
<file path=[Content_Types].xml><?xml version="1.0" encoding="utf-8"?>
<Types xmlns="http://schemas.openxmlformats.org/package/2006/content-types">
  <Default Extension="bin" ContentType="application/vnd.openxmlformats-officedocument.oleObject"/>
  <Default Extension="emf" ContentType="image/x-emf"/>
  <Default Extension="png" ContentType="image/png"/>
  <Default Extension="rels" ContentType="application/vnd.openxmlformats-package.relationships+xml"/>
  <Default Extension="wav" ContentType="audio/x-wav"/>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heme/theme2.xml" ContentType="application/vnd.openxmlformats-officedocument.theme+xml"/>
  <Override PartName="/ppt/tags/tag7.xml" ContentType="application/vnd.openxmlformats-officedocument.presentationml.tags+xml"/>
  <Override PartName="/ppt/tags/tag8.xml" ContentType="application/vnd.openxmlformats-officedocument.presentationml.tags+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48"/>
  </p:notesMasterIdLst>
  <p:sldIdLst>
    <p:sldId id="608" r:id="rId2"/>
    <p:sldId id="745" r:id="rId3"/>
    <p:sldId id="1121" r:id="rId4"/>
    <p:sldId id="840" r:id="rId5"/>
    <p:sldId id="754" r:id="rId6"/>
    <p:sldId id="1138" r:id="rId7"/>
    <p:sldId id="1139" r:id="rId8"/>
    <p:sldId id="1140" r:id="rId9"/>
    <p:sldId id="1141" r:id="rId10"/>
    <p:sldId id="1122" r:id="rId11"/>
    <p:sldId id="1130" r:id="rId12"/>
    <p:sldId id="1142" r:id="rId13"/>
    <p:sldId id="1143" r:id="rId14"/>
    <p:sldId id="1144" r:id="rId15"/>
    <p:sldId id="1145" r:id="rId16"/>
    <p:sldId id="1146" r:id="rId17"/>
    <p:sldId id="1123" r:id="rId18"/>
    <p:sldId id="1131" r:id="rId19"/>
    <p:sldId id="1147" r:id="rId20"/>
    <p:sldId id="1148" r:id="rId21"/>
    <p:sldId id="1149" r:id="rId22"/>
    <p:sldId id="1124" r:id="rId23"/>
    <p:sldId id="1132" r:id="rId24"/>
    <p:sldId id="1150" r:id="rId25"/>
    <p:sldId id="1125" r:id="rId26"/>
    <p:sldId id="1133" r:id="rId27"/>
    <p:sldId id="1151" r:id="rId28"/>
    <p:sldId id="1152" r:id="rId29"/>
    <p:sldId id="1157" r:id="rId30"/>
    <p:sldId id="1126" r:id="rId31"/>
    <p:sldId id="1134" r:id="rId32"/>
    <p:sldId id="1153" r:id="rId33"/>
    <p:sldId id="1154" r:id="rId34"/>
    <p:sldId id="1158" r:id="rId35"/>
    <p:sldId id="1159" r:id="rId36"/>
    <p:sldId id="1127" r:id="rId37"/>
    <p:sldId id="1135" r:id="rId38"/>
    <p:sldId id="1160" r:id="rId39"/>
    <p:sldId id="1128" r:id="rId40"/>
    <p:sldId id="1136" r:id="rId41"/>
    <p:sldId id="1129" r:id="rId42"/>
    <p:sldId id="1137" r:id="rId43"/>
    <p:sldId id="1120" r:id="rId44"/>
    <p:sldId id="1155" r:id="rId45"/>
    <p:sldId id="1156" r:id="rId46"/>
    <p:sldId id="744" r:id="rId47"/>
  </p:sldIdLst>
  <p:sldSz cx="12192000" cy="6858000"/>
  <p:notesSz cx="6858000" cy="9144000"/>
  <p:custDataLst>
    <p:tags r:id="rId4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QiuTian" initials="Q" lastIdx="1" clrIdx="0">
    <p:extLst>
      <p:ext uri="{19B8F6BF-5375-455C-9EA6-DF929625EA0E}">
        <p15:presenceInfo xmlns:p15="http://schemas.microsoft.com/office/powerpoint/2012/main" userId="S::zhiwang@nju.edu.cn::d059b521-ee81-481f-be34-ac8650352dd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263C1"/>
    <a:srgbClr val="000000"/>
    <a:srgbClr val="0091EA"/>
    <a:srgbClr val="4473C4"/>
    <a:srgbClr val="A5CEAE"/>
    <a:srgbClr val="ED6E00"/>
    <a:srgbClr val="FE0567"/>
    <a:srgbClr val="008EE3"/>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9060"/>
    <p:restoredTop sz="94674"/>
  </p:normalViewPr>
  <p:slideViewPr>
    <p:cSldViewPr snapToGrid="0" snapToObjects="1">
      <p:cViewPr varScale="1">
        <p:scale>
          <a:sx n="124" d="100"/>
          <a:sy n="124" d="100"/>
        </p:scale>
        <p:origin x="1056" y="176"/>
      </p:cViewPr>
      <p:guideLst/>
    </p:cSldViewPr>
  </p:slideViewPr>
  <p:notesTextViewPr>
    <p:cViewPr>
      <p:scale>
        <a:sx n="170" d="100"/>
        <a:sy n="170" d="100"/>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commentAuthors" Target="commentAuthors.xml"/><Relationship Id="rId55" Type="http://schemas.microsoft.com/office/2016/11/relationships/changesInfo" Target="changesInfos/changesInfo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ags" Target="tags/tag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QiuTian" userId="d059b521-ee81-481f-be34-ac8650352dd5" providerId="ADAL" clId="{302D0E28-9F5D-8C4C-A621-2B41344B6619}"/>
    <pc:docChg chg="modSld">
      <pc:chgData name="QiuTian" userId="d059b521-ee81-481f-be34-ac8650352dd5" providerId="ADAL" clId="{302D0E28-9F5D-8C4C-A621-2B41344B6619}" dt="2023-03-29T10:16:41.841" v="70" actId="1076"/>
      <pc:docMkLst>
        <pc:docMk/>
      </pc:docMkLst>
      <pc:sldChg chg="modSp">
        <pc:chgData name="QiuTian" userId="d059b521-ee81-481f-be34-ac8650352dd5" providerId="ADAL" clId="{302D0E28-9F5D-8C4C-A621-2B41344B6619}" dt="2023-03-29T06:08:20.651" v="0" actId="14100"/>
        <pc:sldMkLst>
          <pc:docMk/>
          <pc:sldMk cId="783459445" sldId="1083"/>
        </pc:sldMkLst>
        <pc:spChg chg="mod">
          <ac:chgData name="QiuTian" userId="d059b521-ee81-481f-be34-ac8650352dd5" providerId="ADAL" clId="{302D0E28-9F5D-8C4C-A621-2B41344B6619}" dt="2023-03-29T06:08:20.651" v="0" actId="14100"/>
          <ac:spMkLst>
            <pc:docMk/>
            <pc:sldMk cId="783459445" sldId="1083"/>
            <ac:spMk id="74" creationId="{406C98A3-6BB4-F4D5-2D1E-62BD259B2B5C}"/>
          </ac:spMkLst>
        </pc:spChg>
      </pc:sldChg>
      <pc:sldChg chg="delSp modSp">
        <pc:chgData name="QiuTian" userId="d059b521-ee81-481f-be34-ac8650352dd5" providerId="ADAL" clId="{302D0E28-9F5D-8C4C-A621-2B41344B6619}" dt="2023-03-29T10:16:41.841" v="70" actId="1076"/>
        <pc:sldMkLst>
          <pc:docMk/>
          <pc:sldMk cId="3995761858" sldId="1102"/>
        </pc:sldMkLst>
        <pc:spChg chg="mod">
          <ac:chgData name="QiuTian" userId="d059b521-ee81-481f-be34-ac8650352dd5" providerId="ADAL" clId="{302D0E28-9F5D-8C4C-A621-2B41344B6619}" dt="2023-03-29T10:16:31.020" v="68" actId="1076"/>
          <ac:spMkLst>
            <pc:docMk/>
            <pc:sldMk cId="3995761858" sldId="1102"/>
            <ac:spMk id="126" creationId="{467D76F8-8FC4-FCC2-0854-0E58BE9E7E61}"/>
          </ac:spMkLst>
        </pc:spChg>
        <pc:spChg chg="mod">
          <ac:chgData name="QiuTian" userId="d059b521-ee81-481f-be34-ac8650352dd5" providerId="ADAL" clId="{302D0E28-9F5D-8C4C-A621-2B41344B6619}" dt="2023-03-29T10:16:31.020" v="68" actId="1076"/>
          <ac:spMkLst>
            <pc:docMk/>
            <pc:sldMk cId="3995761858" sldId="1102"/>
            <ac:spMk id="127" creationId="{819B51CA-EBAA-EA15-D8B5-62CB164E0B24}"/>
          </ac:spMkLst>
        </pc:spChg>
        <pc:spChg chg="mod">
          <ac:chgData name="QiuTian" userId="d059b521-ee81-481f-be34-ac8650352dd5" providerId="ADAL" clId="{302D0E28-9F5D-8C4C-A621-2B41344B6619}" dt="2023-03-29T10:16:31.020" v="68" actId="1076"/>
          <ac:spMkLst>
            <pc:docMk/>
            <pc:sldMk cId="3995761858" sldId="1102"/>
            <ac:spMk id="128" creationId="{71671F2D-B814-ED8C-91E4-19A4F57D7DFD}"/>
          </ac:spMkLst>
        </pc:spChg>
        <pc:spChg chg="mod">
          <ac:chgData name="QiuTian" userId="d059b521-ee81-481f-be34-ac8650352dd5" providerId="ADAL" clId="{302D0E28-9F5D-8C4C-A621-2B41344B6619}" dt="2023-03-29T10:16:37.477" v="69" actId="1076"/>
          <ac:spMkLst>
            <pc:docMk/>
            <pc:sldMk cId="3995761858" sldId="1102"/>
            <ac:spMk id="129" creationId="{1E903725-3AD3-4217-4F4E-BB847F381C57}"/>
          </ac:spMkLst>
        </pc:spChg>
        <pc:spChg chg="mod">
          <ac:chgData name="QiuTian" userId="d059b521-ee81-481f-be34-ac8650352dd5" providerId="ADAL" clId="{302D0E28-9F5D-8C4C-A621-2B41344B6619}" dt="2023-03-29T10:16:26.571" v="67" actId="1076"/>
          <ac:spMkLst>
            <pc:docMk/>
            <pc:sldMk cId="3995761858" sldId="1102"/>
            <ac:spMk id="132" creationId="{EC5136BB-2F64-3A83-E6ED-6409A160FE92}"/>
          </ac:spMkLst>
        </pc:spChg>
        <pc:spChg chg="mod">
          <ac:chgData name="QiuTian" userId="d059b521-ee81-481f-be34-ac8650352dd5" providerId="ADAL" clId="{302D0E28-9F5D-8C4C-A621-2B41344B6619}" dt="2023-03-29T10:16:12.916" v="65" actId="1076"/>
          <ac:spMkLst>
            <pc:docMk/>
            <pc:sldMk cId="3995761858" sldId="1102"/>
            <ac:spMk id="145" creationId="{1D82EBCE-A16D-C9C8-B659-84D54552FDCE}"/>
          </ac:spMkLst>
        </pc:spChg>
        <pc:spChg chg="mod">
          <ac:chgData name="QiuTian" userId="d059b521-ee81-481f-be34-ac8650352dd5" providerId="ADAL" clId="{302D0E28-9F5D-8C4C-A621-2B41344B6619}" dt="2023-03-29T10:16:12.916" v="65" actId="1076"/>
          <ac:spMkLst>
            <pc:docMk/>
            <pc:sldMk cId="3995761858" sldId="1102"/>
            <ac:spMk id="146" creationId="{2DA4622A-1499-C47F-0439-3B850D0084C2}"/>
          </ac:spMkLst>
        </pc:spChg>
        <pc:spChg chg="mod">
          <ac:chgData name="QiuTian" userId="d059b521-ee81-481f-be34-ac8650352dd5" providerId="ADAL" clId="{302D0E28-9F5D-8C4C-A621-2B41344B6619}" dt="2023-03-29T10:16:12.916" v="65" actId="1076"/>
          <ac:spMkLst>
            <pc:docMk/>
            <pc:sldMk cId="3995761858" sldId="1102"/>
            <ac:spMk id="147" creationId="{BB768002-E604-6E61-4644-73F7D10D3A28}"/>
          </ac:spMkLst>
        </pc:spChg>
        <pc:spChg chg="mod">
          <ac:chgData name="QiuTian" userId="d059b521-ee81-481f-be34-ac8650352dd5" providerId="ADAL" clId="{302D0E28-9F5D-8C4C-A621-2B41344B6619}" dt="2023-03-29T10:16:41.841" v="70" actId="1076"/>
          <ac:spMkLst>
            <pc:docMk/>
            <pc:sldMk cId="3995761858" sldId="1102"/>
            <ac:spMk id="149" creationId="{70B0025F-758F-8E78-90F2-3056F2BA649F}"/>
          </ac:spMkLst>
        </pc:spChg>
        <pc:spChg chg="mod">
          <ac:chgData name="QiuTian" userId="d059b521-ee81-481f-be34-ac8650352dd5" providerId="ADAL" clId="{302D0E28-9F5D-8C4C-A621-2B41344B6619}" dt="2023-03-29T10:16:41.841" v="70" actId="1076"/>
          <ac:spMkLst>
            <pc:docMk/>
            <pc:sldMk cId="3995761858" sldId="1102"/>
            <ac:spMk id="150" creationId="{933565F3-2194-9BA3-EA28-DEF20945412E}"/>
          </ac:spMkLst>
        </pc:spChg>
        <pc:spChg chg="mod">
          <ac:chgData name="QiuTian" userId="d059b521-ee81-481f-be34-ac8650352dd5" providerId="ADAL" clId="{302D0E28-9F5D-8C4C-A621-2B41344B6619}" dt="2023-03-29T10:16:41.841" v="70" actId="1076"/>
          <ac:spMkLst>
            <pc:docMk/>
            <pc:sldMk cId="3995761858" sldId="1102"/>
            <ac:spMk id="151" creationId="{FEBAECD6-4BEE-5CE9-CD29-1E5907A7024C}"/>
          </ac:spMkLst>
        </pc:spChg>
        <pc:spChg chg="mod">
          <ac:chgData name="QiuTian" userId="d059b521-ee81-481f-be34-ac8650352dd5" providerId="ADAL" clId="{302D0E28-9F5D-8C4C-A621-2B41344B6619}" dt="2023-03-29T10:16:41.841" v="70" actId="1076"/>
          <ac:spMkLst>
            <pc:docMk/>
            <pc:sldMk cId="3995761858" sldId="1102"/>
            <ac:spMk id="152" creationId="{65D694B1-FEDD-0594-DCE4-3A62C16DF4C2}"/>
          </ac:spMkLst>
        </pc:spChg>
        <pc:grpChg chg="mod">
          <ac:chgData name="QiuTian" userId="d059b521-ee81-481f-be34-ac8650352dd5" providerId="ADAL" clId="{302D0E28-9F5D-8C4C-A621-2B41344B6619}" dt="2023-03-29T10:16:31.020" v="68" actId="1076"/>
          <ac:grpSpMkLst>
            <pc:docMk/>
            <pc:sldMk cId="3995761858" sldId="1102"/>
            <ac:grpSpMk id="125" creationId="{D2375E03-95F1-7102-9E63-1B60771312C9}"/>
          </ac:grpSpMkLst>
        </pc:grpChg>
        <pc:grpChg chg="mod">
          <ac:chgData name="QiuTian" userId="d059b521-ee81-481f-be34-ac8650352dd5" providerId="ADAL" clId="{302D0E28-9F5D-8C4C-A621-2B41344B6619}" dt="2023-03-29T10:16:12.916" v="65" actId="1076"/>
          <ac:grpSpMkLst>
            <pc:docMk/>
            <pc:sldMk cId="3995761858" sldId="1102"/>
            <ac:grpSpMk id="144" creationId="{FB4DF8A8-E84E-C3FA-A93D-B7CEB74D498B}"/>
          </ac:grpSpMkLst>
        </pc:grpChg>
        <pc:grpChg chg="mod">
          <ac:chgData name="QiuTian" userId="d059b521-ee81-481f-be34-ac8650352dd5" providerId="ADAL" clId="{302D0E28-9F5D-8C4C-A621-2B41344B6619}" dt="2023-03-29T10:16:41.841" v="70" actId="1076"/>
          <ac:grpSpMkLst>
            <pc:docMk/>
            <pc:sldMk cId="3995761858" sldId="1102"/>
            <ac:grpSpMk id="148" creationId="{F9C49D31-02B3-E08F-6F74-D31B462B0E21}"/>
          </ac:grpSpMkLst>
        </pc:grpChg>
        <pc:cxnChg chg="del">
          <ac:chgData name="QiuTian" userId="d059b521-ee81-481f-be34-ac8650352dd5" providerId="ADAL" clId="{302D0E28-9F5D-8C4C-A621-2B41344B6619}" dt="2023-03-29T10:16:21.684" v="66" actId="478"/>
          <ac:cxnSpMkLst>
            <pc:docMk/>
            <pc:sldMk cId="3995761858" sldId="1102"/>
            <ac:cxnSpMk id="143" creationId="{3C394D1C-DD81-3B45-8433-7E0B8BA2BC06}"/>
          </ac:cxnSpMkLst>
        </pc:cxnChg>
      </pc:sldChg>
      <pc:sldChg chg="addSp modSp mod modAnim">
        <pc:chgData name="QiuTian" userId="d059b521-ee81-481f-be34-ac8650352dd5" providerId="ADAL" clId="{302D0E28-9F5D-8C4C-A621-2B41344B6619}" dt="2023-03-29T07:23:36.485" v="36"/>
        <pc:sldMkLst>
          <pc:docMk/>
          <pc:sldMk cId="3882587311" sldId="1111"/>
        </pc:sldMkLst>
        <pc:spChg chg="add mod">
          <ac:chgData name="QiuTian" userId="d059b521-ee81-481f-be34-ac8650352dd5" providerId="ADAL" clId="{302D0E28-9F5D-8C4C-A621-2B41344B6619}" dt="2023-03-29T07:21:17.396" v="33" actId="1076"/>
          <ac:spMkLst>
            <pc:docMk/>
            <pc:sldMk cId="3882587311" sldId="1111"/>
            <ac:spMk id="3" creationId="{8DA9539F-3207-D396-8C65-0FDECB21B019}"/>
          </ac:spMkLst>
        </pc:spChg>
      </pc:sldChg>
      <pc:sldChg chg="addSp modSp mod modAnim">
        <pc:chgData name="QiuTian" userId="d059b521-ee81-481f-be34-ac8650352dd5" providerId="ADAL" clId="{302D0E28-9F5D-8C4C-A621-2B41344B6619}" dt="2023-03-29T07:24:55.535" v="39"/>
        <pc:sldMkLst>
          <pc:docMk/>
          <pc:sldMk cId="546987661" sldId="1112"/>
        </pc:sldMkLst>
        <pc:spChg chg="add mod">
          <ac:chgData name="QiuTian" userId="d059b521-ee81-481f-be34-ac8650352dd5" providerId="ADAL" clId="{302D0E28-9F5D-8C4C-A621-2B41344B6619}" dt="2023-03-29T07:24:47.900" v="38" actId="1076"/>
          <ac:spMkLst>
            <pc:docMk/>
            <pc:sldMk cId="546987661" sldId="1112"/>
            <ac:spMk id="34" creationId="{D4FB1074-A817-A3A7-2DB0-83FEC500007E}"/>
          </ac:spMkLst>
        </pc:spChg>
      </pc:sldChg>
      <pc:sldChg chg="addSp modSp mod modAnim">
        <pc:chgData name="QiuTian" userId="d059b521-ee81-481f-be34-ac8650352dd5" providerId="ADAL" clId="{302D0E28-9F5D-8C4C-A621-2B41344B6619}" dt="2023-03-29T10:14:53.578" v="63"/>
        <pc:sldMkLst>
          <pc:docMk/>
          <pc:sldMk cId="2870052349" sldId="1117"/>
        </pc:sldMkLst>
        <pc:spChg chg="add mod">
          <ac:chgData name="QiuTian" userId="d059b521-ee81-481f-be34-ac8650352dd5" providerId="ADAL" clId="{302D0E28-9F5D-8C4C-A621-2B41344B6619}" dt="2023-03-29T10:14:19.277" v="56" actId="1076"/>
          <ac:spMkLst>
            <pc:docMk/>
            <pc:sldMk cId="2870052349" sldId="1117"/>
            <ac:spMk id="3" creationId="{EFA7CAEF-D636-4266-BF96-2EB7A97ABBEA}"/>
          </ac:spMkLst>
        </pc:spChg>
        <pc:spChg chg="mod">
          <ac:chgData name="QiuTian" userId="d059b521-ee81-481f-be34-ac8650352dd5" providerId="ADAL" clId="{302D0E28-9F5D-8C4C-A621-2B41344B6619}" dt="2023-03-29T10:13:48.960" v="40" actId="1076"/>
          <ac:spMkLst>
            <pc:docMk/>
            <pc:sldMk cId="2870052349" sldId="1117"/>
            <ac:spMk id="241" creationId="{95398CB7-4A4E-24F4-DCF1-AC4CE1A7B120}"/>
          </ac:spMkLst>
        </pc:spChg>
        <pc:spChg chg="mod">
          <ac:chgData name="QiuTian" userId="d059b521-ee81-481f-be34-ac8650352dd5" providerId="ADAL" clId="{302D0E28-9F5D-8C4C-A621-2B41344B6619}" dt="2023-03-29T10:13:48.960" v="40" actId="1076"/>
          <ac:spMkLst>
            <pc:docMk/>
            <pc:sldMk cId="2870052349" sldId="1117"/>
            <ac:spMk id="242" creationId="{1AB03687-9F44-D973-F093-7AFE60BE6806}"/>
          </ac:spMkLst>
        </pc:spChg>
        <pc:spChg chg="mod">
          <ac:chgData name="QiuTian" userId="d059b521-ee81-481f-be34-ac8650352dd5" providerId="ADAL" clId="{302D0E28-9F5D-8C4C-A621-2B41344B6619}" dt="2023-03-29T10:13:48.960" v="40" actId="1076"/>
          <ac:spMkLst>
            <pc:docMk/>
            <pc:sldMk cId="2870052349" sldId="1117"/>
            <ac:spMk id="243" creationId="{5F9309EC-A1F5-3AE4-16C3-0856A50AABD9}"/>
          </ac:spMkLst>
        </pc:spChg>
        <pc:spChg chg="mod">
          <ac:chgData name="QiuTian" userId="d059b521-ee81-481f-be34-ac8650352dd5" providerId="ADAL" clId="{302D0E28-9F5D-8C4C-A621-2B41344B6619}" dt="2023-03-29T10:13:48.960" v="40" actId="1076"/>
          <ac:spMkLst>
            <pc:docMk/>
            <pc:sldMk cId="2870052349" sldId="1117"/>
            <ac:spMk id="244" creationId="{3334232E-6B07-EA9A-3991-50352CCC45C8}"/>
          </ac:spMkLst>
        </pc:spChg>
        <pc:spChg chg="mod">
          <ac:chgData name="QiuTian" userId="d059b521-ee81-481f-be34-ac8650352dd5" providerId="ADAL" clId="{302D0E28-9F5D-8C4C-A621-2B41344B6619}" dt="2023-03-29T10:13:48.960" v="40" actId="1076"/>
          <ac:spMkLst>
            <pc:docMk/>
            <pc:sldMk cId="2870052349" sldId="1117"/>
            <ac:spMk id="245" creationId="{36C243BE-CEC8-9AA9-BD22-DDF1BDA3A529}"/>
          </ac:spMkLst>
        </pc:spChg>
        <pc:spChg chg="mod">
          <ac:chgData name="QiuTian" userId="d059b521-ee81-481f-be34-ac8650352dd5" providerId="ADAL" clId="{302D0E28-9F5D-8C4C-A621-2B41344B6619}" dt="2023-03-29T10:13:48.960" v="40" actId="1076"/>
          <ac:spMkLst>
            <pc:docMk/>
            <pc:sldMk cId="2870052349" sldId="1117"/>
            <ac:spMk id="246" creationId="{A952C7ED-5F09-6C3D-44B7-C6EF5FA46C33}"/>
          </ac:spMkLst>
        </pc:spChg>
        <pc:spChg chg="mod">
          <ac:chgData name="QiuTian" userId="d059b521-ee81-481f-be34-ac8650352dd5" providerId="ADAL" clId="{302D0E28-9F5D-8C4C-A621-2B41344B6619}" dt="2023-03-29T10:13:48.960" v="40" actId="1076"/>
          <ac:spMkLst>
            <pc:docMk/>
            <pc:sldMk cId="2870052349" sldId="1117"/>
            <ac:spMk id="247" creationId="{7B2635D8-2BFC-E466-2D6E-3D0F23E732FF}"/>
          </ac:spMkLst>
        </pc:spChg>
        <pc:spChg chg="mod">
          <ac:chgData name="QiuTian" userId="d059b521-ee81-481f-be34-ac8650352dd5" providerId="ADAL" clId="{302D0E28-9F5D-8C4C-A621-2B41344B6619}" dt="2023-03-29T10:13:48.960" v="40" actId="1076"/>
          <ac:spMkLst>
            <pc:docMk/>
            <pc:sldMk cId="2870052349" sldId="1117"/>
            <ac:spMk id="248" creationId="{289DDC55-CB48-C390-DB18-43C8980B92FC}"/>
          </ac:spMkLst>
        </pc:spChg>
        <pc:spChg chg="mod">
          <ac:chgData name="QiuTian" userId="d059b521-ee81-481f-be34-ac8650352dd5" providerId="ADAL" clId="{302D0E28-9F5D-8C4C-A621-2B41344B6619}" dt="2023-03-29T10:13:48.960" v="40" actId="1076"/>
          <ac:spMkLst>
            <pc:docMk/>
            <pc:sldMk cId="2870052349" sldId="1117"/>
            <ac:spMk id="249" creationId="{61650466-B75F-449E-5D49-E05B3EC4BDDD}"/>
          </ac:spMkLst>
        </pc:spChg>
        <pc:spChg chg="mod">
          <ac:chgData name="QiuTian" userId="d059b521-ee81-481f-be34-ac8650352dd5" providerId="ADAL" clId="{302D0E28-9F5D-8C4C-A621-2B41344B6619}" dt="2023-03-29T10:13:48.960" v="40" actId="1076"/>
          <ac:spMkLst>
            <pc:docMk/>
            <pc:sldMk cId="2870052349" sldId="1117"/>
            <ac:spMk id="250" creationId="{62559E50-2770-E47B-C8BD-377CB6C20D45}"/>
          </ac:spMkLst>
        </pc:spChg>
        <pc:spChg chg="mod">
          <ac:chgData name="QiuTian" userId="d059b521-ee81-481f-be34-ac8650352dd5" providerId="ADAL" clId="{302D0E28-9F5D-8C4C-A621-2B41344B6619}" dt="2023-03-29T10:13:48.960" v="40" actId="1076"/>
          <ac:spMkLst>
            <pc:docMk/>
            <pc:sldMk cId="2870052349" sldId="1117"/>
            <ac:spMk id="251" creationId="{2EC142A7-86F3-6AD6-F9C5-CC5E35573444}"/>
          </ac:spMkLst>
        </pc:spChg>
        <pc:spChg chg="mod">
          <ac:chgData name="QiuTian" userId="d059b521-ee81-481f-be34-ac8650352dd5" providerId="ADAL" clId="{302D0E28-9F5D-8C4C-A621-2B41344B6619}" dt="2023-03-29T10:13:48.960" v="40" actId="1076"/>
          <ac:spMkLst>
            <pc:docMk/>
            <pc:sldMk cId="2870052349" sldId="1117"/>
            <ac:spMk id="252" creationId="{2D2D8D71-B365-454D-FB00-3F85E177B82D}"/>
          </ac:spMkLst>
        </pc:spChg>
        <pc:spChg chg="mod">
          <ac:chgData name="QiuTian" userId="d059b521-ee81-481f-be34-ac8650352dd5" providerId="ADAL" clId="{302D0E28-9F5D-8C4C-A621-2B41344B6619}" dt="2023-03-29T10:13:48.960" v="40" actId="1076"/>
          <ac:spMkLst>
            <pc:docMk/>
            <pc:sldMk cId="2870052349" sldId="1117"/>
            <ac:spMk id="253" creationId="{87806255-6C33-F1E3-DDFB-5BD75C3CDA19}"/>
          </ac:spMkLst>
        </pc:spChg>
        <pc:spChg chg="mod">
          <ac:chgData name="QiuTian" userId="d059b521-ee81-481f-be34-ac8650352dd5" providerId="ADAL" clId="{302D0E28-9F5D-8C4C-A621-2B41344B6619}" dt="2023-03-29T10:13:48.960" v="40" actId="1076"/>
          <ac:spMkLst>
            <pc:docMk/>
            <pc:sldMk cId="2870052349" sldId="1117"/>
            <ac:spMk id="254" creationId="{F0389493-8769-17E0-179D-838464FB1EE5}"/>
          </ac:spMkLst>
        </pc:spChg>
        <pc:spChg chg="mod">
          <ac:chgData name="QiuTian" userId="d059b521-ee81-481f-be34-ac8650352dd5" providerId="ADAL" clId="{302D0E28-9F5D-8C4C-A621-2B41344B6619}" dt="2023-03-29T10:13:48.960" v="40" actId="1076"/>
          <ac:spMkLst>
            <pc:docMk/>
            <pc:sldMk cId="2870052349" sldId="1117"/>
            <ac:spMk id="255" creationId="{2681E402-4B4D-CE72-9287-EAA93EEBD0C9}"/>
          </ac:spMkLst>
        </pc:spChg>
        <pc:spChg chg="mod">
          <ac:chgData name="QiuTian" userId="d059b521-ee81-481f-be34-ac8650352dd5" providerId="ADAL" clId="{302D0E28-9F5D-8C4C-A621-2B41344B6619}" dt="2023-03-29T10:13:48.960" v="40" actId="1076"/>
          <ac:spMkLst>
            <pc:docMk/>
            <pc:sldMk cId="2870052349" sldId="1117"/>
            <ac:spMk id="256" creationId="{3868A990-074E-CDD7-D4BE-5225BEA67CF6}"/>
          </ac:spMkLst>
        </pc:spChg>
        <pc:spChg chg="mod">
          <ac:chgData name="QiuTian" userId="d059b521-ee81-481f-be34-ac8650352dd5" providerId="ADAL" clId="{302D0E28-9F5D-8C4C-A621-2B41344B6619}" dt="2023-03-29T10:13:48.960" v="40" actId="1076"/>
          <ac:spMkLst>
            <pc:docMk/>
            <pc:sldMk cId="2870052349" sldId="1117"/>
            <ac:spMk id="257" creationId="{67995D38-4FA3-36CE-6027-8285756ADCB9}"/>
          </ac:spMkLst>
        </pc:spChg>
        <pc:spChg chg="add mod">
          <ac:chgData name="QiuTian" userId="d059b521-ee81-481f-be34-ac8650352dd5" providerId="ADAL" clId="{302D0E28-9F5D-8C4C-A621-2B41344B6619}" dt="2023-03-29T10:14:31.203" v="61" actId="20577"/>
          <ac:spMkLst>
            <pc:docMk/>
            <pc:sldMk cId="2870052349" sldId="1117"/>
            <ac:spMk id="259" creationId="{032FCDF6-00D3-78AD-68F5-E2E133E856AF}"/>
          </ac:spMkLst>
        </pc:spChg>
        <pc:grpChg chg="mod">
          <ac:chgData name="QiuTian" userId="d059b521-ee81-481f-be34-ac8650352dd5" providerId="ADAL" clId="{302D0E28-9F5D-8C4C-A621-2B41344B6619}" dt="2023-03-29T10:13:48.960" v="40" actId="1076"/>
          <ac:grpSpMkLst>
            <pc:docMk/>
            <pc:sldMk cId="2870052349" sldId="1117"/>
            <ac:grpSpMk id="237" creationId="{7FA56B7E-4C10-4F4A-34B4-115640EBA056}"/>
          </ac:grpSpMkLst>
        </pc:grpChg>
        <pc:grpChg chg="mod">
          <ac:chgData name="QiuTian" userId="d059b521-ee81-481f-be34-ac8650352dd5" providerId="ADAL" clId="{302D0E28-9F5D-8C4C-A621-2B41344B6619}" dt="2023-03-29T10:13:48.960" v="40" actId="1076"/>
          <ac:grpSpMkLst>
            <pc:docMk/>
            <pc:sldMk cId="2870052349" sldId="1117"/>
            <ac:grpSpMk id="238" creationId="{718F5488-1F5E-B319-2F74-227BE533ECBD}"/>
          </ac:grpSpMkLst>
        </pc:grpChg>
        <pc:grpChg chg="mod">
          <ac:chgData name="QiuTian" userId="d059b521-ee81-481f-be34-ac8650352dd5" providerId="ADAL" clId="{302D0E28-9F5D-8C4C-A621-2B41344B6619}" dt="2023-03-29T10:13:48.960" v="40" actId="1076"/>
          <ac:grpSpMkLst>
            <pc:docMk/>
            <pc:sldMk cId="2870052349" sldId="1117"/>
            <ac:grpSpMk id="239" creationId="{14AF8334-AD65-2D5F-CB50-16EB477C1B95}"/>
          </ac:grpSpMkLst>
        </pc:grpChg>
        <pc:grpChg chg="mod">
          <ac:chgData name="QiuTian" userId="d059b521-ee81-481f-be34-ac8650352dd5" providerId="ADAL" clId="{302D0E28-9F5D-8C4C-A621-2B41344B6619}" dt="2023-03-29T10:13:48.960" v="40" actId="1076"/>
          <ac:grpSpMkLst>
            <pc:docMk/>
            <pc:sldMk cId="2870052349" sldId="1117"/>
            <ac:grpSpMk id="240" creationId="{24230CF4-E87E-9D0C-03A9-CA3720A72D9D}"/>
          </ac:grpSpMkLst>
        </pc:grpChg>
      </pc:sldChg>
    </pc:docChg>
  </pc:docChgLst>
  <pc:docChgLst>
    <pc:chgData name="QiuTian" userId="d059b521-ee81-481f-be34-ac8650352dd5" providerId="ADAL" clId="{3241D175-DE6B-8741-BF39-DB18CC3903C5}"/>
    <pc:docChg chg="custSel modSld modMainMaster">
      <pc:chgData name="QiuTian" userId="d059b521-ee81-481f-be34-ac8650352dd5" providerId="ADAL" clId="{3241D175-DE6B-8741-BF39-DB18CC3903C5}" dt="2023-03-01T03:47:49.649" v="30" actId="1037"/>
      <pc:docMkLst>
        <pc:docMk/>
      </pc:docMkLst>
      <pc:sldChg chg="addSp delSp modSp">
        <pc:chgData name="QiuTian" userId="d059b521-ee81-481f-be34-ac8650352dd5" providerId="ADAL" clId="{3241D175-DE6B-8741-BF39-DB18CC3903C5}" dt="2023-02-28T02:58:29.908" v="11"/>
        <pc:sldMkLst>
          <pc:docMk/>
          <pc:sldMk cId="4234557494" sldId="559"/>
        </pc:sldMkLst>
        <pc:spChg chg="add del mod">
          <ac:chgData name="QiuTian" userId="d059b521-ee81-481f-be34-ac8650352dd5" providerId="ADAL" clId="{3241D175-DE6B-8741-BF39-DB18CC3903C5}" dt="2023-02-28T02:58:14.127" v="9"/>
          <ac:spMkLst>
            <pc:docMk/>
            <pc:sldMk cId="4234557494" sldId="559"/>
            <ac:spMk id="2" creationId="{AF93CE6E-6448-F1D1-3B92-BF6FA3240083}"/>
          </ac:spMkLst>
        </pc:spChg>
        <pc:spChg chg="del">
          <ac:chgData name="QiuTian" userId="d059b521-ee81-481f-be34-ac8650352dd5" providerId="ADAL" clId="{3241D175-DE6B-8741-BF39-DB18CC3903C5}" dt="2023-02-28T02:57:46.961" v="0"/>
          <ac:spMkLst>
            <pc:docMk/>
            <pc:sldMk cId="4234557494" sldId="559"/>
            <ac:spMk id="3" creationId="{F09AFB76-6610-7470-70B4-4DAA3B0080B8}"/>
          </ac:spMkLst>
        </pc:spChg>
        <pc:spChg chg="add mod">
          <ac:chgData name="QiuTian" userId="d059b521-ee81-481f-be34-ac8650352dd5" providerId="ADAL" clId="{3241D175-DE6B-8741-BF39-DB18CC3903C5}" dt="2023-02-28T02:58:29.908" v="11"/>
          <ac:spMkLst>
            <pc:docMk/>
            <pc:sldMk cId="4234557494" sldId="559"/>
            <ac:spMk id="4" creationId="{A730A357-1994-555A-F3F4-C59168DCCD38}"/>
          </ac:spMkLst>
        </pc:spChg>
      </pc:sldChg>
      <pc:sldChg chg="addSp delSp modSp">
        <pc:chgData name="QiuTian" userId="d059b521-ee81-481f-be34-ac8650352dd5" providerId="ADAL" clId="{3241D175-DE6B-8741-BF39-DB18CC3903C5}" dt="2023-02-28T02:58:29.908" v="11"/>
        <pc:sldMkLst>
          <pc:docMk/>
          <pc:sldMk cId="393732159" sldId="608"/>
        </pc:sldMkLst>
        <pc:spChg chg="add del mod">
          <ac:chgData name="QiuTian" userId="d059b521-ee81-481f-be34-ac8650352dd5" providerId="ADAL" clId="{3241D175-DE6B-8741-BF39-DB18CC3903C5}" dt="2023-02-28T02:58:14.127" v="9"/>
          <ac:spMkLst>
            <pc:docMk/>
            <pc:sldMk cId="393732159" sldId="608"/>
            <ac:spMk id="2" creationId="{D8A22A8F-BDBE-C9D1-D9FC-87F8E6350E90}"/>
          </ac:spMkLst>
        </pc:spChg>
        <pc:spChg chg="del">
          <ac:chgData name="QiuTian" userId="d059b521-ee81-481f-be34-ac8650352dd5" providerId="ADAL" clId="{3241D175-DE6B-8741-BF39-DB18CC3903C5}" dt="2023-02-28T02:57:46.961" v="0"/>
          <ac:spMkLst>
            <pc:docMk/>
            <pc:sldMk cId="393732159" sldId="608"/>
            <ac:spMk id="3" creationId="{AC52FD79-FA27-488F-D47B-A0D0C45BA101}"/>
          </ac:spMkLst>
        </pc:spChg>
        <pc:spChg chg="add mod">
          <ac:chgData name="QiuTian" userId="d059b521-ee81-481f-be34-ac8650352dd5" providerId="ADAL" clId="{3241D175-DE6B-8741-BF39-DB18CC3903C5}" dt="2023-02-28T02:58:29.908" v="11"/>
          <ac:spMkLst>
            <pc:docMk/>
            <pc:sldMk cId="393732159" sldId="608"/>
            <ac:spMk id="4" creationId="{1F297E5A-E59A-32CA-5592-DAEBCBAD3E93}"/>
          </ac:spMkLst>
        </pc:spChg>
      </pc:sldChg>
      <pc:sldChg chg="addSp delSp modSp">
        <pc:chgData name="QiuTian" userId="d059b521-ee81-481f-be34-ac8650352dd5" providerId="ADAL" clId="{3241D175-DE6B-8741-BF39-DB18CC3903C5}" dt="2023-02-28T02:58:29.908" v="11"/>
        <pc:sldMkLst>
          <pc:docMk/>
          <pc:sldMk cId="2505352509" sldId="660"/>
        </pc:sldMkLst>
        <pc:spChg chg="add del mod">
          <ac:chgData name="QiuTian" userId="d059b521-ee81-481f-be34-ac8650352dd5" providerId="ADAL" clId="{3241D175-DE6B-8741-BF39-DB18CC3903C5}" dt="2023-02-28T02:58:14.127" v="9"/>
          <ac:spMkLst>
            <pc:docMk/>
            <pc:sldMk cId="2505352509" sldId="660"/>
            <ac:spMk id="2" creationId="{4B71449B-F098-8818-1B33-F799756AB0BD}"/>
          </ac:spMkLst>
        </pc:spChg>
        <pc:spChg chg="del">
          <ac:chgData name="QiuTian" userId="d059b521-ee81-481f-be34-ac8650352dd5" providerId="ADAL" clId="{3241D175-DE6B-8741-BF39-DB18CC3903C5}" dt="2023-02-28T02:57:46.961" v="0"/>
          <ac:spMkLst>
            <pc:docMk/>
            <pc:sldMk cId="2505352509" sldId="660"/>
            <ac:spMk id="4" creationId="{3C8A51B1-D359-56FB-0C78-2B2039A9B4A2}"/>
          </ac:spMkLst>
        </pc:spChg>
        <pc:spChg chg="add mod">
          <ac:chgData name="QiuTian" userId="d059b521-ee81-481f-be34-ac8650352dd5" providerId="ADAL" clId="{3241D175-DE6B-8741-BF39-DB18CC3903C5}" dt="2023-02-28T02:58:29.908" v="11"/>
          <ac:spMkLst>
            <pc:docMk/>
            <pc:sldMk cId="2505352509" sldId="660"/>
            <ac:spMk id="13" creationId="{134D13E0-F03C-10E0-2464-5D47BF394D00}"/>
          </ac:spMkLst>
        </pc:spChg>
      </pc:sldChg>
      <pc:sldChg chg="addSp delSp modSp">
        <pc:chgData name="QiuTian" userId="d059b521-ee81-481f-be34-ac8650352dd5" providerId="ADAL" clId="{3241D175-DE6B-8741-BF39-DB18CC3903C5}" dt="2023-02-28T02:58:29.908" v="11"/>
        <pc:sldMkLst>
          <pc:docMk/>
          <pc:sldMk cId="2700256617" sldId="744"/>
        </pc:sldMkLst>
        <pc:spChg chg="add del mod">
          <ac:chgData name="QiuTian" userId="d059b521-ee81-481f-be34-ac8650352dd5" providerId="ADAL" clId="{3241D175-DE6B-8741-BF39-DB18CC3903C5}" dt="2023-02-28T02:58:14.127" v="9"/>
          <ac:spMkLst>
            <pc:docMk/>
            <pc:sldMk cId="2700256617" sldId="744"/>
            <ac:spMk id="2" creationId="{6CDA773C-B028-B067-A8A3-0D4E5B3071DB}"/>
          </ac:spMkLst>
        </pc:spChg>
        <pc:spChg chg="del">
          <ac:chgData name="QiuTian" userId="d059b521-ee81-481f-be34-ac8650352dd5" providerId="ADAL" clId="{3241D175-DE6B-8741-BF39-DB18CC3903C5}" dt="2023-02-28T02:57:46.961" v="0"/>
          <ac:spMkLst>
            <pc:docMk/>
            <pc:sldMk cId="2700256617" sldId="744"/>
            <ac:spMk id="4" creationId="{FCED42CE-0E81-2A3D-7B63-2014B192E80D}"/>
          </ac:spMkLst>
        </pc:spChg>
        <pc:spChg chg="add mod">
          <ac:chgData name="QiuTian" userId="d059b521-ee81-481f-be34-ac8650352dd5" providerId="ADAL" clId="{3241D175-DE6B-8741-BF39-DB18CC3903C5}" dt="2023-02-28T02:58:29.908" v="11"/>
          <ac:spMkLst>
            <pc:docMk/>
            <pc:sldMk cId="2700256617" sldId="744"/>
            <ac:spMk id="5" creationId="{D95F49E4-C449-75CB-53CA-E6BFD4A59ADC}"/>
          </ac:spMkLst>
        </pc:spChg>
      </pc:sldChg>
      <pc:sldChg chg="addSp delSp modSp">
        <pc:chgData name="QiuTian" userId="d059b521-ee81-481f-be34-ac8650352dd5" providerId="ADAL" clId="{3241D175-DE6B-8741-BF39-DB18CC3903C5}" dt="2023-02-28T02:58:29.908" v="11"/>
        <pc:sldMkLst>
          <pc:docMk/>
          <pc:sldMk cId="3522175920" sldId="745"/>
        </pc:sldMkLst>
        <pc:spChg chg="add del mod">
          <ac:chgData name="QiuTian" userId="d059b521-ee81-481f-be34-ac8650352dd5" providerId="ADAL" clId="{3241D175-DE6B-8741-BF39-DB18CC3903C5}" dt="2023-02-28T02:58:14.127" v="9"/>
          <ac:spMkLst>
            <pc:docMk/>
            <pc:sldMk cId="3522175920" sldId="745"/>
            <ac:spMk id="2" creationId="{250BBFD6-B25F-D352-8417-F08C0139324F}"/>
          </ac:spMkLst>
        </pc:spChg>
        <pc:spChg chg="del">
          <ac:chgData name="QiuTian" userId="d059b521-ee81-481f-be34-ac8650352dd5" providerId="ADAL" clId="{3241D175-DE6B-8741-BF39-DB18CC3903C5}" dt="2023-02-28T02:57:46.961" v="0"/>
          <ac:spMkLst>
            <pc:docMk/>
            <pc:sldMk cId="3522175920" sldId="745"/>
            <ac:spMk id="3" creationId="{C6A1DB1B-CAE0-1526-3FC6-47E14B757005}"/>
          </ac:spMkLst>
        </pc:spChg>
        <pc:spChg chg="add mod">
          <ac:chgData name="QiuTian" userId="d059b521-ee81-481f-be34-ac8650352dd5" providerId="ADAL" clId="{3241D175-DE6B-8741-BF39-DB18CC3903C5}" dt="2023-02-28T02:58:29.908" v="11"/>
          <ac:spMkLst>
            <pc:docMk/>
            <pc:sldMk cId="3522175920" sldId="745"/>
            <ac:spMk id="9" creationId="{1BA502A0-BED8-2AEC-93EC-973B5B05D394}"/>
          </ac:spMkLst>
        </pc:spChg>
      </pc:sldChg>
      <pc:sldChg chg="addSp delSp modSp">
        <pc:chgData name="QiuTian" userId="d059b521-ee81-481f-be34-ac8650352dd5" providerId="ADAL" clId="{3241D175-DE6B-8741-BF39-DB18CC3903C5}" dt="2023-02-28T02:58:29.908" v="11"/>
        <pc:sldMkLst>
          <pc:docMk/>
          <pc:sldMk cId="3311844285" sldId="746"/>
        </pc:sldMkLst>
        <pc:spChg chg="add del mod">
          <ac:chgData name="QiuTian" userId="d059b521-ee81-481f-be34-ac8650352dd5" providerId="ADAL" clId="{3241D175-DE6B-8741-BF39-DB18CC3903C5}" dt="2023-02-28T02:58:14.127" v="9"/>
          <ac:spMkLst>
            <pc:docMk/>
            <pc:sldMk cId="3311844285" sldId="746"/>
            <ac:spMk id="2" creationId="{20E6B920-EA07-7A3A-20BB-2CDA1679B519}"/>
          </ac:spMkLst>
        </pc:spChg>
        <pc:spChg chg="del">
          <ac:chgData name="QiuTian" userId="d059b521-ee81-481f-be34-ac8650352dd5" providerId="ADAL" clId="{3241D175-DE6B-8741-BF39-DB18CC3903C5}" dt="2023-02-28T02:57:46.961" v="0"/>
          <ac:spMkLst>
            <pc:docMk/>
            <pc:sldMk cId="3311844285" sldId="746"/>
            <ac:spMk id="3" creationId="{8F69DAD1-2BFB-07B0-F9F4-65CCE687856A}"/>
          </ac:spMkLst>
        </pc:spChg>
        <pc:spChg chg="add mod">
          <ac:chgData name="QiuTian" userId="d059b521-ee81-481f-be34-ac8650352dd5" providerId="ADAL" clId="{3241D175-DE6B-8741-BF39-DB18CC3903C5}" dt="2023-02-28T02:58:29.908" v="11"/>
          <ac:spMkLst>
            <pc:docMk/>
            <pc:sldMk cId="3311844285" sldId="746"/>
            <ac:spMk id="5" creationId="{65B8FD6F-57FA-23D7-E60A-72F55453DFC8}"/>
          </ac:spMkLst>
        </pc:spChg>
      </pc:sldChg>
      <pc:sldChg chg="addSp delSp modSp">
        <pc:chgData name="QiuTian" userId="d059b521-ee81-481f-be34-ac8650352dd5" providerId="ADAL" clId="{3241D175-DE6B-8741-BF39-DB18CC3903C5}" dt="2023-02-28T02:58:29.908" v="11"/>
        <pc:sldMkLst>
          <pc:docMk/>
          <pc:sldMk cId="3823350293" sldId="747"/>
        </pc:sldMkLst>
        <pc:spChg chg="add del mod">
          <ac:chgData name="QiuTian" userId="d059b521-ee81-481f-be34-ac8650352dd5" providerId="ADAL" clId="{3241D175-DE6B-8741-BF39-DB18CC3903C5}" dt="2023-02-28T02:58:14.127" v="9"/>
          <ac:spMkLst>
            <pc:docMk/>
            <pc:sldMk cId="3823350293" sldId="747"/>
            <ac:spMk id="2" creationId="{D169A5F7-649B-848F-08F1-A2D68CB9FCB6}"/>
          </ac:spMkLst>
        </pc:spChg>
        <pc:spChg chg="del">
          <ac:chgData name="QiuTian" userId="d059b521-ee81-481f-be34-ac8650352dd5" providerId="ADAL" clId="{3241D175-DE6B-8741-BF39-DB18CC3903C5}" dt="2023-02-28T02:57:46.961" v="0"/>
          <ac:spMkLst>
            <pc:docMk/>
            <pc:sldMk cId="3823350293" sldId="747"/>
            <ac:spMk id="3" creationId="{8CD9F8FA-78F9-C3F1-E7D3-0EEA565B5A7D}"/>
          </ac:spMkLst>
        </pc:spChg>
        <pc:spChg chg="add mod">
          <ac:chgData name="QiuTian" userId="d059b521-ee81-481f-be34-ac8650352dd5" providerId="ADAL" clId="{3241D175-DE6B-8741-BF39-DB18CC3903C5}" dt="2023-02-28T02:58:29.908" v="11"/>
          <ac:spMkLst>
            <pc:docMk/>
            <pc:sldMk cId="3823350293" sldId="747"/>
            <ac:spMk id="5" creationId="{F8C7A1DE-E3F7-3EAF-2D15-E9BAB38576AB}"/>
          </ac:spMkLst>
        </pc:spChg>
      </pc:sldChg>
      <pc:sldChg chg="addSp delSp modSp">
        <pc:chgData name="QiuTian" userId="d059b521-ee81-481f-be34-ac8650352dd5" providerId="ADAL" clId="{3241D175-DE6B-8741-BF39-DB18CC3903C5}" dt="2023-02-28T02:58:29.908" v="11"/>
        <pc:sldMkLst>
          <pc:docMk/>
          <pc:sldMk cId="1398145577" sldId="748"/>
        </pc:sldMkLst>
        <pc:spChg chg="add del mod">
          <ac:chgData name="QiuTian" userId="d059b521-ee81-481f-be34-ac8650352dd5" providerId="ADAL" clId="{3241D175-DE6B-8741-BF39-DB18CC3903C5}" dt="2023-02-28T02:58:14.127" v="9"/>
          <ac:spMkLst>
            <pc:docMk/>
            <pc:sldMk cId="1398145577" sldId="748"/>
            <ac:spMk id="2" creationId="{6974CB6B-C019-3DFB-965B-9A7AB6CBC7B4}"/>
          </ac:spMkLst>
        </pc:spChg>
        <pc:spChg chg="del">
          <ac:chgData name="QiuTian" userId="d059b521-ee81-481f-be34-ac8650352dd5" providerId="ADAL" clId="{3241D175-DE6B-8741-BF39-DB18CC3903C5}" dt="2023-02-28T02:57:46.961" v="0"/>
          <ac:spMkLst>
            <pc:docMk/>
            <pc:sldMk cId="1398145577" sldId="748"/>
            <ac:spMk id="3" creationId="{7FDAD962-2720-7824-F1C8-DA705D717291}"/>
          </ac:spMkLst>
        </pc:spChg>
        <pc:spChg chg="add mod">
          <ac:chgData name="QiuTian" userId="d059b521-ee81-481f-be34-ac8650352dd5" providerId="ADAL" clId="{3241D175-DE6B-8741-BF39-DB18CC3903C5}" dt="2023-02-28T02:58:29.908" v="11"/>
          <ac:spMkLst>
            <pc:docMk/>
            <pc:sldMk cId="1398145577" sldId="748"/>
            <ac:spMk id="5" creationId="{83261992-5311-5A3F-34DC-BDB5D269066C}"/>
          </ac:spMkLst>
        </pc:spChg>
      </pc:sldChg>
      <pc:sldChg chg="addSp delSp modSp">
        <pc:chgData name="QiuTian" userId="d059b521-ee81-481f-be34-ac8650352dd5" providerId="ADAL" clId="{3241D175-DE6B-8741-BF39-DB18CC3903C5}" dt="2023-02-28T02:58:29.908" v="11"/>
        <pc:sldMkLst>
          <pc:docMk/>
          <pc:sldMk cId="3077775324" sldId="749"/>
        </pc:sldMkLst>
        <pc:spChg chg="add del mod">
          <ac:chgData name="QiuTian" userId="d059b521-ee81-481f-be34-ac8650352dd5" providerId="ADAL" clId="{3241D175-DE6B-8741-BF39-DB18CC3903C5}" dt="2023-02-28T02:58:14.127" v="9"/>
          <ac:spMkLst>
            <pc:docMk/>
            <pc:sldMk cId="3077775324" sldId="749"/>
            <ac:spMk id="2" creationId="{3E733718-FD35-24AF-3578-7C7637A5AF81}"/>
          </ac:spMkLst>
        </pc:spChg>
        <pc:spChg chg="del">
          <ac:chgData name="QiuTian" userId="d059b521-ee81-481f-be34-ac8650352dd5" providerId="ADAL" clId="{3241D175-DE6B-8741-BF39-DB18CC3903C5}" dt="2023-02-28T02:57:46.961" v="0"/>
          <ac:spMkLst>
            <pc:docMk/>
            <pc:sldMk cId="3077775324" sldId="749"/>
            <ac:spMk id="3" creationId="{838E8551-6DEB-FC59-DFC3-FF1AB90FE1F7}"/>
          </ac:spMkLst>
        </pc:spChg>
        <pc:spChg chg="add mod">
          <ac:chgData name="QiuTian" userId="d059b521-ee81-481f-be34-ac8650352dd5" providerId="ADAL" clId="{3241D175-DE6B-8741-BF39-DB18CC3903C5}" dt="2023-02-28T02:58:29.908" v="11"/>
          <ac:spMkLst>
            <pc:docMk/>
            <pc:sldMk cId="3077775324" sldId="749"/>
            <ac:spMk id="5" creationId="{CCC91A5B-3795-B655-DE74-1170BB589CDC}"/>
          </ac:spMkLst>
        </pc:spChg>
      </pc:sldChg>
      <pc:sldChg chg="addSp delSp modSp">
        <pc:chgData name="QiuTian" userId="d059b521-ee81-481f-be34-ac8650352dd5" providerId="ADAL" clId="{3241D175-DE6B-8741-BF39-DB18CC3903C5}" dt="2023-02-28T02:58:29.908" v="11"/>
        <pc:sldMkLst>
          <pc:docMk/>
          <pc:sldMk cId="199781230" sldId="750"/>
        </pc:sldMkLst>
        <pc:spChg chg="add del mod">
          <ac:chgData name="QiuTian" userId="d059b521-ee81-481f-be34-ac8650352dd5" providerId="ADAL" clId="{3241D175-DE6B-8741-BF39-DB18CC3903C5}" dt="2023-02-28T02:58:14.127" v="9"/>
          <ac:spMkLst>
            <pc:docMk/>
            <pc:sldMk cId="199781230" sldId="750"/>
            <ac:spMk id="2" creationId="{77C56CF3-54B0-73F9-B8CB-B48E3840C252}"/>
          </ac:spMkLst>
        </pc:spChg>
        <pc:spChg chg="del">
          <ac:chgData name="QiuTian" userId="d059b521-ee81-481f-be34-ac8650352dd5" providerId="ADAL" clId="{3241D175-DE6B-8741-BF39-DB18CC3903C5}" dt="2023-02-28T02:57:46.961" v="0"/>
          <ac:spMkLst>
            <pc:docMk/>
            <pc:sldMk cId="199781230" sldId="750"/>
            <ac:spMk id="3" creationId="{791E44BC-3183-E5DF-B4F9-3C769F1B4A93}"/>
          </ac:spMkLst>
        </pc:spChg>
        <pc:spChg chg="add mod">
          <ac:chgData name="QiuTian" userId="d059b521-ee81-481f-be34-ac8650352dd5" providerId="ADAL" clId="{3241D175-DE6B-8741-BF39-DB18CC3903C5}" dt="2023-02-28T02:58:29.908" v="11"/>
          <ac:spMkLst>
            <pc:docMk/>
            <pc:sldMk cId="199781230" sldId="750"/>
            <ac:spMk id="6" creationId="{91949C18-95AA-A00E-1154-4B4ECE189AE5}"/>
          </ac:spMkLst>
        </pc:spChg>
      </pc:sldChg>
      <pc:sldChg chg="addSp delSp modSp">
        <pc:chgData name="QiuTian" userId="d059b521-ee81-481f-be34-ac8650352dd5" providerId="ADAL" clId="{3241D175-DE6B-8741-BF39-DB18CC3903C5}" dt="2023-02-28T02:58:29.908" v="11"/>
        <pc:sldMkLst>
          <pc:docMk/>
          <pc:sldMk cId="4260341944" sldId="751"/>
        </pc:sldMkLst>
        <pc:spChg chg="add del mod">
          <ac:chgData name="QiuTian" userId="d059b521-ee81-481f-be34-ac8650352dd5" providerId="ADAL" clId="{3241D175-DE6B-8741-BF39-DB18CC3903C5}" dt="2023-02-28T02:58:14.127" v="9"/>
          <ac:spMkLst>
            <pc:docMk/>
            <pc:sldMk cId="4260341944" sldId="751"/>
            <ac:spMk id="2" creationId="{EA6FEEBF-4E90-45F2-06A6-C9CDAC612106}"/>
          </ac:spMkLst>
        </pc:spChg>
        <pc:spChg chg="del">
          <ac:chgData name="QiuTian" userId="d059b521-ee81-481f-be34-ac8650352dd5" providerId="ADAL" clId="{3241D175-DE6B-8741-BF39-DB18CC3903C5}" dt="2023-02-28T02:57:46.961" v="0"/>
          <ac:spMkLst>
            <pc:docMk/>
            <pc:sldMk cId="4260341944" sldId="751"/>
            <ac:spMk id="3" creationId="{E5868F52-D5B4-9162-21A4-53435773FD35}"/>
          </ac:spMkLst>
        </pc:spChg>
        <pc:spChg chg="add mod">
          <ac:chgData name="QiuTian" userId="d059b521-ee81-481f-be34-ac8650352dd5" providerId="ADAL" clId="{3241D175-DE6B-8741-BF39-DB18CC3903C5}" dt="2023-02-28T02:58:29.908" v="11"/>
          <ac:spMkLst>
            <pc:docMk/>
            <pc:sldMk cId="4260341944" sldId="751"/>
            <ac:spMk id="5" creationId="{709672A2-5F12-1599-E409-7E7F14DDA9F6}"/>
          </ac:spMkLst>
        </pc:spChg>
      </pc:sldChg>
      <pc:sldChg chg="addSp delSp modSp">
        <pc:chgData name="QiuTian" userId="d059b521-ee81-481f-be34-ac8650352dd5" providerId="ADAL" clId="{3241D175-DE6B-8741-BF39-DB18CC3903C5}" dt="2023-02-28T02:58:29.908" v="11"/>
        <pc:sldMkLst>
          <pc:docMk/>
          <pc:sldMk cId="838160427" sldId="752"/>
        </pc:sldMkLst>
        <pc:spChg chg="add del mod">
          <ac:chgData name="QiuTian" userId="d059b521-ee81-481f-be34-ac8650352dd5" providerId="ADAL" clId="{3241D175-DE6B-8741-BF39-DB18CC3903C5}" dt="2023-02-28T02:58:14.127" v="9"/>
          <ac:spMkLst>
            <pc:docMk/>
            <pc:sldMk cId="838160427" sldId="752"/>
            <ac:spMk id="2" creationId="{4DC2C557-EC32-4C51-391E-E83E24BD0F8B}"/>
          </ac:spMkLst>
        </pc:spChg>
        <pc:spChg chg="del">
          <ac:chgData name="QiuTian" userId="d059b521-ee81-481f-be34-ac8650352dd5" providerId="ADAL" clId="{3241D175-DE6B-8741-BF39-DB18CC3903C5}" dt="2023-02-28T02:57:46.961" v="0"/>
          <ac:spMkLst>
            <pc:docMk/>
            <pc:sldMk cId="838160427" sldId="752"/>
            <ac:spMk id="3" creationId="{4BB957EE-BE90-6009-5A64-18EEAC9EA4B4}"/>
          </ac:spMkLst>
        </pc:spChg>
        <pc:spChg chg="add mod">
          <ac:chgData name="QiuTian" userId="d059b521-ee81-481f-be34-ac8650352dd5" providerId="ADAL" clId="{3241D175-DE6B-8741-BF39-DB18CC3903C5}" dt="2023-02-28T02:58:29.908" v="11"/>
          <ac:spMkLst>
            <pc:docMk/>
            <pc:sldMk cId="838160427" sldId="752"/>
            <ac:spMk id="6" creationId="{9A0F44C0-7593-6F1A-F1C8-44B8449C3DD3}"/>
          </ac:spMkLst>
        </pc:spChg>
      </pc:sldChg>
      <pc:sldChg chg="addSp delSp modSp">
        <pc:chgData name="QiuTian" userId="d059b521-ee81-481f-be34-ac8650352dd5" providerId="ADAL" clId="{3241D175-DE6B-8741-BF39-DB18CC3903C5}" dt="2023-02-28T02:58:29.908" v="11"/>
        <pc:sldMkLst>
          <pc:docMk/>
          <pc:sldMk cId="3511155728" sldId="753"/>
        </pc:sldMkLst>
        <pc:spChg chg="add del mod">
          <ac:chgData name="QiuTian" userId="d059b521-ee81-481f-be34-ac8650352dd5" providerId="ADAL" clId="{3241D175-DE6B-8741-BF39-DB18CC3903C5}" dt="2023-02-28T02:58:14.127" v="9"/>
          <ac:spMkLst>
            <pc:docMk/>
            <pc:sldMk cId="3511155728" sldId="753"/>
            <ac:spMk id="2" creationId="{0D290F1F-D059-B519-3639-5758E9CEF588}"/>
          </ac:spMkLst>
        </pc:spChg>
        <pc:spChg chg="del">
          <ac:chgData name="QiuTian" userId="d059b521-ee81-481f-be34-ac8650352dd5" providerId="ADAL" clId="{3241D175-DE6B-8741-BF39-DB18CC3903C5}" dt="2023-02-28T02:57:46.961" v="0"/>
          <ac:spMkLst>
            <pc:docMk/>
            <pc:sldMk cId="3511155728" sldId="753"/>
            <ac:spMk id="3" creationId="{D357BF74-57A0-7EF8-99C7-012C0DAEB7FD}"/>
          </ac:spMkLst>
        </pc:spChg>
        <pc:spChg chg="add mod">
          <ac:chgData name="QiuTian" userId="d059b521-ee81-481f-be34-ac8650352dd5" providerId="ADAL" clId="{3241D175-DE6B-8741-BF39-DB18CC3903C5}" dt="2023-02-28T02:58:29.908" v="11"/>
          <ac:spMkLst>
            <pc:docMk/>
            <pc:sldMk cId="3511155728" sldId="753"/>
            <ac:spMk id="5" creationId="{627339D8-93ED-6BB4-3DA1-844ACA6B2634}"/>
          </ac:spMkLst>
        </pc:spChg>
      </pc:sldChg>
      <pc:sldChg chg="addSp delSp modSp">
        <pc:chgData name="QiuTian" userId="d059b521-ee81-481f-be34-ac8650352dd5" providerId="ADAL" clId="{3241D175-DE6B-8741-BF39-DB18CC3903C5}" dt="2023-02-28T02:58:29.908" v="11"/>
        <pc:sldMkLst>
          <pc:docMk/>
          <pc:sldMk cId="1319229852" sldId="754"/>
        </pc:sldMkLst>
        <pc:spChg chg="add del mod">
          <ac:chgData name="QiuTian" userId="d059b521-ee81-481f-be34-ac8650352dd5" providerId="ADAL" clId="{3241D175-DE6B-8741-BF39-DB18CC3903C5}" dt="2023-02-28T02:58:14.127" v="9"/>
          <ac:spMkLst>
            <pc:docMk/>
            <pc:sldMk cId="1319229852" sldId="754"/>
            <ac:spMk id="2" creationId="{9646F739-0BAE-1F5E-6FBD-7ED7CC661E2D}"/>
          </ac:spMkLst>
        </pc:spChg>
        <pc:spChg chg="del">
          <ac:chgData name="QiuTian" userId="d059b521-ee81-481f-be34-ac8650352dd5" providerId="ADAL" clId="{3241D175-DE6B-8741-BF39-DB18CC3903C5}" dt="2023-02-28T02:57:46.961" v="0"/>
          <ac:spMkLst>
            <pc:docMk/>
            <pc:sldMk cId="1319229852" sldId="754"/>
            <ac:spMk id="3" creationId="{CA70508B-44EC-A964-D80D-416FC3A47C02}"/>
          </ac:spMkLst>
        </pc:spChg>
        <pc:spChg chg="add mod">
          <ac:chgData name="QiuTian" userId="d059b521-ee81-481f-be34-ac8650352dd5" providerId="ADAL" clId="{3241D175-DE6B-8741-BF39-DB18CC3903C5}" dt="2023-02-28T02:58:29.908" v="11"/>
          <ac:spMkLst>
            <pc:docMk/>
            <pc:sldMk cId="1319229852" sldId="754"/>
            <ac:spMk id="5" creationId="{959057A3-0087-D824-6484-FE8805CD1536}"/>
          </ac:spMkLst>
        </pc:spChg>
      </pc:sldChg>
      <pc:sldChg chg="addSp delSp modSp">
        <pc:chgData name="QiuTian" userId="d059b521-ee81-481f-be34-ac8650352dd5" providerId="ADAL" clId="{3241D175-DE6B-8741-BF39-DB18CC3903C5}" dt="2023-02-28T02:58:29.908" v="11"/>
        <pc:sldMkLst>
          <pc:docMk/>
          <pc:sldMk cId="105141473" sldId="755"/>
        </pc:sldMkLst>
        <pc:spChg chg="add del mod">
          <ac:chgData name="QiuTian" userId="d059b521-ee81-481f-be34-ac8650352dd5" providerId="ADAL" clId="{3241D175-DE6B-8741-BF39-DB18CC3903C5}" dt="2023-02-28T02:58:14.127" v="9"/>
          <ac:spMkLst>
            <pc:docMk/>
            <pc:sldMk cId="105141473" sldId="755"/>
            <ac:spMk id="2" creationId="{A8EB7157-4C8D-477A-1B97-148A18D77A3A}"/>
          </ac:spMkLst>
        </pc:spChg>
        <pc:spChg chg="del">
          <ac:chgData name="QiuTian" userId="d059b521-ee81-481f-be34-ac8650352dd5" providerId="ADAL" clId="{3241D175-DE6B-8741-BF39-DB18CC3903C5}" dt="2023-02-28T02:57:46.961" v="0"/>
          <ac:spMkLst>
            <pc:docMk/>
            <pc:sldMk cId="105141473" sldId="755"/>
            <ac:spMk id="3" creationId="{3E1634F2-DE49-A0DB-40F2-6832D08AE7B0}"/>
          </ac:spMkLst>
        </pc:spChg>
        <pc:spChg chg="add mod">
          <ac:chgData name="QiuTian" userId="d059b521-ee81-481f-be34-ac8650352dd5" providerId="ADAL" clId="{3241D175-DE6B-8741-BF39-DB18CC3903C5}" dt="2023-02-28T02:58:29.908" v="11"/>
          <ac:spMkLst>
            <pc:docMk/>
            <pc:sldMk cId="105141473" sldId="755"/>
            <ac:spMk id="5" creationId="{E3EE1937-056C-3000-F574-FB931EF733AE}"/>
          </ac:spMkLst>
        </pc:spChg>
      </pc:sldChg>
      <pc:sldChg chg="addSp delSp modSp">
        <pc:chgData name="QiuTian" userId="d059b521-ee81-481f-be34-ac8650352dd5" providerId="ADAL" clId="{3241D175-DE6B-8741-BF39-DB18CC3903C5}" dt="2023-02-28T02:58:29.908" v="11"/>
        <pc:sldMkLst>
          <pc:docMk/>
          <pc:sldMk cId="1067978993" sldId="757"/>
        </pc:sldMkLst>
        <pc:spChg chg="add del mod">
          <ac:chgData name="QiuTian" userId="d059b521-ee81-481f-be34-ac8650352dd5" providerId="ADAL" clId="{3241D175-DE6B-8741-BF39-DB18CC3903C5}" dt="2023-02-28T02:58:14.127" v="9"/>
          <ac:spMkLst>
            <pc:docMk/>
            <pc:sldMk cId="1067978993" sldId="757"/>
            <ac:spMk id="2" creationId="{25279A79-1C0A-74F5-1AB2-E39C6BD9318F}"/>
          </ac:spMkLst>
        </pc:spChg>
        <pc:spChg chg="del">
          <ac:chgData name="QiuTian" userId="d059b521-ee81-481f-be34-ac8650352dd5" providerId="ADAL" clId="{3241D175-DE6B-8741-BF39-DB18CC3903C5}" dt="2023-02-28T02:57:46.961" v="0"/>
          <ac:spMkLst>
            <pc:docMk/>
            <pc:sldMk cId="1067978993" sldId="757"/>
            <ac:spMk id="6" creationId="{6FD96FAA-277B-6F63-0CBC-4E6A3D1CA121}"/>
          </ac:spMkLst>
        </pc:spChg>
        <pc:spChg chg="add mod">
          <ac:chgData name="QiuTian" userId="d059b521-ee81-481f-be34-ac8650352dd5" providerId="ADAL" clId="{3241D175-DE6B-8741-BF39-DB18CC3903C5}" dt="2023-02-28T02:58:29.908" v="11"/>
          <ac:spMkLst>
            <pc:docMk/>
            <pc:sldMk cId="1067978993" sldId="757"/>
            <ac:spMk id="9" creationId="{FBE903F3-DD6D-383E-ADA0-6B4CB4096AE8}"/>
          </ac:spMkLst>
        </pc:spChg>
      </pc:sldChg>
      <pc:sldChg chg="addSp delSp modSp">
        <pc:chgData name="QiuTian" userId="d059b521-ee81-481f-be34-ac8650352dd5" providerId="ADAL" clId="{3241D175-DE6B-8741-BF39-DB18CC3903C5}" dt="2023-02-28T02:58:29.908" v="11"/>
        <pc:sldMkLst>
          <pc:docMk/>
          <pc:sldMk cId="2029379801" sldId="758"/>
        </pc:sldMkLst>
        <pc:spChg chg="add del mod">
          <ac:chgData name="QiuTian" userId="d059b521-ee81-481f-be34-ac8650352dd5" providerId="ADAL" clId="{3241D175-DE6B-8741-BF39-DB18CC3903C5}" dt="2023-02-28T02:58:14.127" v="9"/>
          <ac:spMkLst>
            <pc:docMk/>
            <pc:sldMk cId="2029379801" sldId="758"/>
            <ac:spMk id="2" creationId="{4FDE0DA6-E0A0-58B7-D019-8A244010FE22}"/>
          </ac:spMkLst>
        </pc:spChg>
        <pc:spChg chg="del">
          <ac:chgData name="QiuTian" userId="d059b521-ee81-481f-be34-ac8650352dd5" providerId="ADAL" clId="{3241D175-DE6B-8741-BF39-DB18CC3903C5}" dt="2023-02-28T02:57:46.961" v="0"/>
          <ac:spMkLst>
            <pc:docMk/>
            <pc:sldMk cId="2029379801" sldId="758"/>
            <ac:spMk id="3" creationId="{6C0C8504-0013-2FA4-4390-0320E3FFD29A}"/>
          </ac:spMkLst>
        </pc:spChg>
        <pc:spChg chg="add mod">
          <ac:chgData name="QiuTian" userId="d059b521-ee81-481f-be34-ac8650352dd5" providerId="ADAL" clId="{3241D175-DE6B-8741-BF39-DB18CC3903C5}" dt="2023-02-28T02:58:29.908" v="11"/>
          <ac:spMkLst>
            <pc:docMk/>
            <pc:sldMk cId="2029379801" sldId="758"/>
            <ac:spMk id="6" creationId="{47DE0F2E-4D08-9D34-E41E-E9CA7F006AB0}"/>
          </ac:spMkLst>
        </pc:spChg>
      </pc:sldChg>
      <pc:sldChg chg="addSp delSp modSp">
        <pc:chgData name="QiuTian" userId="d059b521-ee81-481f-be34-ac8650352dd5" providerId="ADAL" clId="{3241D175-DE6B-8741-BF39-DB18CC3903C5}" dt="2023-02-28T02:58:29.908" v="11"/>
        <pc:sldMkLst>
          <pc:docMk/>
          <pc:sldMk cId="1532892300" sldId="759"/>
        </pc:sldMkLst>
        <pc:spChg chg="add del mod">
          <ac:chgData name="QiuTian" userId="d059b521-ee81-481f-be34-ac8650352dd5" providerId="ADAL" clId="{3241D175-DE6B-8741-BF39-DB18CC3903C5}" dt="2023-02-28T02:58:14.127" v="9"/>
          <ac:spMkLst>
            <pc:docMk/>
            <pc:sldMk cId="1532892300" sldId="759"/>
            <ac:spMk id="2" creationId="{967B719F-C6E1-A3B6-FE9A-263E0BEFE296}"/>
          </ac:spMkLst>
        </pc:spChg>
        <pc:spChg chg="del">
          <ac:chgData name="QiuTian" userId="d059b521-ee81-481f-be34-ac8650352dd5" providerId="ADAL" clId="{3241D175-DE6B-8741-BF39-DB18CC3903C5}" dt="2023-02-28T02:57:46.961" v="0"/>
          <ac:spMkLst>
            <pc:docMk/>
            <pc:sldMk cId="1532892300" sldId="759"/>
            <ac:spMk id="3" creationId="{3F80B047-7814-66FE-A0F1-332AD4851BF8}"/>
          </ac:spMkLst>
        </pc:spChg>
        <pc:spChg chg="add mod">
          <ac:chgData name="QiuTian" userId="d059b521-ee81-481f-be34-ac8650352dd5" providerId="ADAL" clId="{3241D175-DE6B-8741-BF39-DB18CC3903C5}" dt="2023-02-28T02:58:29.908" v="11"/>
          <ac:spMkLst>
            <pc:docMk/>
            <pc:sldMk cId="1532892300" sldId="759"/>
            <ac:spMk id="5" creationId="{1237566C-76D8-5010-92FA-FC254AB3801E}"/>
          </ac:spMkLst>
        </pc:spChg>
      </pc:sldChg>
      <pc:sldChg chg="addSp delSp modSp">
        <pc:chgData name="QiuTian" userId="d059b521-ee81-481f-be34-ac8650352dd5" providerId="ADAL" clId="{3241D175-DE6B-8741-BF39-DB18CC3903C5}" dt="2023-02-28T02:58:29.908" v="11"/>
        <pc:sldMkLst>
          <pc:docMk/>
          <pc:sldMk cId="4143359641" sldId="760"/>
        </pc:sldMkLst>
        <pc:spChg chg="add del mod">
          <ac:chgData name="QiuTian" userId="d059b521-ee81-481f-be34-ac8650352dd5" providerId="ADAL" clId="{3241D175-DE6B-8741-BF39-DB18CC3903C5}" dt="2023-02-28T02:58:14.127" v="9"/>
          <ac:spMkLst>
            <pc:docMk/>
            <pc:sldMk cId="4143359641" sldId="760"/>
            <ac:spMk id="2" creationId="{3187D201-24B1-1AB4-09C5-B0F07DB0C13F}"/>
          </ac:spMkLst>
        </pc:spChg>
        <pc:spChg chg="del">
          <ac:chgData name="QiuTian" userId="d059b521-ee81-481f-be34-ac8650352dd5" providerId="ADAL" clId="{3241D175-DE6B-8741-BF39-DB18CC3903C5}" dt="2023-02-28T02:57:46.961" v="0"/>
          <ac:spMkLst>
            <pc:docMk/>
            <pc:sldMk cId="4143359641" sldId="760"/>
            <ac:spMk id="5" creationId="{D41614B6-90CD-37C6-F517-2AD1FDEC47C5}"/>
          </ac:spMkLst>
        </pc:spChg>
        <pc:spChg chg="add mod">
          <ac:chgData name="QiuTian" userId="d059b521-ee81-481f-be34-ac8650352dd5" providerId="ADAL" clId="{3241D175-DE6B-8741-BF39-DB18CC3903C5}" dt="2023-02-28T02:58:29.908" v="11"/>
          <ac:spMkLst>
            <pc:docMk/>
            <pc:sldMk cId="4143359641" sldId="760"/>
            <ac:spMk id="6" creationId="{8F095CF7-DBF7-3644-B264-6576E2CFCFDC}"/>
          </ac:spMkLst>
        </pc:spChg>
      </pc:sldChg>
      <pc:sldChg chg="addSp delSp modSp">
        <pc:chgData name="QiuTian" userId="d059b521-ee81-481f-be34-ac8650352dd5" providerId="ADAL" clId="{3241D175-DE6B-8741-BF39-DB18CC3903C5}" dt="2023-02-28T02:58:29.908" v="11"/>
        <pc:sldMkLst>
          <pc:docMk/>
          <pc:sldMk cId="3950574924" sldId="761"/>
        </pc:sldMkLst>
        <pc:spChg chg="add del mod">
          <ac:chgData name="QiuTian" userId="d059b521-ee81-481f-be34-ac8650352dd5" providerId="ADAL" clId="{3241D175-DE6B-8741-BF39-DB18CC3903C5}" dt="2023-02-28T02:58:14.127" v="9"/>
          <ac:spMkLst>
            <pc:docMk/>
            <pc:sldMk cId="3950574924" sldId="761"/>
            <ac:spMk id="2" creationId="{06864140-00D0-40C8-28F1-323C93EE72B7}"/>
          </ac:spMkLst>
        </pc:spChg>
        <pc:spChg chg="del">
          <ac:chgData name="QiuTian" userId="d059b521-ee81-481f-be34-ac8650352dd5" providerId="ADAL" clId="{3241D175-DE6B-8741-BF39-DB18CC3903C5}" dt="2023-02-28T02:57:46.961" v="0"/>
          <ac:spMkLst>
            <pc:docMk/>
            <pc:sldMk cId="3950574924" sldId="761"/>
            <ac:spMk id="5" creationId="{F9851B80-1879-89FF-F2C5-4052F10E4AFC}"/>
          </ac:spMkLst>
        </pc:spChg>
        <pc:spChg chg="add mod">
          <ac:chgData name="QiuTian" userId="d059b521-ee81-481f-be34-ac8650352dd5" providerId="ADAL" clId="{3241D175-DE6B-8741-BF39-DB18CC3903C5}" dt="2023-02-28T02:58:29.908" v="11"/>
          <ac:spMkLst>
            <pc:docMk/>
            <pc:sldMk cId="3950574924" sldId="761"/>
            <ac:spMk id="6" creationId="{4F8B6208-C805-3148-2561-C5D08F55245F}"/>
          </ac:spMkLst>
        </pc:spChg>
      </pc:sldChg>
      <pc:sldChg chg="addSp delSp modSp">
        <pc:chgData name="QiuTian" userId="d059b521-ee81-481f-be34-ac8650352dd5" providerId="ADAL" clId="{3241D175-DE6B-8741-BF39-DB18CC3903C5}" dt="2023-02-28T02:58:29.908" v="11"/>
        <pc:sldMkLst>
          <pc:docMk/>
          <pc:sldMk cId="4234153935" sldId="762"/>
        </pc:sldMkLst>
        <pc:spChg chg="add del mod">
          <ac:chgData name="QiuTian" userId="d059b521-ee81-481f-be34-ac8650352dd5" providerId="ADAL" clId="{3241D175-DE6B-8741-BF39-DB18CC3903C5}" dt="2023-02-28T02:58:14.127" v="9"/>
          <ac:spMkLst>
            <pc:docMk/>
            <pc:sldMk cId="4234153935" sldId="762"/>
            <ac:spMk id="2" creationId="{9469D6B6-4382-85DC-79AC-A932E174885D}"/>
          </ac:spMkLst>
        </pc:spChg>
        <pc:spChg chg="add mod">
          <ac:chgData name="QiuTian" userId="d059b521-ee81-481f-be34-ac8650352dd5" providerId="ADAL" clId="{3241D175-DE6B-8741-BF39-DB18CC3903C5}" dt="2023-02-28T02:58:29.908" v="11"/>
          <ac:spMkLst>
            <pc:docMk/>
            <pc:sldMk cId="4234153935" sldId="762"/>
            <ac:spMk id="3" creationId="{73ED4028-C687-8E63-3D7B-AC62F9A47A40}"/>
          </ac:spMkLst>
        </pc:spChg>
        <pc:spChg chg="del">
          <ac:chgData name="QiuTian" userId="d059b521-ee81-481f-be34-ac8650352dd5" providerId="ADAL" clId="{3241D175-DE6B-8741-BF39-DB18CC3903C5}" dt="2023-02-28T02:57:46.961" v="0"/>
          <ac:spMkLst>
            <pc:docMk/>
            <pc:sldMk cId="4234153935" sldId="762"/>
            <ac:spMk id="6" creationId="{7F71A9BA-9353-274F-AFEF-65E7B416F6A2}"/>
          </ac:spMkLst>
        </pc:spChg>
      </pc:sldChg>
      <pc:sldChg chg="addSp delSp modSp">
        <pc:chgData name="QiuTian" userId="d059b521-ee81-481f-be34-ac8650352dd5" providerId="ADAL" clId="{3241D175-DE6B-8741-BF39-DB18CC3903C5}" dt="2023-02-28T02:58:29.908" v="11"/>
        <pc:sldMkLst>
          <pc:docMk/>
          <pc:sldMk cId="3274752279" sldId="763"/>
        </pc:sldMkLst>
        <pc:spChg chg="add del mod">
          <ac:chgData name="QiuTian" userId="d059b521-ee81-481f-be34-ac8650352dd5" providerId="ADAL" clId="{3241D175-DE6B-8741-BF39-DB18CC3903C5}" dt="2023-02-28T02:58:14.127" v="9"/>
          <ac:spMkLst>
            <pc:docMk/>
            <pc:sldMk cId="3274752279" sldId="763"/>
            <ac:spMk id="2" creationId="{3ED9CE1C-4B62-8481-6B17-5107509EE940}"/>
          </ac:spMkLst>
        </pc:spChg>
        <pc:spChg chg="add mod">
          <ac:chgData name="QiuTian" userId="d059b521-ee81-481f-be34-ac8650352dd5" providerId="ADAL" clId="{3241D175-DE6B-8741-BF39-DB18CC3903C5}" dt="2023-02-28T02:58:29.908" v="11"/>
          <ac:spMkLst>
            <pc:docMk/>
            <pc:sldMk cId="3274752279" sldId="763"/>
            <ac:spMk id="3" creationId="{F3F69922-3413-3B2B-95B0-285386FC54BA}"/>
          </ac:spMkLst>
        </pc:spChg>
        <pc:spChg chg="del">
          <ac:chgData name="QiuTian" userId="d059b521-ee81-481f-be34-ac8650352dd5" providerId="ADAL" clId="{3241D175-DE6B-8741-BF39-DB18CC3903C5}" dt="2023-02-28T02:57:46.961" v="0"/>
          <ac:spMkLst>
            <pc:docMk/>
            <pc:sldMk cId="3274752279" sldId="763"/>
            <ac:spMk id="7" creationId="{F77F26B0-CF53-1E46-E571-A8867903E819}"/>
          </ac:spMkLst>
        </pc:spChg>
      </pc:sldChg>
      <pc:sldChg chg="addSp delSp modSp">
        <pc:chgData name="QiuTian" userId="d059b521-ee81-481f-be34-ac8650352dd5" providerId="ADAL" clId="{3241D175-DE6B-8741-BF39-DB18CC3903C5}" dt="2023-02-28T02:58:29.908" v="11"/>
        <pc:sldMkLst>
          <pc:docMk/>
          <pc:sldMk cId="2253035937" sldId="764"/>
        </pc:sldMkLst>
        <pc:spChg chg="add del mod">
          <ac:chgData name="QiuTian" userId="d059b521-ee81-481f-be34-ac8650352dd5" providerId="ADAL" clId="{3241D175-DE6B-8741-BF39-DB18CC3903C5}" dt="2023-02-28T02:58:14.127" v="9"/>
          <ac:spMkLst>
            <pc:docMk/>
            <pc:sldMk cId="2253035937" sldId="764"/>
            <ac:spMk id="2" creationId="{92EB9090-00EC-907A-AC50-58E765BE267C}"/>
          </ac:spMkLst>
        </pc:spChg>
        <pc:spChg chg="del">
          <ac:chgData name="QiuTian" userId="d059b521-ee81-481f-be34-ac8650352dd5" providerId="ADAL" clId="{3241D175-DE6B-8741-BF39-DB18CC3903C5}" dt="2023-02-28T02:57:46.961" v="0"/>
          <ac:spMkLst>
            <pc:docMk/>
            <pc:sldMk cId="2253035937" sldId="764"/>
            <ac:spMk id="3" creationId="{369F0EAF-8A32-437C-222A-677B8A8C3396}"/>
          </ac:spMkLst>
        </pc:spChg>
        <pc:spChg chg="add mod">
          <ac:chgData name="QiuTian" userId="d059b521-ee81-481f-be34-ac8650352dd5" providerId="ADAL" clId="{3241D175-DE6B-8741-BF39-DB18CC3903C5}" dt="2023-02-28T02:58:29.908" v="11"/>
          <ac:spMkLst>
            <pc:docMk/>
            <pc:sldMk cId="2253035937" sldId="764"/>
            <ac:spMk id="7" creationId="{02C0D6CB-E145-6DDA-2AC2-83EBDB68AD6E}"/>
          </ac:spMkLst>
        </pc:spChg>
      </pc:sldChg>
      <pc:sldChg chg="addSp delSp modSp">
        <pc:chgData name="QiuTian" userId="d059b521-ee81-481f-be34-ac8650352dd5" providerId="ADAL" clId="{3241D175-DE6B-8741-BF39-DB18CC3903C5}" dt="2023-02-28T02:58:29.908" v="11"/>
        <pc:sldMkLst>
          <pc:docMk/>
          <pc:sldMk cId="3195179515" sldId="765"/>
        </pc:sldMkLst>
        <pc:spChg chg="add del mod">
          <ac:chgData name="QiuTian" userId="d059b521-ee81-481f-be34-ac8650352dd5" providerId="ADAL" clId="{3241D175-DE6B-8741-BF39-DB18CC3903C5}" dt="2023-02-28T02:58:14.127" v="9"/>
          <ac:spMkLst>
            <pc:docMk/>
            <pc:sldMk cId="3195179515" sldId="765"/>
            <ac:spMk id="2" creationId="{D688E4CF-DD83-B936-A8DA-8E6ED970DF9B}"/>
          </ac:spMkLst>
        </pc:spChg>
        <pc:spChg chg="del">
          <ac:chgData name="QiuTian" userId="d059b521-ee81-481f-be34-ac8650352dd5" providerId="ADAL" clId="{3241D175-DE6B-8741-BF39-DB18CC3903C5}" dt="2023-02-28T02:57:46.961" v="0"/>
          <ac:spMkLst>
            <pc:docMk/>
            <pc:sldMk cId="3195179515" sldId="765"/>
            <ac:spMk id="3" creationId="{924130A1-D7F0-B4FB-BF20-087BFC3BF667}"/>
          </ac:spMkLst>
        </pc:spChg>
        <pc:spChg chg="add mod">
          <ac:chgData name="QiuTian" userId="d059b521-ee81-481f-be34-ac8650352dd5" providerId="ADAL" clId="{3241D175-DE6B-8741-BF39-DB18CC3903C5}" dt="2023-02-28T02:58:29.908" v="11"/>
          <ac:spMkLst>
            <pc:docMk/>
            <pc:sldMk cId="3195179515" sldId="765"/>
            <ac:spMk id="7" creationId="{6B77B5FA-5BF0-B40A-5CE1-DD691D8A8E64}"/>
          </ac:spMkLst>
        </pc:spChg>
      </pc:sldChg>
      <pc:sldChg chg="addSp delSp modSp">
        <pc:chgData name="QiuTian" userId="d059b521-ee81-481f-be34-ac8650352dd5" providerId="ADAL" clId="{3241D175-DE6B-8741-BF39-DB18CC3903C5}" dt="2023-02-28T02:58:29.908" v="11"/>
        <pc:sldMkLst>
          <pc:docMk/>
          <pc:sldMk cId="4026783577" sldId="767"/>
        </pc:sldMkLst>
        <pc:spChg chg="add del mod">
          <ac:chgData name="QiuTian" userId="d059b521-ee81-481f-be34-ac8650352dd5" providerId="ADAL" clId="{3241D175-DE6B-8741-BF39-DB18CC3903C5}" dt="2023-02-28T02:58:14.127" v="9"/>
          <ac:spMkLst>
            <pc:docMk/>
            <pc:sldMk cId="4026783577" sldId="767"/>
            <ac:spMk id="2" creationId="{CFD82F28-4214-0EE4-8A2A-5121DDD07F0F}"/>
          </ac:spMkLst>
        </pc:spChg>
        <pc:spChg chg="del">
          <ac:chgData name="QiuTian" userId="d059b521-ee81-481f-be34-ac8650352dd5" providerId="ADAL" clId="{3241D175-DE6B-8741-BF39-DB18CC3903C5}" dt="2023-02-28T02:57:46.961" v="0"/>
          <ac:spMkLst>
            <pc:docMk/>
            <pc:sldMk cId="4026783577" sldId="767"/>
            <ac:spMk id="3" creationId="{41138554-CEA3-A45B-8701-F6FC05C9B872}"/>
          </ac:spMkLst>
        </pc:spChg>
        <pc:spChg chg="add mod">
          <ac:chgData name="QiuTian" userId="d059b521-ee81-481f-be34-ac8650352dd5" providerId="ADAL" clId="{3241D175-DE6B-8741-BF39-DB18CC3903C5}" dt="2023-02-28T02:58:29.908" v="11"/>
          <ac:spMkLst>
            <pc:docMk/>
            <pc:sldMk cId="4026783577" sldId="767"/>
            <ac:spMk id="5" creationId="{7F31DA89-C7F3-CFAD-0B71-8513E436A18E}"/>
          </ac:spMkLst>
        </pc:spChg>
      </pc:sldChg>
      <pc:sldChg chg="addSp delSp modSp">
        <pc:chgData name="QiuTian" userId="d059b521-ee81-481f-be34-ac8650352dd5" providerId="ADAL" clId="{3241D175-DE6B-8741-BF39-DB18CC3903C5}" dt="2023-02-28T02:58:29.908" v="11"/>
        <pc:sldMkLst>
          <pc:docMk/>
          <pc:sldMk cId="3266833286" sldId="768"/>
        </pc:sldMkLst>
        <pc:spChg chg="add del mod">
          <ac:chgData name="QiuTian" userId="d059b521-ee81-481f-be34-ac8650352dd5" providerId="ADAL" clId="{3241D175-DE6B-8741-BF39-DB18CC3903C5}" dt="2023-02-28T02:58:14.127" v="9"/>
          <ac:spMkLst>
            <pc:docMk/>
            <pc:sldMk cId="3266833286" sldId="768"/>
            <ac:spMk id="2" creationId="{A1D0FE06-F6E2-B841-E3B1-3E963FF7BE04}"/>
          </ac:spMkLst>
        </pc:spChg>
        <pc:spChg chg="del">
          <ac:chgData name="QiuTian" userId="d059b521-ee81-481f-be34-ac8650352dd5" providerId="ADAL" clId="{3241D175-DE6B-8741-BF39-DB18CC3903C5}" dt="2023-02-28T02:57:46.961" v="0"/>
          <ac:spMkLst>
            <pc:docMk/>
            <pc:sldMk cId="3266833286" sldId="768"/>
            <ac:spMk id="3" creationId="{A378BBFA-A3ED-3123-7922-4FC44799957E}"/>
          </ac:spMkLst>
        </pc:spChg>
        <pc:spChg chg="add mod">
          <ac:chgData name="QiuTian" userId="d059b521-ee81-481f-be34-ac8650352dd5" providerId="ADAL" clId="{3241D175-DE6B-8741-BF39-DB18CC3903C5}" dt="2023-02-28T02:58:29.908" v="11"/>
          <ac:spMkLst>
            <pc:docMk/>
            <pc:sldMk cId="3266833286" sldId="768"/>
            <ac:spMk id="6" creationId="{97F2086D-985A-05E8-0D84-1146CE37F070}"/>
          </ac:spMkLst>
        </pc:spChg>
      </pc:sldChg>
      <pc:sldChg chg="addSp delSp modSp">
        <pc:chgData name="QiuTian" userId="d059b521-ee81-481f-be34-ac8650352dd5" providerId="ADAL" clId="{3241D175-DE6B-8741-BF39-DB18CC3903C5}" dt="2023-02-28T02:58:29.908" v="11"/>
        <pc:sldMkLst>
          <pc:docMk/>
          <pc:sldMk cId="3441148337" sldId="769"/>
        </pc:sldMkLst>
        <pc:spChg chg="add del mod">
          <ac:chgData name="QiuTian" userId="d059b521-ee81-481f-be34-ac8650352dd5" providerId="ADAL" clId="{3241D175-DE6B-8741-BF39-DB18CC3903C5}" dt="2023-02-28T02:58:14.127" v="9"/>
          <ac:spMkLst>
            <pc:docMk/>
            <pc:sldMk cId="3441148337" sldId="769"/>
            <ac:spMk id="2" creationId="{C6121B49-627A-C217-2428-204829AE5C52}"/>
          </ac:spMkLst>
        </pc:spChg>
        <pc:spChg chg="del">
          <ac:chgData name="QiuTian" userId="d059b521-ee81-481f-be34-ac8650352dd5" providerId="ADAL" clId="{3241D175-DE6B-8741-BF39-DB18CC3903C5}" dt="2023-02-28T02:57:46.961" v="0"/>
          <ac:spMkLst>
            <pc:docMk/>
            <pc:sldMk cId="3441148337" sldId="769"/>
            <ac:spMk id="6" creationId="{43EAAF3B-CC30-E8EE-1D16-3DE5109698AD}"/>
          </ac:spMkLst>
        </pc:spChg>
        <pc:spChg chg="add mod">
          <ac:chgData name="QiuTian" userId="d059b521-ee81-481f-be34-ac8650352dd5" providerId="ADAL" clId="{3241D175-DE6B-8741-BF39-DB18CC3903C5}" dt="2023-02-28T02:58:29.908" v="11"/>
          <ac:spMkLst>
            <pc:docMk/>
            <pc:sldMk cId="3441148337" sldId="769"/>
            <ac:spMk id="8" creationId="{5D251E5C-52F1-5682-140C-316EFFFBD547}"/>
          </ac:spMkLst>
        </pc:spChg>
      </pc:sldChg>
      <pc:sldChg chg="addSp delSp modSp">
        <pc:chgData name="QiuTian" userId="d059b521-ee81-481f-be34-ac8650352dd5" providerId="ADAL" clId="{3241D175-DE6B-8741-BF39-DB18CC3903C5}" dt="2023-02-28T02:58:29.908" v="11"/>
        <pc:sldMkLst>
          <pc:docMk/>
          <pc:sldMk cId="1693572507" sldId="770"/>
        </pc:sldMkLst>
        <pc:spChg chg="add del mod">
          <ac:chgData name="QiuTian" userId="d059b521-ee81-481f-be34-ac8650352dd5" providerId="ADAL" clId="{3241D175-DE6B-8741-BF39-DB18CC3903C5}" dt="2023-02-28T02:58:14.127" v="9"/>
          <ac:spMkLst>
            <pc:docMk/>
            <pc:sldMk cId="1693572507" sldId="770"/>
            <ac:spMk id="2" creationId="{660FD638-A96D-2A8A-2B83-B4275BA844E6}"/>
          </ac:spMkLst>
        </pc:spChg>
        <pc:spChg chg="add mod">
          <ac:chgData name="QiuTian" userId="d059b521-ee81-481f-be34-ac8650352dd5" providerId="ADAL" clId="{3241D175-DE6B-8741-BF39-DB18CC3903C5}" dt="2023-02-28T02:58:29.908" v="11"/>
          <ac:spMkLst>
            <pc:docMk/>
            <pc:sldMk cId="1693572507" sldId="770"/>
            <ac:spMk id="3" creationId="{8154D770-06B2-40AA-0D36-571DC0F9E97E}"/>
          </ac:spMkLst>
        </pc:spChg>
        <pc:spChg chg="del">
          <ac:chgData name="QiuTian" userId="d059b521-ee81-481f-be34-ac8650352dd5" providerId="ADAL" clId="{3241D175-DE6B-8741-BF39-DB18CC3903C5}" dt="2023-02-28T02:57:46.961" v="0"/>
          <ac:spMkLst>
            <pc:docMk/>
            <pc:sldMk cId="1693572507" sldId="770"/>
            <ac:spMk id="7" creationId="{073A2AB8-558B-8007-FB1F-682F300055AD}"/>
          </ac:spMkLst>
        </pc:spChg>
      </pc:sldChg>
      <pc:sldChg chg="addSp delSp modSp">
        <pc:chgData name="QiuTian" userId="d059b521-ee81-481f-be34-ac8650352dd5" providerId="ADAL" clId="{3241D175-DE6B-8741-BF39-DB18CC3903C5}" dt="2023-02-28T02:58:29.908" v="11"/>
        <pc:sldMkLst>
          <pc:docMk/>
          <pc:sldMk cId="1783765081" sldId="771"/>
        </pc:sldMkLst>
        <pc:spChg chg="add del mod">
          <ac:chgData name="QiuTian" userId="d059b521-ee81-481f-be34-ac8650352dd5" providerId="ADAL" clId="{3241D175-DE6B-8741-BF39-DB18CC3903C5}" dt="2023-02-28T02:58:14.127" v="9"/>
          <ac:spMkLst>
            <pc:docMk/>
            <pc:sldMk cId="1783765081" sldId="771"/>
            <ac:spMk id="2" creationId="{08FF9A52-C693-5612-2BDF-A7B6ED9579CF}"/>
          </ac:spMkLst>
        </pc:spChg>
        <pc:spChg chg="add mod">
          <ac:chgData name="QiuTian" userId="d059b521-ee81-481f-be34-ac8650352dd5" providerId="ADAL" clId="{3241D175-DE6B-8741-BF39-DB18CC3903C5}" dt="2023-02-28T02:58:29.908" v="11"/>
          <ac:spMkLst>
            <pc:docMk/>
            <pc:sldMk cId="1783765081" sldId="771"/>
            <ac:spMk id="3" creationId="{F11B3401-358E-9A5B-7563-70CF60200879}"/>
          </ac:spMkLst>
        </pc:spChg>
        <pc:spChg chg="del">
          <ac:chgData name="QiuTian" userId="d059b521-ee81-481f-be34-ac8650352dd5" providerId="ADAL" clId="{3241D175-DE6B-8741-BF39-DB18CC3903C5}" dt="2023-02-28T02:57:46.961" v="0"/>
          <ac:spMkLst>
            <pc:docMk/>
            <pc:sldMk cId="1783765081" sldId="771"/>
            <ac:spMk id="7" creationId="{C0947741-44F6-DE49-0963-41D53A25514B}"/>
          </ac:spMkLst>
        </pc:spChg>
      </pc:sldChg>
      <pc:sldChg chg="addSp delSp modSp">
        <pc:chgData name="QiuTian" userId="d059b521-ee81-481f-be34-ac8650352dd5" providerId="ADAL" clId="{3241D175-DE6B-8741-BF39-DB18CC3903C5}" dt="2023-02-28T02:58:29.908" v="11"/>
        <pc:sldMkLst>
          <pc:docMk/>
          <pc:sldMk cId="2433727321" sldId="772"/>
        </pc:sldMkLst>
        <pc:spChg chg="add del mod">
          <ac:chgData name="QiuTian" userId="d059b521-ee81-481f-be34-ac8650352dd5" providerId="ADAL" clId="{3241D175-DE6B-8741-BF39-DB18CC3903C5}" dt="2023-02-28T02:58:14.127" v="9"/>
          <ac:spMkLst>
            <pc:docMk/>
            <pc:sldMk cId="2433727321" sldId="772"/>
            <ac:spMk id="2" creationId="{1140216C-5812-5832-36BD-35B15B57CDE5}"/>
          </ac:spMkLst>
        </pc:spChg>
        <pc:spChg chg="del">
          <ac:chgData name="QiuTian" userId="d059b521-ee81-481f-be34-ac8650352dd5" providerId="ADAL" clId="{3241D175-DE6B-8741-BF39-DB18CC3903C5}" dt="2023-02-28T02:57:46.961" v="0"/>
          <ac:spMkLst>
            <pc:docMk/>
            <pc:sldMk cId="2433727321" sldId="772"/>
            <ac:spMk id="3" creationId="{382FAA51-767C-2415-2472-0FF1A14D2AFF}"/>
          </ac:spMkLst>
        </pc:spChg>
        <pc:spChg chg="add mod">
          <ac:chgData name="QiuTian" userId="d059b521-ee81-481f-be34-ac8650352dd5" providerId="ADAL" clId="{3241D175-DE6B-8741-BF39-DB18CC3903C5}" dt="2023-02-28T02:58:29.908" v="11"/>
          <ac:spMkLst>
            <pc:docMk/>
            <pc:sldMk cId="2433727321" sldId="772"/>
            <ac:spMk id="5" creationId="{9333E977-4845-3A17-9DC4-162D2C39F726}"/>
          </ac:spMkLst>
        </pc:spChg>
      </pc:sldChg>
      <pc:sldChg chg="addSp delSp modSp">
        <pc:chgData name="QiuTian" userId="d059b521-ee81-481f-be34-ac8650352dd5" providerId="ADAL" clId="{3241D175-DE6B-8741-BF39-DB18CC3903C5}" dt="2023-02-28T02:58:29.908" v="11"/>
        <pc:sldMkLst>
          <pc:docMk/>
          <pc:sldMk cId="1915494527" sldId="773"/>
        </pc:sldMkLst>
        <pc:spChg chg="add del mod">
          <ac:chgData name="QiuTian" userId="d059b521-ee81-481f-be34-ac8650352dd5" providerId="ADAL" clId="{3241D175-DE6B-8741-BF39-DB18CC3903C5}" dt="2023-02-28T02:58:14.127" v="9"/>
          <ac:spMkLst>
            <pc:docMk/>
            <pc:sldMk cId="1915494527" sldId="773"/>
            <ac:spMk id="2" creationId="{1C10BCD5-BBD4-0F96-F68E-AB21135155DB}"/>
          </ac:spMkLst>
        </pc:spChg>
        <pc:spChg chg="del">
          <ac:chgData name="QiuTian" userId="d059b521-ee81-481f-be34-ac8650352dd5" providerId="ADAL" clId="{3241D175-DE6B-8741-BF39-DB18CC3903C5}" dt="2023-02-28T02:57:46.961" v="0"/>
          <ac:spMkLst>
            <pc:docMk/>
            <pc:sldMk cId="1915494527" sldId="773"/>
            <ac:spMk id="3" creationId="{2D30D262-89B7-A667-5DFB-75A9B570118A}"/>
          </ac:spMkLst>
        </pc:spChg>
        <pc:spChg chg="add mod">
          <ac:chgData name="QiuTian" userId="d059b521-ee81-481f-be34-ac8650352dd5" providerId="ADAL" clId="{3241D175-DE6B-8741-BF39-DB18CC3903C5}" dt="2023-02-28T02:58:29.908" v="11"/>
          <ac:spMkLst>
            <pc:docMk/>
            <pc:sldMk cId="1915494527" sldId="773"/>
            <ac:spMk id="5" creationId="{A758223B-C4E6-DCCE-F569-3ED4C91D91DF}"/>
          </ac:spMkLst>
        </pc:spChg>
      </pc:sldChg>
      <pc:sldChg chg="addSp delSp modSp">
        <pc:chgData name="QiuTian" userId="d059b521-ee81-481f-be34-ac8650352dd5" providerId="ADAL" clId="{3241D175-DE6B-8741-BF39-DB18CC3903C5}" dt="2023-02-28T02:58:29.908" v="11"/>
        <pc:sldMkLst>
          <pc:docMk/>
          <pc:sldMk cId="1747165515" sldId="774"/>
        </pc:sldMkLst>
        <pc:spChg chg="add del mod">
          <ac:chgData name="QiuTian" userId="d059b521-ee81-481f-be34-ac8650352dd5" providerId="ADAL" clId="{3241D175-DE6B-8741-BF39-DB18CC3903C5}" dt="2023-02-28T02:58:14.127" v="9"/>
          <ac:spMkLst>
            <pc:docMk/>
            <pc:sldMk cId="1747165515" sldId="774"/>
            <ac:spMk id="2" creationId="{D8F700A3-DFE9-1346-DC81-75659C7B6F83}"/>
          </ac:spMkLst>
        </pc:spChg>
        <pc:spChg chg="del">
          <ac:chgData name="QiuTian" userId="d059b521-ee81-481f-be34-ac8650352dd5" providerId="ADAL" clId="{3241D175-DE6B-8741-BF39-DB18CC3903C5}" dt="2023-02-28T02:57:46.961" v="0"/>
          <ac:spMkLst>
            <pc:docMk/>
            <pc:sldMk cId="1747165515" sldId="774"/>
            <ac:spMk id="6" creationId="{60510C3A-FF07-7608-126D-AFC8B0EFA25B}"/>
          </ac:spMkLst>
        </pc:spChg>
        <pc:spChg chg="add mod">
          <ac:chgData name="QiuTian" userId="d059b521-ee81-481f-be34-ac8650352dd5" providerId="ADAL" clId="{3241D175-DE6B-8741-BF39-DB18CC3903C5}" dt="2023-02-28T02:58:29.908" v="11"/>
          <ac:spMkLst>
            <pc:docMk/>
            <pc:sldMk cId="1747165515" sldId="774"/>
            <ac:spMk id="7" creationId="{6B709605-3F41-AD87-AF75-51004EEA0C61}"/>
          </ac:spMkLst>
        </pc:spChg>
      </pc:sldChg>
      <pc:sldChg chg="addSp delSp modSp">
        <pc:chgData name="QiuTian" userId="d059b521-ee81-481f-be34-ac8650352dd5" providerId="ADAL" clId="{3241D175-DE6B-8741-BF39-DB18CC3903C5}" dt="2023-02-28T02:58:29.908" v="11"/>
        <pc:sldMkLst>
          <pc:docMk/>
          <pc:sldMk cId="2164899215" sldId="775"/>
        </pc:sldMkLst>
        <pc:spChg chg="add del mod">
          <ac:chgData name="QiuTian" userId="d059b521-ee81-481f-be34-ac8650352dd5" providerId="ADAL" clId="{3241D175-DE6B-8741-BF39-DB18CC3903C5}" dt="2023-02-28T02:58:14.127" v="9"/>
          <ac:spMkLst>
            <pc:docMk/>
            <pc:sldMk cId="2164899215" sldId="775"/>
            <ac:spMk id="2" creationId="{FA1D8AB2-2D93-4BFD-D98F-A8995C0B98E1}"/>
          </ac:spMkLst>
        </pc:spChg>
        <pc:spChg chg="add mod">
          <ac:chgData name="QiuTian" userId="d059b521-ee81-481f-be34-ac8650352dd5" providerId="ADAL" clId="{3241D175-DE6B-8741-BF39-DB18CC3903C5}" dt="2023-02-28T02:58:29.908" v="11"/>
          <ac:spMkLst>
            <pc:docMk/>
            <pc:sldMk cId="2164899215" sldId="775"/>
            <ac:spMk id="3" creationId="{51793C0C-6037-0F8D-5C53-A97BCDD1EC8A}"/>
          </ac:spMkLst>
        </pc:spChg>
        <pc:spChg chg="del">
          <ac:chgData name="QiuTian" userId="d059b521-ee81-481f-be34-ac8650352dd5" providerId="ADAL" clId="{3241D175-DE6B-8741-BF39-DB18CC3903C5}" dt="2023-02-28T02:57:46.961" v="0"/>
          <ac:spMkLst>
            <pc:docMk/>
            <pc:sldMk cId="2164899215" sldId="775"/>
            <ac:spMk id="8" creationId="{9C8E8520-1801-A226-C4E7-0BA1D704EF0B}"/>
          </ac:spMkLst>
        </pc:spChg>
      </pc:sldChg>
      <pc:sldChg chg="addSp delSp modSp">
        <pc:chgData name="QiuTian" userId="d059b521-ee81-481f-be34-ac8650352dd5" providerId="ADAL" clId="{3241D175-DE6B-8741-BF39-DB18CC3903C5}" dt="2023-02-28T02:58:29.908" v="11"/>
        <pc:sldMkLst>
          <pc:docMk/>
          <pc:sldMk cId="244620625" sldId="776"/>
        </pc:sldMkLst>
        <pc:spChg chg="add del mod">
          <ac:chgData name="QiuTian" userId="d059b521-ee81-481f-be34-ac8650352dd5" providerId="ADAL" clId="{3241D175-DE6B-8741-BF39-DB18CC3903C5}" dt="2023-02-28T02:58:14.127" v="9"/>
          <ac:spMkLst>
            <pc:docMk/>
            <pc:sldMk cId="244620625" sldId="776"/>
            <ac:spMk id="2" creationId="{025F05FA-5011-1D46-0781-8FC1A9AFADEE}"/>
          </ac:spMkLst>
        </pc:spChg>
        <pc:spChg chg="del">
          <ac:chgData name="QiuTian" userId="d059b521-ee81-481f-be34-ac8650352dd5" providerId="ADAL" clId="{3241D175-DE6B-8741-BF39-DB18CC3903C5}" dt="2023-02-28T02:57:46.961" v="0"/>
          <ac:spMkLst>
            <pc:docMk/>
            <pc:sldMk cId="244620625" sldId="776"/>
            <ac:spMk id="5" creationId="{3E61E594-8C7D-CA6C-A3FF-C4850C7A77DD}"/>
          </ac:spMkLst>
        </pc:spChg>
        <pc:spChg chg="add mod">
          <ac:chgData name="QiuTian" userId="d059b521-ee81-481f-be34-ac8650352dd5" providerId="ADAL" clId="{3241D175-DE6B-8741-BF39-DB18CC3903C5}" dt="2023-02-28T02:58:29.908" v="11"/>
          <ac:spMkLst>
            <pc:docMk/>
            <pc:sldMk cId="244620625" sldId="776"/>
            <ac:spMk id="6" creationId="{C7C6D132-04F0-92AC-D19C-067B4B7031A0}"/>
          </ac:spMkLst>
        </pc:spChg>
      </pc:sldChg>
      <pc:sldChg chg="addSp delSp modSp">
        <pc:chgData name="QiuTian" userId="d059b521-ee81-481f-be34-ac8650352dd5" providerId="ADAL" clId="{3241D175-DE6B-8741-BF39-DB18CC3903C5}" dt="2023-02-28T02:58:29.908" v="11"/>
        <pc:sldMkLst>
          <pc:docMk/>
          <pc:sldMk cId="28192181" sldId="777"/>
        </pc:sldMkLst>
        <pc:spChg chg="add del mod">
          <ac:chgData name="QiuTian" userId="d059b521-ee81-481f-be34-ac8650352dd5" providerId="ADAL" clId="{3241D175-DE6B-8741-BF39-DB18CC3903C5}" dt="2023-02-28T02:58:14.127" v="9"/>
          <ac:spMkLst>
            <pc:docMk/>
            <pc:sldMk cId="28192181" sldId="777"/>
            <ac:spMk id="2" creationId="{49FB3ACE-E36C-FDA1-D163-887E98F2999E}"/>
          </ac:spMkLst>
        </pc:spChg>
        <pc:spChg chg="del">
          <ac:chgData name="QiuTian" userId="d059b521-ee81-481f-be34-ac8650352dd5" providerId="ADAL" clId="{3241D175-DE6B-8741-BF39-DB18CC3903C5}" dt="2023-02-28T02:57:46.961" v="0"/>
          <ac:spMkLst>
            <pc:docMk/>
            <pc:sldMk cId="28192181" sldId="777"/>
            <ac:spMk id="5" creationId="{E8A63505-E044-AF5E-8810-D78AD8A81002}"/>
          </ac:spMkLst>
        </pc:spChg>
        <pc:spChg chg="add mod">
          <ac:chgData name="QiuTian" userId="d059b521-ee81-481f-be34-ac8650352dd5" providerId="ADAL" clId="{3241D175-DE6B-8741-BF39-DB18CC3903C5}" dt="2023-02-28T02:58:29.908" v="11"/>
          <ac:spMkLst>
            <pc:docMk/>
            <pc:sldMk cId="28192181" sldId="777"/>
            <ac:spMk id="6" creationId="{35104608-D72B-69FB-7E9B-94C3A6FC2435}"/>
          </ac:spMkLst>
        </pc:spChg>
      </pc:sldChg>
      <pc:sldChg chg="addSp delSp modSp">
        <pc:chgData name="QiuTian" userId="d059b521-ee81-481f-be34-ac8650352dd5" providerId="ADAL" clId="{3241D175-DE6B-8741-BF39-DB18CC3903C5}" dt="2023-02-28T02:58:29.908" v="11"/>
        <pc:sldMkLst>
          <pc:docMk/>
          <pc:sldMk cId="422669656" sldId="779"/>
        </pc:sldMkLst>
        <pc:spChg chg="add del mod">
          <ac:chgData name="QiuTian" userId="d059b521-ee81-481f-be34-ac8650352dd5" providerId="ADAL" clId="{3241D175-DE6B-8741-BF39-DB18CC3903C5}" dt="2023-02-28T02:58:14.127" v="9"/>
          <ac:spMkLst>
            <pc:docMk/>
            <pc:sldMk cId="422669656" sldId="779"/>
            <ac:spMk id="2" creationId="{6F8DE0BB-8DC4-48D6-516E-D38CAC1FA4C1}"/>
          </ac:spMkLst>
        </pc:spChg>
        <pc:spChg chg="add mod">
          <ac:chgData name="QiuTian" userId="d059b521-ee81-481f-be34-ac8650352dd5" providerId="ADAL" clId="{3241D175-DE6B-8741-BF39-DB18CC3903C5}" dt="2023-02-28T02:58:29.908" v="11"/>
          <ac:spMkLst>
            <pc:docMk/>
            <pc:sldMk cId="422669656" sldId="779"/>
            <ac:spMk id="3" creationId="{C5415E47-0D50-CC26-7B7B-F0C3B6B9A58A}"/>
          </ac:spMkLst>
        </pc:spChg>
        <pc:spChg chg="del">
          <ac:chgData name="QiuTian" userId="d059b521-ee81-481f-be34-ac8650352dd5" providerId="ADAL" clId="{3241D175-DE6B-8741-BF39-DB18CC3903C5}" dt="2023-02-28T02:57:46.961" v="0"/>
          <ac:spMkLst>
            <pc:docMk/>
            <pc:sldMk cId="422669656" sldId="779"/>
            <ac:spMk id="9" creationId="{1E822503-73C7-E4D1-F9E2-18CC661C048D}"/>
          </ac:spMkLst>
        </pc:spChg>
      </pc:sldChg>
      <pc:sldChg chg="addSp delSp modSp">
        <pc:chgData name="QiuTian" userId="d059b521-ee81-481f-be34-ac8650352dd5" providerId="ADAL" clId="{3241D175-DE6B-8741-BF39-DB18CC3903C5}" dt="2023-02-28T02:58:29.908" v="11"/>
        <pc:sldMkLst>
          <pc:docMk/>
          <pc:sldMk cId="1339006409" sldId="780"/>
        </pc:sldMkLst>
        <pc:spChg chg="add del mod">
          <ac:chgData name="QiuTian" userId="d059b521-ee81-481f-be34-ac8650352dd5" providerId="ADAL" clId="{3241D175-DE6B-8741-BF39-DB18CC3903C5}" dt="2023-02-28T02:58:14.127" v="9"/>
          <ac:spMkLst>
            <pc:docMk/>
            <pc:sldMk cId="1339006409" sldId="780"/>
            <ac:spMk id="2" creationId="{FF9E2E0C-A2C6-15E9-7B9D-3A358C1B6245}"/>
          </ac:spMkLst>
        </pc:spChg>
        <pc:spChg chg="add mod">
          <ac:chgData name="QiuTian" userId="d059b521-ee81-481f-be34-ac8650352dd5" providerId="ADAL" clId="{3241D175-DE6B-8741-BF39-DB18CC3903C5}" dt="2023-02-28T02:58:29.908" v="11"/>
          <ac:spMkLst>
            <pc:docMk/>
            <pc:sldMk cId="1339006409" sldId="780"/>
            <ac:spMk id="6" creationId="{09B8A4E1-CF13-640A-9201-6F3EC2558FC1}"/>
          </ac:spMkLst>
        </pc:spChg>
        <pc:spChg chg="del">
          <ac:chgData name="QiuTian" userId="d059b521-ee81-481f-be34-ac8650352dd5" providerId="ADAL" clId="{3241D175-DE6B-8741-BF39-DB18CC3903C5}" dt="2023-02-28T02:57:46.961" v="0"/>
          <ac:spMkLst>
            <pc:docMk/>
            <pc:sldMk cId="1339006409" sldId="780"/>
            <ac:spMk id="8" creationId="{910BEA9E-CB0D-DF44-34CC-C19F1E043E64}"/>
          </ac:spMkLst>
        </pc:spChg>
      </pc:sldChg>
      <pc:sldChg chg="addSp delSp modSp">
        <pc:chgData name="QiuTian" userId="d059b521-ee81-481f-be34-ac8650352dd5" providerId="ADAL" clId="{3241D175-DE6B-8741-BF39-DB18CC3903C5}" dt="2023-02-28T02:58:29.908" v="11"/>
        <pc:sldMkLst>
          <pc:docMk/>
          <pc:sldMk cId="120189559" sldId="781"/>
        </pc:sldMkLst>
        <pc:spChg chg="add del mod">
          <ac:chgData name="QiuTian" userId="d059b521-ee81-481f-be34-ac8650352dd5" providerId="ADAL" clId="{3241D175-DE6B-8741-BF39-DB18CC3903C5}" dt="2023-02-28T02:58:14.127" v="9"/>
          <ac:spMkLst>
            <pc:docMk/>
            <pc:sldMk cId="120189559" sldId="781"/>
            <ac:spMk id="2" creationId="{E01B9F01-9B93-C54D-4A90-D8F3FA9CAF6B}"/>
          </ac:spMkLst>
        </pc:spChg>
        <pc:spChg chg="del">
          <ac:chgData name="QiuTian" userId="d059b521-ee81-481f-be34-ac8650352dd5" providerId="ADAL" clId="{3241D175-DE6B-8741-BF39-DB18CC3903C5}" dt="2023-02-28T02:57:46.961" v="0"/>
          <ac:spMkLst>
            <pc:docMk/>
            <pc:sldMk cId="120189559" sldId="781"/>
            <ac:spMk id="3" creationId="{619D1F3D-214C-F599-95EA-263F1F6F90F4}"/>
          </ac:spMkLst>
        </pc:spChg>
        <pc:spChg chg="add mod">
          <ac:chgData name="QiuTian" userId="d059b521-ee81-481f-be34-ac8650352dd5" providerId="ADAL" clId="{3241D175-DE6B-8741-BF39-DB18CC3903C5}" dt="2023-02-28T02:58:29.908" v="11"/>
          <ac:spMkLst>
            <pc:docMk/>
            <pc:sldMk cId="120189559" sldId="781"/>
            <ac:spMk id="8" creationId="{3CADE304-B9FC-879A-1EA4-2AA99AB619EC}"/>
          </ac:spMkLst>
        </pc:spChg>
      </pc:sldChg>
      <pc:sldChg chg="addSp delSp modSp">
        <pc:chgData name="QiuTian" userId="d059b521-ee81-481f-be34-ac8650352dd5" providerId="ADAL" clId="{3241D175-DE6B-8741-BF39-DB18CC3903C5}" dt="2023-02-28T02:58:29.908" v="11"/>
        <pc:sldMkLst>
          <pc:docMk/>
          <pc:sldMk cId="3813292555" sldId="782"/>
        </pc:sldMkLst>
        <pc:spChg chg="add del mod">
          <ac:chgData name="QiuTian" userId="d059b521-ee81-481f-be34-ac8650352dd5" providerId="ADAL" clId="{3241D175-DE6B-8741-BF39-DB18CC3903C5}" dt="2023-02-28T02:58:14.127" v="9"/>
          <ac:spMkLst>
            <pc:docMk/>
            <pc:sldMk cId="3813292555" sldId="782"/>
            <ac:spMk id="2" creationId="{FD623DC8-197F-6EB8-0D42-5CAFD028ADA6}"/>
          </ac:spMkLst>
        </pc:spChg>
        <pc:spChg chg="del">
          <ac:chgData name="QiuTian" userId="d059b521-ee81-481f-be34-ac8650352dd5" providerId="ADAL" clId="{3241D175-DE6B-8741-BF39-DB18CC3903C5}" dt="2023-02-28T02:57:46.961" v="0"/>
          <ac:spMkLst>
            <pc:docMk/>
            <pc:sldMk cId="3813292555" sldId="782"/>
            <ac:spMk id="6" creationId="{6F66494B-3473-3728-8777-3A613106F894}"/>
          </ac:spMkLst>
        </pc:spChg>
        <pc:spChg chg="add mod">
          <ac:chgData name="QiuTian" userId="d059b521-ee81-481f-be34-ac8650352dd5" providerId="ADAL" clId="{3241D175-DE6B-8741-BF39-DB18CC3903C5}" dt="2023-02-28T02:58:29.908" v="11"/>
          <ac:spMkLst>
            <pc:docMk/>
            <pc:sldMk cId="3813292555" sldId="782"/>
            <ac:spMk id="8" creationId="{11F64C3A-4989-E00F-5DB5-E50D2E40C68C}"/>
          </ac:spMkLst>
        </pc:spChg>
      </pc:sldChg>
      <pc:sldChg chg="addSp delSp modSp">
        <pc:chgData name="QiuTian" userId="d059b521-ee81-481f-be34-ac8650352dd5" providerId="ADAL" clId="{3241D175-DE6B-8741-BF39-DB18CC3903C5}" dt="2023-02-28T02:58:29.908" v="11"/>
        <pc:sldMkLst>
          <pc:docMk/>
          <pc:sldMk cId="756701045" sldId="783"/>
        </pc:sldMkLst>
        <pc:spChg chg="add del mod">
          <ac:chgData name="QiuTian" userId="d059b521-ee81-481f-be34-ac8650352dd5" providerId="ADAL" clId="{3241D175-DE6B-8741-BF39-DB18CC3903C5}" dt="2023-02-28T02:58:14.127" v="9"/>
          <ac:spMkLst>
            <pc:docMk/>
            <pc:sldMk cId="756701045" sldId="783"/>
            <ac:spMk id="2" creationId="{D2584331-1D57-C0C8-2129-E0C2A489E5A6}"/>
          </ac:spMkLst>
        </pc:spChg>
        <pc:spChg chg="del">
          <ac:chgData name="QiuTian" userId="d059b521-ee81-481f-be34-ac8650352dd5" providerId="ADAL" clId="{3241D175-DE6B-8741-BF39-DB18CC3903C5}" dt="2023-02-28T02:57:46.961" v="0"/>
          <ac:spMkLst>
            <pc:docMk/>
            <pc:sldMk cId="756701045" sldId="783"/>
            <ac:spMk id="7" creationId="{13DFB693-E58F-AF9F-5C17-E5498AA2909B}"/>
          </ac:spMkLst>
        </pc:spChg>
        <pc:spChg chg="add mod">
          <ac:chgData name="QiuTian" userId="d059b521-ee81-481f-be34-ac8650352dd5" providerId="ADAL" clId="{3241D175-DE6B-8741-BF39-DB18CC3903C5}" dt="2023-02-28T02:58:29.908" v="11"/>
          <ac:spMkLst>
            <pc:docMk/>
            <pc:sldMk cId="756701045" sldId="783"/>
            <ac:spMk id="9" creationId="{2E67346B-077B-A8C9-A62D-73EC79C49576}"/>
          </ac:spMkLst>
        </pc:spChg>
      </pc:sldChg>
      <pc:sldChg chg="addSp delSp modSp">
        <pc:chgData name="QiuTian" userId="d059b521-ee81-481f-be34-ac8650352dd5" providerId="ADAL" clId="{3241D175-DE6B-8741-BF39-DB18CC3903C5}" dt="2023-02-28T02:58:29.908" v="11"/>
        <pc:sldMkLst>
          <pc:docMk/>
          <pc:sldMk cId="2878700260" sldId="784"/>
        </pc:sldMkLst>
        <pc:spChg chg="add del mod">
          <ac:chgData name="QiuTian" userId="d059b521-ee81-481f-be34-ac8650352dd5" providerId="ADAL" clId="{3241D175-DE6B-8741-BF39-DB18CC3903C5}" dt="2023-02-28T02:58:14.127" v="9"/>
          <ac:spMkLst>
            <pc:docMk/>
            <pc:sldMk cId="2878700260" sldId="784"/>
            <ac:spMk id="2" creationId="{09C02684-B24E-094E-E7F3-6976358D0828}"/>
          </ac:spMkLst>
        </pc:spChg>
        <pc:spChg chg="add mod">
          <ac:chgData name="QiuTian" userId="d059b521-ee81-481f-be34-ac8650352dd5" providerId="ADAL" clId="{3241D175-DE6B-8741-BF39-DB18CC3903C5}" dt="2023-02-28T02:58:29.908" v="11"/>
          <ac:spMkLst>
            <pc:docMk/>
            <pc:sldMk cId="2878700260" sldId="784"/>
            <ac:spMk id="5" creationId="{8D779192-B847-3CC3-67B1-FFFA9521C77B}"/>
          </ac:spMkLst>
        </pc:spChg>
        <pc:spChg chg="del">
          <ac:chgData name="QiuTian" userId="d059b521-ee81-481f-be34-ac8650352dd5" providerId="ADAL" clId="{3241D175-DE6B-8741-BF39-DB18CC3903C5}" dt="2023-02-28T02:57:46.961" v="0"/>
          <ac:spMkLst>
            <pc:docMk/>
            <pc:sldMk cId="2878700260" sldId="784"/>
            <ac:spMk id="9" creationId="{AAE03DC1-DF09-EB49-86B1-754F6FAEA8E0}"/>
          </ac:spMkLst>
        </pc:spChg>
      </pc:sldChg>
      <pc:sldChg chg="addSp delSp modSp">
        <pc:chgData name="QiuTian" userId="d059b521-ee81-481f-be34-ac8650352dd5" providerId="ADAL" clId="{3241D175-DE6B-8741-BF39-DB18CC3903C5}" dt="2023-02-28T02:58:29.908" v="11"/>
        <pc:sldMkLst>
          <pc:docMk/>
          <pc:sldMk cId="3455545645" sldId="785"/>
        </pc:sldMkLst>
        <pc:spChg chg="add del mod">
          <ac:chgData name="QiuTian" userId="d059b521-ee81-481f-be34-ac8650352dd5" providerId="ADAL" clId="{3241D175-DE6B-8741-BF39-DB18CC3903C5}" dt="2023-02-28T02:58:14.127" v="9"/>
          <ac:spMkLst>
            <pc:docMk/>
            <pc:sldMk cId="3455545645" sldId="785"/>
            <ac:spMk id="2" creationId="{2DD6A5EE-6496-B589-D644-433DE9364597}"/>
          </ac:spMkLst>
        </pc:spChg>
        <pc:spChg chg="add mod">
          <ac:chgData name="QiuTian" userId="d059b521-ee81-481f-be34-ac8650352dd5" providerId="ADAL" clId="{3241D175-DE6B-8741-BF39-DB18CC3903C5}" dt="2023-02-28T02:58:29.908" v="11"/>
          <ac:spMkLst>
            <pc:docMk/>
            <pc:sldMk cId="3455545645" sldId="785"/>
            <ac:spMk id="3" creationId="{A77DA960-8957-D0ED-9F23-9961D17BB340}"/>
          </ac:spMkLst>
        </pc:spChg>
        <pc:spChg chg="del">
          <ac:chgData name="QiuTian" userId="d059b521-ee81-481f-be34-ac8650352dd5" providerId="ADAL" clId="{3241D175-DE6B-8741-BF39-DB18CC3903C5}" dt="2023-02-28T02:57:46.961" v="0"/>
          <ac:spMkLst>
            <pc:docMk/>
            <pc:sldMk cId="3455545645" sldId="785"/>
            <ac:spMk id="17" creationId="{804601EB-5616-730C-D749-203D7B332AC2}"/>
          </ac:spMkLst>
        </pc:spChg>
      </pc:sldChg>
      <pc:sldChg chg="addSp delSp modSp">
        <pc:chgData name="QiuTian" userId="d059b521-ee81-481f-be34-ac8650352dd5" providerId="ADAL" clId="{3241D175-DE6B-8741-BF39-DB18CC3903C5}" dt="2023-02-28T02:58:29.908" v="11"/>
        <pc:sldMkLst>
          <pc:docMk/>
          <pc:sldMk cId="765220119" sldId="786"/>
        </pc:sldMkLst>
        <pc:spChg chg="add del mod">
          <ac:chgData name="QiuTian" userId="d059b521-ee81-481f-be34-ac8650352dd5" providerId="ADAL" clId="{3241D175-DE6B-8741-BF39-DB18CC3903C5}" dt="2023-02-28T02:58:14.127" v="9"/>
          <ac:spMkLst>
            <pc:docMk/>
            <pc:sldMk cId="765220119" sldId="786"/>
            <ac:spMk id="2" creationId="{B32CC83C-EFD9-54CB-BDB5-CBDE39D72510}"/>
          </ac:spMkLst>
        </pc:spChg>
        <pc:spChg chg="del">
          <ac:chgData name="QiuTian" userId="d059b521-ee81-481f-be34-ac8650352dd5" providerId="ADAL" clId="{3241D175-DE6B-8741-BF39-DB18CC3903C5}" dt="2023-02-28T02:57:46.961" v="0"/>
          <ac:spMkLst>
            <pc:docMk/>
            <pc:sldMk cId="765220119" sldId="786"/>
            <ac:spMk id="3" creationId="{3FAA4AF0-D65C-2F4C-42D2-0B3800B6482E}"/>
          </ac:spMkLst>
        </pc:spChg>
        <pc:spChg chg="add mod">
          <ac:chgData name="QiuTian" userId="d059b521-ee81-481f-be34-ac8650352dd5" providerId="ADAL" clId="{3241D175-DE6B-8741-BF39-DB18CC3903C5}" dt="2023-02-28T02:58:29.908" v="11"/>
          <ac:spMkLst>
            <pc:docMk/>
            <pc:sldMk cId="765220119" sldId="786"/>
            <ac:spMk id="5" creationId="{561DAF06-7416-D64D-CEE4-8DB3437C3E22}"/>
          </ac:spMkLst>
        </pc:spChg>
      </pc:sldChg>
      <pc:sldChg chg="addSp delSp modSp">
        <pc:chgData name="QiuTian" userId="d059b521-ee81-481f-be34-ac8650352dd5" providerId="ADAL" clId="{3241D175-DE6B-8741-BF39-DB18CC3903C5}" dt="2023-02-28T02:58:29.908" v="11"/>
        <pc:sldMkLst>
          <pc:docMk/>
          <pc:sldMk cId="353584491" sldId="787"/>
        </pc:sldMkLst>
        <pc:spChg chg="add del mod">
          <ac:chgData name="QiuTian" userId="d059b521-ee81-481f-be34-ac8650352dd5" providerId="ADAL" clId="{3241D175-DE6B-8741-BF39-DB18CC3903C5}" dt="2023-02-28T02:58:14.127" v="9"/>
          <ac:spMkLst>
            <pc:docMk/>
            <pc:sldMk cId="353584491" sldId="787"/>
            <ac:spMk id="2" creationId="{58F2F805-EDE3-A7E7-511A-9B0022C23898}"/>
          </ac:spMkLst>
        </pc:spChg>
        <pc:spChg chg="del">
          <ac:chgData name="QiuTian" userId="d059b521-ee81-481f-be34-ac8650352dd5" providerId="ADAL" clId="{3241D175-DE6B-8741-BF39-DB18CC3903C5}" dt="2023-02-28T02:57:46.961" v="0"/>
          <ac:spMkLst>
            <pc:docMk/>
            <pc:sldMk cId="353584491" sldId="787"/>
            <ac:spMk id="5" creationId="{A7CB9B90-476C-E8AC-DC90-B7FE3905AA2C}"/>
          </ac:spMkLst>
        </pc:spChg>
        <pc:spChg chg="add mod">
          <ac:chgData name="QiuTian" userId="d059b521-ee81-481f-be34-ac8650352dd5" providerId="ADAL" clId="{3241D175-DE6B-8741-BF39-DB18CC3903C5}" dt="2023-02-28T02:58:29.908" v="11"/>
          <ac:spMkLst>
            <pc:docMk/>
            <pc:sldMk cId="353584491" sldId="787"/>
            <ac:spMk id="6" creationId="{9031AAA6-A12E-0C68-1E4E-43813E60C847}"/>
          </ac:spMkLst>
        </pc:spChg>
      </pc:sldChg>
      <pc:sldChg chg="addSp delSp modSp">
        <pc:chgData name="QiuTian" userId="d059b521-ee81-481f-be34-ac8650352dd5" providerId="ADAL" clId="{3241D175-DE6B-8741-BF39-DB18CC3903C5}" dt="2023-02-28T02:58:29.908" v="11"/>
        <pc:sldMkLst>
          <pc:docMk/>
          <pc:sldMk cId="1202372303" sldId="788"/>
        </pc:sldMkLst>
        <pc:spChg chg="add del mod">
          <ac:chgData name="QiuTian" userId="d059b521-ee81-481f-be34-ac8650352dd5" providerId="ADAL" clId="{3241D175-DE6B-8741-BF39-DB18CC3903C5}" dt="2023-02-28T02:58:14.127" v="9"/>
          <ac:spMkLst>
            <pc:docMk/>
            <pc:sldMk cId="1202372303" sldId="788"/>
            <ac:spMk id="2" creationId="{EA98237C-135F-59A5-9D99-4CC8CE458579}"/>
          </ac:spMkLst>
        </pc:spChg>
        <pc:spChg chg="del">
          <ac:chgData name="QiuTian" userId="d059b521-ee81-481f-be34-ac8650352dd5" providerId="ADAL" clId="{3241D175-DE6B-8741-BF39-DB18CC3903C5}" dt="2023-02-28T02:57:46.961" v="0"/>
          <ac:spMkLst>
            <pc:docMk/>
            <pc:sldMk cId="1202372303" sldId="788"/>
            <ac:spMk id="3" creationId="{C89A72AD-11BF-91CB-B644-AC3A0F5ADE27}"/>
          </ac:spMkLst>
        </pc:spChg>
        <pc:spChg chg="add mod">
          <ac:chgData name="QiuTian" userId="d059b521-ee81-481f-be34-ac8650352dd5" providerId="ADAL" clId="{3241D175-DE6B-8741-BF39-DB18CC3903C5}" dt="2023-02-28T02:58:29.908" v="11"/>
          <ac:spMkLst>
            <pc:docMk/>
            <pc:sldMk cId="1202372303" sldId="788"/>
            <ac:spMk id="5" creationId="{2BDD4B5A-09A2-4754-30BB-2869FF23BDB6}"/>
          </ac:spMkLst>
        </pc:spChg>
      </pc:sldChg>
      <pc:sldChg chg="addSp delSp modSp">
        <pc:chgData name="QiuTian" userId="d059b521-ee81-481f-be34-ac8650352dd5" providerId="ADAL" clId="{3241D175-DE6B-8741-BF39-DB18CC3903C5}" dt="2023-02-28T02:58:29.908" v="11"/>
        <pc:sldMkLst>
          <pc:docMk/>
          <pc:sldMk cId="3762933232" sldId="789"/>
        </pc:sldMkLst>
        <pc:spChg chg="add del mod">
          <ac:chgData name="QiuTian" userId="d059b521-ee81-481f-be34-ac8650352dd5" providerId="ADAL" clId="{3241D175-DE6B-8741-BF39-DB18CC3903C5}" dt="2023-02-28T02:58:14.127" v="9"/>
          <ac:spMkLst>
            <pc:docMk/>
            <pc:sldMk cId="3762933232" sldId="789"/>
            <ac:spMk id="2" creationId="{473A559C-517E-CF62-3931-4CB5EAA0F00C}"/>
          </ac:spMkLst>
        </pc:spChg>
        <pc:spChg chg="del">
          <ac:chgData name="QiuTian" userId="d059b521-ee81-481f-be34-ac8650352dd5" providerId="ADAL" clId="{3241D175-DE6B-8741-BF39-DB18CC3903C5}" dt="2023-02-28T02:57:46.961" v="0"/>
          <ac:spMkLst>
            <pc:docMk/>
            <pc:sldMk cId="3762933232" sldId="789"/>
            <ac:spMk id="3" creationId="{E7E8A7E7-08AD-2E3B-85B6-74F5B2601E9E}"/>
          </ac:spMkLst>
        </pc:spChg>
        <pc:spChg chg="add mod">
          <ac:chgData name="QiuTian" userId="d059b521-ee81-481f-be34-ac8650352dd5" providerId="ADAL" clId="{3241D175-DE6B-8741-BF39-DB18CC3903C5}" dt="2023-02-28T02:58:29.908" v="11"/>
          <ac:spMkLst>
            <pc:docMk/>
            <pc:sldMk cId="3762933232" sldId="789"/>
            <ac:spMk id="5" creationId="{8D82A37A-1E6D-095D-8658-E32D8FC10EB5}"/>
          </ac:spMkLst>
        </pc:spChg>
      </pc:sldChg>
      <pc:sldChg chg="addSp delSp modSp">
        <pc:chgData name="QiuTian" userId="d059b521-ee81-481f-be34-ac8650352dd5" providerId="ADAL" clId="{3241D175-DE6B-8741-BF39-DB18CC3903C5}" dt="2023-02-28T02:58:29.908" v="11"/>
        <pc:sldMkLst>
          <pc:docMk/>
          <pc:sldMk cId="1256654870" sldId="790"/>
        </pc:sldMkLst>
        <pc:spChg chg="add del mod">
          <ac:chgData name="QiuTian" userId="d059b521-ee81-481f-be34-ac8650352dd5" providerId="ADAL" clId="{3241D175-DE6B-8741-BF39-DB18CC3903C5}" dt="2023-02-28T02:58:14.127" v="9"/>
          <ac:spMkLst>
            <pc:docMk/>
            <pc:sldMk cId="1256654870" sldId="790"/>
            <ac:spMk id="2" creationId="{8974CD7E-E240-7087-72C9-96D7083D9D61}"/>
          </ac:spMkLst>
        </pc:spChg>
        <pc:spChg chg="del">
          <ac:chgData name="QiuTian" userId="d059b521-ee81-481f-be34-ac8650352dd5" providerId="ADAL" clId="{3241D175-DE6B-8741-BF39-DB18CC3903C5}" dt="2023-02-28T02:57:46.961" v="0"/>
          <ac:spMkLst>
            <pc:docMk/>
            <pc:sldMk cId="1256654870" sldId="790"/>
            <ac:spMk id="6" creationId="{A6C306D7-BB92-7350-7551-FAB00E7CF64F}"/>
          </ac:spMkLst>
        </pc:spChg>
        <pc:spChg chg="add mod">
          <ac:chgData name="QiuTian" userId="d059b521-ee81-481f-be34-ac8650352dd5" providerId="ADAL" clId="{3241D175-DE6B-8741-BF39-DB18CC3903C5}" dt="2023-02-28T02:58:29.908" v="11"/>
          <ac:spMkLst>
            <pc:docMk/>
            <pc:sldMk cId="1256654870" sldId="790"/>
            <ac:spMk id="7" creationId="{1DB13B96-8F83-792E-95ED-5D54F8131A33}"/>
          </ac:spMkLst>
        </pc:spChg>
      </pc:sldChg>
      <pc:sldChg chg="addSp delSp modSp">
        <pc:chgData name="QiuTian" userId="d059b521-ee81-481f-be34-ac8650352dd5" providerId="ADAL" clId="{3241D175-DE6B-8741-BF39-DB18CC3903C5}" dt="2023-02-28T02:58:29.908" v="11"/>
        <pc:sldMkLst>
          <pc:docMk/>
          <pc:sldMk cId="1868103034" sldId="792"/>
        </pc:sldMkLst>
        <pc:spChg chg="add del mod">
          <ac:chgData name="QiuTian" userId="d059b521-ee81-481f-be34-ac8650352dd5" providerId="ADAL" clId="{3241D175-DE6B-8741-BF39-DB18CC3903C5}" dt="2023-02-28T02:58:14.127" v="9"/>
          <ac:spMkLst>
            <pc:docMk/>
            <pc:sldMk cId="1868103034" sldId="792"/>
            <ac:spMk id="2" creationId="{6A53D858-EC56-E2DF-58B7-4E194AF4B638}"/>
          </ac:spMkLst>
        </pc:spChg>
        <pc:spChg chg="del">
          <ac:chgData name="QiuTian" userId="d059b521-ee81-481f-be34-ac8650352dd5" providerId="ADAL" clId="{3241D175-DE6B-8741-BF39-DB18CC3903C5}" dt="2023-02-28T02:57:46.961" v="0"/>
          <ac:spMkLst>
            <pc:docMk/>
            <pc:sldMk cId="1868103034" sldId="792"/>
            <ac:spMk id="6" creationId="{E73FCF7B-3C0F-8AC6-396D-F42D1C5F1922}"/>
          </ac:spMkLst>
        </pc:spChg>
        <pc:spChg chg="add mod">
          <ac:chgData name="QiuTian" userId="d059b521-ee81-481f-be34-ac8650352dd5" providerId="ADAL" clId="{3241D175-DE6B-8741-BF39-DB18CC3903C5}" dt="2023-02-28T02:58:29.908" v="11"/>
          <ac:spMkLst>
            <pc:docMk/>
            <pc:sldMk cId="1868103034" sldId="792"/>
            <ac:spMk id="7" creationId="{B7D7D274-6F6E-5B90-7DD6-4128B4070322}"/>
          </ac:spMkLst>
        </pc:spChg>
      </pc:sldChg>
      <pc:sldChg chg="addSp delSp modSp">
        <pc:chgData name="QiuTian" userId="d059b521-ee81-481f-be34-ac8650352dd5" providerId="ADAL" clId="{3241D175-DE6B-8741-BF39-DB18CC3903C5}" dt="2023-02-28T02:58:29.908" v="11"/>
        <pc:sldMkLst>
          <pc:docMk/>
          <pc:sldMk cId="696217182" sldId="793"/>
        </pc:sldMkLst>
        <pc:spChg chg="add del mod">
          <ac:chgData name="QiuTian" userId="d059b521-ee81-481f-be34-ac8650352dd5" providerId="ADAL" clId="{3241D175-DE6B-8741-BF39-DB18CC3903C5}" dt="2023-02-28T02:58:14.127" v="9"/>
          <ac:spMkLst>
            <pc:docMk/>
            <pc:sldMk cId="696217182" sldId="793"/>
            <ac:spMk id="2" creationId="{4CCB89BA-6618-C482-DD6F-40EEB0ADF4F4}"/>
          </ac:spMkLst>
        </pc:spChg>
        <pc:spChg chg="add mod">
          <ac:chgData name="QiuTian" userId="d059b521-ee81-481f-be34-ac8650352dd5" providerId="ADAL" clId="{3241D175-DE6B-8741-BF39-DB18CC3903C5}" dt="2023-02-28T02:58:29.908" v="11"/>
          <ac:spMkLst>
            <pc:docMk/>
            <pc:sldMk cId="696217182" sldId="793"/>
            <ac:spMk id="4" creationId="{D3CA1925-2573-698B-1731-021007D24F35}"/>
          </ac:spMkLst>
        </pc:spChg>
        <pc:spChg chg="del">
          <ac:chgData name="QiuTian" userId="d059b521-ee81-481f-be34-ac8650352dd5" providerId="ADAL" clId="{3241D175-DE6B-8741-BF39-DB18CC3903C5}" dt="2023-02-28T02:57:46.961" v="0"/>
          <ac:spMkLst>
            <pc:docMk/>
            <pc:sldMk cId="696217182" sldId="793"/>
            <ac:spMk id="80" creationId="{F6B5F82D-F8DF-EBFF-F517-6A72977EE3B1}"/>
          </ac:spMkLst>
        </pc:spChg>
      </pc:sldChg>
      <pc:sldChg chg="addSp delSp modSp">
        <pc:chgData name="QiuTian" userId="d059b521-ee81-481f-be34-ac8650352dd5" providerId="ADAL" clId="{3241D175-DE6B-8741-BF39-DB18CC3903C5}" dt="2023-02-28T02:58:29.908" v="11"/>
        <pc:sldMkLst>
          <pc:docMk/>
          <pc:sldMk cId="2980869466" sldId="794"/>
        </pc:sldMkLst>
        <pc:spChg chg="add del mod">
          <ac:chgData name="QiuTian" userId="d059b521-ee81-481f-be34-ac8650352dd5" providerId="ADAL" clId="{3241D175-DE6B-8741-BF39-DB18CC3903C5}" dt="2023-02-28T02:58:14.127" v="9"/>
          <ac:spMkLst>
            <pc:docMk/>
            <pc:sldMk cId="2980869466" sldId="794"/>
            <ac:spMk id="2" creationId="{323D9FEA-79ED-AA5F-B091-376648A5570A}"/>
          </ac:spMkLst>
        </pc:spChg>
        <pc:spChg chg="del">
          <ac:chgData name="QiuTian" userId="d059b521-ee81-481f-be34-ac8650352dd5" providerId="ADAL" clId="{3241D175-DE6B-8741-BF39-DB18CC3903C5}" dt="2023-02-28T02:57:46.961" v="0"/>
          <ac:spMkLst>
            <pc:docMk/>
            <pc:sldMk cId="2980869466" sldId="794"/>
            <ac:spMk id="4" creationId="{DC6B917A-DBAD-1AF0-622C-4232ADA9685C}"/>
          </ac:spMkLst>
        </pc:spChg>
        <pc:spChg chg="add mod">
          <ac:chgData name="QiuTian" userId="d059b521-ee81-481f-be34-ac8650352dd5" providerId="ADAL" clId="{3241D175-DE6B-8741-BF39-DB18CC3903C5}" dt="2023-02-28T02:58:29.908" v="11"/>
          <ac:spMkLst>
            <pc:docMk/>
            <pc:sldMk cId="2980869466" sldId="794"/>
            <ac:spMk id="5" creationId="{FC3F2020-03A4-D774-27BE-6598BAFD3AB6}"/>
          </ac:spMkLst>
        </pc:spChg>
      </pc:sldChg>
      <pc:sldChg chg="addSp delSp modSp">
        <pc:chgData name="QiuTian" userId="d059b521-ee81-481f-be34-ac8650352dd5" providerId="ADAL" clId="{3241D175-DE6B-8741-BF39-DB18CC3903C5}" dt="2023-02-28T02:58:29.908" v="11"/>
        <pc:sldMkLst>
          <pc:docMk/>
          <pc:sldMk cId="941364323" sldId="795"/>
        </pc:sldMkLst>
        <pc:spChg chg="add del mod">
          <ac:chgData name="QiuTian" userId="d059b521-ee81-481f-be34-ac8650352dd5" providerId="ADAL" clId="{3241D175-DE6B-8741-BF39-DB18CC3903C5}" dt="2023-02-28T02:58:14.127" v="9"/>
          <ac:spMkLst>
            <pc:docMk/>
            <pc:sldMk cId="941364323" sldId="795"/>
            <ac:spMk id="2" creationId="{8267533C-FD94-BEFC-384A-C3C3623F7B71}"/>
          </ac:spMkLst>
        </pc:spChg>
        <pc:spChg chg="del">
          <ac:chgData name="QiuTian" userId="d059b521-ee81-481f-be34-ac8650352dd5" providerId="ADAL" clId="{3241D175-DE6B-8741-BF39-DB18CC3903C5}" dt="2023-02-28T02:57:46.961" v="0"/>
          <ac:spMkLst>
            <pc:docMk/>
            <pc:sldMk cId="941364323" sldId="795"/>
            <ac:spMk id="4" creationId="{5E28C073-FEE4-BACE-47E3-18A66311F46F}"/>
          </ac:spMkLst>
        </pc:spChg>
        <pc:spChg chg="add mod">
          <ac:chgData name="QiuTian" userId="d059b521-ee81-481f-be34-ac8650352dd5" providerId="ADAL" clId="{3241D175-DE6B-8741-BF39-DB18CC3903C5}" dt="2023-02-28T02:58:29.908" v="11"/>
          <ac:spMkLst>
            <pc:docMk/>
            <pc:sldMk cId="941364323" sldId="795"/>
            <ac:spMk id="5" creationId="{17E47666-93A4-D273-9039-3138767FFFF3}"/>
          </ac:spMkLst>
        </pc:spChg>
      </pc:sldChg>
      <pc:sldChg chg="addSp delSp modSp">
        <pc:chgData name="QiuTian" userId="d059b521-ee81-481f-be34-ac8650352dd5" providerId="ADAL" clId="{3241D175-DE6B-8741-BF39-DB18CC3903C5}" dt="2023-02-28T02:58:29.908" v="11"/>
        <pc:sldMkLst>
          <pc:docMk/>
          <pc:sldMk cId="3538842530" sldId="796"/>
        </pc:sldMkLst>
        <pc:spChg chg="add del mod">
          <ac:chgData name="QiuTian" userId="d059b521-ee81-481f-be34-ac8650352dd5" providerId="ADAL" clId="{3241D175-DE6B-8741-BF39-DB18CC3903C5}" dt="2023-02-28T02:58:14.127" v="9"/>
          <ac:spMkLst>
            <pc:docMk/>
            <pc:sldMk cId="3538842530" sldId="796"/>
            <ac:spMk id="2" creationId="{B08A698A-1D64-0EE5-89E5-8AF800C771D5}"/>
          </ac:spMkLst>
        </pc:spChg>
        <pc:spChg chg="add mod">
          <ac:chgData name="QiuTian" userId="d059b521-ee81-481f-be34-ac8650352dd5" providerId="ADAL" clId="{3241D175-DE6B-8741-BF39-DB18CC3903C5}" dt="2023-02-28T02:58:29.908" v="11"/>
          <ac:spMkLst>
            <pc:docMk/>
            <pc:sldMk cId="3538842530" sldId="796"/>
            <ac:spMk id="3" creationId="{5E88DA80-5B9E-E0DD-56A3-EB173F882F27}"/>
          </ac:spMkLst>
        </pc:spChg>
        <pc:spChg chg="del">
          <ac:chgData name="QiuTian" userId="d059b521-ee81-481f-be34-ac8650352dd5" providerId="ADAL" clId="{3241D175-DE6B-8741-BF39-DB18CC3903C5}" dt="2023-02-28T02:57:46.961" v="0"/>
          <ac:spMkLst>
            <pc:docMk/>
            <pc:sldMk cId="3538842530" sldId="796"/>
            <ac:spMk id="6" creationId="{FD0E659F-D937-5DC7-C1F8-A0950F34CB80}"/>
          </ac:spMkLst>
        </pc:spChg>
      </pc:sldChg>
      <pc:sldChg chg="addSp delSp modSp">
        <pc:chgData name="QiuTian" userId="d059b521-ee81-481f-be34-ac8650352dd5" providerId="ADAL" clId="{3241D175-DE6B-8741-BF39-DB18CC3903C5}" dt="2023-02-28T02:58:29.908" v="11"/>
        <pc:sldMkLst>
          <pc:docMk/>
          <pc:sldMk cId="2357051716" sldId="797"/>
        </pc:sldMkLst>
        <pc:spChg chg="add del mod">
          <ac:chgData name="QiuTian" userId="d059b521-ee81-481f-be34-ac8650352dd5" providerId="ADAL" clId="{3241D175-DE6B-8741-BF39-DB18CC3903C5}" dt="2023-02-28T02:58:14.127" v="9"/>
          <ac:spMkLst>
            <pc:docMk/>
            <pc:sldMk cId="2357051716" sldId="797"/>
            <ac:spMk id="2" creationId="{A2EFC079-B0F8-723C-1AFD-A8E4B7C595F8}"/>
          </ac:spMkLst>
        </pc:spChg>
        <pc:spChg chg="del">
          <ac:chgData name="QiuTian" userId="d059b521-ee81-481f-be34-ac8650352dd5" providerId="ADAL" clId="{3241D175-DE6B-8741-BF39-DB18CC3903C5}" dt="2023-02-28T02:57:46.961" v="0"/>
          <ac:spMkLst>
            <pc:docMk/>
            <pc:sldMk cId="2357051716" sldId="797"/>
            <ac:spMk id="5" creationId="{6CC15FE7-727E-D785-5532-F5AB10F8FEFE}"/>
          </ac:spMkLst>
        </pc:spChg>
        <pc:spChg chg="add mod">
          <ac:chgData name="QiuTian" userId="d059b521-ee81-481f-be34-ac8650352dd5" providerId="ADAL" clId="{3241D175-DE6B-8741-BF39-DB18CC3903C5}" dt="2023-02-28T02:58:29.908" v="11"/>
          <ac:spMkLst>
            <pc:docMk/>
            <pc:sldMk cId="2357051716" sldId="797"/>
            <ac:spMk id="6" creationId="{FB0513DB-0EE2-CEDD-048D-BEB0F3B35B17}"/>
          </ac:spMkLst>
        </pc:spChg>
      </pc:sldChg>
      <pc:sldChg chg="addSp delSp modSp">
        <pc:chgData name="QiuTian" userId="d059b521-ee81-481f-be34-ac8650352dd5" providerId="ADAL" clId="{3241D175-DE6B-8741-BF39-DB18CC3903C5}" dt="2023-02-28T02:58:29.908" v="11"/>
        <pc:sldMkLst>
          <pc:docMk/>
          <pc:sldMk cId="2139613332" sldId="798"/>
        </pc:sldMkLst>
        <pc:spChg chg="add del mod">
          <ac:chgData name="QiuTian" userId="d059b521-ee81-481f-be34-ac8650352dd5" providerId="ADAL" clId="{3241D175-DE6B-8741-BF39-DB18CC3903C5}" dt="2023-02-28T02:58:14.127" v="9"/>
          <ac:spMkLst>
            <pc:docMk/>
            <pc:sldMk cId="2139613332" sldId="798"/>
            <ac:spMk id="2" creationId="{3C68F1B5-5EE0-D806-6ACB-E6ECBBBA408F}"/>
          </ac:spMkLst>
        </pc:spChg>
        <pc:spChg chg="add mod">
          <ac:chgData name="QiuTian" userId="d059b521-ee81-481f-be34-ac8650352dd5" providerId="ADAL" clId="{3241D175-DE6B-8741-BF39-DB18CC3903C5}" dt="2023-02-28T02:58:29.908" v="11"/>
          <ac:spMkLst>
            <pc:docMk/>
            <pc:sldMk cId="2139613332" sldId="798"/>
            <ac:spMk id="3" creationId="{33DECA40-8A49-DF3C-FC02-95E157E5F217}"/>
          </ac:spMkLst>
        </pc:spChg>
        <pc:spChg chg="del">
          <ac:chgData name="QiuTian" userId="d059b521-ee81-481f-be34-ac8650352dd5" providerId="ADAL" clId="{3241D175-DE6B-8741-BF39-DB18CC3903C5}" dt="2023-02-28T02:57:46.961" v="0"/>
          <ac:spMkLst>
            <pc:docMk/>
            <pc:sldMk cId="2139613332" sldId="798"/>
            <ac:spMk id="5" creationId="{0FD20EE3-8365-993F-2CB8-8876549E2D83}"/>
          </ac:spMkLst>
        </pc:spChg>
      </pc:sldChg>
      <pc:sldChg chg="addSp delSp modSp">
        <pc:chgData name="QiuTian" userId="d059b521-ee81-481f-be34-ac8650352dd5" providerId="ADAL" clId="{3241D175-DE6B-8741-BF39-DB18CC3903C5}" dt="2023-02-28T02:58:29.908" v="11"/>
        <pc:sldMkLst>
          <pc:docMk/>
          <pc:sldMk cId="3615241171" sldId="799"/>
        </pc:sldMkLst>
        <pc:spChg chg="add del mod">
          <ac:chgData name="QiuTian" userId="d059b521-ee81-481f-be34-ac8650352dd5" providerId="ADAL" clId="{3241D175-DE6B-8741-BF39-DB18CC3903C5}" dt="2023-02-28T02:58:14.127" v="9"/>
          <ac:spMkLst>
            <pc:docMk/>
            <pc:sldMk cId="3615241171" sldId="799"/>
            <ac:spMk id="2" creationId="{F7678005-95A3-CB9A-9007-A2B2FD1239A5}"/>
          </ac:spMkLst>
        </pc:spChg>
        <pc:spChg chg="del">
          <ac:chgData name="QiuTian" userId="d059b521-ee81-481f-be34-ac8650352dd5" providerId="ADAL" clId="{3241D175-DE6B-8741-BF39-DB18CC3903C5}" dt="2023-02-28T02:57:46.961" v="0"/>
          <ac:spMkLst>
            <pc:docMk/>
            <pc:sldMk cId="3615241171" sldId="799"/>
            <ac:spMk id="5" creationId="{D186C433-DB24-2701-2247-ED94C6450813}"/>
          </ac:spMkLst>
        </pc:spChg>
        <pc:spChg chg="add mod">
          <ac:chgData name="QiuTian" userId="d059b521-ee81-481f-be34-ac8650352dd5" providerId="ADAL" clId="{3241D175-DE6B-8741-BF39-DB18CC3903C5}" dt="2023-02-28T02:58:29.908" v="11"/>
          <ac:spMkLst>
            <pc:docMk/>
            <pc:sldMk cId="3615241171" sldId="799"/>
            <ac:spMk id="6" creationId="{539CD9D6-FF85-D2A0-A166-B160F245EDE7}"/>
          </ac:spMkLst>
        </pc:spChg>
      </pc:sldChg>
      <pc:sldChg chg="addSp delSp modSp">
        <pc:chgData name="QiuTian" userId="d059b521-ee81-481f-be34-ac8650352dd5" providerId="ADAL" clId="{3241D175-DE6B-8741-BF39-DB18CC3903C5}" dt="2023-02-28T02:58:29.908" v="11"/>
        <pc:sldMkLst>
          <pc:docMk/>
          <pc:sldMk cId="3278227537" sldId="800"/>
        </pc:sldMkLst>
        <pc:spChg chg="add del mod">
          <ac:chgData name="QiuTian" userId="d059b521-ee81-481f-be34-ac8650352dd5" providerId="ADAL" clId="{3241D175-DE6B-8741-BF39-DB18CC3903C5}" dt="2023-02-28T02:58:14.127" v="9"/>
          <ac:spMkLst>
            <pc:docMk/>
            <pc:sldMk cId="3278227537" sldId="800"/>
            <ac:spMk id="2" creationId="{A1866386-6387-A5C4-3142-AF0B385536A5}"/>
          </ac:spMkLst>
        </pc:spChg>
        <pc:spChg chg="add mod">
          <ac:chgData name="QiuTian" userId="d059b521-ee81-481f-be34-ac8650352dd5" providerId="ADAL" clId="{3241D175-DE6B-8741-BF39-DB18CC3903C5}" dt="2023-02-28T02:58:29.908" v="11"/>
          <ac:spMkLst>
            <pc:docMk/>
            <pc:sldMk cId="3278227537" sldId="800"/>
            <ac:spMk id="3" creationId="{F8DE5E7C-6143-03FB-833C-9EF03E6A77D4}"/>
          </ac:spMkLst>
        </pc:spChg>
        <pc:spChg chg="del">
          <ac:chgData name="QiuTian" userId="d059b521-ee81-481f-be34-ac8650352dd5" providerId="ADAL" clId="{3241D175-DE6B-8741-BF39-DB18CC3903C5}" dt="2023-02-28T02:57:46.961" v="0"/>
          <ac:spMkLst>
            <pc:docMk/>
            <pc:sldMk cId="3278227537" sldId="800"/>
            <ac:spMk id="5" creationId="{EFE5255B-98E1-5EFD-02FB-FCCE70330E6B}"/>
          </ac:spMkLst>
        </pc:spChg>
      </pc:sldChg>
      <pc:sldChg chg="addSp delSp modSp">
        <pc:chgData name="QiuTian" userId="d059b521-ee81-481f-be34-ac8650352dd5" providerId="ADAL" clId="{3241D175-DE6B-8741-BF39-DB18CC3903C5}" dt="2023-02-28T02:58:29.908" v="11"/>
        <pc:sldMkLst>
          <pc:docMk/>
          <pc:sldMk cId="2820177322" sldId="801"/>
        </pc:sldMkLst>
        <pc:spChg chg="add del mod">
          <ac:chgData name="QiuTian" userId="d059b521-ee81-481f-be34-ac8650352dd5" providerId="ADAL" clId="{3241D175-DE6B-8741-BF39-DB18CC3903C5}" dt="2023-02-28T02:58:14.127" v="9"/>
          <ac:spMkLst>
            <pc:docMk/>
            <pc:sldMk cId="2820177322" sldId="801"/>
            <ac:spMk id="2" creationId="{7A66F235-B20D-B495-EEE3-34799AAD0329}"/>
          </ac:spMkLst>
        </pc:spChg>
        <pc:spChg chg="del">
          <ac:chgData name="QiuTian" userId="d059b521-ee81-481f-be34-ac8650352dd5" providerId="ADAL" clId="{3241D175-DE6B-8741-BF39-DB18CC3903C5}" dt="2023-02-28T02:57:46.961" v="0"/>
          <ac:spMkLst>
            <pc:docMk/>
            <pc:sldMk cId="2820177322" sldId="801"/>
            <ac:spMk id="3" creationId="{6BA5F3FD-34C9-CA6E-CEBA-6B9E637F8AD3}"/>
          </ac:spMkLst>
        </pc:spChg>
        <pc:spChg chg="add mod">
          <ac:chgData name="QiuTian" userId="d059b521-ee81-481f-be34-ac8650352dd5" providerId="ADAL" clId="{3241D175-DE6B-8741-BF39-DB18CC3903C5}" dt="2023-02-28T02:58:29.908" v="11"/>
          <ac:spMkLst>
            <pc:docMk/>
            <pc:sldMk cId="2820177322" sldId="801"/>
            <ac:spMk id="5" creationId="{F0DE2160-BFB6-8288-1517-523139195B48}"/>
          </ac:spMkLst>
        </pc:spChg>
      </pc:sldChg>
      <pc:sldChg chg="addSp delSp modSp">
        <pc:chgData name="QiuTian" userId="d059b521-ee81-481f-be34-ac8650352dd5" providerId="ADAL" clId="{3241D175-DE6B-8741-BF39-DB18CC3903C5}" dt="2023-02-28T02:58:29.908" v="11"/>
        <pc:sldMkLst>
          <pc:docMk/>
          <pc:sldMk cId="3160985523" sldId="802"/>
        </pc:sldMkLst>
        <pc:spChg chg="add del mod">
          <ac:chgData name="QiuTian" userId="d059b521-ee81-481f-be34-ac8650352dd5" providerId="ADAL" clId="{3241D175-DE6B-8741-BF39-DB18CC3903C5}" dt="2023-02-28T02:58:14.127" v="9"/>
          <ac:spMkLst>
            <pc:docMk/>
            <pc:sldMk cId="3160985523" sldId="802"/>
            <ac:spMk id="2" creationId="{8017675A-FD07-045E-23C7-DEB093BA050F}"/>
          </ac:spMkLst>
        </pc:spChg>
        <pc:spChg chg="del">
          <ac:chgData name="QiuTian" userId="d059b521-ee81-481f-be34-ac8650352dd5" providerId="ADAL" clId="{3241D175-DE6B-8741-BF39-DB18CC3903C5}" dt="2023-02-28T02:57:46.961" v="0"/>
          <ac:spMkLst>
            <pc:docMk/>
            <pc:sldMk cId="3160985523" sldId="802"/>
            <ac:spMk id="3" creationId="{D14F1E1D-FA55-C962-CFF3-678E25F1FDE8}"/>
          </ac:spMkLst>
        </pc:spChg>
        <pc:spChg chg="add mod">
          <ac:chgData name="QiuTian" userId="d059b521-ee81-481f-be34-ac8650352dd5" providerId="ADAL" clId="{3241D175-DE6B-8741-BF39-DB18CC3903C5}" dt="2023-02-28T02:58:29.908" v="11"/>
          <ac:spMkLst>
            <pc:docMk/>
            <pc:sldMk cId="3160985523" sldId="802"/>
            <ac:spMk id="5" creationId="{EB9F4095-D31E-D68A-E547-9CF47FFA7F78}"/>
          </ac:spMkLst>
        </pc:spChg>
      </pc:sldChg>
      <pc:sldChg chg="addSp delSp modSp">
        <pc:chgData name="QiuTian" userId="d059b521-ee81-481f-be34-ac8650352dd5" providerId="ADAL" clId="{3241D175-DE6B-8741-BF39-DB18CC3903C5}" dt="2023-02-28T02:58:29.908" v="11"/>
        <pc:sldMkLst>
          <pc:docMk/>
          <pc:sldMk cId="955592633" sldId="804"/>
        </pc:sldMkLst>
        <pc:spChg chg="add del mod">
          <ac:chgData name="QiuTian" userId="d059b521-ee81-481f-be34-ac8650352dd5" providerId="ADAL" clId="{3241D175-DE6B-8741-BF39-DB18CC3903C5}" dt="2023-02-28T02:58:14.127" v="9"/>
          <ac:spMkLst>
            <pc:docMk/>
            <pc:sldMk cId="955592633" sldId="804"/>
            <ac:spMk id="2" creationId="{25B504C4-CB89-4606-4983-64859CE1B16C}"/>
          </ac:spMkLst>
        </pc:spChg>
        <pc:spChg chg="del">
          <ac:chgData name="QiuTian" userId="d059b521-ee81-481f-be34-ac8650352dd5" providerId="ADAL" clId="{3241D175-DE6B-8741-BF39-DB18CC3903C5}" dt="2023-02-28T02:57:46.961" v="0"/>
          <ac:spMkLst>
            <pc:docMk/>
            <pc:sldMk cId="955592633" sldId="804"/>
            <ac:spMk id="10" creationId="{0208C522-A289-7414-665E-22322CAD6C04}"/>
          </ac:spMkLst>
        </pc:spChg>
        <pc:spChg chg="add mod">
          <ac:chgData name="QiuTian" userId="d059b521-ee81-481f-be34-ac8650352dd5" providerId="ADAL" clId="{3241D175-DE6B-8741-BF39-DB18CC3903C5}" dt="2023-02-28T02:58:29.908" v="11"/>
          <ac:spMkLst>
            <pc:docMk/>
            <pc:sldMk cId="955592633" sldId="804"/>
            <ac:spMk id="11" creationId="{018A3703-1625-E576-A9FE-BA5156EAABA2}"/>
          </ac:spMkLst>
        </pc:spChg>
      </pc:sldChg>
      <pc:sldChg chg="addSp delSp modSp">
        <pc:chgData name="QiuTian" userId="d059b521-ee81-481f-be34-ac8650352dd5" providerId="ADAL" clId="{3241D175-DE6B-8741-BF39-DB18CC3903C5}" dt="2023-02-28T02:58:29.908" v="11"/>
        <pc:sldMkLst>
          <pc:docMk/>
          <pc:sldMk cId="624586116" sldId="805"/>
        </pc:sldMkLst>
        <pc:spChg chg="add del mod">
          <ac:chgData name="QiuTian" userId="d059b521-ee81-481f-be34-ac8650352dd5" providerId="ADAL" clId="{3241D175-DE6B-8741-BF39-DB18CC3903C5}" dt="2023-02-28T02:58:14.127" v="9"/>
          <ac:spMkLst>
            <pc:docMk/>
            <pc:sldMk cId="624586116" sldId="805"/>
            <ac:spMk id="2" creationId="{CCC5A42A-FB76-0D66-2E72-C9CD98362D7F}"/>
          </ac:spMkLst>
        </pc:spChg>
        <pc:spChg chg="add mod">
          <ac:chgData name="QiuTian" userId="d059b521-ee81-481f-be34-ac8650352dd5" providerId="ADAL" clId="{3241D175-DE6B-8741-BF39-DB18CC3903C5}" dt="2023-02-28T02:58:29.908" v="11"/>
          <ac:spMkLst>
            <pc:docMk/>
            <pc:sldMk cId="624586116" sldId="805"/>
            <ac:spMk id="3" creationId="{25E5E595-D5B5-BB9B-7123-BD601D3A89F6}"/>
          </ac:spMkLst>
        </pc:spChg>
        <pc:spChg chg="del">
          <ac:chgData name="QiuTian" userId="d059b521-ee81-481f-be34-ac8650352dd5" providerId="ADAL" clId="{3241D175-DE6B-8741-BF39-DB18CC3903C5}" dt="2023-02-28T02:57:46.961" v="0"/>
          <ac:spMkLst>
            <pc:docMk/>
            <pc:sldMk cId="624586116" sldId="805"/>
            <ac:spMk id="10" creationId="{7DB30EEE-316C-25E3-FB87-423DBD59AE62}"/>
          </ac:spMkLst>
        </pc:spChg>
      </pc:sldChg>
      <pc:sldChg chg="addSp delSp modSp">
        <pc:chgData name="QiuTian" userId="d059b521-ee81-481f-be34-ac8650352dd5" providerId="ADAL" clId="{3241D175-DE6B-8741-BF39-DB18CC3903C5}" dt="2023-02-28T02:58:29.908" v="11"/>
        <pc:sldMkLst>
          <pc:docMk/>
          <pc:sldMk cId="3419767465" sldId="807"/>
        </pc:sldMkLst>
        <pc:spChg chg="add del mod">
          <ac:chgData name="QiuTian" userId="d059b521-ee81-481f-be34-ac8650352dd5" providerId="ADAL" clId="{3241D175-DE6B-8741-BF39-DB18CC3903C5}" dt="2023-02-28T02:58:14.127" v="9"/>
          <ac:spMkLst>
            <pc:docMk/>
            <pc:sldMk cId="3419767465" sldId="807"/>
            <ac:spMk id="2" creationId="{62D58918-DDAE-3F92-C822-1B98A1ECD443}"/>
          </ac:spMkLst>
        </pc:spChg>
        <pc:spChg chg="del">
          <ac:chgData name="QiuTian" userId="d059b521-ee81-481f-be34-ac8650352dd5" providerId="ADAL" clId="{3241D175-DE6B-8741-BF39-DB18CC3903C5}" dt="2023-02-28T02:57:46.961" v="0"/>
          <ac:spMkLst>
            <pc:docMk/>
            <pc:sldMk cId="3419767465" sldId="807"/>
            <ac:spMk id="5" creationId="{1026E579-2FA3-865C-AC65-8A6727B71EA3}"/>
          </ac:spMkLst>
        </pc:spChg>
        <pc:spChg chg="add mod">
          <ac:chgData name="QiuTian" userId="d059b521-ee81-481f-be34-ac8650352dd5" providerId="ADAL" clId="{3241D175-DE6B-8741-BF39-DB18CC3903C5}" dt="2023-02-28T02:58:29.908" v="11"/>
          <ac:spMkLst>
            <pc:docMk/>
            <pc:sldMk cId="3419767465" sldId="807"/>
            <ac:spMk id="6" creationId="{012B3118-CE1A-8F11-1BD0-ED9AE1C40AAD}"/>
          </ac:spMkLst>
        </pc:spChg>
      </pc:sldChg>
      <pc:sldChg chg="addSp delSp modSp">
        <pc:chgData name="QiuTian" userId="d059b521-ee81-481f-be34-ac8650352dd5" providerId="ADAL" clId="{3241D175-DE6B-8741-BF39-DB18CC3903C5}" dt="2023-02-28T02:58:29.908" v="11"/>
        <pc:sldMkLst>
          <pc:docMk/>
          <pc:sldMk cId="911802782" sldId="808"/>
        </pc:sldMkLst>
        <pc:spChg chg="add del mod">
          <ac:chgData name="QiuTian" userId="d059b521-ee81-481f-be34-ac8650352dd5" providerId="ADAL" clId="{3241D175-DE6B-8741-BF39-DB18CC3903C5}" dt="2023-02-28T02:58:14.127" v="9"/>
          <ac:spMkLst>
            <pc:docMk/>
            <pc:sldMk cId="911802782" sldId="808"/>
            <ac:spMk id="2" creationId="{A0E145A3-8366-2EB7-C2F7-A2BBD7743CC4}"/>
          </ac:spMkLst>
        </pc:spChg>
        <pc:spChg chg="add mod">
          <ac:chgData name="QiuTian" userId="d059b521-ee81-481f-be34-ac8650352dd5" providerId="ADAL" clId="{3241D175-DE6B-8741-BF39-DB18CC3903C5}" dt="2023-02-28T02:58:29.908" v="11"/>
          <ac:spMkLst>
            <pc:docMk/>
            <pc:sldMk cId="911802782" sldId="808"/>
            <ac:spMk id="5" creationId="{5697C419-5230-D250-D152-8BF1D43F9D66}"/>
          </ac:spMkLst>
        </pc:spChg>
        <pc:spChg chg="del">
          <ac:chgData name="QiuTian" userId="d059b521-ee81-481f-be34-ac8650352dd5" providerId="ADAL" clId="{3241D175-DE6B-8741-BF39-DB18CC3903C5}" dt="2023-02-28T02:57:46.961" v="0"/>
          <ac:spMkLst>
            <pc:docMk/>
            <pc:sldMk cId="911802782" sldId="808"/>
            <ac:spMk id="481" creationId="{082E2FD4-6C27-9755-C39C-DF13C1BE59FD}"/>
          </ac:spMkLst>
        </pc:spChg>
      </pc:sldChg>
      <pc:sldChg chg="addSp delSp modSp">
        <pc:chgData name="QiuTian" userId="d059b521-ee81-481f-be34-ac8650352dd5" providerId="ADAL" clId="{3241D175-DE6B-8741-BF39-DB18CC3903C5}" dt="2023-02-28T02:58:29.908" v="11"/>
        <pc:sldMkLst>
          <pc:docMk/>
          <pc:sldMk cId="1133546438" sldId="809"/>
        </pc:sldMkLst>
        <pc:spChg chg="add del mod">
          <ac:chgData name="QiuTian" userId="d059b521-ee81-481f-be34-ac8650352dd5" providerId="ADAL" clId="{3241D175-DE6B-8741-BF39-DB18CC3903C5}" dt="2023-02-28T02:58:14.127" v="9"/>
          <ac:spMkLst>
            <pc:docMk/>
            <pc:sldMk cId="1133546438" sldId="809"/>
            <ac:spMk id="2" creationId="{EA2CE4F4-2AF2-A460-FEBD-EB63114F25E6}"/>
          </ac:spMkLst>
        </pc:spChg>
        <pc:spChg chg="add mod">
          <ac:chgData name="QiuTian" userId="d059b521-ee81-481f-be34-ac8650352dd5" providerId="ADAL" clId="{3241D175-DE6B-8741-BF39-DB18CC3903C5}" dt="2023-02-28T02:58:29.908" v="11"/>
          <ac:spMkLst>
            <pc:docMk/>
            <pc:sldMk cId="1133546438" sldId="809"/>
            <ac:spMk id="3" creationId="{B193400A-17AC-7508-064B-61920A137A84}"/>
          </ac:spMkLst>
        </pc:spChg>
        <pc:spChg chg="del">
          <ac:chgData name="QiuTian" userId="d059b521-ee81-481f-be34-ac8650352dd5" providerId="ADAL" clId="{3241D175-DE6B-8741-BF39-DB18CC3903C5}" dt="2023-02-28T02:57:46.961" v="0"/>
          <ac:spMkLst>
            <pc:docMk/>
            <pc:sldMk cId="1133546438" sldId="809"/>
            <ac:spMk id="10" creationId="{6552C463-F3A5-20E2-761B-85EB43C0804F}"/>
          </ac:spMkLst>
        </pc:spChg>
      </pc:sldChg>
      <pc:sldChg chg="addSp delSp modSp">
        <pc:chgData name="QiuTian" userId="d059b521-ee81-481f-be34-ac8650352dd5" providerId="ADAL" clId="{3241D175-DE6B-8741-BF39-DB18CC3903C5}" dt="2023-02-28T02:58:29.908" v="11"/>
        <pc:sldMkLst>
          <pc:docMk/>
          <pc:sldMk cId="1363932241" sldId="810"/>
        </pc:sldMkLst>
        <pc:spChg chg="add del mod">
          <ac:chgData name="QiuTian" userId="d059b521-ee81-481f-be34-ac8650352dd5" providerId="ADAL" clId="{3241D175-DE6B-8741-BF39-DB18CC3903C5}" dt="2023-02-28T02:58:14.127" v="9"/>
          <ac:spMkLst>
            <pc:docMk/>
            <pc:sldMk cId="1363932241" sldId="810"/>
            <ac:spMk id="2" creationId="{CC1AC417-736C-A1BE-1F43-2DE3EB80B4DF}"/>
          </ac:spMkLst>
        </pc:spChg>
        <pc:spChg chg="add mod">
          <ac:chgData name="QiuTian" userId="d059b521-ee81-481f-be34-ac8650352dd5" providerId="ADAL" clId="{3241D175-DE6B-8741-BF39-DB18CC3903C5}" dt="2023-02-28T02:58:29.908" v="11"/>
          <ac:spMkLst>
            <pc:docMk/>
            <pc:sldMk cId="1363932241" sldId="810"/>
            <ac:spMk id="6" creationId="{3DF235A8-FAAD-4634-CCBB-F83B5AAF73B0}"/>
          </ac:spMkLst>
        </pc:spChg>
        <pc:spChg chg="del">
          <ac:chgData name="QiuTian" userId="d059b521-ee81-481f-be34-ac8650352dd5" providerId="ADAL" clId="{3241D175-DE6B-8741-BF39-DB18CC3903C5}" dt="2023-02-28T02:57:46.961" v="0"/>
          <ac:spMkLst>
            <pc:docMk/>
            <pc:sldMk cId="1363932241" sldId="810"/>
            <ac:spMk id="7" creationId="{43464B6C-8C44-79BA-D1F5-13B2AD93BD8E}"/>
          </ac:spMkLst>
        </pc:spChg>
      </pc:sldChg>
      <pc:sldChg chg="addSp delSp modSp">
        <pc:chgData name="QiuTian" userId="d059b521-ee81-481f-be34-ac8650352dd5" providerId="ADAL" clId="{3241D175-DE6B-8741-BF39-DB18CC3903C5}" dt="2023-02-28T02:58:29.908" v="11"/>
        <pc:sldMkLst>
          <pc:docMk/>
          <pc:sldMk cId="2168834835" sldId="811"/>
        </pc:sldMkLst>
        <pc:spChg chg="add del mod">
          <ac:chgData name="QiuTian" userId="d059b521-ee81-481f-be34-ac8650352dd5" providerId="ADAL" clId="{3241D175-DE6B-8741-BF39-DB18CC3903C5}" dt="2023-02-28T02:58:14.127" v="9"/>
          <ac:spMkLst>
            <pc:docMk/>
            <pc:sldMk cId="2168834835" sldId="811"/>
            <ac:spMk id="2" creationId="{F6CF552D-2D9F-42E9-2E96-7E15D12E2475}"/>
          </ac:spMkLst>
        </pc:spChg>
        <pc:spChg chg="add mod">
          <ac:chgData name="QiuTian" userId="d059b521-ee81-481f-be34-ac8650352dd5" providerId="ADAL" clId="{3241D175-DE6B-8741-BF39-DB18CC3903C5}" dt="2023-02-28T02:58:29.908" v="11"/>
          <ac:spMkLst>
            <pc:docMk/>
            <pc:sldMk cId="2168834835" sldId="811"/>
            <ac:spMk id="3" creationId="{F601AF8B-9798-4F2E-C95C-C2B776BEB4A0}"/>
          </ac:spMkLst>
        </pc:spChg>
        <pc:spChg chg="del">
          <ac:chgData name="QiuTian" userId="d059b521-ee81-481f-be34-ac8650352dd5" providerId="ADAL" clId="{3241D175-DE6B-8741-BF39-DB18CC3903C5}" dt="2023-02-28T02:57:46.961" v="0"/>
          <ac:spMkLst>
            <pc:docMk/>
            <pc:sldMk cId="2168834835" sldId="811"/>
            <ac:spMk id="8" creationId="{C2F8A0FE-B398-7E85-4CBE-F21139E2FEEB}"/>
          </ac:spMkLst>
        </pc:spChg>
      </pc:sldChg>
      <pc:sldChg chg="addSp delSp modSp">
        <pc:chgData name="QiuTian" userId="d059b521-ee81-481f-be34-ac8650352dd5" providerId="ADAL" clId="{3241D175-DE6B-8741-BF39-DB18CC3903C5}" dt="2023-02-28T02:58:29.908" v="11"/>
        <pc:sldMkLst>
          <pc:docMk/>
          <pc:sldMk cId="1307928451" sldId="812"/>
        </pc:sldMkLst>
        <pc:spChg chg="add del mod">
          <ac:chgData name="QiuTian" userId="d059b521-ee81-481f-be34-ac8650352dd5" providerId="ADAL" clId="{3241D175-DE6B-8741-BF39-DB18CC3903C5}" dt="2023-02-28T02:58:14.127" v="9"/>
          <ac:spMkLst>
            <pc:docMk/>
            <pc:sldMk cId="1307928451" sldId="812"/>
            <ac:spMk id="2" creationId="{C78A95D0-727D-D8FE-615F-63635B0FCBC4}"/>
          </ac:spMkLst>
        </pc:spChg>
        <pc:spChg chg="add mod">
          <ac:chgData name="QiuTian" userId="d059b521-ee81-481f-be34-ac8650352dd5" providerId="ADAL" clId="{3241D175-DE6B-8741-BF39-DB18CC3903C5}" dt="2023-02-28T02:58:29.908" v="11"/>
          <ac:spMkLst>
            <pc:docMk/>
            <pc:sldMk cId="1307928451" sldId="812"/>
            <ac:spMk id="7" creationId="{A81C174A-AF71-AD7C-E5B8-40640DD083DF}"/>
          </ac:spMkLst>
        </pc:spChg>
        <pc:spChg chg="del">
          <ac:chgData name="QiuTian" userId="d059b521-ee81-481f-be34-ac8650352dd5" providerId="ADAL" clId="{3241D175-DE6B-8741-BF39-DB18CC3903C5}" dt="2023-02-28T02:57:46.961" v="0"/>
          <ac:spMkLst>
            <pc:docMk/>
            <pc:sldMk cId="1307928451" sldId="81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93849858" sldId="813"/>
        </pc:sldMkLst>
        <pc:spChg chg="add del mod">
          <ac:chgData name="QiuTian" userId="d059b521-ee81-481f-be34-ac8650352dd5" providerId="ADAL" clId="{3241D175-DE6B-8741-BF39-DB18CC3903C5}" dt="2023-02-28T02:58:14.127" v="9"/>
          <ac:spMkLst>
            <pc:docMk/>
            <pc:sldMk cId="493849858" sldId="813"/>
            <ac:spMk id="2" creationId="{509BADDF-19A9-370E-D887-72615D9D72E4}"/>
          </ac:spMkLst>
        </pc:spChg>
        <pc:spChg chg="add mod">
          <ac:chgData name="QiuTian" userId="d059b521-ee81-481f-be34-ac8650352dd5" providerId="ADAL" clId="{3241D175-DE6B-8741-BF39-DB18CC3903C5}" dt="2023-02-28T02:58:29.908" v="11"/>
          <ac:spMkLst>
            <pc:docMk/>
            <pc:sldMk cId="493849858" sldId="813"/>
            <ac:spMk id="3" creationId="{CDA14B92-DB39-B406-A6C3-5659C48E899B}"/>
          </ac:spMkLst>
        </pc:spChg>
        <pc:spChg chg="del">
          <ac:chgData name="QiuTian" userId="d059b521-ee81-481f-be34-ac8650352dd5" providerId="ADAL" clId="{3241D175-DE6B-8741-BF39-DB18CC3903C5}" dt="2023-02-28T02:57:46.961" v="0"/>
          <ac:spMkLst>
            <pc:docMk/>
            <pc:sldMk cId="493849858" sldId="81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993407412" sldId="814"/>
        </pc:sldMkLst>
        <pc:spChg chg="add del mod">
          <ac:chgData name="QiuTian" userId="d059b521-ee81-481f-be34-ac8650352dd5" providerId="ADAL" clId="{3241D175-DE6B-8741-BF39-DB18CC3903C5}" dt="2023-02-28T02:58:14.127" v="9"/>
          <ac:spMkLst>
            <pc:docMk/>
            <pc:sldMk cId="3993407412" sldId="814"/>
            <ac:spMk id="2" creationId="{0B7DE323-F04B-2547-5588-A063DE6A9160}"/>
          </ac:spMkLst>
        </pc:spChg>
        <pc:spChg chg="add mod">
          <ac:chgData name="QiuTian" userId="d059b521-ee81-481f-be34-ac8650352dd5" providerId="ADAL" clId="{3241D175-DE6B-8741-BF39-DB18CC3903C5}" dt="2023-02-28T02:58:29.908" v="11"/>
          <ac:spMkLst>
            <pc:docMk/>
            <pc:sldMk cId="3993407412" sldId="814"/>
            <ac:spMk id="3" creationId="{FA1319BB-2D87-2048-1617-A50C95C1BA68}"/>
          </ac:spMkLst>
        </pc:spChg>
        <pc:spChg chg="del">
          <ac:chgData name="QiuTian" userId="d059b521-ee81-481f-be34-ac8650352dd5" providerId="ADAL" clId="{3241D175-DE6B-8741-BF39-DB18CC3903C5}" dt="2023-02-28T02:57:46.961" v="0"/>
          <ac:spMkLst>
            <pc:docMk/>
            <pc:sldMk cId="3993407412" sldId="81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0556183" sldId="815"/>
        </pc:sldMkLst>
        <pc:spChg chg="add del mod">
          <ac:chgData name="QiuTian" userId="d059b521-ee81-481f-be34-ac8650352dd5" providerId="ADAL" clId="{3241D175-DE6B-8741-BF39-DB18CC3903C5}" dt="2023-02-28T02:58:14.127" v="9"/>
          <ac:spMkLst>
            <pc:docMk/>
            <pc:sldMk cId="3090556183" sldId="815"/>
            <ac:spMk id="2" creationId="{45E008BE-4758-E355-3AE9-CC4267A5F10F}"/>
          </ac:spMkLst>
        </pc:spChg>
        <pc:spChg chg="add mod">
          <ac:chgData name="QiuTian" userId="d059b521-ee81-481f-be34-ac8650352dd5" providerId="ADAL" clId="{3241D175-DE6B-8741-BF39-DB18CC3903C5}" dt="2023-02-28T02:58:29.908" v="11"/>
          <ac:spMkLst>
            <pc:docMk/>
            <pc:sldMk cId="3090556183" sldId="815"/>
            <ac:spMk id="5" creationId="{A9CC0B8A-F80E-E5B5-A3D7-A3E52BEF62D7}"/>
          </ac:spMkLst>
        </pc:spChg>
        <pc:spChg chg="del">
          <ac:chgData name="QiuTian" userId="d059b521-ee81-481f-be34-ac8650352dd5" providerId="ADAL" clId="{3241D175-DE6B-8741-BF39-DB18CC3903C5}" dt="2023-02-28T02:57:46.961" v="0"/>
          <ac:spMkLst>
            <pc:docMk/>
            <pc:sldMk cId="3090556183" sldId="815"/>
            <ac:spMk id="9" creationId="{45A7C205-F067-CADD-6CF6-63EEB1D0920B}"/>
          </ac:spMkLst>
        </pc:spChg>
      </pc:sldChg>
      <pc:sldChg chg="addSp delSp modSp modAnim">
        <pc:chgData name="QiuTian" userId="d059b521-ee81-481f-be34-ac8650352dd5" providerId="ADAL" clId="{3241D175-DE6B-8741-BF39-DB18CC3903C5}" dt="2023-03-01T03:33:22.338" v="18"/>
        <pc:sldMkLst>
          <pc:docMk/>
          <pc:sldMk cId="3093991313" sldId="816"/>
        </pc:sldMkLst>
        <pc:spChg chg="add del mod">
          <ac:chgData name="QiuTian" userId="d059b521-ee81-481f-be34-ac8650352dd5" providerId="ADAL" clId="{3241D175-DE6B-8741-BF39-DB18CC3903C5}" dt="2023-02-28T02:58:14.127" v="9"/>
          <ac:spMkLst>
            <pc:docMk/>
            <pc:sldMk cId="3093991313" sldId="816"/>
            <ac:spMk id="2" creationId="{467A06A3-9CD2-9A11-3014-5980C305CA92}"/>
          </ac:spMkLst>
        </pc:spChg>
        <pc:spChg chg="add mod">
          <ac:chgData name="QiuTian" userId="d059b521-ee81-481f-be34-ac8650352dd5" providerId="ADAL" clId="{3241D175-DE6B-8741-BF39-DB18CC3903C5}" dt="2023-02-28T02:58:29.908" v="11"/>
          <ac:spMkLst>
            <pc:docMk/>
            <pc:sldMk cId="3093991313" sldId="816"/>
            <ac:spMk id="3" creationId="{F2DC2654-D9E8-E517-5B02-648D39DBE30B}"/>
          </ac:spMkLst>
        </pc:spChg>
        <pc:spChg chg="del">
          <ac:chgData name="QiuTian" userId="d059b521-ee81-481f-be34-ac8650352dd5" providerId="ADAL" clId="{3241D175-DE6B-8741-BF39-DB18CC3903C5}" dt="2023-02-28T02:57:46.961" v="0"/>
          <ac:spMkLst>
            <pc:docMk/>
            <pc:sldMk cId="3093991313" sldId="81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594535419" sldId="817"/>
        </pc:sldMkLst>
        <pc:spChg chg="add del mod">
          <ac:chgData name="QiuTian" userId="d059b521-ee81-481f-be34-ac8650352dd5" providerId="ADAL" clId="{3241D175-DE6B-8741-BF39-DB18CC3903C5}" dt="2023-02-28T02:58:14.127" v="9"/>
          <ac:spMkLst>
            <pc:docMk/>
            <pc:sldMk cId="3594535419" sldId="817"/>
            <ac:spMk id="2" creationId="{31CC7D90-C918-9F77-BABB-5564CF5A46FF}"/>
          </ac:spMkLst>
        </pc:spChg>
        <pc:spChg chg="add mod">
          <ac:chgData name="QiuTian" userId="d059b521-ee81-481f-be34-ac8650352dd5" providerId="ADAL" clId="{3241D175-DE6B-8741-BF39-DB18CC3903C5}" dt="2023-02-28T02:58:29.908" v="11"/>
          <ac:spMkLst>
            <pc:docMk/>
            <pc:sldMk cId="3594535419" sldId="817"/>
            <ac:spMk id="3" creationId="{F4A69640-AAEC-3831-8A8F-5151A1F8D229}"/>
          </ac:spMkLst>
        </pc:spChg>
        <pc:spChg chg="del">
          <ac:chgData name="QiuTian" userId="d059b521-ee81-481f-be34-ac8650352dd5" providerId="ADAL" clId="{3241D175-DE6B-8741-BF39-DB18CC3903C5}" dt="2023-02-28T02:57:46.961" v="0"/>
          <ac:spMkLst>
            <pc:docMk/>
            <pc:sldMk cId="3594535419" sldId="81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58064663" sldId="819"/>
        </pc:sldMkLst>
        <pc:spChg chg="add del mod">
          <ac:chgData name="QiuTian" userId="d059b521-ee81-481f-be34-ac8650352dd5" providerId="ADAL" clId="{3241D175-DE6B-8741-BF39-DB18CC3903C5}" dt="2023-02-28T02:58:14.127" v="9"/>
          <ac:spMkLst>
            <pc:docMk/>
            <pc:sldMk cId="1258064663" sldId="819"/>
            <ac:spMk id="2" creationId="{8742D70A-02FC-43CC-5168-4636B517B56B}"/>
          </ac:spMkLst>
        </pc:spChg>
        <pc:spChg chg="add mod">
          <ac:chgData name="QiuTian" userId="d059b521-ee81-481f-be34-ac8650352dd5" providerId="ADAL" clId="{3241D175-DE6B-8741-BF39-DB18CC3903C5}" dt="2023-02-28T02:58:29.908" v="11"/>
          <ac:spMkLst>
            <pc:docMk/>
            <pc:sldMk cId="1258064663" sldId="819"/>
            <ac:spMk id="3" creationId="{A304D69B-937B-C8C3-8213-5A0021656E51}"/>
          </ac:spMkLst>
        </pc:spChg>
        <pc:spChg chg="del">
          <ac:chgData name="QiuTian" userId="d059b521-ee81-481f-be34-ac8650352dd5" providerId="ADAL" clId="{3241D175-DE6B-8741-BF39-DB18CC3903C5}" dt="2023-02-28T02:57:46.961" v="0"/>
          <ac:spMkLst>
            <pc:docMk/>
            <pc:sldMk cId="1258064663" sldId="81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90787239" sldId="820"/>
        </pc:sldMkLst>
        <pc:spChg chg="add del mod">
          <ac:chgData name="QiuTian" userId="d059b521-ee81-481f-be34-ac8650352dd5" providerId="ADAL" clId="{3241D175-DE6B-8741-BF39-DB18CC3903C5}" dt="2023-02-28T02:58:14.127" v="9"/>
          <ac:spMkLst>
            <pc:docMk/>
            <pc:sldMk cId="2990787239" sldId="820"/>
            <ac:spMk id="2" creationId="{D01955A3-7B9B-C81A-C472-81A483EAB24A}"/>
          </ac:spMkLst>
        </pc:spChg>
        <pc:spChg chg="add mod">
          <ac:chgData name="QiuTian" userId="d059b521-ee81-481f-be34-ac8650352dd5" providerId="ADAL" clId="{3241D175-DE6B-8741-BF39-DB18CC3903C5}" dt="2023-02-28T02:58:29.908" v="11"/>
          <ac:spMkLst>
            <pc:docMk/>
            <pc:sldMk cId="2990787239" sldId="820"/>
            <ac:spMk id="3" creationId="{C3DCAC94-8A9B-4AE5-965A-B5C93F1D04BF}"/>
          </ac:spMkLst>
        </pc:spChg>
        <pc:spChg chg="del">
          <ac:chgData name="QiuTian" userId="d059b521-ee81-481f-be34-ac8650352dd5" providerId="ADAL" clId="{3241D175-DE6B-8741-BF39-DB18CC3903C5}" dt="2023-02-28T02:57:46.961" v="0"/>
          <ac:spMkLst>
            <pc:docMk/>
            <pc:sldMk cId="2990787239" sldId="82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2126929" sldId="821"/>
        </pc:sldMkLst>
        <pc:spChg chg="add del mod">
          <ac:chgData name="QiuTian" userId="d059b521-ee81-481f-be34-ac8650352dd5" providerId="ADAL" clId="{3241D175-DE6B-8741-BF39-DB18CC3903C5}" dt="2023-02-28T02:58:14.127" v="9"/>
          <ac:spMkLst>
            <pc:docMk/>
            <pc:sldMk cId="12126929" sldId="821"/>
            <ac:spMk id="6" creationId="{77646E95-DB30-8E4C-FAFA-08934EAF7547}"/>
          </ac:spMkLst>
        </pc:spChg>
        <pc:spChg chg="add mod">
          <ac:chgData name="QiuTian" userId="d059b521-ee81-481f-be34-ac8650352dd5" providerId="ADAL" clId="{3241D175-DE6B-8741-BF39-DB18CC3903C5}" dt="2023-02-28T02:58:29.908" v="11"/>
          <ac:spMkLst>
            <pc:docMk/>
            <pc:sldMk cId="12126929" sldId="821"/>
            <ac:spMk id="7" creationId="{F3F68D94-E9B1-12AA-BA10-3A760387871D}"/>
          </ac:spMkLst>
        </pc:spChg>
        <pc:spChg chg="del">
          <ac:chgData name="QiuTian" userId="d059b521-ee81-481f-be34-ac8650352dd5" providerId="ADAL" clId="{3241D175-DE6B-8741-BF39-DB18CC3903C5}" dt="2023-02-28T02:57:46.961" v="0"/>
          <ac:spMkLst>
            <pc:docMk/>
            <pc:sldMk cId="12126929" sldId="82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78815542" sldId="822"/>
        </pc:sldMkLst>
        <pc:spChg chg="add del mod">
          <ac:chgData name="QiuTian" userId="d059b521-ee81-481f-be34-ac8650352dd5" providerId="ADAL" clId="{3241D175-DE6B-8741-BF39-DB18CC3903C5}" dt="2023-02-28T02:58:14.127" v="9"/>
          <ac:spMkLst>
            <pc:docMk/>
            <pc:sldMk cId="3478815542" sldId="822"/>
            <ac:spMk id="5" creationId="{13406188-769C-90FA-781D-4D77B90E9120}"/>
          </ac:spMkLst>
        </pc:spChg>
        <pc:spChg chg="add mod">
          <ac:chgData name="QiuTian" userId="d059b521-ee81-481f-be34-ac8650352dd5" providerId="ADAL" clId="{3241D175-DE6B-8741-BF39-DB18CC3903C5}" dt="2023-02-28T02:58:29.908" v="11"/>
          <ac:spMkLst>
            <pc:docMk/>
            <pc:sldMk cId="3478815542" sldId="822"/>
            <ac:spMk id="6" creationId="{B0FE5E71-4414-3D29-3E4F-2A447B9C4219}"/>
          </ac:spMkLst>
        </pc:spChg>
        <pc:spChg chg="del">
          <ac:chgData name="QiuTian" userId="d059b521-ee81-481f-be34-ac8650352dd5" providerId="ADAL" clId="{3241D175-DE6B-8741-BF39-DB18CC3903C5}" dt="2023-02-28T02:57:46.961" v="0"/>
          <ac:spMkLst>
            <pc:docMk/>
            <pc:sldMk cId="3478815542" sldId="82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92110274" sldId="823"/>
        </pc:sldMkLst>
        <pc:spChg chg="add del mod">
          <ac:chgData name="QiuTian" userId="d059b521-ee81-481f-be34-ac8650352dd5" providerId="ADAL" clId="{3241D175-DE6B-8741-BF39-DB18CC3903C5}" dt="2023-02-28T02:58:14.127" v="9"/>
          <ac:spMkLst>
            <pc:docMk/>
            <pc:sldMk cId="792110274" sldId="823"/>
            <ac:spMk id="2" creationId="{671CCDA6-5A89-A8C6-166C-F070118E4FFF}"/>
          </ac:spMkLst>
        </pc:spChg>
        <pc:spChg chg="add mod">
          <ac:chgData name="QiuTian" userId="d059b521-ee81-481f-be34-ac8650352dd5" providerId="ADAL" clId="{3241D175-DE6B-8741-BF39-DB18CC3903C5}" dt="2023-02-28T02:58:29.908" v="11"/>
          <ac:spMkLst>
            <pc:docMk/>
            <pc:sldMk cId="792110274" sldId="823"/>
            <ac:spMk id="3" creationId="{EB981A34-5A53-2EFD-A518-60F996E73569}"/>
          </ac:spMkLst>
        </pc:spChg>
        <pc:spChg chg="del">
          <ac:chgData name="QiuTian" userId="d059b521-ee81-481f-be34-ac8650352dd5" providerId="ADAL" clId="{3241D175-DE6B-8741-BF39-DB18CC3903C5}" dt="2023-02-28T02:57:46.961" v="0"/>
          <ac:spMkLst>
            <pc:docMk/>
            <pc:sldMk cId="792110274" sldId="82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588713695" sldId="824"/>
        </pc:sldMkLst>
        <pc:spChg chg="add del mod">
          <ac:chgData name="QiuTian" userId="d059b521-ee81-481f-be34-ac8650352dd5" providerId="ADAL" clId="{3241D175-DE6B-8741-BF39-DB18CC3903C5}" dt="2023-02-28T02:58:14.127" v="9"/>
          <ac:spMkLst>
            <pc:docMk/>
            <pc:sldMk cId="588713695" sldId="824"/>
            <ac:spMk id="5" creationId="{AF4EBE8C-A078-F1B4-C50B-F7881F265665}"/>
          </ac:spMkLst>
        </pc:spChg>
        <pc:spChg chg="add mod">
          <ac:chgData name="QiuTian" userId="d059b521-ee81-481f-be34-ac8650352dd5" providerId="ADAL" clId="{3241D175-DE6B-8741-BF39-DB18CC3903C5}" dt="2023-02-28T02:58:29.908" v="11"/>
          <ac:spMkLst>
            <pc:docMk/>
            <pc:sldMk cId="588713695" sldId="824"/>
            <ac:spMk id="6" creationId="{DDA8E895-D51E-3B20-E131-A965FB3CABCF}"/>
          </ac:spMkLst>
        </pc:spChg>
        <pc:spChg chg="del">
          <ac:chgData name="QiuTian" userId="d059b521-ee81-481f-be34-ac8650352dd5" providerId="ADAL" clId="{3241D175-DE6B-8741-BF39-DB18CC3903C5}" dt="2023-02-28T02:57:46.961" v="0"/>
          <ac:spMkLst>
            <pc:docMk/>
            <pc:sldMk cId="588713695" sldId="82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840026069" sldId="825"/>
        </pc:sldMkLst>
        <pc:spChg chg="add del mod">
          <ac:chgData name="QiuTian" userId="d059b521-ee81-481f-be34-ac8650352dd5" providerId="ADAL" clId="{3241D175-DE6B-8741-BF39-DB18CC3903C5}" dt="2023-02-28T02:58:14.127" v="9"/>
          <ac:spMkLst>
            <pc:docMk/>
            <pc:sldMk cId="3840026069" sldId="825"/>
            <ac:spMk id="2" creationId="{AFDDB38C-07AF-C080-5F18-0A67122A61DC}"/>
          </ac:spMkLst>
        </pc:spChg>
        <pc:spChg chg="add mod">
          <ac:chgData name="QiuTian" userId="d059b521-ee81-481f-be34-ac8650352dd5" providerId="ADAL" clId="{3241D175-DE6B-8741-BF39-DB18CC3903C5}" dt="2023-02-28T02:58:29.908" v="11"/>
          <ac:spMkLst>
            <pc:docMk/>
            <pc:sldMk cId="3840026069" sldId="825"/>
            <ac:spMk id="3" creationId="{1EBD27EB-AD89-CD9D-86DE-24BD9FA3F80F}"/>
          </ac:spMkLst>
        </pc:spChg>
        <pc:spChg chg="del">
          <ac:chgData name="QiuTian" userId="d059b521-ee81-481f-be34-ac8650352dd5" providerId="ADAL" clId="{3241D175-DE6B-8741-BF39-DB18CC3903C5}" dt="2023-02-28T02:57:46.961" v="0"/>
          <ac:spMkLst>
            <pc:docMk/>
            <pc:sldMk cId="3840026069" sldId="825"/>
            <ac:spMk id="9" creationId="{45A7C205-F067-CADD-6CF6-63EEB1D0920B}"/>
          </ac:spMkLst>
        </pc:spChg>
      </pc:sldChg>
      <pc:sldChg chg="addSp delSp modSp mod">
        <pc:chgData name="QiuTian" userId="d059b521-ee81-481f-be34-ac8650352dd5" providerId="ADAL" clId="{3241D175-DE6B-8741-BF39-DB18CC3903C5}" dt="2023-03-01T03:42:33.131" v="25" actId="20577"/>
        <pc:sldMkLst>
          <pc:docMk/>
          <pc:sldMk cId="1406887681" sldId="827"/>
        </pc:sldMkLst>
        <pc:spChg chg="add del mod">
          <ac:chgData name="QiuTian" userId="d059b521-ee81-481f-be34-ac8650352dd5" providerId="ADAL" clId="{3241D175-DE6B-8741-BF39-DB18CC3903C5}" dt="2023-02-28T02:58:14.127" v="9"/>
          <ac:spMkLst>
            <pc:docMk/>
            <pc:sldMk cId="1406887681" sldId="827"/>
            <ac:spMk id="2" creationId="{A6A28FE3-9046-6D30-FC2A-A8D35D06EE04}"/>
          </ac:spMkLst>
        </pc:spChg>
        <pc:spChg chg="add mod">
          <ac:chgData name="QiuTian" userId="d059b521-ee81-481f-be34-ac8650352dd5" providerId="ADAL" clId="{3241D175-DE6B-8741-BF39-DB18CC3903C5}" dt="2023-02-28T02:58:29.908" v="11"/>
          <ac:spMkLst>
            <pc:docMk/>
            <pc:sldMk cId="1406887681" sldId="827"/>
            <ac:spMk id="3" creationId="{03C88B01-FE24-1BBC-82FB-9A0C5285140F}"/>
          </ac:spMkLst>
        </pc:spChg>
        <pc:spChg chg="mod">
          <ac:chgData name="QiuTian" userId="d059b521-ee81-481f-be34-ac8650352dd5" providerId="ADAL" clId="{3241D175-DE6B-8741-BF39-DB18CC3903C5}" dt="2023-03-01T03:42:33.131" v="25" actId="20577"/>
          <ac:spMkLst>
            <pc:docMk/>
            <pc:sldMk cId="1406887681" sldId="827"/>
            <ac:spMk id="4" creationId="{A3557054-D826-9F4E-A18F-AE9DEA5A0C65}"/>
          </ac:spMkLst>
        </pc:spChg>
        <pc:spChg chg="del">
          <ac:chgData name="QiuTian" userId="d059b521-ee81-481f-be34-ac8650352dd5" providerId="ADAL" clId="{3241D175-DE6B-8741-BF39-DB18CC3903C5}" dt="2023-02-28T02:57:46.961" v="0"/>
          <ac:spMkLst>
            <pc:docMk/>
            <pc:sldMk cId="1406887681" sldId="827"/>
            <ac:spMk id="9" creationId="{45A7C205-F067-CADD-6CF6-63EEB1D0920B}"/>
          </ac:spMkLst>
        </pc:spChg>
      </pc:sldChg>
      <pc:sldChg chg="addSp delSp modSp mod">
        <pc:chgData name="QiuTian" userId="d059b521-ee81-481f-be34-ac8650352dd5" providerId="ADAL" clId="{3241D175-DE6B-8741-BF39-DB18CC3903C5}" dt="2023-03-01T03:42:38.039" v="28" actId="20577"/>
        <pc:sldMkLst>
          <pc:docMk/>
          <pc:sldMk cId="3083351188" sldId="828"/>
        </pc:sldMkLst>
        <pc:spChg chg="add del mod">
          <ac:chgData name="QiuTian" userId="d059b521-ee81-481f-be34-ac8650352dd5" providerId="ADAL" clId="{3241D175-DE6B-8741-BF39-DB18CC3903C5}" dt="2023-02-28T02:58:14.127" v="9"/>
          <ac:spMkLst>
            <pc:docMk/>
            <pc:sldMk cId="3083351188" sldId="828"/>
            <ac:spMk id="2" creationId="{3BD0F309-4B33-AA17-68F8-FBA57CDF56F6}"/>
          </ac:spMkLst>
        </pc:spChg>
        <pc:spChg chg="add mod">
          <ac:chgData name="QiuTian" userId="d059b521-ee81-481f-be34-ac8650352dd5" providerId="ADAL" clId="{3241D175-DE6B-8741-BF39-DB18CC3903C5}" dt="2023-02-28T02:58:29.908" v="11"/>
          <ac:spMkLst>
            <pc:docMk/>
            <pc:sldMk cId="3083351188" sldId="828"/>
            <ac:spMk id="3" creationId="{2E718937-992C-78B1-E9FE-7711A1CE3A29}"/>
          </ac:spMkLst>
        </pc:spChg>
        <pc:spChg chg="mod">
          <ac:chgData name="QiuTian" userId="d059b521-ee81-481f-be34-ac8650352dd5" providerId="ADAL" clId="{3241D175-DE6B-8741-BF39-DB18CC3903C5}" dt="2023-03-01T03:42:38.039" v="28" actId="20577"/>
          <ac:spMkLst>
            <pc:docMk/>
            <pc:sldMk cId="3083351188" sldId="828"/>
            <ac:spMk id="4" creationId="{A3557054-D826-9F4E-A18F-AE9DEA5A0C65}"/>
          </ac:spMkLst>
        </pc:spChg>
        <pc:spChg chg="del">
          <ac:chgData name="QiuTian" userId="d059b521-ee81-481f-be34-ac8650352dd5" providerId="ADAL" clId="{3241D175-DE6B-8741-BF39-DB18CC3903C5}" dt="2023-02-28T02:57:46.961" v="0"/>
          <ac:spMkLst>
            <pc:docMk/>
            <pc:sldMk cId="3083351188" sldId="82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20146393" sldId="830"/>
        </pc:sldMkLst>
        <pc:spChg chg="add del mod">
          <ac:chgData name="QiuTian" userId="d059b521-ee81-481f-be34-ac8650352dd5" providerId="ADAL" clId="{3241D175-DE6B-8741-BF39-DB18CC3903C5}" dt="2023-02-28T02:58:14.127" v="9"/>
          <ac:spMkLst>
            <pc:docMk/>
            <pc:sldMk cId="1820146393" sldId="830"/>
            <ac:spMk id="3" creationId="{662F518B-C9CF-B2A1-8C53-2CB8D6D7FC3D}"/>
          </ac:spMkLst>
        </pc:spChg>
        <pc:spChg chg="add mod">
          <ac:chgData name="QiuTian" userId="d059b521-ee81-481f-be34-ac8650352dd5" providerId="ADAL" clId="{3241D175-DE6B-8741-BF39-DB18CC3903C5}" dt="2023-02-28T02:58:29.908" v="11"/>
          <ac:spMkLst>
            <pc:docMk/>
            <pc:sldMk cId="1820146393" sldId="830"/>
            <ac:spMk id="5" creationId="{D3052955-A3A8-A9D5-912A-CF016F2D0582}"/>
          </ac:spMkLst>
        </pc:spChg>
        <pc:spChg chg="del">
          <ac:chgData name="QiuTian" userId="d059b521-ee81-481f-be34-ac8650352dd5" providerId="ADAL" clId="{3241D175-DE6B-8741-BF39-DB18CC3903C5}" dt="2023-02-28T02:57:46.961" v="0"/>
          <ac:spMkLst>
            <pc:docMk/>
            <pc:sldMk cId="1820146393" sldId="83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745813846" sldId="831"/>
        </pc:sldMkLst>
        <pc:spChg chg="add del mod">
          <ac:chgData name="QiuTian" userId="d059b521-ee81-481f-be34-ac8650352dd5" providerId="ADAL" clId="{3241D175-DE6B-8741-BF39-DB18CC3903C5}" dt="2023-02-28T02:58:14.127" v="9"/>
          <ac:spMkLst>
            <pc:docMk/>
            <pc:sldMk cId="745813846" sldId="831"/>
            <ac:spMk id="2" creationId="{975C0C76-38F1-AA5C-8098-F057F6A4B198}"/>
          </ac:spMkLst>
        </pc:spChg>
        <pc:spChg chg="add mod">
          <ac:chgData name="QiuTian" userId="d059b521-ee81-481f-be34-ac8650352dd5" providerId="ADAL" clId="{3241D175-DE6B-8741-BF39-DB18CC3903C5}" dt="2023-02-28T02:58:29.908" v="11"/>
          <ac:spMkLst>
            <pc:docMk/>
            <pc:sldMk cId="745813846" sldId="831"/>
            <ac:spMk id="3" creationId="{EF646AA7-A29F-551C-CE43-24A81B1DF5BD}"/>
          </ac:spMkLst>
        </pc:spChg>
        <pc:spChg chg="del">
          <ac:chgData name="QiuTian" userId="d059b521-ee81-481f-be34-ac8650352dd5" providerId="ADAL" clId="{3241D175-DE6B-8741-BF39-DB18CC3903C5}" dt="2023-02-28T02:57:46.961" v="0"/>
          <ac:spMkLst>
            <pc:docMk/>
            <pc:sldMk cId="745813846" sldId="831"/>
            <ac:spMk id="9" creationId="{45A7C205-F067-CADD-6CF6-63EEB1D0920B}"/>
          </ac:spMkLst>
        </pc:spChg>
      </pc:sldChg>
      <pc:sldChg chg="addSp delSp modSp mod">
        <pc:chgData name="QiuTian" userId="d059b521-ee81-481f-be34-ac8650352dd5" providerId="ADAL" clId="{3241D175-DE6B-8741-BF39-DB18CC3903C5}" dt="2023-03-01T03:47:49.649" v="30" actId="1037"/>
        <pc:sldMkLst>
          <pc:docMk/>
          <pc:sldMk cId="349641085" sldId="832"/>
        </pc:sldMkLst>
        <pc:spChg chg="add del mod">
          <ac:chgData name="QiuTian" userId="d059b521-ee81-481f-be34-ac8650352dd5" providerId="ADAL" clId="{3241D175-DE6B-8741-BF39-DB18CC3903C5}" dt="2023-02-28T02:58:14.127" v="9"/>
          <ac:spMkLst>
            <pc:docMk/>
            <pc:sldMk cId="349641085" sldId="832"/>
            <ac:spMk id="2" creationId="{B6AF9FC0-76F7-2993-2B66-ED9DA45E3796}"/>
          </ac:spMkLst>
        </pc:spChg>
        <pc:spChg chg="add mod">
          <ac:chgData name="QiuTian" userId="d059b521-ee81-481f-be34-ac8650352dd5" providerId="ADAL" clId="{3241D175-DE6B-8741-BF39-DB18CC3903C5}" dt="2023-02-28T02:58:29.908" v="11"/>
          <ac:spMkLst>
            <pc:docMk/>
            <pc:sldMk cId="349641085" sldId="832"/>
            <ac:spMk id="3" creationId="{1FBC84A4-27B3-DF56-BC6E-0F4C456B4DB7}"/>
          </ac:spMkLst>
        </pc:spChg>
        <pc:spChg chg="del">
          <ac:chgData name="QiuTian" userId="d059b521-ee81-481f-be34-ac8650352dd5" providerId="ADAL" clId="{3241D175-DE6B-8741-BF39-DB18CC3903C5}" dt="2023-02-28T02:57:46.961" v="0"/>
          <ac:spMkLst>
            <pc:docMk/>
            <pc:sldMk cId="349641085" sldId="832"/>
            <ac:spMk id="9" creationId="{45A7C205-F067-CADD-6CF6-63EEB1D0920B}"/>
          </ac:spMkLst>
        </pc:spChg>
        <pc:spChg chg="mod">
          <ac:chgData name="QiuTian" userId="d059b521-ee81-481f-be34-ac8650352dd5" providerId="ADAL" clId="{3241D175-DE6B-8741-BF39-DB18CC3903C5}" dt="2023-03-01T03:47:49.649" v="30" actId="1037"/>
          <ac:spMkLst>
            <pc:docMk/>
            <pc:sldMk cId="349641085" sldId="832"/>
            <ac:spMk id="153" creationId="{981C147A-6F5B-BADF-7A28-D366ED333BB5}"/>
          </ac:spMkLst>
        </pc:spChg>
      </pc:sldChg>
      <pc:sldChg chg="addSp delSp modSp">
        <pc:chgData name="QiuTian" userId="d059b521-ee81-481f-be34-ac8650352dd5" providerId="ADAL" clId="{3241D175-DE6B-8741-BF39-DB18CC3903C5}" dt="2023-02-28T02:58:29.908" v="11"/>
        <pc:sldMkLst>
          <pc:docMk/>
          <pc:sldMk cId="2973298718" sldId="834"/>
        </pc:sldMkLst>
        <pc:spChg chg="add del mod">
          <ac:chgData name="QiuTian" userId="d059b521-ee81-481f-be34-ac8650352dd5" providerId="ADAL" clId="{3241D175-DE6B-8741-BF39-DB18CC3903C5}" dt="2023-02-28T02:58:14.127" v="9"/>
          <ac:spMkLst>
            <pc:docMk/>
            <pc:sldMk cId="2973298718" sldId="834"/>
            <ac:spMk id="3" creationId="{D06A9BFB-5506-C533-4333-5C992C82FF3A}"/>
          </ac:spMkLst>
        </pc:spChg>
        <pc:spChg chg="add mod">
          <ac:chgData name="QiuTian" userId="d059b521-ee81-481f-be34-ac8650352dd5" providerId="ADAL" clId="{3241D175-DE6B-8741-BF39-DB18CC3903C5}" dt="2023-02-28T02:58:29.908" v="11"/>
          <ac:spMkLst>
            <pc:docMk/>
            <pc:sldMk cId="2973298718" sldId="834"/>
            <ac:spMk id="5" creationId="{B9F06789-2800-F044-B317-1AEB73077738}"/>
          </ac:spMkLst>
        </pc:spChg>
        <pc:spChg chg="del">
          <ac:chgData name="QiuTian" userId="d059b521-ee81-481f-be34-ac8650352dd5" providerId="ADAL" clId="{3241D175-DE6B-8741-BF39-DB18CC3903C5}" dt="2023-02-28T02:57:46.961" v="0"/>
          <ac:spMkLst>
            <pc:docMk/>
            <pc:sldMk cId="2973298718" sldId="83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70149403" sldId="835"/>
        </pc:sldMkLst>
        <pc:spChg chg="add del mod">
          <ac:chgData name="QiuTian" userId="d059b521-ee81-481f-be34-ac8650352dd5" providerId="ADAL" clId="{3241D175-DE6B-8741-BF39-DB18CC3903C5}" dt="2023-02-28T02:58:14.127" v="9"/>
          <ac:spMkLst>
            <pc:docMk/>
            <pc:sldMk cId="170149403" sldId="835"/>
            <ac:spMk id="2" creationId="{B77C88C9-FC5B-892F-F34B-7EA47D1B8BF2}"/>
          </ac:spMkLst>
        </pc:spChg>
        <pc:spChg chg="add mod">
          <ac:chgData name="QiuTian" userId="d059b521-ee81-481f-be34-ac8650352dd5" providerId="ADAL" clId="{3241D175-DE6B-8741-BF39-DB18CC3903C5}" dt="2023-02-28T02:58:29.908" v="11"/>
          <ac:spMkLst>
            <pc:docMk/>
            <pc:sldMk cId="170149403" sldId="835"/>
            <ac:spMk id="3" creationId="{D7A7BDBC-7960-711A-100A-62F2F2578086}"/>
          </ac:spMkLst>
        </pc:spChg>
        <pc:spChg chg="del">
          <ac:chgData name="QiuTian" userId="d059b521-ee81-481f-be34-ac8650352dd5" providerId="ADAL" clId="{3241D175-DE6B-8741-BF39-DB18CC3903C5}" dt="2023-02-28T02:57:46.961" v="0"/>
          <ac:spMkLst>
            <pc:docMk/>
            <pc:sldMk cId="170149403" sldId="83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86692064" sldId="836"/>
        </pc:sldMkLst>
        <pc:spChg chg="add del mod">
          <ac:chgData name="QiuTian" userId="d059b521-ee81-481f-be34-ac8650352dd5" providerId="ADAL" clId="{3241D175-DE6B-8741-BF39-DB18CC3903C5}" dt="2023-02-28T02:58:14.127" v="9"/>
          <ac:spMkLst>
            <pc:docMk/>
            <pc:sldMk cId="3486692064" sldId="836"/>
            <ac:spMk id="2" creationId="{068A1B29-FC04-8F62-1B81-8E8EB15EA4DC}"/>
          </ac:spMkLst>
        </pc:spChg>
        <pc:spChg chg="add mod">
          <ac:chgData name="QiuTian" userId="d059b521-ee81-481f-be34-ac8650352dd5" providerId="ADAL" clId="{3241D175-DE6B-8741-BF39-DB18CC3903C5}" dt="2023-02-28T02:58:29.908" v="11"/>
          <ac:spMkLst>
            <pc:docMk/>
            <pc:sldMk cId="3486692064" sldId="836"/>
            <ac:spMk id="3" creationId="{E6764C01-4487-F351-C012-B788B60D27F6}"/>
          </ac:spMkLst>
        </pc:spChg>
        <pc:spChg chg="del">
          <ac:chgData name="QiuTian" userId="d059b521-ee81-481f-be34-ac8650352dd5" providerId="ADAL" clId="{3241D175-DE6B-8741-BF39-DB18CC3903C5}" dt="2023-02-28T02:57:46.961" v="0"/>
          <ac:spMkLst>
            <pc:docMk/>
            <pc:sldMk cId="3486692064" sldId="83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26079504" sldId="837"/>
        </pc:sldMkLst>
        <pc:spChg chg="add del mod">
          <ac:chgData name="QiuTian" userId="d059b521-ee81-481f-be34-ac8650352dd5" providerId="ADAL" clId="{3241D175-DE6B-8741-BF39-DB18CC3903C5}" dt="2023-02-28T02:58:14.127" v="9"/>
          <ac:spMkLst>
            <pc:docMk/>
            <pc:sldMk cId="1126079504" sldId="837"/>
            <ac:spMk id="2" creationId="{F08BF40E-98EF-D8A5-C307-D66CE9162A74}"/>
          </ac:spMkLst>
        </pc:spChg>
        <pc:spChg chg="add mod">
          <ac:chgData name="QiuTian" userId="d059b521-ee81-481f-be34-ac8650352dd5" providerId="ADAL" clId="{3241D175-DE6B-8741-BF39-DB18CC3903C5}" dt="2023-02-28T02:58:29.908" v="11"/>
          <ac:spMkLst>
            <pc:docMk/>
            <pc:sldMk cId="1126079504" sldId="837"/>
            <ac:spMk id="3" creationId="{C6D58486-A748-6BDE-FF1C-972417F249FD}"/>
          </ac:spMkLst>
        </pc:spChg>
        <pc:spChg chg="del">
          <ac:chgData name="QiuTian" userId="d059b521-ee81-481f-be34-ac8650352dd5" providerId="ADAL" clId="{3241D175-DE6B-8741-BF39-DB18CC3903C5}" dt="2023-02-28T02:57:46.961" v="0"/>
          <ac:spMkLst>
            <pc:docMk/>
            <pc:sldMk cId="1126079504" sldId="83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59984057" sldId="838"/>
        </pc:sldMkLst>
        <pc:spChg chg="add del mod">
          <ac:chgData name="QiuTian" userId="d059b521-ee81-481f-be34-ac8650352dd5" providerId="ADAL" clId="{3241D175-DE6B-8741-BF39-DB18CC3903C5}" dt="2023-02-28T02:58:14.127" v="9"/>
          <ac:spMkLst>
            <pc:docMk/>
            <pc:sldMk cId="3759984057" sldId="838"/>
            <ac:spMk id="2" creationId="{6C6C8271-625D-0443-2789-D130D3F872C8}"/>
          </ac:spMkLst>
        </pc:spChg>
        <pc:spChg chg="add mod">
          <ac:chgData name="QiuTian" userId="d059b521-ee81-481f-be34-ac8650352dd5" providerId="ADAL" clId="{3241D175-DE6B-8741-BF39-DB18CC3903C5}" dt="2023-02-28T02:58:29.908" v="11"/>
          <ac:spMkLst>
            <pc:docMk/>
            <pc:sldMk cId="3759984057" sldId="838"/>
            <ac:spMk id="3" creationId="{DE0EA2E8-59C1-9C19-E9E5-53961257ED21}"/>
          </ac:spMkLst>
        </pc:spChg>
        <pc:spChg chg="del">
          <ac:chgData name="QiuTian" userId="d059b521-ee81-481f-be34-ac8650352dd5" providerId="ADAL" clId="{3241D175-DE6B-8741-BF39-DB18CC3903C5}" dt="2023-02-28T02:57:46.961" v="0"/>
          <ac:spMkLst>
            <pc:docMk/>
            <pc:sldMk cId="3759984057" sldId="83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597389621" sldId="839"/>
        </pc:sldMkLst>
        <pc:spChg chg="add del mod">
          <ac:chgData name="QiuTian" userId="d059b521-ee81-481f-be34-ac8650352dd5" providerId="ADAL" clId="{3241D175-DE6B-8741-BF39-DB18CC3903C5}" dt="2023-02-28T02:58:14.127" v="9"/>
          <ac:spMkLst>
            <pc:docMk/>
            <pc:sldMk cId="2597389621" sldId="839"/>
            <ac:spMk id="3" creationId="{7E3B041E-1121-848B-DEA0-6177D4F27F32}"/>
          </ac:spMkLst>
        </pc:spChg>
        <pc:spChg chg="del">
          <ac:chgData name="QiuTian" userId="d059b521-ee81-481f-be34-ac8650352dd5" providerId="ADAL" clId="{3241D175-DE6B-8741-BF39-DB18CC3903C5}" dt="2023-02-28T02:57:46.961" v="0"/>
          <ac:spMkLst>
            <pc:docMk/>
            <pc:sldMk cId="2597389621" sldId="839"/>
            <ac:spMk id="5" creationId="{1370EFBF-BD60-2A91-2D0E-766524211EAA}"/>
          </ac:spMkLst>
        </pc:spChg>
        <pc:spChg chg="add mod">
          <ac:chgData name="QiuTian" userId="d059b521-ee81-481f-be34-ac8650352dd5" providerId="ADAL" clId="{3241D175-DE6B-8741-BF39-DB18CC3903C5}" dt="2023-02-28T02:58:29.908" v="11"/>
          <ac:spMkLst>
            <pc:docMk/>
            <pc:sldMk cId="2597389621" sldId="839"/>
            <ac:spMk id="6" creationId="{087D7621-1CA3-6350-742B-B594B6CAAFD1}"/>
          </ac:spMkLst>
        </pc:spChg>
      </pc:sldChg>
      <pc:sldChg chg="addSp delSp modSp">
        <pc:chgData name="QiuTian" userId="d059b521-ee81-481f-be34-ac8650352dd5" providerId="ADAL" clId="{3241D175-DE6B-8741-BF39-DB18CC3903C5}" dt="2023-02-28T02:58:29.908" v="11"/>
        <pc:sldMkLst>
          <pc:docMk/>
          <pc:sldMk cId="1839348209" sldId="840"/>
        </pc:sldMkLst>
        <pc:spChg chg="add del mod">
          <ac:chgData name="QiuTian" userId="d059b521-ee81-481f-be34-ac8650352dd5" providerId="ADAL" clId="{3241D175-DE6B-8741-BF39-DB18CC3903C5}" dt="2023-02-28T02:58:14.127" v="9"/>
          <ac:spMkLst>
            <pc:docMk/>
            <pc:sldMk cId="1839348209" sldId="840"/>
            <ac:spMk id="3" creationId="{0C9EEEEE-DD19-675B-F107-D88BF3A4EC3F}"/>
          </ac:spMkLst>
        </pc:spChg>
        <pc:spChg chg="del">
          <ac:chgData name="QiuTian" userId="d059b521-ee81-481f-be34-ac8650352dd5" providerId="ADAL" clId="{3241D175-DE6B-8741-BF39-DB18CC3903C5}" dt="2023-02-28T02:57:46.961" v="0"/>
          <ac:spMkLst>
            <pc:docMk/>
            <pc:sldMk cId="1839348209" sldId="840"/>
            <ac:spMk id="5" creationId="{1370EFBF-BD60-2A91-2D0E-766524211EAA}"/>
          </ac:spMkLst>
        </pc:spChg>
        <pc:spChg chg="add mod">
          <ac:chgData name="QiuTian" userId="d059b521-ee81-481f-be34-ac8650352dd5" providerId="ADAL" clId="{3241D175-DE6B-8741-BF39-DB18CC3903C5}" dt="2023-02-28T02:58:29.908" v="11"/>
          <ac:spMkLst>
            <pc:docMk/>
            <pc:sldMk cId="1839348209" sldId="840"/>
            <ac:spMk id="6" creationId="{5D6A7E52-4F9B-6B4D-4F4F-14D85393B466}"/>
          </ac:spMkLst>
        </pc:spChg>
      </pc:sldChg>
      <pc:sldChg chg="addSp delSp modSp">
        <pc:chgData name="QiuTian" userId="d059b521-ee81-481f-be34-ac8650352dd5" providerId="ADAL" clId="{3241D175-DE6B-8741-BF39-DB18CC3903C5}" dt="2023-02-28T02:58:29.908" v="11"/>
        <pc:sldMkLst>
          <pc:docMk/>
          <pc:sldMk cId="1406579185" sldId="842"/>
        </pc:sldMkLst>
        <pc:spChg chg="add del mod">
          <ac:chgData name="QiuTian" userId="d059b521-ee81-481f-be34-ac8650352dd5" providerId="ADAL" clId="{3241D175-DE6B-8741-BF39-DB18CC3903C5}" dt="2023-02-28T02:58:14.127" v="9"/>
          <ac:spMkLst>
            <pc:docMk/>
            <pc:sldMk cId="1406579185" sldId="842"/>
            <ac:spMk id="3" creationId="{22110909-0A3B-5CE6-896E-92F7B023E63F}"/>
          </ac:spMkLst>
        </pc:spChg>
        <pc:spChg chg="del">
          <ac:chgData name="QiuTian" userId="d059b521-ee81-481f-be34-ac8650352dd5" providerId="ADAL" clId="{3241D175-DE6B-8741-BF39-DB18CC3903C5}" dt="2023-02-28T02:57:46.961" v="0"/>
          <ac:spMkLst>
            <pc:docMk/>
            <pc:sldMk cId="1406579185" sldId="842"/>
            <ac:spMk id="5" creationId="{1370EFBF-BD60-2A91-2D0E-766524211EAA}"/>
          </ac:spMkLst>
        </pc:spChg>
        <pc:spChg chg="add mod">
          <ac:chgData name="QiuTian" userId="d059b521-ee81-481f-be34-ac8650352dd5" providerId="ADAL" clId="{3241D175-DE6B-8741-BF39-DB18CC3903C5}" dt="2023-02-28T02:58:29.908" v="11"/>
          <ac:spMkLst>
            <pc:docMk/>
            <pc:sldMk cId="1406579185" sldId="842"/>
            <ac:spMk id="6" creationId="{01D95277-883F-96B0-4C72-7496F4276012}"/>
          </ac:spMkLst>
        </pc:spChg>
      </pc:sldChg>
      <pc:sldChg chg="addSp delSp modSp">
        <pc:chgData name="QiuTian" userId="d059b521-ee81-481f-be34-ac8650352dd5" providerId="ADAL" clId="{3241D175-DE6B-8741-BF39-DB18CC3903C5}" dt="2023-02-28T02:58:29.908" v="11"/>
        <pc:sldMkLst>
          <pc:docMk/>
          <pc:sldMk cId="972837191" sldId="843"/>
        </pc:sldMkLst>
        <pc:spChg chg="add del mod">
          <ac:chgData name="QiuTian" userId="d059b521-ee81-481f-be34-ac8650352dd5" providerId="ADAL" clId="{3241D175-DE6B-8741-BF39-DB18CC3903C5}" dt="2023-02-28T02:58:14.127" v="9"/>
          <ac:spMkLst>
            <pc:docMk/>
            <pc:sldMk cId="972837191" sldId="843"/>
            <ac:spMk id="3" creationId="{464AC3DA-06E2-B5A1-0173-FFC3CAF78F26}"/>
          </ac:spMkLst>
        </pc:spChg>
        <pc:spChg chg="del">
          <ac:chgData name="QiuTian" userId="d059b521-ee81-481f-be34-ac8650352dd5" providerId="ADAL" clId="{3241D175-DE6B-8741-BF39-DB18CC3903C5}" dt="2023-02-28T02:57:46.961" v="0"/>
          <ac:spMkLst>
            <pc:docMk/>
            <pc:sldMk cId="972837191" sldId="843"/>
            <ac:spMk id="5" creationId="{1370EFBF-BD60-2A91-2D0E-766524211EAA}"/>
          </ac:spMkLst>
        </pc:spChg>
        <pc:spChg chg="add mod">
          <ac:chgData name="QiuTian" userId="d059b521-ee81-481f-be34-ac8650352dd5" providerId="ADAL" clId="{3241D175-DE6B-8741-BF39-DB18CC3903C5}" dt="2023-02-28T02:58:29.908" v="11"/>
          <ac:spMkLst>
            <pc:docMk/>
            <pc:sldMk cId="972837191" sldId="843"/>
            <ac:spMk id="6" creationId="{DB06F27B-A190-7D93-D32D-78EC91E91F6A}"/>
          </ac:spMkLst>
        </pc:spChg>
      </pc:sldChg>
      <pc:sldChg chg="addSp delSp modSp">
        <pc:chgData name="QiuTian" userId="d059b521-ee81-481f-be34-ac8650352dd5" providerId="ADAL" clId="{3241D175-DE6B-8741-BF39-DB18CC3903C5}" dt="2023-02-28T02:58:29.908" v="11"/>
        <pc:sldMkLst>
          <pc:docMk/>
          <pc:sldMk cId="2975429312" sldId="844"/>
        </pc:sldMkLst>
        <pc:spChg chg="add del mod">
          <ac:chgData name="QiuTian" userId="d059b521-ee81-481f-be34-ac8650352dd5" providerId="ADAL" clId="{3241D175-DE6B-8741-BF39-DB18CC3903C5}" dt="2023-02-28T02:58:14.127" v="9"/>
          <ac:spMkLst>
            <pc:docMk/>
            <pc:sldMk cId="2975429312" sldId="844"/>
            <ac:spMk id="3" creationId="{9FCB8A4D-3CB1-156B-E28B-9687BEC1859F}"/>
          </ac:spMkLst>
        </pc:spChg>
        <pc:spChg chg="del">
          <ac:chgData name="QiuTian" userId="d059b521-ee81-481f-be34-ac8650352dd5" providerId="ADAL" clId="{3241D175-DE6B-8741-BF39-DB18CC3903C5}" dt="2023-02-28T02:57:46.961" v="0"/>
          <ac:spMkLst>
            <pc:docMk/>
            <pc:sldMk cId="2975429312" sldId="844"/>
            <ac:spMk id="5" creationId="{1370EFBF-BD60-2A91-2D0E-766524211EAA}"/>
          </ac:spMkLst>
        </pc:spChg>
        <pc:spChg chg="add mod">
          <ac:chgData name="QiuTian" userId="d059b521-ee81-481f-be34-ac8650352dd5" providerId="ADAL" clId="{3241D175-DE6B-8741-BF39-DB18CC3903C5}" dt="2023-02-28T02:58:29.908" v="11"/>
          <ac:spMkLst>
            <pc:docMk/>
            <pc:sldMk cId="2975429312" sldId="844"/>
            <ac:spMk id="6" creationId="{8EC57B57-0C7E-682D-61BC-FB09E84126F5}"/>
          </ac:spMkLst>
        </pc:spChg>
      </pc:sldChg>
      <pc:sldChg chg="addSp delSp modSp">
        <pc:chgData name="QiuTian" userId="d059b521-ee81-481f-be34-ac8650352dd5" providerId="ADAL" clId="{3241D175-DE6B-8741-BF39-DB18CC3903C5}" dt="2023-02-28T02:58:29.908" v="11"/>
        <pc:sldMkLst>
          <pc:docMk/>
          <pc:sldMk cId="3972638523" sldId="845"/>
        </pc:sldMkLst>
        <pc:spChg chg="add del mod">
          <ac:chgData name="QiuTian" userId="d059b521-ee81-481f-be34-ac8650352dd5" providerId="ADAL" clId="{3241D175-DE6B-8741-BF39-DB18CC3903C5}" dt="2023-02-28T02:58:14.127" v="9"/>
          <ac:spMkLst>
            <pc:docMk/>
            <pc:sldMk cId="3972638523" sldId="845"/>
            <ac:spMk id="3" creationId="{266095AA-790D-AF50-9802-382789AAE5E0}"/>
          </ac:spMkLst>
        </pc:spChg>
        <pc:spChg chg="del">
          <ac:chgData name="QiuTian" userId="d059b521-ee81-481f-be34-ac8650352dd5" providerId="ADAL" clId="{3241D175-DE6B-8741-BF39-DB18CC3903C5}" dt="2023-02-28T02:57:46.961" v="0"/>
          <ac:spMkLst>
            <pc:docMk/>
            <pc:sldMk cId="3972638523" sldId="845"/>
            <ac:spMk id="5" creationId="{1370EFBF-BD60-2A91-2D0E-766524211EAA}"/>
          </ac:spMkLst>
        </pc:spChg>
        <pc:spChg chg="add mod">
          <ac:chgData name="QiuTian" userId="d059b521-ee81-481f-be34-ac8650352dd5" providerId="ADAL" clId="{3241D175-DE6B-8741-BF39-DB18CC3903C5}" dt="2023-02-28T02:58:29.908" v="11"/>
          <ac:spMkLst>
            <pc:docMk/>
            <pc:sldMk cId="3972638523" sldId="845"/>
            <ac:spMk id="6" creationId="{3B885D43-27CB-746B-4722-07776E01DA92}"/>
          </ac:spMkLst>
        </pc:spChg>
      </pc:sldChg>
      <pc:sldChg chg="addSp delSp modSp">
        <pc:chgData name="QiuTian" userId="d059b521-ee81-481f-be34-ac8650352dd5" providerId="ADAL" clId="{3241D175-DE6B-8741-BF39-DB18CC3903C5}" dt="2023-02-28T02:58:29.908" v="11"/>
        <pc:sldMkLst>
          <pc:docMk/>
          <pc:sldMk cId="800023311" sldId="846"/>
        </pc:sldMkLst>
        <pc:spChg chg="add del mod">
          <ac:chgData name="QiuTian" userId="d059b521-ee81-481f-be34-ac8650352dd5" providerId="ADAL" clId="{3241D175-DE6B-8741-BF39-DB18CC3903C5}" dt="2023-02-28T02:58:14.127" v="9"/>
          <ac:spMkLst>
            <pc:docMk/>
            <pc:sldMk cId="800023311" sldId="846"/>
            <ac:spMk id="3" creationId="{A2FDDD3B-DE50-E8AB-8752-E7A68AC4EFCD}"/>
          </ac:spMkLst>
        </pc:spChg>
        <pc:spChg chg="del">
          <ac:chgData name="QiuTian" userId="d059b521-ee81-481f-be34-ac8650352dd5" providerId="ADAL" clId="{3241D175-DE6B-8741-BF39-DB18CC3903C5}" dt="2023-02-28T02:57:46.961" v="0"/>
          <ac:spMkLst>
            <pc:docMk/>
            <pc:sldMk cId="800023311" sldId="846"/>
            <ac:spMk id="5" creationId="{1370EFBF-BD60-2A91-2D0E-766524211EAA}"/>
          </ac:spMkLst>
        </pc:spChg>
        <pc:spChg chg="add mod">
          <ac:chgData name="QiuTian" userId="d059b521-ee81-481f-be34-ac8650352dd5" providerId="ADAL" clId="{3241D175-DE6B-8741-BF39-DB18CC3903C5}" dt="2023-02-28T02:58:29.908" v="11"/>
          <ac:spMkLst>
            <pc:docMk/>
            <pc:sldMk cId="800023311" sldId="846"/>
            <ac:spMk id="6" creationId="{8C25325C-2C03-05FC-5386-C75D91698A33}"/>
          </ac:spMkLst>
        </pc:spChg>
      </pc:sldChg>
      <pc:sldChg chg="addSp delSp modSp">
        <pc:chgData name="QiuTian" userId="d059b521-ee81-481f-be34-ac8650352dd5" providerId="ADAL" clId="{3241D175-DE6B-8741-BF39-DB18CC3903C5}" dt="2023-02-28T02:58:29.908" v="11"/>
        <pc:sldMkLst>
          <pc:docMk/>
          <pc:sldMk cId="206883230" sldId="847"/>
        </pc:sldMkLst>
        <pc:spChg chg="add del mod">
          <ac:chgData name="QiuTian" userId="d059b521-ee81-481f-be34-ac8650352dd5" providerId="ADAL" clId="{3241D175-DE6B-8741-BF39-DB18CC3903C5}" dt="2023-02-28T02:58:14.127" v="9"/>
          <ac:spMkLst>
            <pc:docMk/>
            <pc:sldMk cId="206883230" sldId="847"/>
            <ac:spMk id="3" creationId="{D47E5E4E-D0DA-231F-987C-6FFDE0BF3BA8}"/>
          </ac:spMkLst>
        </pc:spChg>
        <pc:spChg chg="del">
          <ac:chgData name="QiuTian" userId="d059b521-ee81-481f-be34-ac8650352dd5" providerId="ADAL" clId="{3241D175-DE6B-8741-BF39-DB18CC3903C5}" dt="2023-02-28T02:57:46.961" v="0"/>
          <ac:spMkLst>
            <pc:docMk/>
            <pc:sldMk cId="206883230" sldId="847"/>
            <ac:spMk id="5" creationId="{1370EFBF-BD60-2A91-2D0E-766524211EAA}"/>
          </ac:spMkLst>
        </pc:spChg>
        <pc:spChg chg="add mod">
          <ac:chgData name="QiuTian" userId="d059b521-ee81-481f-be34-ac8650352dd5" providerId="ADAL" clId="{3241D175-DE6B-8741-BF39-DB18CC3903C5}" dt="2023-02-28T02:58:29.908" v="11"/>
          <ac:spMkLst>
            <pc:docMk/>
            <pc:sldMk cId="206883230" sldId="847"/>
            <ac:spMk id="6" creationId="{85E7669A-32DF-65E1-AD70-F40048F64683}"/>
          </ac:spMkLst>
        </pc:spChg>
      </pc:sldChg>
      <pc:sldChg chg="addSp delSp modSp">
        <pc:chgData name="QiuTian" userId="d059b521-ee81-481f-be34-ac8650352dd5" providerId="ADAL" clId="{3241D175-DE6B-8741-BF39-DB18CC3903C5}" dt="2023-02-28T02:58:29.908" v="11"/>
        <pc:sldMkLst>
          <pc:docMk/>
          <pc:sldMk cId="2225081115" sldId="848"/>
        </pc:sldMkLst>
        <pc:spChg chg="add del mod">
          <ac:chgData name="QiuTian" userId="d059b521-ee81-481f-be34-ac8650352dd5" providerId="ADAL" clId="{3241D175-DE6B-8741-BF39-DB18CC3903C5}" dt="2023-02-28T02:58:14.127" v="9"/>
          <ac:spMkLst>
            <pc:docMk/>
            <pc:sldMk cId="2225081115" sldId="848"/>
            <ac:spMk id="3" creationId="{0330D26D-0848-241D-71F3-30EE2E360F74}"/>
          </ac:spMkLst>
        </pc:spChg>
        <pc:spChg chg="del">
          <ac:chgData name="QiuTian" userId="d059b521-ee81-481f-be34-ac8650352dd5" providerId="ADAL" clId="{3241D175-DE6B-8741-BF39-DB18CC3903C5}" dt="2023-02-28T02:57:46.961" v="0"/>
          <ac:spMkLst>
            <pc:docMk/>
            <pc:sldMk cId="2225081115" sldId="848"/>
            <ac:spMk id="5" creationId="{1370EFBF-BD60-2A91-2D0E-766524211EAA}"/>
          </ac:spMkLst>
        </pc:spChg>
        <pc:spChg chg="add mod">
          <ac:chgData name="QiuTian" userId="d059b521-ee81-481f-be34-ac8650352dd5" providerId="ADAL" clId="{3241D175-DE6B-8741-BF39-DB18CC3903C5}" dt="2023-02-28T02:58:29.908" v="11"/>
          <ac:spMkLst>
            <pc:docMk/>
            <pc:sldMk cId="2225081115" sldId="848"/>
            <ac:spMk id="6" creationId="{EF4E1062-ED35-9813-EF6D-F5147619F8BF}"/>
          </ac:spMkLst>
        </pc:spChg>
      </pc:sldChg>
      <pc:sldChg chg="addSp delSp modSp">
        <pc:chgData name="QiuTian" userId="d059b521-ee81-481f-be34-ac8650352dd5" providerId="ADAL" clId="{3241D175-DE6B-8741-BF39-DB18CC3903C5}" dt="2023-02-28T02:58:29.908" v="11"/>
        <pc:sldMkLst>
          <pc:docMk/>
          <pc:sldMk cId="1231060172" sldId="849"/>
        </pc:sldMkLst>
        <pc:spChg chg="add del mod">
          <ac:chgData name="QiuTian" userId="d059b521-ee81-481f-be34-ac8650352dd5" providerId="ADAL" clId="{3241D175-DE6B-8741-BF39-DB18CC3903C5}" dt="2023-02-28T02:58:14.127" v="9"/>
          <ac:spMkLst>
            <pc:docMk/>
            <pc:sldMk cId="1231060172" sldId="849"/>
            <ac:spMk id="3" creationId="{E7370977-A7FC-AF16-4007-0EF6EF45B14F}"/>
          </ac:spMkLst>
        </pc:spChg>
        <pc:spChg chg="del">
          <ac:chgData name="QiuTian" userId="d059b521-ee81-481f-be34-ac8650352dd5" providerId="ADAL" clId="{3241D175-DE6B-8741-BF39-DB18CC3903C5}" dt="2023-02-28T02:57:46.961" v="0"/>
          <ac:spMkLst>
            <pc:docMk/>
            <pc:sldMk cId="1231060172" sldId="849"/>
            <ac:spMk id="5" creationId="{1370EFBF-BD60-2A91-2D0E-766524211EAA}"/>
          </ac:spMkLst>
        </pc:spChg>
        <pc:spChg chg="add mod">
          <ac:chgData name="QiuTian" userId="d059b521-ee81-481f-be34-ac8650352dd5" providerId="ADAL" clId="{3241D175-DE6B-8741-BF39-DB18CC3903C5}" dt="2023-02-28T02:58:29.908" v="11"/>
          <ac:spMkLst>
            <pc:docMk/>
            <pc:sldMk cId="1231060172" sldId="849"/>
            <ac:spMk id="6" creationId="{528332B0-C621-09C1-247E-37567122894C}"/>
          </ac:spMkLst>
        </pc:spChg>
      </pc:sldChg>
      <pc:sldChg chg="addSp delSp modSp">
        <pc:chgData name="QiuTian" userId="d059b521-ee81-481f-be34-ac8650352dd5" providerId="ADAL" clId="{3241D175-DE6B-8741-BF39-DB18CC3903C5}" dt="2023-02-28T02:58:29.908" v="11"/>
        <pc:sldMkLst>
          <pc:docMk/>
          <pc:sldMk cId="3272259871" sldId="850"/>
        </pc:sldMkLst>
        <pc:spChg chg="add del mod">
          <ac:chgData name="QiuTian" userId="d059b521-ee81-481f-be34-ac8650352dd5" providerId="ADAL" clId="{3241D175-DE6B-8741-BF39-DB18CC3903C5}" dt="2023-02-28T02:58:14.127" v="9"/>
          <ac:spMkLst>
            <pc:docMk/>
            <pc:sldMk cId="3272259871" sldId="850"/>
            <ac:spMk id="2" creationId="{253E064F-CB95-B9B2-993B-12933CAAEB7A}"/>
          </ac:spMkLst>
        </pc:spChg>
        <pc:spChg chg="add mod">
          <ac:chgData name="QiuTian" userId="d059b521-ee81-481f-be34-ac8650352dd5" providerId="ADAL" clId="{3241D175-DE6B-8741-BF39-DB18CC3903C5}" dt="2023-02-28T02:58:29.908" v="11"/>
          <ac:spMkLst>
            <pc:docMk/>
            <pc:sldMk cId="3272259871" sldId="850"/>
            <ac:spMk id="3" creationId="{E1A2C507-9681-E203-933E-960508236D57}"/>
          </ac:spMkLst>
        </pc:spChg>
        <pc:spChg chg="del">
          <ac:chgData name="QiuTian" userId="d059b521-ee81-481f-be34-ac8650352dd5" providerId="ADAL" clId="{3241D175-DE6B-8741-BF39-DB18CC3903C5}" dt="2023-02-28T02:57:46.961" v="0"/>
          <ac:spMkLst>
            <pc:docMk/>
            <pc:sldMk cId="3272259871" sldId="85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428252431" sldId="851"/>
        </pc:sldMkLst>
        <pc:spChg chg="add del mod">
          <ac:chgData name="QiuTian" userId="d059b521-ee81-481f-be34-ac8650352dd5" providerId="ADAL" clId="{3241D175-DE6B-8741-BF39-DB18CC3903C5}" dt="2023-02-28T02:58:14.127" v="9"/>
          <ac:spMkLst>
            <pc:docMk/>
            <pc:sldMk cId="3428252431" sldId="851"/>
            <ac:spMk id="2" creationId="{125B4305-E89D-2099-EC4C-1BCFC8C6AF03}"/>
          </ac:spMkLst>
        </pc:spChg>
        <pc:spChg chg="add mod">
          <ac:chgData name="QiuTian" userId="d059b521-ee81-481f-be34-ac8650352dd5" providerId="ADAL" clId="{3241D175-DE6B-8741-BF39-DB18CC3903C5}" dt="2023-02-28T02:58:29.908" v="11"/>
          <ac:spMkLst>
            <pc:docMk/>
            <pc:sldMk cId="3428252431" sldId="851"/>
            <ac:spMk id="3" creationId="{234FE2AD-8EB8-3427-B212-01DBBA159129}"/>
          </ac:spMkLst>
        </pc:spChg>
        <pc:spChg chg="del">
          <ac:chgData name="QiuTian" userId="d059b521-ee81-481f-be34-ac8650352dd5" providerId="ADAL" clId="{3241D175-DE6B-8741-BF39-DB18CC3903C5}" dt="2023-02-28T02:57:46.961" v="0"/>
          <ac:spMkLst>
            <pc:docMk/>
            <pc:sldMk cId="3428252431" sldId="85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51549678" sldId="852"/>
        </pc:sldMkLst>
        <pc:spChg chg="add del mod">
          <ac:chgData name="QiuTian" userId="d059b521-ee81-481f-be34-ac8650352dd5" providerId="ADAL" clId="{3241D175-DE6B-8741-BF39-DB18CC3903C5}" dt="2023-02-28T02:58:14.127" v="9"/>
          <ac:spMkLst>
            <pc:docMk/>
            <pc:sldMk cId="3051549678" sldId="852"/>
            <ac:spMk id="2" creationId="{9181C086-CD57-A015-638A-E9FC1C99DCA0}"/>
          </ac:spMkLst>
        </pc:spChg>
        <pc:spChg chg="add mod">
          <ac:chgData name="QiuTian" userId="d059b521-ee81-481f-be34-ac8650352dd5" providerId="ADAL" clId="{3241D175-DE6B-8741-BF39-DB18CC3903C5}" dt="2023-02-28T02:58:29.908" v="11"/>
          <ac:spMkLst>
            <pc:docMk/>
            <pc:sldMk cId="3051549678" sldId="852"/>
            <ac:spMk id="3" creationId="{3955BD4E-5C49-37A8-2CF5-37E96666D6E2}"/>
          </ac:spMkLst>
        </pc:spChg>
        <pc:spChg chg="del">
          <ac:chgData name="QiuTian" userId="d059b521-ee81-481f-be34-ac8650352dd5" providerId="ADAL" clId="{3241D175-DE6B-8741-BF39-DB18CC3903C5}" dt="2023-02-28T02:57:46.961" v="0"/>
          <ac:spMkLst>
            <pc:docMk/>
            <pc:sldMk cId="3051549678" sldId="85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803359542" sldId="853"/>
        </pc:sldMkLst>
        <pc:spChg chg="add del mod">
          <ac:chgData name="QiuTian" userId="d059b521-ee81-481f-be34-ac8650352dd5" providerId="ADAL" clId="{3241D175-DE6B-8741-BF39-DB18CC3903C5}" dt="2023-02-28T02:58:14.127" v="9"/>
          <ac:spMkLst>
            <pc:docMk/>
            <pc:sldMk cId="803359542" sldId="853"/>
            <ac:spMk id="5" creationId="{803C7FA0-CD4B-F69E-D691-BC278B9D9766}"/>
          </ac:spMkLst>
        </pc:spChg>
        <pc:spChg chg="add mod">
          <ac:chgData name="QiuTian" userId="d059b521-ee81-481f-be34-ac8650352dd5" providerId="ADAL" clId="{3241D175-DE6B-8741-BF39-DB18CC3903C5}" dt="2023-02-28T02:58:29.908" v="11"/>
          <ac:spMkLst>
            <pc:docMk/>
            <pc:sldMk cId="803359542" sldId="853"/>
            <ac:spMk id="6" creationId="{65DCFB06-7C25-50B2-260E-DF9233E825A3}"/>
          </ac:spMkLst>
        </pc:spChg>
        <pc:spChg chg="del">
          <ac:chgData name="QiuTian" userId="d059b521-ee81-481f-be34-ac8650352dd5" providerId="ADAL" clId="{3241D175-DE6B-8741-BF39-DB18CC3903C5}" dt="2023-02-28T02:57:46.961" v="0"/>
          <ac:spMkLst>
            <pc:docMk/>
            <pc:sldMk cId="803359542" sldId="85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441034413" sldId="854"/>
        </pc:sldMkLst>
        <pc:spChg chg="add del mod">
          <ac:chgData name="QiuTian" userId="d059b521-ee81-481f-be34-ac8650352dd5" providerId="ADAL" clId="{3241D175-DE6B-8741-BF39-DB18CC3903C5}" dt="2023-02-28T02:58:14.127" v="9"/>
          <ac:spMkLst>
            <pc:docMk/>
            <pc:sldMk cId="2441034413" sldId="854"/>
            <ac:spMk id="2" creationId="{2F2366AB-7C7D-6BBC-6794-E69948C72480}"/>
          </ac:spMkLst>
        </pc:spChg>
        <pc:spChg chg="add mod">
          <ac:chgData name="QiuTian" userId="d059b521-ee81-481f-be34-ac8650352dd5" providerId="ADAL" clId="{3241D175-DE6B-8741-BF39-DB18CC3903C5}" dt="2023-02-28T02:58:29.908" v="11"/>
          <ac:spMkLst>
            <pc:docMk/>
            <pc:sldMk cId="2441034413" sldId="854"/>
            <ac:spMk id="3" creationId="{1EED85A2-270E-BA66-3CF1-062F6632DA25}"/>
          </ac:spMkLst>
        </pc:spChg>
        <pc:spChg chg="del">
          <ac:chgData name="QiuTian" userId="d059b521-ee81-481f-be34-ac8650352dd5" providerId="ADAL" clId="{3241D175-DE6B-8741-BF39-DB18CC3903C5}" dt="2023-02-28T02:57:46.961" v="0"/>
          <ac:spMkLst>
            <pc:docMk/>
            <pc:sldMk cId="2441034413" sldId="85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753417306" sldId="855"/>
        </pc:sldMkLst>
        <pc:spChg chg="add del mod">
          <ac:chgData name="QiuTian" userId="d059b521-ee81-481f-be34-ac8650352dd5" providerId="ADAL" clId="{3241D175-DE6B-8741-BF39-DB18CC3903C5}" dt="2023-02-28T02:58:14.127" v="9"/>
          <ac:spMkLst>
            <pc:docMk/>
            <pc:sldMk cId="2753417306" sldId="855"/>
            <ac:spMk id="3" creationId="{0EAD2F81-3E6D-EE74-5F0C-FF362E9A62AB}"/>
          </ac:spMkLst>
        </pc:spChg>
        <pc:spChg chg="add mod">
          <ac:chgData name="QiuTian" userId="d059b521-ee81-481f-be34-ac8650352dd5" providerId="ADAL" clId="{3241D175-DE6B-8741-BF39-DB18CC3903C5}" dt="2023-02-28T02:58:29.908" v="11"/>
          <ac:spMkLst>
            <pc:docMk/>
            <pc:sldMk cId="2753417306" sldId="855"/>
            <ac:spMk id="5" creationId="{7C452234-A0F4-3CA5-BA6B-08036B01CFFC}"/>
          </ac:spMkLst>
        </pc:spChg>
        <pc:spChg chg="del">
          <ac:chgData name="QiuTian" userId="d059b521-ee81-481f-be34-ac8650352dd5" providerId="ADAL" clId="{3241D175-DE6B-8741-BF39-DB18CC3903C5}" dt="2023-02-28T02:57:46.961" v="0"/>
          <ac:spMkLst>
            <pc:docMk/>
            <pc:sldMk cId="2753417306" sldId="85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33152406" sldId="856"/>
        </pc:sldMkLst>
        <pc:spChg chg="add del mod">
          <ac:chgData name="QiuTian" userId="d059b521-ee81-481f-be34-ac8650352dd5" providerId="ADAL" clId="{3241D175-DE6B-8741-BF39-DB18CC3903C5}" dt="2023-02-28T02:58:14.127" v="9"/>
          <ac:spMkLst>
            <pc:docMk/>
            <pc:sldMk cId="333152406" sldId="856"/>
            <ac:spMk id="2" creationId="{3C485D44-3735-DCE5-B118-99E2F0854D2E}"/>
          </ac:spMkLst>
        </pc:spChg>
        <pc:spChg chg="add mod">
          <ac:chgData name="QiuTian" userId="d059b521-ee81-481f-be34-ac8650352dd5" providerId="ADAL" clId="{3241D175-DE6B-8741-BF39-DB18CC3903C5}" dt="2023-02-28T02:58:29.908" v="11"/>
          <ac:spMkLst>
            <pc:docMk/>
            <pc:sldMk cId="333152406" sldId="856"/>
            <ac:spMk id="3" creationId="{DC6742D3-8F12-D9AC-D971-6E9EA7DF8917}"/>
          </ac:spMkLst>
        </pc:spChg>
        <pc:spChg chg="del">
          <ac:chgData name="QiuTian" userId="d059b521-ee81-481f-be34-ac8650352dd5" providerId="ADAL" clId="{3241D175-DE6B-8741-BF39-DB18CC3903C5}" dt="2023-02-28T02:57:46.961" v="0"/>
          <ac:spMkLst>
            <pc:docMk/>
            <pc:sldMk cId="333152406" sldId="85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078475900" sldId="857"/>
        </pc:sldMkLst>
        <pc:spChg chg="add del mod">
          <ac:chgData name="QiuTian" userId="d059b521-ee81-481f-be34-ac8650352dd5" providerId="ADAL" clId="{3241D175-DE6B-8741-BF39-DB18CC3903C5}" dt="2023-02-28T02:58:14.127" v="9"/>
          <ac:spMkLst>
            <pc:docMk/>
            <pc:sldMk cId="4078475900" sldId="857"/>
            <ac:spMk id="2" creationId="{12EFFB8E-6E05-A756-61C8-3C9AD658C448}"/>
          </ac:spMkLst>
        </pc:spChg>
        <pc:spChg chg="add mod">
          <ac:chgData name="QiuTian" userId="d059b521-ee81-481f-be34-ac8650352dd5" providerId="ADAL" clId="{3241D175-DE6B-8741-BF39-DB18CC3903C5}" dt="2023-02-28T02:58:29.908" v="11"/>
          <ac:spMkLst>
            <pc:docMk/>
            <pc:sldMk cId="4078475900" sldId="857"/>
            <ac:spMk id="3" creationId="{248B0E8B-CE25-8613-7954-93B5C9AC4009}"/>
          </ac:spMkLst>
        </pc:spChg>
        <pc:spChg chg="del">
          <ac:chgData name="QiuTian" userId="d059b521-ee81-481f-be34-ac8650352dd5" providerId="ADAL" clId="{3241D175-DE6B-8741-BF39-DB18CC3903C5}" dt="2023-02-28T02:57:46.961" v="0"/>
          <ac:spMkLst>
            <pc:docMk/>
            <pc:sldMk cId="4078475900" sldId="85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917384422" sldId="858"/>
        </pc:sldMkLst>
        <pc:spChg chg="add del mod">
          <ac:chgData name="QiuTian" userId="d059b521-ee81-481f-be34-ac8650352dd5" providerId="ADAL" clId="{3241D175-DE6B-8741-BF39-DB18CC3903C5}" dt="2023-02-28T02:58:14.127" v="9"/>
          <ac:spMkLst>
            <pc:docMk/>
            <pc:sldMk cId="917384422" sldId="858"/>
            <ac:spMk id="2" creationId="{513E5A4F-DA40-6B02-A77C-25A329F23326}"/>
          </ac:spMkLst>
        </pc:spChg>
        <pc:spChg chg="add mod">
          <ac:chgData name="QiuTian" userId="d059b521-ee81-481f-be34-ac8650352dd5" providerId="ADAL" clId="{3241D175-DE6B-8741-BF39-DB18CC3903C5}" dt="2023-02-28T02:58:29.908" v="11"/>
          <ac:spMkLst>
            <pc:docMk/>
            <pc:sldMk cId="917384422" sldId="858"/>
            <ac:spMk id="5" creationId="{DACBE4D6-4631-2184-4980-02E2E3442965}"/>
          </ac:spMkLst>
        </pc:spChg>
        <pc:spChg chg="del">
          <ac:chgData name="QiuTian" userId="d059b521-ee81-481f-be34-ac8650352dd5" providerId="ADAL" clId="{3241D175-DE6B-8741-BF39-DB18CC3903C5}" dt="2023-02-28T02:57:46.961" v="0"/>
          <ac:spMkLst>
            <pc:docMk/>
            <pc:sldMk cId="917384422" sldId="85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282775025" sldId="859"/>
        </pc:sldMkLst>
        <pc:spChg chg="add del mod">
          <ac:chgData name="QiuTian" userId="d059b521-ee81-481f-be34-ac8650352dd5" providerId="ADAL" clId="{3241D175-DE6B-8741-BF39-DB18CC3903C5}" dt="2023-02-28T02:58:14.127" v="9"/>
          <ac:spMkLst>
            <pc:docMk/>
            <pc:sldMk cId="2282775025" sldId="859"/>
            <ac:spMk id="3" creationId="{3E881122-B072-5E76-6D20-BDF8BABFFDD4}"/>
          </ac:spMkLst>
        </pc:spChg>
        <pc:spChg chg="add mod">
          <ac:chgData name="QiuTian" userId="d059b521-ee81-481f-be34-ac8650352dd5" providerId="ADAL" clId="{3241D175-DE6B-8741-BF39-DB18CC3903C5}" dt="2023-02-28T02:58:29.908" v="11"/>
          <ac:spMkLst>
            <pc:docMk/>
            <pc:sldMk cId="2282775025" sldId="859"/>
            <ac:spMk id="5" creationId="{5FEAB387-CBE9-19FB-BBE3-03DE7D60CA0B}"/>
          </ac:spMkLst>
        </pc:spChg>
        <pc:spChg chg="del">
          <ac:chgData name="QiuTian" userId="d059b521-ee81-481f-be34-ac8650352dd5" providerId="ADAL" clId="{3241D175-DE6B-8741-BF39-DB18CC3903C5}" dt="2023-02-28T02:57:46.961" v="0"/>
          <ac:spMkLst>
            <pc:docMk/>
            <pc:sldMk cId="2282775025" sldId="85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646352630" sldId="860"/>
        </pc:sldMkLst>
        <pc:spChg chg="add del mod">
          <ac:chgData name="QiuTian" userId="d059b521-ee81-481f-be34-ac8650352dd5" providerId="ADAL" clId="{3241D175-DE6B-8741-BF39-DB18CC3903C5}" dt="2023-02-28T02:58:14.127" v="9"/>
          <ac:spMkLst>
            <pc:docMk/>
            <pc:sldMk cId="2646352630" sldId="860"/>
            <ac:spMk id="2" creationId="{2A0503A4-628E-E33C-61FC-A55BFA23D281}"/>
          </ac:spMkLst>
        </pc:spChg>
        <pc:spChg chg="add mod">
          <ac:chgData name="QiuTian" userId="d059b521-ee81-481f-be34-ac8650352dd5" providerId="ADAL" clId="{3241D175-DE6B-8741-BF39-DB18CC3903C5}" dt="2023-02-28T02:58:29.908" v="11"/>
          <ac:spMkLst>
            <pc:docMk/>
            <pc:sldMk cId="2646352630" sldId="860"/>
            <ac:spMk id="3" creationId="{1D0E8663-792E-0B18-9E7E-6765CBFB3A23}"/>
          </ac:spMkLst>
        </pc:spChg>
        <pc:spChg chg="del">
          <ac:chgData name="QiuTian" userId="d059b521-ee81-481f-be34-ac8650352dd5" providerId="ADAL" clId="{3241D175-DE6B-8741-BF39-DB18CC3903C5}" dt="2023-02-28T02:57:46.961" v="0"/>
          <ac:spMkLst>
            <pc:docMk/>
            <pc:sldMk cId="2646352630" sldId="86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04517812" sldId="861"/>
        </pc:sldMkLst>
        <pc:spChg chg="add del mod">
          <ac:chgData name="QiuTian" userId="d059b521-ee81-481f-be34-ac8650352dd5" providerId="ADAL" clId="{3241D175-DE6B-8741-BF39-DB18CC3903C5}" dt="2023-02-28T02:58:14.127" v="9"/>
          <ac:spMkLst>
            <pc:docMk/>
            <pc:sldMk cId="1504517812" sldId="861"/>
            <ac:spMk id="3" creationId="{53DBA77B-2626-0B50-D4EF-4D9266B345D7}"/>
          </ac:spMkLst>
        </pc:spChg>
        <pc:spChg chg="add mod">
          <ac:chgData name="QiuTian" userId="d059b521-ee81-481f-be34-ac8650352dd5" providerId="ADAL" clId="{3241D175-DE6B-8741-BF39-DB18CC3903C5}" dt="2023-02-28T02:58:29.908" v="11"/>
          <ac:spMkLst>
            <pc:docMk/>
            <pc:sldMk cId="1504517812" sldId="861"/>
            <ac:spMk id="5" creationId="{A169D87E-FC70-767A-5DDB-F83035083A94}"/>
          </ac:spMkLst>
        </pc:spChg>
        <pc:spChg chg="del">
          <ac:chgData name="QiuTian" userId="d059b521-ee81-481f-be34-ac8650352dd5" providerId="ADAL" clId="{3241D175-DE6B-8741-BF39-DB18CC3903C5}" dt="2023-02-28T02:57:46.961" v="0"/>
          <ac:spMkLst>
            <pc:docMk/>
            <pc:sldMk cId="1504517812" sldId="861"/>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182985850" sldId="862"/>
        </pc:sldMkLst>
        <pc:spChg chg="add del mod">
          <ac:chgData name="QiuTian" userId="d059b521-ee81-481f-be34-ac8650352dd5" providerId="ADAL" clId="{3241D175-DE6B-8741-BF39-DB18CC3903C5}" dt="2023-02-28T02:58:14.127" v="9"/>
          <ac:spMkLst>
            <pc:docMk/>
            <pc:sldMk cId="4182985850" sldId="862"/>
            <ac:spMk id="2" creationId="{1BA866EB-6CBD-E9CB-1805-F730FD120F22}"/>
          </ac:spMkLst>
        </pc:spChg>
        <pc:spChg chg="add mod">
          <ac:chgData name="QiuTian" userId="d059b521-ee81-481f-be34-ac8650352dd5" providerId="ADAL" clId="{3241D175-DE6B-8741-BF39-DB18CC3903C5}" dt="2023-02-28T02:58:29.908" v="11"/>
          <ac:spMkLst>
            <pc:docMk/>
            <pc:sldMk cId="4182985850" sldId="862"/>
            <ac:spMk id="3" creationId="{FFBC621C-043A-2171-7E95-D638C71E44B3}"/>
          </ac:spMkLst>
        </pc:spChg>
        <pc:spChg chg="del">
          <ac:chgData name="QiuTian" userId="d059b521-ee81-481f-be34-ac8650352dd5" providerId="ADAL" clId="{3241D175-DE6B-8741-BF39-DB18CC3903C5}" dt="2023-02-28T02:57:46.961" v="0"/>
          <ac:spMkLst>
            <pc:docMk/>
            <pc:sldMk cId="4182985850" sldId="86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855675676" sldId="863"/>
        </pc:sldMkLst>
        <pc:spChg chg="add del mod">
          <ac:chgData name="QiuTian" userId="d059b521-ee81-481f-be34-ac8650352dd5" providerId="ADAL" clId="{3241D175-DE6B-8741-BF39-DB18CC3903C5}" dt="2023-02-28T02:58:14.127" v="9"/>
          <ac:spMkLst>
            <pc:docMk/>
            <pc:sldMk cId="2855675676" sldId="863"/>
            <ac:spMk id="3" creationId="{9F3CEEAC-7BC3-7BF6-6B90-C31A61EF0269}"/>
          </ac:spMkLst>
        </pc:spChg>
        <pc:spChg chg="del">
          <ac:chgData name="QiuTian" userId="d059b521-ee81-481f-be34-ac8650352dd5" providerId="ADAL" clId="{3241D175-DE6B-8741-BF39-DB18CC3903C5}" dt="2023-02-28T02:57:46.961" v="0"/>
          <ac:spMkLst>
            <pc:docMk/>
            <pc:sldMk cId="2855675676" sldId="863"/>
            <ac:spMk id="5" creationId="{1370EFBF-BD60-2A91-2D0E-766524211EAA}"/>
          </ac:spMkLst>
        </pc:spChg>
        <pc:spChg chg="add mod">
          <ac:chgData name="QiuTian" userId="d059b521-ee81-481f-be34-ac8650352dd5" providerId="ADAL" clId="{3241D175-DE6B-8741-BF39-DB18CC3903C5}" dt="2023-02-28T02:58:29.908" v="11"/>
          <ac:spMkLst>
            <pc:docMk/>
            <pc:sldMk cId="2855675676" sldId="863"/>
            <ac:spMk id="6" creationId="{21ACE12F-ABD8-4C99-3175-C15EBDFE519B}"/>
          </ac:spMkLst>
        </pc:spChg>
      </pc:sldChg>
      <pc:sldChg chg="addSp delSp modSp">
        <pc:chgData name="QiuTian" userId="d059b521-ee81-481f-be34-ac8650352dd5" providerId="ADAL" clId="{3241D175-DE6B-8741-BF39-DB18CC3903C5}" dt="2023-02-28T02:58:29.908" v="11"/>
        <pc:sldMkLst>
          <pc:docMk/>
          <pc:sldMk cId="2627542119" sldId="864"/>
        </pc:sldMkLst>
        <pc:spChg chg="add del mod">
          <ac:chgData name="QiuTian" userId="d059b521-ee81-481f-be34-ac8650352dd5" providerId="ADAL" clId="{3241D175-DE6B-8741-BF39-DB18CC3903C5}" dt="2023-02-28T02:58:14.127" v="9"/>
          <ac:spMkLst>
            <pc:docMk/>
            <pc:sldMk cId="2627542119" sldId="864"/>
            <ac:spMk id="2" creationId="{5FF4A535-6AB2-5E3A-93EB-4CD4118305BB}"/>
          </ac:spMkLst>
        </pc:spChg>
        <pc:spChg chg="add mod">
          <ac:chgData name="QiuTian" userId="d059b521-ee81-481f-be34-ac8650352dd5" providerId="ADAL" clId="{3241D175-DE6B-8741-BF39-DB18CC3903C5}" dt="2023-02-28T02:58:29.908" v="11"/>
          <ac:spMkLst>
            <pc:docMk/>
            <pc:sldMk cId="2627542119" sldId="864"/>
            <ac:spMk id="3" creationId="{2AABEDCB-7283-12B8-ECC1-2263704CBBD1}"/>
          </ac:spMkLst>
        </pc:spChg>
        <pc:spChg chg="del">
          <ac:chgData name="QiuTian" userId="d059b521-ee81-481f-be34-ac8650352dd5" providerId="ADAL" clId="{3241D175-DE6B-8741-BF39-DB18CC3903C5}" dt="2023-02-28T02:57:46.961" v="0"/>
          <ac:spMkLst>
            <pc:docMk/>
            <pc:sldMk cId="2627542119" sldId="86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78167030" sldId="865"/>
        </pc:sldMkLst>
        <pc:spChg chg="add del mod">
          <ac:chgData name="QiuTian" userId="d059b521-ee81-481f-be34-ac8650352dd5" providerId="ADAL" clId="{3241D175-DE6B-8741-BF39-DB18CC3903C5}" dt="2023-02-28T02:58:14.127" v="9"/>
          <ac:spMkLst>
            <pc:docMk/>
            <pc:sldMk cId="378167030" sldId="865"/>
            <ac:spMk id="2" creationId="{B02EAD00-E55D-B8EC-0079-91079441F131}"/>
          </ac:spMkLst>
        </pc:spChg>
        <pc:spChg chg="add mod">
          <ac:chgData name="QiuTian" userId="d059b521-ee81-481f-be34-ac8650352dd5" providerId="ADAL" clId="{3241D175-DE6B-8741-BF39-DB18CC3903C5}" dt="2023-02-28T02:58:29.908" v="11"/>
          <ac:spMkLst>
            <pc:docMk/>
            <pc:sldMk cId="378167030" sldId="865"/>
            <ac:spMk id="3" creationId="{30A3E65F-EFD5-7CD5-AFFD-153066ABFCB7}"/>
          </ac:spMkLst>
        </pc:spChg>
        <pc:spChg chg="del">
          <ac:chgData name="QiuTian" userId="d059b521-ee81-481f-be34-ac8650352dd5" providerId="ADAL" clId="{3241D175-DE6B-8741-BF39-DB18CC3903C5}" dt="2023-02-28T02:57:46.961" v="0"/>
          <ac:spMkLst>
            <pc:docMk/>
            <pc:sldMk cId="378167030" sldId="86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0012547" sldId="866"/>
        </pc:sldMkLst>
        <pc:spChg chg="add del mod">
          <ac:chgData name="QiuTian" userId="d059b521-ee81-481f-be34-ac8650352dd5" providerId="ADAL" clId="{3241D175-DE6B-8741-BF39-DB18CC3903C5}" dt="2023-02-28T02:58:14.127" v="9"/>
          <ac:spMkLst>
            <pc:docMk/>
            <pc:sldMk cId="1170012547" sldId="866"/>
            <ac:spMk id="2" creationId="{5960200D-70F1-F835-B308-8A2E625F1F71}"/>
          </ac:spMkLst>
        </pc:spChg>
        <pc:spChg chg="add mod">
          <ac:chgData name="QiuTian" userId="d059b521-ee81-481f-be34-ac8650352dd5" providerId="ADAL" clId="{3241D175-DE6B-8741-BF39-DB18CC3903C5}" dt="2023-02-28T02:58:29.908" v="11"/>
          <ac:spMkLst>
            <pc:docMk/>
            <pc:sldMk cId="1170012547" sldId="866"/>
            <ac:spMk id="3" creationId="{5856519A-3E18-10BC-5044-D5E1B58DED3E}"/>
          </ac:spMkLst>
        </pc:spChg>
        <pc:spChg chg="del">
          <ac:chgData name="QiuTian" userId="d059b521-ee81-481f-be34-ac8650352dd5" providerId="ADAL" clId="{3241D175-DE6B-8741-BF39-DB18CC3903C5}" dt="2023-02-28T02:57:46.961" v="0"/>
          <ac:spMkLst>
            <pc:docMk/>
            <pc:sldMk cId="1170012547" sldId="86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82124253" sldId="867"/>
        </pc:sldMkLst>
        <pc:spChg chg="add del mod">
          <ac:chgData name="QiuTian" userId="d059b521-ee81-481f-be34-ac8650352dd5" providerId="ADAL" clId="{3241D175-DE6B-8741-BF39-DB18CC3903C5}" dt="2023-02-28T02:58:14.127" v="9"/>
          <ac:spMkLst>
            <pc:docMk/>
            <pc:sldMk cId="1582124253" sldId="867"/>
            <ac:spMk id="2" creationId="{786227AB-7E52-7005-F39F-1858C17C68C1}"/>
          </ac:spMkLst>
        </pc:spChg>
        <pc:spChg chg="add mod">
          <ac:chgData name="QiuTian" userId="d059b521-ee81-481f-be34-ac8650352dd5" providerId="ADAL" clId="{3241D175-DE6B-8741-BF39-DB18CC3903C5}" dt="2023-02-28T02:58:29.908" v="11"/>
          <ac:spMkLst>
            <pc:docMk/>
            <pc:sldMk cId="1582124253" sldId="867"/>
            <ac:spMk id="3" creationId="{741660AF-C49D-C0AE-C1AE-4FFB88989F3D}"/>
          </ac:spMkLst>
        </pc:spChg>
        <pc:spChg chg="del">
          <ac:chgData name="QiuTian" userId="d059b521-ee81-481f-be34-ac8650352dd5" providerId="ADAL" clId="{3241D175-DE6B-8741-BF39-DB18CC3903C5}" dt="2023-02-28T02:57:46.961" v="0"/>
          <ac:spMkLst>
            <pc:docMk/>
            <pc:sldMk cId="1582124253" sldId="86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175328008" sldId="868"/>
        </pc:sldMkLst>
        <pc:spChg chg="add del mod">
          <ac:chgData name="QiuTian" userId="d059b521-ee81-481f-be34-ac8650352dd5" providerId="ADAL" clId="{3241D175-DE6B-8741-BF39-DB18CC3903C5}" dt="2023-02-28T02:58:14.127" v="9"/>
          <ac:spMkLst>
            <pc:docMk/>
            <pc:sldMk cId="3175328008" sldId="868"/>
            <ac:spMk id="2" creationId="{A885AF45-770C-53C2-81D3-7D4FEFCBE7C6}"/>
          </ac:spMkLst>
        </pc:spChg>
        <pc:spChg chg="add mod">
          <ac:chgData name="QiuTian" userId="d059b521-ee81-481f-be34-ac8650352dd5" providerId="ADAL" clId="{3241D175-DE6B-8741-BF39-DB18CC3903C5}" dt="2023-02-28T02:58:29.908" v="11"/>
          <ac:spMkLst>
            <pc:docMk/>
            <pc:sldMk cId="3175328008" sldId="868"/>
            <ac:spMk id="3" creationId="{1FCC8611-CD29-2584-8380-D3BD8334EA89}"/>
          </ac:spMkLst>
        </pc:spChg>
        <pc:spChg chg="del">
          <ac:chgData name="QiuTian" userId="d059b521-ee81-481f-be34-ac8650352dd5" providerId="ADAL" clId="{3241D175-DE6B-8741-BF39-DB18CC3903C5}" dt="2023-02-28T02:57:46.961" v="0"/>
          <ac:spMkLst>
            <pc:docMk/>
            <pc:sldMk cId="3175328008" sldId="86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4975570" sldId="869"/>
        </pc:sldMkLst>
        <pc:spChg chg="add del mod">
          <ac:chgData name="QiuTian" userId="d059b521-ee81-481f-be34-ac8650352dd5" providerId="ADAL" clId="{3241D175-DE6B-8741-BF39-DB18CC3903C5}" dt="2023-02-28T02:58:14.127" v="9"/>
          <ac:spMkLst>
            <pc:docMk/>
            <pc:sldMk cId="2324975570" sldId="869"/>
            <ac:spMk id="3" creationId="{B0CD6DEA-A05C-A734-FCD6-E6A414A0FCCA}"/>
          </ac:spMkLst>
        </pc:spChg>
        <pc:spChg chg="add mod">
          <ac:chgData name="QiuTian" userId="d059b521-ee81-481f-be34-ac8650352dd5" providerId="ADAL" clId="{3241D175-DE6B-8741-BF39-DB18CC3903C5}" dt="2023-02-28T02:58:29.908" v="11"/>
          <ac:spMkLst>
            <pc:docMk/>
            <pc:sldMk cId="2324975570" sldId="869"/>
            <ac:spMk id="5" creationId="{38FA82CD-BB16-6CF4-20DA-B7E9D8B4B4D9}"/>
          </ac:spMkLst>
        </pc:spChg>
        <pc:spChg chg="del">
          <ac:chgData name="QiuTian" userId="d059b521-ee81-481f-be34-ac8650352dd5" providerId="ADAL" clId="{3241D175-DE6B-8741-BF39-DB18CC3903C5}" dt="2023-02-28T02:57:46.961" v="0"/>
          <ac:spMkLst>
            <pc:docMk/>
            <pc:sldMk cId="2324975570" sldId="86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75682443" sldId="870"/>
        </pc:sldMkLst>
        <pc:spChg chg="add del mod">
          <ac:chgData name="QiuTian" userId="d059b521-ee81-481f-be34-ac8650352dd5" providerId="ADAL" clId="{3241D175-DE6B-8741-BF39-DB18CC3903C5}" dt="2023-02-28T02:58:14.127" v="9"/>
          <ac:spMkLst>
            <pc:docMk/>
            <pc:sldMk cId="1175682443" sldId="870"/>
            <ac:spMk id="2" creationId="{014E0F0D-C61B-7337-F871-30F2D1F4D2C0}"/>
          </ac:spMkLst>
        </pc:spChg>
        <pc:spChg chg="add mod">
          <ac:chgData name="QiuTian" userId="d059b521-ee81-481f-be34-ac8650352dd5" providerId="ADAL" clId="{3241D175-DE6B-8741-BF39-DB18CC3903C5}" dt="2023-02-28T02:58:29.908" v="11"/>
          <ac:spMkLst>
            <pc:docMk/>
            <pc:sldMk cId="1175682443" sldId="870"/>
            <ac:spMk id="3" creationId="{06556852-16DE-EF2C-C666-9E2A6E97AD69}"/>
          </ac:spMkLst>
        </pc:spChg>
        <pc:spChg chg="del">
          <ac:chgData name="QiuTian" userId="d059b521-ee81-481f-be34-ac8650352dd5" providerId="ADAL" clId="{3241D175-DE6B-8741-BF39-DB18CC3903C5}" dt="2023-02-28T02:57:46.961" v="0"/>
          <ac:spMkLst>
            <pc:docMk/>
            <pc:sldMk cId="1175682443" sldId="870"/>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086854619" sldId="871"/>
        </pc:sldMkLst>
        <pc:spChg chg="add del mod">
          <ac:chgData name="QiuTian" userId="d059b521-ee81-481f-be34-ac8650352dd5" providerId="ADAL" clId="{3241D175-DE6B-8741-BF39-DB18CC3903C5}" dt="2023-02-28T02:58:14.127" v="9"/>
          <ac:spMkLst>
            <pc:docMk/>
            <pc:sldMk cId="2086854619" sldId="871"/>
            <ac:spMk id="3" creationId="{80D03BFA-A594-0CBE-2262-3ABB93A7B0CB}"/>
          </ac:spMkLst>
        </pc:spChg>
        <pc:spChg chg="del">
          <ac:chgData name="QiuTian" userId="d059b521-ee81-481f-be34-ac8650352dd5" providerId="ADAL" clId="{3241D175-DE6B-8741-BF39-DB18CC3903C5}" dt="2023-02-28T02:57:46.961" v="0"/>
          <ac:spMkLst>
            <pc:docMk/>
            <pc:sldMk cId="2086854619" sldId="871"/>
            <ac:spMk id="5" creationId="{1370EFBF-BD60-2A91-2D0E-766524211EAA}"/>
          </ac:spMkLst>
        </pc:spChg>
        <pc:spChg chg="add mod">
          <ac:chgData name="QiuTian" userId="d059b521-ee81-481f-be34-ac8650352dd5" providerId="ADAL" clId="{3241D175-DE6B-8741-BF39-DB18CC3903C5}" dt="2023-02-28T02:58:29.908" v="11"/>
          <ac:spMkLst>
            <pc:docMk/>
            <pc:sldMk cId="2086854619" sldId="871"/>
            <ac:spMk id="6" creationId="{3A056CFE-4C90-2F3A-FB8D-294C7FF229C2}"/>
          </ac:spMkLst>
        </pc:spChg>
      </pc:sldChg>
      <pc:sldChg chg="addSp delSp modSp">
        <pc:chgData name="QiuTian" userId="d059b521-ee81-481f-be34-ac8650352dd5" providerId="ADAL" clId="{3241D175-DE6B-8741-BF39-DB18CC3903C5}" dt="2023-02-28T02:58:29.908" v="11"/>
        <pc:sldMkLst>
          <pc:docMk/>
          <pc:sldMk cId="4131787302" sldId="872"/>
        </pc:sldMkLst>
        <pc:spChg chg="add del mod">
          <ac:chgData name="QiuTian" userId="d059b521-ee81-481f-be34-ac8650352dd5" providerId="ADAL" clId="{3241D175-DE6B-8741-BF39-DB18CC3903C5}" dt="2023-02-28T02:58:14.127" v="9"/>
          <ac:spMkLst>
            <pc:docMk/>
            <pc:sldMk cId="4131787302" sldId="872"/>
            <ac:spMk id="2" creationId="{66C53FE2-0765-5FC4-6AC3-357C460C3955}"/>
          </ac:spMkLst>
        </pc:spChg>
        <pc:spChg chg="add mod">
          <ac:chgData name="QiuTian" userId="d059b521-ee81-481f-be34-ac8650352dd5" providerId="ADAL" clId="{3241D175-DE6B-8741-BF39-DB18CC3903C5}" dt="2023-02-28T02:58:29.908" v="11"/>
          <ac:spMkLst>
            <pc:docMk/>
            <pc:sldMk cId="4131787302" sldId="872"/>
            <ac:spMk id="3" creationId="{F2ED6113-5155-74E5-57BF-52B89769CB1E}"/>
          </ac:spMkLst>
        </pc:spChg>
        <pc:spChg chg="del">
          <ac:chgData name="QiuTian" userId="d059b521-ee81-481f-be34-ac8650352dd5" providerId="ADAL" clId="{3241D175-DE6B-8741-BF39-DB18CC3903C5}" dt="2023-02-28T02:57:46.961" v="0"/>
          <ac:spMkLst>
            <pc:docMk/>
            <pc:sldMk cId="4131787302" sldId="872"/>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048881780" sldId="873"/>
        </pc:sldMkLst>
        <pc:spChg chg="add del mod">
          <ac:chgData name="QiuTian" userId="d059b521-ee81-481f-be34-ac8650352dd5" providerId="ADAL" clId="{3241D175-DE6B-8741-BF39-DB18CC3903C5}" dt="2023-02-28T02:58:14.127" v="9"/>
          <ac:spMkLst>
            <pc:docMk/>
            <pc:sldMk cId="1048881780" sldId="873"/>
            <ac:spMk id="2" creationId="{1B2A34B8-FB82-C22C-FED3-5D2BE5DE697A}"/>
          </ac:spMkLst>
        </pc:spChg>
        <pc:spChg chg="add mod">
          <ac:chgData name="QiuTian" userId="d059b521-ee81-481f-be34-ac8650352dd5" providerId="ADAL" clId="{3241D175-DE6B-8741-BF39-DB18CC3903C5}" dt="2023-02-28T02:58:29.908" v="11"/>
          <ac:spMkLst>
            <pc:docMk/>
            <pc:sldMk cId="1048881780" sldId="873"/>
            <ac:spMk id="3" creationId="{4D76AABE-A31D-3682-097B-3018C0039B76}"/>
          </ac:spMkLst>
        </pc:spChg>
        <pc:spChg chg="del">
          <ac:chgData name="QiuTian" userId="d059b521-ee81-481f-be34-ac8650352dd5" providerId="ADAL" clId="{3241D175-DE6B-8741-BF39-DB18CC3903C5}" dt="2023-02-28T02:57:46.961" v="0"/>
          <ac:spMkLst>
            <pc:docMk/>
            <pc:sldMk cId="1048881780" sldId="873"/>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326644910" sldId="874"/>
        </pc:sldMkLst>
        <pc:spChg chg="add del mod">
          <ac:chgData name="QiuTian" userId="d059b521-ee81-481f-be34-ac8650352dd5" providerId="ADAL" clId="{3241D175-DE6B-8741-BF39-DB18CC3903C5}" dt="2023-02-28T02:58:14.127" v="9"/>
          <ac:spMkLst>
            <pc:docMk/>
            <pc:sldMk cId="2326644910" sldId="874"/>
            <ac:spMk id="2" creationId="{C0F9B7F2-470D-5A38-C34A-73258B0CA770}"/>
          </ac:spMkLst>
        </pc:spChg>
        <pc:spChg chg="add mod">
          <ac:chgData name="QiuTian" userId="d059b521-ee81-481f-be34-ac8650352dd5" providerId="ADAL" clId="{3241D175-DE6B-8741-BF39-DB18CC3903C5}" dt="2023-02-28T02:58:29.908" v="11"/>
          <ac:spMkLst>
            <pc:docMk/>
            <pc:sldMk cId="2326644910" sldId="874"/>
            <ac:spMk id="3" creationId="{4CE773E5-84D1-90CF-8E0D-3A3C4C4BBFF1}"/>
          </ac:spMkLst>
        </pc:spChg>
        <pc:spChg chg="del">
          <ac:chgData name="QiuTian" userId="d059b521-ee81-481f-be34-ac8650352dd5" providerId="ADAL" clId="{3241D175-DE6B-8741-BF39-DB18CC3903C5}" dt="2023-02-28T02:57:46.961" v="0"/>
          <ac:spMkLst>
            <pc:docMk/>
            <pc:sldMk cId="2326644910" sldId="874"/>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555229468" sldId="875"/>
        </pc:sldMkLst>
        <pc:spChg chg="add del mod">
          <ac:chgData name="QiuTian" userId="d059b521-ee81-481f-be34-ac8650352dd5" providerId="ADAL" clId="{3241D175-DE6B-8741-BF39-DB18CC3903C5}" dt="2023-02-28T02:58:14.127" v="9"/>
          <ac:spMkLst>
            <pc:docMk/>
            <pc:sldMk cId="1555229468" sldId="875"/>
            <ac:spMk id="2" creationId="{00BA3CC7-AC6D-9510-E1E0-F32FEA0CD7CA}"/>
          </ac:spMkLst>
        </pc:spChg>
        <pc:spChg chg="add mod">
          <ac:chgData name="QiuTian" userId="d059b521-ee81-481f-be34-ac8650352dd5" providerId="ADAL" clId="{3241D175-DE6B-8741-BF39-DB18CC3903C5}" dt="2023-02-28T02:58:29.908" v="11"/>
          <ac:spMkLst>
            <pc:docMk/>
            <pc:sldMk cId="1555229468" sldId="875"/>
            <ac:spMk id="3" creationId="{62154902-6D64-3430-A3C7-E3FFB1431504}"/>
          </ac:spMkLst>
        </pc:spChg>
        <pc:spChg chg="del">
          <ac:chgData name="QiuTian" userId="d059b521-ee81-481f-be34-ac8650352dd5" providerId="ADAL" clId="{3241D175-DE6B-8741-BF39-DB18CC3903C5}" dt="2023-02-28T02:57:46.961" v="0"/>
          <ac:spMkLst>
            <pc:docMk/>
            <pc:sldMk cId="1555229468" sldId="875"/>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856319802" sldId="876"/>
        </pc:sldMkLst>
        <pc:spChg chg="add del mod">
          <ac:chgData name="QiuTian" userId="d059b521-ee81-481f-be34-ac8650352dd5" providerId="ADAL" clId="{3241D175-DE6B-8741-BF39-DB18CC3903C5}" dt="2023-02-28T02:58:14.127" v="9"/>
          <ac:spMkLst>
            <pc:docMk/>
            <pc:sldMk cId="1856319802" sldId="876"/>
            <ac:spMk id="3" creationId="{741352A2-E302-3913-1EAF-EB89ADF69D41}"/>
          </ac:spMkLst>
        </pc:spChg>
        <pc:spChg chg="add mod">
          <ac:chgData name="QiuTian" userId="d059b521-ee81-481f-be34-ac8650352dd5" providerId="ADAL" clId="{3241D175-DE6B-8741-BF39-DB18CC3903C5}" dt="2023-02-28T02:58:29.908" v="11"/>
          <ac:spMkLst>
            <pc:docMk/>
            <pc:sldMk cId="1856319802" sldId="876"/>
            <ac:spMk id="5" creationId="{5043E826-AF03-4851-A646-E143AA818F43}"/>
          </ac:spMkLst>
        </pc:spChg>
        <pc:spChg chg="del">
          <ac:chgData name="QiuTian" userId="d059b521-ee81-481f-be34-ac8650352dd5" providerId="ADAL" clId="{3241D175-DE6B-8741-BF39-DB18CC3903C5}" dt="2023-02-28T02:57:46.961" v="0"/>
          <ac:spMkLst>
            <pc:docMk/>
            <pc:sldMk cId="1856319802" sldId="876"/>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3095889027" sldId="877"/>
        </pc:sldMkLst>
        <pc:spChg chg="add del mod">
          <ac:chgData name="QiuTian" userId="d059b521-ee81-481f-be34-ac8650352dd5" providerId="ADAL" clId="{3241D175-DE6B-8741-BF39-DB18CC3903C5}" dt="2023-02-28T02:58:14.127" v="9"/>
          <ac:spMkLst>
            <pc:docMk/>
            <pc:sldMk cId="3095889027" sldId="877"/>
            <ac:spMk id="2" creationId="{BBAE00CF-4EEE-1627-7E3D-729AAA6AEF8A}"/>
          </ac:spMkLst>
        </pc:spChg>
        <pc:spChg chg="add mod">
          <ac:chgData name="QiuTian" userId="d059b521-ee81-481f-be34-ac8650352dd5" providerId="ADAL" clId="{3241D175-DE6B-8741-BF39-DB18CC3903C5}" dt="2023-02-28T02:58:29.908" v="11"/>
          <ac:spMkLst>
            <pc:docMk/>
            <pc:sldMk cId="3095889027" sldId="877"/>
            <ac:spMk id="3" creationId="{9F7594CA-4E24-D230-09AE-A91CAD3CFB23}"/>
          </ac:spMkLst>
        </pc:spChg>
        <pc:spChg chg="del">
          <ac:chgData name="QiuTian" userId="d059b521-ee81-481f-be34-ac8650352dd5" providerId="ADAL" clId="{3241D175-DE6B-8741-BF39-DB18CC3903C5}" dt="2023-02-28T02:57:46.961" v="0"/>
          <ac:spMkLst>
            <pc:docMk/>
            <pc:sldMk cId="3095889027" sldId="877"/>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1147795442" sldId="878"/>
        </pc:sldMkLst>
        <pc:spChg chg="add del mod">
          <ac:chgData name="QiuTian" userId="d059b521-ee81-481f-be34-ac8650352dd5" providerId="ADAL" clId="{3241D175-DE6B-8741-BF39-DB18CC3903C5}" dt="2023-02-28T02:58:14.127" v="9"/>
          <ac:spMkLst>
            <pc:docMk/>
            <pc:sldMk cId="1147795442" sldId="878"/>
            <ac:spMk id="2" creationId="{5C249DB1-D317-17A6-CA35-EC4D9B1CA631}"/>
          </ac:spMkLst>
        </pc:spChg>
        <pc:spChg chg="add mod">
          <ac:chgData name="QiuTian" userId="d059b521-ee81-481f-be34-ac8650352dd5" providerId="ADAL" clId="{3241D175-DE6B-8741-BF39-DB18CC3903C5}" dt="2023-02-28T02:58:29.908" v="11"/>
          <ac:spMkLst>
            <pc:docMk/>
            <pc:sldMk cId="1147795442" sldId="878"/>
            <ac:spMk id="3" creationId="{12B58E8A-B9EC-4B9E-21E6-9709099CC3F8}"/>
          </ac:spMkLst>
        </pc:spChg>
        <pc:spChg chg="del">
          <ac:chgData name="QiuTian" userId="d059b521-ee81-481f-be34-ac8650352dd5" providerId="ADAL" clId="{3241D175-DE6B-8741-BF39-DB18CC3903C5}" dt="2023-02-28T02:57:46.961" v="0"/>
          <ac:spMkLst>
            <pc:docMk/>
            <pc:sldMk cId="1147795442" sldId="878"/>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4294221749" sldId="879"/>
        </pc:sldMkLst>
        <pc:spChg chg="add del mod">
          <ac:chgData name="QiuTian" userId="d059b521-ee81-481f-be34-ac8650352dd5" providerId="ADAL" clId="{3241D175-DE6B-8741-BF39-DB18CC3903C5}" dt="2023-02-28T02:58:14.127" v="9"/>
          <ac:spMkLst>
            <pc:docMk/>
            <pc:sldMk cId="4294221749" sldId="879"/>
            <ac:spMk id="2" creationId="{927736F2-D756-5368-A3FF-8F1CA551092C}"/>
          </ac:spMkLst>
        </pc:spChg>
        <pc:spChg chg="add mod">
          <ac:chgData name="QiuTian" userId="d059b521-ee81-481f-be34-ac8650352dd5" providerId="ADAL" clId="{3241D175-DE6B-8741-BF39-DB18CC3903C5}" dt="2023-02-28T02:58:29.908" v="11"/>
          <ac:spMkLst>
            <pc:docMk/>
            <pc:sldMk cId="4294221749" sldId="879"/>
            <ac:spMk id="3" creationId="{195E9984-94F8-4C18-A5D6-ACFC922C8055}"/>
          </ac:spMkLst>
        </pc:spChg>
        <pc:spChg chg="del">
          <ac:chgData name="QiuTian" userId="d059b521-ee81-481f-be34-ac8650352dd5" providerId="ADAL" clId="{3241D175-DE6B-8741-BF39-DB18CC3903C5}" dt="2023-02-28T02:57:46.961" v="0"/>
          <ac:spMkLst>
            <pc:docMk/>
            <pc:sldMk cId="4294221749" sldId="879"/>
            <ac:spMk id="9" creationId="{45A7C205-F067-CADD-6CF6-63EEB1D0920B}"/>
          </ac:spMkLst>
        </pc:spChg>
      </pc:sldChg>
      <pc:sldChg chg="addSp delSp modSp">
        <pc:chgData name="QiuTian" userId="d059b521-ee81-481f-be34-ac8650352dd5" providerId="ADAL" clId="{3241D175-DE6B-8741-BF39-DB18CC3903C5}" dt="2023-02-28T02:58:29.908" v="11"/>
        <pc:sldMkLst>
          <pc:docMk/>
          <pc:sldMk cId="2935779715" sldId="880"/>
        </pc:sldMkLst>
        <pc:spChg chg="add del mod">
          <ac:chgData name="QiuTian" userId="d059b521-ee81-481f-be34-ac8650352dd5" providerId="ADAL" clId="{3241D175-DE6B-8741-BF39-DB18CC3903C5}" dt="2023-02-28T02:58:14.127" v="9"/>
          <ac:spMkLst>
            <pc:docMk/>
            <pc:sldMk cId="2935779715" sldId="880"/>
            <ac:spMk id="2" creationId="{1834CD9F-70F5-7E4D-1972-331D0F7477A8}"/>
          </ac:spMkLst>
        </pc:spChg>
        <pc:spChg chg="del">
          <ac:chgData name="QiuTian" userId="d059b521-ee81-481f-be34-ac8650352dd5" providerId="ADAL" clId="{3241D175-DE6B-8741-BF39-DB18CC3903C5}" dt="2023-02-28T02:57:46.961" v="0"/>
          <ac:spMkLst>
            <pc:docMk/>
            <pc:sldMk cId="2935779715" sldId="880"/>
            <ac:spMk id="4" creationId="{3C8A51B1-D359-56FB-0C78-2B2039A9B4A2}"/>
          </ac:spMkLst>
        </pc:spChg>
        <pc:spChg chg="add mod">
          <ac:chgData name="QiuTian" userId="d059b521-ee81-481f-be34-ac8650352dd5" providerId="ADAL" clId="{3241D175-DE6B-8741-BF39-DB18CC3903C5}" dt="2023-02-28T02:58:29.908" v="11"/>
          <ac:spMkLst>
            <pc:docMk/>
            <pc:sldMk cId="2935779715" sldId="880"/>
            <ac:spMk id="5" creationId="{5B436F79-14BF-EA55-53B6-A0AC164E4C8D}"/>
          </ac:spMkLst>
        </pc:spChg>
      </pc:sldChg>
      <pc:sldChg chg="addSp delSp modSp">
        <pc:chgData name="QiuTian" userId="d059b521-ee81-481f-be34-ac8650352dd5" providerId="ADAL" clId="{3241D175-DE6B-8741-BF39-DB18CC3903C5}" dt="2023-02-28T02:58:29.908" v="11"/>
        <pc:sldMkLst>
          <pc:docMk/>
          <pc:sldMk cId="271685518" sldId="881"/>
        </pc:sldMkLst>
        <pc:spChg chg="add del mod">
          <ac:chgData name="QiuTian" userId="d059b521-ee81-481f-be34-ac8650352dd5" providerId="ADAL" clId="{3241D175-DE6B-8741-BF39-DB18CC3903C5}" dt="2023-02-28T02:58:14.127" v="9"/>
          <ac:spMkLst>
            <pc:docMk/>
            <pc:sldMk cId="271685518" sldId="881"/>
            <ac:spMk id="2" creationId="{136124B7-704B-76DE-98D3-08CD55687D8B}"/>
          </ac:spMkLst>
        </pc:spChg>
        <pc:spChg chg="del">
          <ac:chgData name="QiuTian" userId="d059b521-ee81-481f-be34-ac8650352dd5" providerId="ADAL" clId="{3241D175-DE6B-8741-BF39-DB18CC3903C5}" dt="2023-02-28T02:57:46.961" v="0"/>
          <ac:spMkLst>
            <pc:docMk/>
            <pc:sldMk cId="271685518" sldId="881"/>
            <ac:spMk id="4" creationId="{3C8A51B1-D359-56FB-0C78-2B2039A9B4A2}"/>
          </ac:spMkLst>
        </pc:spChg>
        <pc:spChg chg="add mod">
          <ac:chgData name="QiuTian" userId="d059b521-ee81-481f-be34-ac8650352dd5" providerId="ADAL" clId="{3241D175-DE6B-8741-BF39-DB18CC3903C5}" dt="2023-02-28T02:58:29.908" v="11"/>
          <ac:spMkLst>
            <pc:docMk/>
            <pc:sldMk cId="271685518" sldId="881"/>
            <ac:spMk id="13" creationId="{21D98372-3DDE-88A7-FE69-37FEC135E376}"/>
          </ac:spMkLst>
        </pc:spChg>
      </pc:sldChg>
      <pc:sldChg chg="addSp delSp modSp">
        <pc:chgData name="QiuTian" userId="d059b521-ee81-481f-be34-ac8650352dd5" providerId="ADAL" clId="{3241D175-DE6B-8741-BF39-DB18CC3903C5}" dt="2023-02-28T02:58:29.908" v="11"/>
        <pc:sldMkLst>
          <pc:docMk/>
          <pc:sldMk cId="2161904033" sldId="882"/>
        </pc:sldMkLst>
        <pc:spChg chg="add del mod">
          <ac:chgData name="QiuTian" userId="d059b521-ee81-481f-be34-ac8650352dd5" providerId="ADAL" clId="{3241D175-DE6B-8741-BF39-DB18CC3903C5}" dt="2023-02-28T02:58:14.127" v="9"/>
          <ac:spMkLst>
            <pc:docMk/>
            <pc:sldMk cId="2161904033" sldId="882"/>
            <ac:spMk id="2" creationId="{79D9509C-959F-1E1D-3FFC-B8FFA6B4B053}"/>
          </ac:spMkLst>
        </pc:spChg>
        <pc:spChg chg="del">
          <ac:chgData name="QiuTian" userId="d059b521-ee81-481f-be34-ac8650352dd5" providerId="ADAL" clId="{3241D175-DE6B-8741-BF39-DB18CC3903C5}" dt="2023-02-28T02:57:46.961" v="0"/>
          <ac:spMkLst>
            <pc:docMk/>
            <pc:sldMk cId="2161904033" sldId="882"/>
            <ac:spMk id="4" creationId="{3C8A51B1-D359-56FB-0C78-2B2039A9B4A2}"/>
          </ac:spMkLst>
        </pc:spChg>
        <pc:spChg chg="add mod">
          <ac:chgData name="QiuTian" userId="d059b521-ee81-481f-be34-ac8650352dd5" providerId="ADAL" clId="{3241D175-DE6B-8741-BF39-DB18CC3903C5}" dt="2023-02-28T02:58:29.908" v="11"/>
          <ac:spMkLst>
            <pc:docMk/>
            <pc:sldMk cId="2161904033" sldId="882"/>
            <ac:spMk id="42" creationId="{AC186C93-37BC-11CA-B8A5-DA1F4E29926B}"/>
          </ac:spMkLst>
        </pc:spChg>
      </pc:sldChg>
      <pc:sldChg chg="addSp delSp modSp">
        <pc:chgData name="QiuTian" userId="d059b521-ee81-481f-be34-ac8650352dd5" providerId="ADAL" clId="{3241D175-DE6B-8741-BF39-DB18CC3903C5}" dt="2023-02-28T02:58:29.908" v="11"/>
        <pc:sldMkLst>
          <pc:docMk/>
          <pc:sldMk cId="3581672474" sldId="883"/>
        </pc:sldMkLst>
        <pc:spChg chg="add del mod">
          <ac:chgData name="QiuTian" userId="d059b521-ee81-481f-be34-ac8650352dd5" providerId="ADAL" clId="{3241D175-DE6B-8741-BF39-DB18CC3903C5}" dt="2023-02-28T02:58:14.127" v="9"/>
          <ac:spMkLst>
            <pc:docMk/>
            <pc:sldMk cId="3581672474" sldId="883"/>
            <ac:spMk id="2" creationId="{7A929FD0-EFEF-CB23-C2A6-3008062F0054}"/>
          </ac:spMkLst>
        </pc:spChg>
        <pc:spChg chg="add mod">
          <ac:chgData name="QiuTian" userId="d059b521-ee81-481f-be34-ac8650352dd5" providerId="ADAL" clId="{3241D175-DE6B-8741-BF39-DB18CC3903C5}" dt="2023-02-28T02:58:29.908" v="11"/>
          <ac:spMkLst>
            <pc:docMk/>
            <pc:sldMk cId="3581672474" sldId="883"/>
            <ac:spMk id="3" creationId="{C5979D3D-1F29-D26D-86FF-A41E5A762D3D}"/>
          </ac:spMkLst>
        </pc:spChg>
        <pc:spChg chg="del">
          <ac:chgData name="QiuTian" userId="d059b521-ee81-481f-be34-ac8650352dd5" providerId="ADAL" clId="{3241D175-DE6B-8741-BF39-DB18CC3903C5}" dt="2023-02-28T02:57:46.961" v="0"/>
          <ac:spMkLst>
            <pc:docMk/>
            <pc:sldMk cId="3581672474" sldId="883"/>
            <ac:spMk id="8" creationId="{9C8E8520-1801-A226-C4E7-0BA1D704EF0B}"/>
          </ac:spMkLst>
        </pc:spChg>
      </pc:sldChg>
      <pc:sldMasterChg chg="modSldLayout">
        <pc:chgData name="QiuTian" userId="d059b521-ee81-481f-be34-ac8650352dd5" providerId="ADAL" clId="{3241D175-DE6B-8741-BF39-DB18CC3903C5}" dt="2023-02-28T02:58:21.894" v="10" actId="14100"/>
        <pc:sldMasterMkLst>
          <pc:docMk/>
          <pc:sldMasterMk cId="0" sldId="2147483648"/>
        </pc:sldMasterMkLst>
        <pc:sldLayoutChg chg="modSp mod">
          <pc:chgData name="QiuTian" userId="d059b521-ee81-481f-be34-ac8650352dd5" providerId="ADAL" clId="{3241D175-DE6B-8741-BF39-DB18CC3903C5}" dt="2023-02-28T02:58:21.894" v="10" actId="14100"/>
          <pc:sldLayoutMkLst>
            <pc:docMk/>
            <pc:sldMasterMk cId="0" sldId="2147483648"/>
            <pc:sldLayoutMk cId="4000416526" sldId="2147483661"/>
          </pc:sldLayoutMkLst>
          <pc:spChg chg="mod">
            <ac:chgData name="QiuTian" userId="d059b521-ee81-481f-be34-ac8650352dd5" providerId="ADAL" clId="{3241D175-DE6B-8741-BF39-DB18CC3903C5}" dt="2023-02-28T02:58:21.894" v="10" actId="14100"/>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66083D2-FC5C-0545-90E0-A9B527654B88}"/>
    <pc:docChg chg="undo custSel addSld modSld sldOrd modMainMaster">
      <pc:chgData name="QiuTian" userId="d059b521-ee81-481f-be34-ac8650352dd5" providerId="ADAL" clId="{C66083D2-FC5C-0545-90E0-A9B527654B88}" dt="2023-03-07T05:44:49.875" v="1486" actId="20577"/>
      <pc:docMkLst>
        <pc:docMk/>
      </pc:docMkLst>
      <pc:sldChg chg="addSp delSp modSp">
        <pc:chgData name="QiuTian" userId="d059b521-ee81-481f-be34-ac8650352dd5" providerId="ADAL" clId="{C66083D2-FC5C-0545-90E0-A9B527654B88}" dt="2023-03-04T09:10:18.362" v="126"/>
        <pc:sldMkLst>
          <pc:docMk/>
          <pc:sldMk cId="4234557494" sldId="559"/>
        </pc:sldMkLst>
        <pc:spChg chg="add mod">
          <ac:chgData name="QiuTian" userId="d059b521-ee81-481f-be34-ac8650352dd5" providerId="ADAL" clId="{C66083D2-FC5C-0545-90E0-A9B527654B88}" dt="2023-03-04T09:10:18.362" v="126"/>
          <ac:spMkLst>
            <pc:docMk/>
            <pc:sldMk cId="4234557494" sldId="559"/>
            <ac:spMk id="2" creationId="{73B04E06-6318-390E-B675-FC327FEA34FD}"/>
          </ac:spMkLst>
        </pc:spChg>
        <pc:spChg chg="del">
          <ac:chgData name="QiuTian" userId="d059b521-ee81-481f-be34-ac8650352dd5" providerId="ADAL" clId="{C66083D2-FC5C-0545-90E0-A9B527654B88}" dt="2023-03-04T09:09:57.208" v="123"/>
          <ac:spMkLst>
            <pc:docMk/>
            <pc:sldMk cId="4234557494" sldId="559"/>
            <ac:spMk id="4" creationId="{A730A357-1994-555A-F3F4-C59168DCCD38}"/>
          </ac:spMkLst>
        </pc:spChg>
      </pc:sldChg>
      <pc:sldChg chg="addSp delSp modSp mod">
        <pc:chgData name="QiuTian" userId="d059b521-ee81-481f-be34-ac8650352dd5" providerId="ADAL" clId="{C66083D2-FC5C-0545-90E0-A9B527654B88}" dt="2023-03-04T09:12:04.033" v="170" actId="113"/>
        <pc:sldMkLst>
          <pc:docMk/>
          <pc:sldMk cId="393732159" sldId="608"/>
        </pc:sldMkLst>
        <pc:spChg chg="add mod">
          <ac:chgData name="QiuTian" userId="d059b521-ee81-481f-be34-ac8650352dd5" providerId="ADAL" clId="{C66083D2-FC5C-0545-90E0-A9B527654B88}" dt="2023-03-04T09:10:18.362" v="126"/>
          <ac:spMkLst>
            <pc:docMk/>
            <pc:sldMk cId="393732159" sldId="608"/>
            <ac:spMk id="2" creationId="{AF35706D-743A-2D64-B3A1-85EE492C7E9D}"/>
          </ac:spMkLst>
        </pc:spChg>
        <pc:spChg chg="del">
          <ac:chgData name="QiuTian" userId="d059b521-ee81-481f-be34-ac8650352dd5" providerId="ADAL" clId="{C66083D2-FC5C-0545-90E0-A9B527654B88}" dt="2023-03-04T09:09:57.208" v="123"/>
          <ac:spMkLst>
            <pc:docMk/>
            <pc:sldMk cId="393732159" sldId="608"/>
            <ac:spMk id="4" creationId="{1F297E5A-E59A-32CA-5592-DAEBCBAD3E93}"/>
          </ac:spMkLst>
        </pc:spChg>
        <pc:spChg chg="mod">
          <ac:chgData name="QiuTian" userId="d059b521-ee81-481f-be34-ac8650352dd5" providerId="ADAL" clId="{C66083D2-FC5C-0545-90E0-A9B527654B88}" dt="2023-03-04T09:12:04.033" v="170" actId="113"/>
          <ac:spMkLst>
            <pc:docMk/>
            <pc:sldMk cId="393732159" sldId="608"/>
            <ac:spMk id="10" creationId="{14F716A9-9C45-109A-F3E6-3282AD70735C}"/>
          </ac:spMkLst>
        </pc:spChg>
        <pc:spChg chg="mod">
          <ac:chgData name="QiuTian" userId="d059b521-ee81-481f-be34-ac8650352dd5" providerId="ADAL" clId="{C66083D2-FC5C-0545-90E0-A9B527654B88}" dt="2023-03-04T09:10:52.755" v="158" actId="1037"/>
          <ac:spMkLst>
            <pc:docMk/>
            <pc:sldMk cId="393732159" sldId="608"/>
            <ac:spMk id="319" creationId="{C94E1060-543F-8046-9EF7-6288E5400261}"/>
          </ac:spMkLst>
        </pc:spChg>
        <pc:picChg chg="mod">
          <ac:chgData name="QiuTian" userId="d059b521-ee81-481f-be34-ac8650352dd5" providerId="ADAL" clId="{C66083D2-FC5C-0545-90E0-A9B527654B88}" dt="2023-03-04T09:11:35.505" v="168" actId="1076"/>
          <ac:picMkLst>
            <pc:docMk/>
            <pc:sldMk cId="393732159" sldId="608"/>
            <ac:picMk id="318" creationId="{49C11AEA-0119-4853-37A0-1432B8B9786A}"/>
          </ac:picMkLst>
        </pc:picChg>
      </pc:sldChg>
      <pc:sldChg chg="addSp delSp modSp modAnim">
        <pc:chgData name="QiuTian" userId="d059b521-ee81-481f-be34-ac8650352dd5" providerId="ADAL" clId="{C66083D2-FC5C-0545-90E0-A9B527654B88}" dt="2023-03-04T09:10:18.362" v="126"/>
        <pc:sldMkLst>
          <pc:docMk/>
          <pc:sldMk cId="2505352509" sldId="660"/>
        </pc:sldMkLst>
        <pc:spChg chg="add mod">
          <ac:chgData name="QiuTian" userId="d059b521-ee81-481f-be34-ac8650352dd5" providerId="ADAL" clId="{C66083D2-FC5C-0545-90E0-A9B527654B88}" dt="2023-03-04T09:10:18.362" v="126"/>
          <ac:spMkLst>
            <pc:docMk/>
            <pc:sldMk cId="2505352509" sldId="660"/>
            <ac:spMk id="2" creationId="{8B74BA4B-F9EC-A3F3-87B8-4429D2845162}"/>
          </ac:spMkLst>
        </pc:spChg>
        <pc:spChg chg="add mod">
          <ac:chgData name="QiuTian" userId="d059b521-ee81-481f-be34-ac8650352dd5" providerId="ADAL" clId="{C66083D2-FC5C-0545-90E0-A9B527654B88}" dt="2023-03-04T09:07:24.013" v="91" actId="1076"/>
          <ac:spMkLst>
            <pc:docMk/>
            <pc:sldMk cId="2505352509" sldId="660"/>
            <ac:spMk id="4" creationId="{55618AF5-D433-E367-B2EB-02070F94B273}"/>
          </ac:spMkLst>
        </pc:spChg>
        <pc:spChg chg="add mod">
          <ac:chgData name="QiuTian" userId="d059b521-ee81-481f-be34-ac8650352dd5" providerId="ADAL" clId="{C66083D2-FC5C-0545-90E0-A9B527654B88}" dt="2023-03-04T09:07:24.013" v="91" actId="1076"/>
          <ac:spMkLst>
            <pc:docMk/>
            <pc:sldMk cId="2505352509" sldId="660"/>
            <ac:spMk id="5" creationId="{A77DBFED-EBFB-FD78-E2FD-3C592586003C}"/>
          </ac:spMkLst>
        </pc:spChg>
        <pc:spChg chg="add mod">
          <ac:chgData name="QiuTian" userId="d059b521-ee81-481f-be34-ac8650352dd5" providerId="ADAL" clId="{C66083D2-FC5C-0545-90E0-A9B527654B88}" dt="2023-03-04T09:07:24.013" v="91" actId="1076"/>
          <ac:spMkLst>
            <pc:docMk/>
            <pc:sldMk cId="2505352509" sldId="660"/>
            <ac:spMk id="6" creationId="{A931D7C6-7731-73A8-862F-4B1A7436B33C}"/>
          </ac:spMkLst>
        </pc:spChg>
        <pc:spChg chg="add mod">
          <ac:chgData name="QiuTian" userId="d059b521-ee81-481f-be34-ac8650352dd5" providerId="ADAL" clId="{C66083D2-FC5C-0545-90E0-A9B527654B88}" dt="2023-03-04T09:07:24.013" v="91" actId="1076"/>
          <ac:spMkLst>
            <pc:docMk/>
            <pc:sldMk cId="2505352509" sldId="660"/>
            <ac:spMk id="7" creationId="{72654410-3381-F5D1-5C81-B991CAA320D7}"/>
          </ac:spMkLst>
        </pc:spChg>
        <pc:spChg chg="add mod">
          <ac:chgData name="QiuTian" userId="d059b521-ee81-481f-be34-ac8650352dd5" providerId="ADAL" clId="{C66083D2-FC5C-0545-90E0-A9B527654B88}" dt="2023-03-04T09:07:24.013" v="91" actId="1076"/>
          <ac:spMkLst>
            <pc:docMk/>
            <pc:sldMk cId="2505352509" sldId="660"/>
            <ac:spMk id="8" creationId="{76120329-645D-1B59-7029-EC97D960ABC1}"/>
          </ac:spMkLst>
        </pc:spChg>
        <pc:spChg chg="add mod">
          <ac:chgData name="QiuTian" userId="d059b521-ee81-481f-be34-ac8650352dd5" providerId="ADAL" clId="{C66083D2-FC5C-0545-90E0-A9B527654B88}" dt="2023-03-04T09:07:24.013" v="91" actId="1076"/>
          <ac:spMkLst>
            <pc:docMk/>
            <pc:sldMk cId="2505352509" sldId="660"/>
            <ac:spMk id="9" creationId="{0A23FBF2-0873-BCB2-3798-57F01388EF00}"/>
          </ac:spMkLst>
        </pc:spChg>
        <pc:spChg chg="add mod">
          <ac:chgData name="QiuTian" userId="d059b521-ee81-481f-be34-ac8650352dd5" providerId="ADAL" clId="{C66083D2-FC5C-0545-90E0-A9B527654B88}" dt="2023-03-04T09:07:24.013" v="91" actId="1076"/>
          <ac:spMkLst>
            <pc:docMk/>
            <pc:sldMk cId="2505352509" sldId="660"/>
            <ac:spMk id="10" creationId="{AB9020CD-88DA-1AEF-7D76-56D7CB18438C}"/>
          </ac:spMkLst>
        </pc:spChg>
        <pc:spChg chg="add mod">
          <ac:chgData name="QiuTian" userId="d059b521-ee81-481f-be34-ac8650352dd5" providerId="ADAL" clId="{C66083D2-FC5C-0545-90E0-A9B527654B88}" dt="2023-03-04T09:07:24.013" v="91" actId="1076"/>
          <ac:spMkLst>
            <pc:docMk/>
            <pc:sldMk cId="2505352509" sldId="660"/>
            <ac:spMk id="11" creationId="{EF8940E5-DADD-69A9-DEE9-7609D855D686}"/>
          </ac:spMkLst>
        </pc:spChg>
        <pc:spChg chg="add mod">
          <ac:chgData name="QiuTian" userId="d059b521-ee81-481f-be34-ac8650352dd5" providerId="ADAL" clId="{C66083D2-FC5C-0545-90E0-A9B527654B88}" dt="2023-03-04T09:07:24.013" v="91" actId="1076"/>
          <ac:spMkLst>
            <pc:docMk/>
            <pc:sldMk cId="2505352509" sldId="660"/>
            <ac:spMk id="12" creationId="{22D9B734-04E5-7041-EE57-3DE878BE34CD}"/>
          </ac:spMkLst>
        </pc:spChg>
        <pc:spChg chg="del">
          <ac:chgData name="QiuTian" userId="d059b521-ee81-481f-be34-ac8650352dd5" providerId="ADAL" clId="{C66083D2-FC5C-0545-90E0-A9B527654B88}" dt="2023-03-04T09:09:57.208" v="123"/>
          <ac:spMkLst>
            <pc:docMk/>
            <pc:sldMk cId="2505352509" sldId="660"/>
            <ac:spMk id="13" creationId="{134D13E0-F03C-10E0-2464-5D47BF394D00}"/>
          </ac:spMkLst>
        </pc:spChg>
        <pc:spChg chg="add mod">
          <ac:chgData name="QiuTian" userId="d059b521-ee81-481f-be34-ac8650352dd5" providerId="ADAL" clId="{C66083D2-FC5C-0545-90E0-A9B527654B88}" dt="2023-03-04T09:07:24.013" v="91" actId="1076"/>
          <ac:spMkLst>
            <pc:docMk/>
            <pc:sldMk cId="2505352509" sldId="660"/>
            <ac:spMk id="14" creationId="{5953A568-C4C8-FF85-4F28-D0228A3992D9}"/>
          </ac:spMkLst>
        </pc:spChg>
        <pc:spChg chg="add mod">
          <ac:chgData name="QiuTian" userId="d059b521-ee81-481f-be34-ac8650352dd5" providerId="ADAL" clId="{C66083D2-FC5C-0545-90E0-A9B527654B88}" dt="2023-03-04T09:07:24.013" v="91" actId="1076"/>
          <ac:spMkLst>
            <pc:docMk/>
            <pc:sldMk cId="2505352509" sldId="660"/>
            <ac:spMk id="15" creationId="{C362D1EA-C794-7122-5EFC-862A83AF12FC}"/>
          </ac:spMkLst>
        </pc:spChg>
        <pc:spChg chg="add mod">
          <ac:chgData name="QiuTian" userId="d059b521-ee81-481f-be34-ac8650352dd5" providerId="ADAL" clId="{C66083D2-FC5C-0545-90E0-A9B527654B88}" dt="2023-03-04T09:07:24.013" v="91" actId="1076"/>
          <ac:spMkLst>
            <pc:docMk/>
            <pc:sldMk cId="2505352509" sldId="660"/>
            <ac:spMk id="16" creationId="{0B7CFE44-F85C-0AA4-EECE-FCCAD2741D50}"/>
          </ac:spMkLst>
        </pc:spChg>
        <pc:spChg chg="add mod">
          <ac:chgData name="QiuTian" userId="d059b521-ee81-481f-be34-ac8650352dd5" providerId="ADAL" clId="{C66083D2-FC5C-0545-90E0-A9B527654B88}" dt="2023-03-04T09:07:24.013" v="91" actId="1076"/>
          <ac:spMkLst>
            <pc:docMk/>
            <pc:sldMk cId="2505352509" sldId="660"/>
            <ac:spMk id="17" creationId="{ED4A71D9-3E8E-23A0-B7CF-9043DE76DE44}"/>
          </ac:spMkLst>
        </pc:spChg>
        <pc:spChg chg="add mod">
          <ac:chgData name="QiuTian" userId="d059b521-ee81-481f-be34-ac8650352dd5" providerId="ADAL" clId="{C66083D2-FC5C-0545-90E0-A9B527654B88}" dt="2023-03-04T09:07:24.013" v="91" actId="1076"/>
          <ac:spMkLst>
            <pc:docMk/>
            <pc:sldMk cId="2505352509" sldId="660"/>
            <ac:spMk id="18" creationId="{70F6A036-3FDD-8DCE-4132-46D585CD7056}"/>
          </ac:spMkLst>
        </pc:spChg>
        <pc:spChg chg="add mod">
          <ac:chgData name="QiuTian" userId="d059b521-ee81-481f-be34-ac8650352dd5" providerId="ADAL" clId="{C66083D2-FC5C-0545-90E0-A9B527654B88}" dt="2023-03-04T09:07:24.013" v="91" actId="1076"/>
          <ac:spMkLst>
            <pc:docMk/>
            <pc:sldMk cId="2505352509" sldId="660"/>
            <ac:spMk id="19" creationId="{019B16AF-6FC9-1030-FDC5-BDE1FAD819E2}"/>
          </ac:spMkLst>
        </pc:spChg>
        <pc:spChg chg="add mod">
          <ac:chgData name="QiuTian" userId="d059b521-ee81-481f-be34-ac8650352dd5" providerId="ADAL" clId="{C66083D2-FC5C-0545-90E0-A9B527654B88}" dt="2023-03-04T09:07:24.013" v="91" actId="1076"/>
          <ac:spMkLst>
            <pc:docMk/>
            <pc:sldMk cId="2505352509" sldId="660"/>
            <ac:spMk id="20" creationId="{ED576015-71C8-F7B9-5556-96C41494909D}"/>
          </ac:spMkLst>
        </pc:spChg>
        <pc:spChg chg="add mod">
          <ac:chgData name="QiuTian" userId="d059b521-ee81-481f-be34-ac8650352dd5" providerId="ADAL" clId="{C66083D2-FC5C-0545-90E0-A9B527654B88}" dt="2023-03-04T09:07:24.013" v="91" actId="1076"/>
          <ac:spMkLst>
            <pc:docMk/>
            <pc:sldMk cId="2505352509" sldId="660"/>
            <ac:spMk id="21" creationId="{3A477478-0009-B8BA-DC8D-D84A608C8971}"/>
          </ac:spMkLst>
        </pc:spChg>
        <pc:spChg chg="add mod">
          <ac:chgData name="QiuTian" userId="d059b521-ee81-481f-be34-ac8650352dd5" providerId="ADAL" clId="{C66083D2-FC5C-0545-90E0-A9B527654B88}" dt="2023-03-04T09:07:24.013" v="91" actId="1076"/>
          <ac:spMkLst>
            <pc:docMk/>
            <pc:sldMk cId="2505352509" sldId="660"/>
            <ac:spMk id="22" creationId="{4784ED53-1937-8F80-1879-BB7874CE874A}"/>
          </ac:spMkLst>
        </pc:spChg>
        <pc:spChg chg="add mod">
          <ac:chgData name="QiuTian" userId="d059b521-ee81-481f-be34-ac8650352dd5" providerId="ADAL" clId="{C66083D2-FC5C-0545-90E0-A9B527654B88}" dt="2023-03-04T09:07:24.013" v="91" actId="1076"/>
          <ac:spMkLst>
            <pc:docMk/>
            <pc:sldMk cId="2505352509" sldId="660"/>
            <ac:spMk id="23" creationId="{4D705C70-B254-5A5C-A5BF-7B620759CCBE}"/>
          </ac:spMkLst>
        </pc:spChg>
        <pc:spChg chg="add mod">
          <ac:chgData name="QiuTian" userId="d059b521-ee81-481f-be34-ac8650352dd5" providerId="ADAL" clId="{C66083D2-FC5C-0545-90E0-A9B527654B88}" dt="2023-03-04T09:07:24.013" v="91" actId="1076"/>
          <ac:spMkLst>
            <pc:docMk/>
            <pc:sldMk cId="2505352509" sldId="660"/>
            <ac:spMk id="24" creationId="{1805F449-0B72-9680-1528-0B1943457786}"/>
          </ac:spMkLst>
        </pc:spChg>
      </pc:sldChg>
      <pc:sldChg chg="addSp delSp modSp mod">
        <pc:chgData name="QiuTian" userId="d059b521-ee81-481f-be34-ac8650352dd5" providerId="ADAL" clId="{C66083D2-FC5C-0545-90E0-A9B527654B88}" dt="2023-03-04T09:10:18.362" v="126"/>
        <pc:sldMkLst>
          <pc:docMk/>
          <pc:sldMk cId="2700256617" sldId="744"/>
        </pc:sldMkLst>
        <pc:spChg chg="add mod">
          <ac:chgData name="QiuTian" userId="d059b521-ee81-481f-be34-ac8650352dd5" providerId="ADAL" clId="{C66083D2-FC5C-0545-90E0-A9B527654B88}" dt="2023-03-04T09:10:18.362" v="126"/>
          <ac:spMkLst>
            <pc:docMk/>
            <pc:sldMk cId="2700256617" sldId="744"/>
            <ac:spMk id="2" creationId="{69A798A8-514A-C5D4-272B-A94F0BED2891}"/>
          </ac:spMkLst>
        </pc:spChg>
        <pc:spChg chg="mod">
          <ac:chgData name="QiuTian" userId="d059b521-ee81-481f-be34-ac8650352dd5" providerId="ADAL" clId="{C66083D2-FC5C-0545-90E0-A9B527654B88}" dt="2023-03-04T09:09:03.134" v="107" actId="20577"/>
          <ac:spMkLst>
            <pc:docMk/>
            <pc:sldMk cId="2700256617" sldId="744"/>
            <ac:spMk id="3" creationId="{90A9080D-2068-4D4E-9BE9-B44BC0799522}"/>
          </ac:spMkLst>
        </pc:spChg>
        <pc:spChg chg="del">
          <ac:chgData name="QiuTian" userId="d059b521-ee81-481f-be34-ac8650352dd5" providerId="ADAL" clId="{C66083D2-FC5C-0545-90E0-A9B527654B88}" dt="2023-03-04T09:09:57.208" v="123"/>
          <ac:spMkLst>
            <pc:docMk/>
            <pc:sldMk cId="2700256617" sldId="744"/>
            <ac:spMk id="5" creationId="{D95F49E4-C449-75CB-53CA-E6BFD4A59ADC}"/>
          </ac:spMkLst>
        </pc:spChg>
        <pc:spChg chg="mod">
          <ac:chgData name="QiuTian" userId="d059b521-ee81-481f-be34-ac8650352dd5" providerId="ADAL" clId="{C66083D2-FC5C-0545-90E0-A9B527654B88}" dt="2023-03-04T09:09:34.379" v="122" actId="20577"/>
          <ac:spMkLst>
            <pc:docMk/>
            <pc:sldMk cId="2700256617" sldId="744"/>
            <ac:spMk id="8" creationId="{29AB28D2-CDA8-2033-3D77-E020792BB5E7}"/>
          </ac:spMkLst>
        </pc:spChg>
      </pc:sldChg>
      <pc:sldChg chg="addSp delSp modSp modAnim">
        <pc:chgData name="QiuTian" userId="d059b521-ee81-481f-be34-ac8650352dd5" providerId="ADAL" clId="{C66083D2-FC5C-0545-90E0-A9B527654B88}" dt="2023-03-04T17:22:59.529" v="296" actId="113"/>
        <pc:sldMkLst>
          <pc:docMk/>
          <pc:sldMk cId="3522175920" sldId="745"/>
        </pc:sldMkLst>
        <pc:spChg chg="add mod">
          <ac:chgData name="QiuTian" userId="d059b521-ee81-481f-be34-ac8650352dd5" providerId="ADAL" clId="{C66083D2-FC5C-0545-90E0-A9B527654B88}" dt="2023-03-04T09:10:18.362" v="126"/>
          <ac:spMkLst>
            <pc:docMk/>
            <pc:sldMk cId="3522175920" sldId="745"/>
            <ac:spMk id="2" creationId="{63178831-9503-AA11-50DC-115BD31E6822}"/>
          </ac:spMkLst>
        </pc:spChg>
        <pc:spChg chg="del">
          <ac:chgData name="QiuTian" userId="d059b521-ee81-481f-be34-ac8650352dd5" providerId="ADAL" clId="{C66083D2-FC5C-0545-90E0-A9B527654B88}" dt="2023-03-04T09:09:57.208" v="123"/>
          <ac:spMkLst>
            <pc:docMk/>
            <pc:sldMk cId="3522175920" sldId="745"/>
            <ac:spMk id="9" creationId="{1BA502A0-BED8-2AEC-93EC-973B5B05D394}"/>
          </ac:spMkLst>
        </pc:spChg>
        <pc:spChg chg="mod">
          <ac:chgData name="QiuTian" userId="d059b521-ee81-481f-be34-ac8650352dd5" providerId="ADAL" clId="{C66083D2-FC5C-0545-90E0-A9B527654B88}" dt="2023-03-04T17:20:43.571" v="171" actId="1076"/>
          <ac:spMkLst>
            <pc:docMk/>
            <pc:sldMk cId="3522175920" sldId="745"/>
            <ac:spMk id="30" creationId="{6BB17215-5682-5315-D4E2-D4CAE084DF88}"/>
          </ac:spMkLst>
        </pc:spChg>
        <pc:spChg chg="mod">
          <ac:chgData name="QiuTian" userId="d059b521-ee81-481f-be34-ac8650352dd5" providerId="ADAL" clId="{C66083D2-FC5C-0545-90E0-A9B527654B88}" dt="2023-03-04T17:20:43.571" v="171" actId="1076"/>
          <ac:spMkLst>
            <pc:docMk/>
            <pc:sldMk cId="3522175920" sldId="745"/>
            <ac:spMk id="31" creationId="{4B86392F-BDB1-9786-D3E1-7C16A2FAB2E0}"/>
          </ac:spMkLst>
        </pc:spChg>
        <pc:spChg chg="mod">
          <ac:chgData name="QiuTian" userId="d059b521-ee81-481f-be34-ac8650352dd5" providerId="ADAL" clId="{C66083D2-FC5C-0545-90E0-A9B527654B88}" dt="2023-03-04T17:20:43.571" v="171" actId="1076"/>
          <ac:spMkLst>
            <pc:docMk/>
            <pc:sldMk cId="3522175920" sldId="745"/>
            <ac:spMk id="32" creationId="{AFB3FBE5-A074-079E-D3B6-265DDBDE5450}"/>
          </ac:spMkLst>
        </pc:spChg>
        <pc:spChg chg="mod">
          <ac:chgData name="QiuTian" userId="d059b521-ee81-481f-be34-ac8650352dd5" providerId="ADAL" clId="{C66083D2-FC5C-0545-90E0-A9B527654B88}" dt="2023-03-04T17:21:38.887" v="183" actId="1076"/>
          <ac:spMkLst>
            <pc:docMk/>
            <pc:sldMk cId="3522175920" sldId="745"/>
            <ac:spMk id="34" creationId="{8E97C918-15EF-1B3C-7B13-91168ED228EE}"/>
          </ac:spMkLst>
        </pc:spChg>
        <pc:spChg chg="mod">
          <ac:chgData name="QiuTian" userId="d059b521-ee81-481f-be34-ac8650352dd5" providerId="ADAL" clId="{C66083D2-FC5C-0545-90E0-A9B527654B88}" dt="2023-03-04T17:21:38.887" v="183" actId="1076"/>
          <ac:spMkLst>
            <pc:docMk/>
            <pc:sldMk cId="3522175920" sldId="745"/>
            <ac:spMk id="35" creationId="{D485F930-A749-E232-4631-9FC39EDDF87D}"/>
          </ac:spMkLst>
        </pc:spChg>
        <pc:spChg chg="mod">
          <ac:chgData name="QiuTian" userId="d059b521-ee81-481f-be34-ac8650352dd5" providerId="ADAL" clId="{C66083D2-FC5C-0545-90E0-A9B527654B88}" dt="2023-03-04T17:21:46.177" v="184" actId="1076"/>
          <ac:spMkLst>
            <pc:docMk/>
            <pc:sldMk cId="3522175920" sldId="745"/>
            <ac:spMk id="36" creationId="{F07D2CB5-BD78-2AA1-DB85-70CB575A256A}"/>
          </ac:spMkLst>
        </pc:spChg>
        <pc:spChg chg="mod">
          <ac:chgData name="QiuTian" userId="d059b521-ee81-481f-be34-ac8650352dd5" providerId="ADAL" clId="{C66083D2-FC5C-0545-90E0-A9B527654B88}" dt="2023-03-04T17:21:46.177" v="184" actId="1076"/>
          <ac:spMkLst>
            <pc:docMk/>
            <pc:sldMk cId="3522175920" sldId="745"/>
            <ac:spMk id="37" creationId="{94801380-C3DB-0F54-1078-5CB1A935532A}"/>
          </ac:spMkLst>
        </pc:spChg>
        <pc:spChg chg="mod">
          <ac:chgData name="QiuTian" userId="d059b521-ee81-481f-be34-ac8650352dd5" providerId="ADAL" clId="{C66083D2-FC5C-0545-90E0-A9B527654B88}" dt="2023-03-04T17:21:46.177" v="184" actId="1076"/>
          <ac:spMkLst>
            <pc:docMk/>
            <pc:sldMk cId="3522175920" sldId="745"/>
            <ac:spMk id="38" creationId="{3742EF5B-57CF-8D7B-D649-A95B30315796}"/>
          </ac:spMkLst>
        </pc:spChg>
        <pc:spChg chg="mod">
          <ac:chgData name="QiuTian" userId="d059b521-ee81-481f-be34-ac8650352dd5" providerId="ADAL" clId="{C66083D2-FC5C-0545-90E0-A9B527654B88}" dt="2023-03-04T17:20:43.571" v="171" actId="1076"/>
          <ac:spMkLst>
            <pc:docMk/>
            <pc:sldMk cId="3522175920" sldId="745"/>
            <ac:spMk id="40" creationId="{A6D55423-22E8-F70F-35A2-D0314D7FB353}"/>
          </ac:spMkLst>
        </pc:spChg>
        <pc:spChg chg="mod">
          <ac:chgData name="QiuTian" userId="d059b521-ee81-481f-be34-ac8650352dd5" providerId="ADAL" clId="{C66083D2-FC5C-0545-90E0-A9B527654B88}" dt="2023-03-04T17:20:43.571" v="171" actId="1076"/>
          <ac:spMkLst>
            <pc:docMk/>
            <pc:sldMk cId="3522175920" sldId="745"/>
            <ac:spMk id="41" creationId="{48F2D530-68E3-93C4-36EA-173F601030C4}"/>
          </ac:spMkLst>
        </pc:spChg>
        <pc:spChg chg="mod">
          <ac:chgData name="QiuTian" userId="d059b521-ee81-481f-be34-ac8650352dd5" providerId="ADAL" clId="{C66083D2-FC5C-0545-90E0-A9B527654B88}" dt="2023-03-04T17:20:43.571" v="171" actId="1076"/>
          <ac:spMkLst>
            <pc:docMk/>
            <pc:sldMk cId="3522175920" sldId="745"/>
            <ac:spMk id="42" creationId="{C5715B50-7BA3-E6A7-DE8C-B4C30BA0F80A}"/>
          </ac:spMkLst>
        </pc:spChg>
        <pc:spChg chg="mod">
          <ac:chgData name="QiuTian" userId="d059b521-ee81-481f-be34-ac8650352dd5" providerId="ADAL" clId="{C66083D2-FC5C-0545-90E0-A9B527654B88}" dt="2023-03-04T17:20:43.571" v="171" actId="1076"/>
          <ac:spMkLst>
            <pc:docMk/>
            <pc:sldMk cId="3522175920" sldId="745"/>
            <ac:spMk id="43" creationId="{463C7224-4D12-877F-DE46-BF78A35317D4}"/>
          </ac:spMkLst>
        </pc:spChg>
        <pc:spChg chg="mod">
          <ac:chgData name="QiuTian" userId="d059b521-ee81-481f-be34-ac8650352dd5" providerId="ADAL" clId="{C66083D2-FC5C-0545-90E0-A9B527654B88}" dt="2023-03-04T17:20:43.571" v="171" actId="1076"/>
          <ac:spMkLst>
            <pc:docMk/>
            <pc:sldMk cId="3522175920" sldId="745"/>
            <ac:spMk id="44" creationId="{55E225ED-E4A6-E3D5-6E02-E89C58114F9E}"/>
          </ac:spMkLst>
        </pc:spChg>
        <pc:spChg chg="mod">
          <ac:chgData name="QiuTian" userId="d059b521-ee81-481f-be34-ac8650352dd5" providerId="ADAL" clId="{C66083D2-FC5C-0545-90E0-A9B527654B88}" dt="2023-03-04T17:20:43.571" v="171" actId="1076"/>
          <ac:spMkLst>
            <pc:docMk/>
            <pc:sldMk cId="3522175920" sldId="745"/>
            <ac:spMk id="45" creationId="{7333439D-037F-EAD4-A979-EFD31D8636C5}"/>
          </ac:spMkLst>
        </pc:spChg>
        <pc:spChg chg="mod">
          <ac:chgData name="QiuTian" userId="d059b521-ee81-481f-be34-ac8650352dd5" providerId="ADAL" clId="{C66083D2-FC5C-0545-90E0-A9B527654B88}" dt="2023-03-04T17:20:43.571" v="171" actId="1076"/>
          <ac:spMkLst>
            <pc:docMk/>
            <pc:sldMk cId="3522175920" sldId="745"/>
            <ac:spMk id="46" creationId="{4C2A1A4B-1B12-59DB-EBD7-520F50269742}"/>
          </ac:spMkLst>
        </pc:spChg>
        <pc:spChg chg="mod">
          <ac:chgData name="QiuTian" userId="d059b521-ee81-481f-be34-ac8650352dd5" providerId="ADAL" clId="{C66083D2-FC5C-0545-90E0-A9B527654B88}" dt="2023-03-04T17:20:43.571" v="171" actId="1076"/>
          <ac:spMkLst>
            <pc:docMk/>
            <pc:sldMk cId="3522175920" sldId="745"/>
            <ac:spMk id="49" creationId="{8D1D5A93-2084-2311-9F8C-59CFD56F59CF}"/>
          </ac:spMkLst>
        </pc:spChg>
        <pc:spChg chg="mod">
          <ac:chgData name="QiuTian" userId="d059b521-ee81-481f-be34-ac8650352dd5" providerId="ADAL" clId="{C66083D2-FC5C-0545-90E0-A9B527654B88}" dt="2023-03-04T17:20:43.571" v="171" actId="1076"/>
          <ac:spMkLst>
            <pc:docMk/>
            <pc:sldMk cId="3522175920" sldId="745"/>
            <ac:spMk id="50" creationId="{705E2FBA-D8D9-CCA3-D763-EC1ED068CDFF}"/>
          </ac:spMkLst>
        </pc:spChg>
        <pc:spChg chg="mod">
          <ac:chgData name="QiuTian" userId="d059b521-ee81-481f-be34-ac8650352dd5" providerId="ADAL" clId="{C66083D2-FC5C-0545-90E0-A9B527654B88}" dt="2023-03-04T17:20:43.571" v="171" actId="1076"/>
          <ac:spMkLst>
            <pc:docMk/>
            <pc:sldMk cId="3522175920" sldId="745"/>
            <ac:spMk id="51" creationId="{5B76FA54-8A16-F773-F7AC-564D57641212}"/>
          </ac:spMkLst>
        </pc:spChg>
        <pc:spChg chg="mod">
          <ac:chgData name="QiuTian" userId="d059b521-ee81-481f-be34-ac8650352dd5" providerId="ADAL" clId="{C66083D2-FC5C-0545-90E0-A9B527654B88}" dt="2023-03-04T17:20:43.571" v="171" actId="1076"/>
          <ac:spMkLst>
            <pc:docMk/>
            <pc:sldMk cId="3522175920" sldId="745"/>
            <ac:spMk id="55" creationId="{10CFBC26-BF2F-CFD4-2825-B64A5FB0F846}"/>
          </ac:spMkLst>
        </pc:spChg>
        <pc:spChg chg="mod">
          <ac:chgData name="QiuTian" userId="d059b521-ee81-481f-be34-ac8650352dd5" providerId="ADAL" clId="{C66083D2-FC5C-0545-90E0-A9B527654B88}" dt="2023-03-04T17:20:43.571" v="171" actId="1076"/>
          <ac:spMkLst>
            <pc:docMk/>
            <pc:sldMk cId="3522175920" sldId="745"/>
            <ac:spMk id="56" creationId="{ED1BC3EE-C0D2-91FA-5F73-A86C61CD6926}"/>
          </ac:spMkLst>
        </pc:spChg>
        <pc:spChg chg="mod">
          <ac:chgData name="QiuTian" userId="d059b521-ee81-481f-be34-ac8650352dd5" providerId="ADAL" clId="{C66083D2-FC5C-0545-90E0-A9B527654B88}" dt="2023-03-04T17:20:43.571" v="171" actId="1076"/>
          <ac:spMkLst>
            <pc:docMk/>
            <pc:sldMk cId="3522175920" sldId="745"/>
            <ac:spMk id="57" creationId="{E842C47F-DF40-8E77-A435-3DDA0F7A6D18}"/>
          </ac:spMkLst>
        </pc:spChg>
        <pc:spChg chg="mod">
          <ac:chgData name="QiuTian" userId="d059b521-ee81-481f-be34-ac8650352dd5" providerId="ADAL" clId="{C66083D2-FC5C-0545-90E0-A9B527654B88}" dt="2023-03-04T17:20:43.571" v="171" actId="1076"/>
          <ac:spMkLst>
            <pc:docMk/>
            <pc:sldMk cId="3522175920" sldId="745"/>
            <ac:spMk id="58" creationId="{BEF6AA6A-D6DC-DAC5-A5A7-E69F39F90F5D}"/>
          </ac:spMkLst>
        </pc:spChg>
        <pc:spChg chg="mod">
          <ac:chgData name="QiuTian" userId="d059b521-ee81-481f-be34-ac8650352dd5" providerId="ADAL" clId="{C66083D2-FC5C-0545-90E0-A9B527654B88}" dt="2023-03-04T17:20:43.571" v="171" actId="1076"/>
          <ac:spMkLst>
            <pc:docMk/>
            <pc:sldMk cId="3522175920" sldId="745"/>
            <ac:spMk id="59" creationId="{9EB8D7E9-0C60-D060-88F7-18D17551FBA8}"/>
          </ac:spMkLst>
        </pc:spChg>
        <pc:spChg chg="mod">
          <ac:chgData name="QiuTian" userId="d059b521-ee81-481f-be34-ac8650352dd5" providerId="ADAL" clId="{C66083D2-FC5C-0545-90E0-A9B527654B88}" dt="2023-03-04T17:20:43.571" v="171" actId="1076"/>
          <ac:spMkLst>
            <pc:docMk/>
            <pc:sldMk cId="3522175920" sldId="745"/>
            <ac:spMk id="61" creationId="{820AC07E-55DE-3E8E-9A2D-E68A11492130}"/>
          </ac:spMkLst>
        </pc:spChg>
        <pc:spChg chg="mod">
          <ac:chgData name="QiuTian" userId="d059b521-ee81-481f-be34-ac8650352dd5" providerId="ADAL" clId="{C66083D2-FC5C-0545-90E0-A9B527654B88}" dt="2023-03-04T17:20:43.571" v="171" actId="1076"/>
          <ac:spMkLst>
            <pc:docMk/>
            <pc:sldMk cId="3522175920" sldId="745"/>
            <ac:spMk id="62" creationId="{8A76DC16-EA3D-3AEE-7AF3-18451513511D}"/>
          </ac:spMkLst>
        </pc:spChg>
        <pc:spChg chg="mod">
          <ac:chgData name="QiuTian" userId="d059b521-ee81-481f-be34-ac8650352dd5" providerId="ADAL" clId="{C66083D2-FC5C-0545-90E0-A9B527654B88}" dt="2023-03-04T17:20:43.571" v="171" actId="1076"/>
          <ac:spMkLst>
            <pc:docMk/>
            <pc:sldMk cId="3522175920" sldId="745"/>
            <ac:spMk id="63" creationId="{62F85F53-B1B9-D822-F39C-DF39AD43567D}"/>
          </ac:spMkLst>
        </pc:spChg>
        <pc:spChg chg="mod">
          <ac:chgData name="QiuTian" userId="d059b521-ee81-481f-be34-ac8650352dd5" providerId="ADAL" clId="{C66083D2-FC5C-0545-90E0-A9B527654B88}" dt="2023-03-04T17:20:43.571" v="171" actId="1076"/>
          <ac:spMkLst>
            <pc:docMk/>
            <pc:sldMk cId="3522175920" sldId="745"/>
            <ac:spMk id="64" creationId="{AC7E5759-BDB4-C580-3F87-97CBF6504C51}"/>
          </ac:spMkLst>
        </pc:spChg>
        <pc:spChg chg="mod">
          <ac:chgData name="QiuTian" userId="d059b521-ee81-481f-be34-ac8650352dd5" providerId="ADAL" clId="{C66083D2-FC5C-0545-90E0-A9B527654B88}" dt="2023-03-04T17:20:43.571" v="171" actId="1076"/>
          <ac:spMkLst>
            <pc:docMk/>
            <pc:sldMk cId="3522175920" sldId="745"/>
            <ac:spMk id="65" creationId="{96434DBE-7278-DB04-2B74-8098793840FE}"/>
          </ac:spMkLst>
        </pc:spChg>
        <pc:spChg chg="mod">
          <ac:chgData name="QiuTian" userId="d059b521-ee81-481f-be34-ac8650352dd5" providerId="ADAL" clId="{C66083D2-FC5C-0545-90E0-A9B527654B88}" dt="2023-03-04T17:20:43.571" v="171" actId="1076"/>
          <ac:spMkLst>
            <pc:docMk/>
            <pc:sldMk cId="3522175920" sldId="745"/>
            <ac:spMk id="66" creationId="{AABDF996-2FB1-0F16-B531-2B3AE85E0976}"/>
          </ac:spMkLst>
        </pc:spChg>
        <pc:spChg chg="mod">
          <ac:chgData name="QiuTian" userId="d059b521-ee81-481f-be34-ac8650352dd5" providerId="ADAL" clId="{C66083D2-FC5C-0545-90E0-A9B527654B88}" dt="2023-03-04T17:20:43.571" v="171" actId="1076"/>
          <ac:spMkLst>
            <pc:docMk/>
            <pc:sldMk cId="3522175920" sldId="745"/>
            <ac:spMk id="67" creationId="{E64E0AAE-47FA-1071-A241-1C6DC030191E}"/>
          </ac:spMkLst>
        </pc:spChg>
        <pc:spChg chg="mod">
          <ac:chgData name="QiuTian" userId="d059b521-ee81-481f-be34-ac8650352dd5" providerId="ADAL" clId="{C66083D2-FC5C-0545-90E0-A9B527654B88}" dt="2023-03-04T17:20:43.571" v="171" actId="1076"/>
          <ac:spMkLst>
            <pc:docMk/>
            <pc:sldMk cId="3522175920" sldId="745"/>
            <ac:spMk id="68" creationId="{79162F08-7891-78A6-5623-EEE3A223C6D7}"/>
          </ac:spMkLst>
        </pc:spChg>
        <pc:spChg chg="mod">
          <ac:chgData name="QiuTian" userId="d059b521-ee81-481f-be34-ac8650352dd5" providerId="ADAL" clId="{C66083D2-FC5C-0545-90E0-A9B527654B88}" dt="2023-03-04T17:20:43.571" v="171" actId="1076"/>
          <ac:spMkLst>
            <pc:docMk/>
            <pc:sldMk cId="3522175920" sldId="745"/>
            <ac:spMk id="69" creationId="{3E622AD3-C2A5-A3A9-EC88-D224CC331D58}"/>
          </ac:spMkLst>
        </pc:spChg>
        <pc:spChg chg="mod">
          <ac:chgData name="QiuTian" userId="d059b521-ee81-481f-be34-ac8650352dd5" providerId="ADAL" clId="{C66083D2-FC5C-0545-90E0-A9B527654B88}" dt="2023-03-04T17:20:43.571" v="171" actId="1076"/>
          <ac:spMkLst>
            <pc:docMk/>
            <pc:sldMk cId="3522175920" sldId="745"/>
            <ac:spMk id="70" creationId="{9BDF3B5C-0206-50DE-8071-C85734178FFD}"/>
          </ac:spMkLst>
        </pc:spChg>
        <pc:spChg chg="mod">
          <ac:chgData name="QiuTian" userId="d059b521-ee81-481f-be34-ac8650352dd5" providerId="ADAL" clId="{C66083D2-FC5C-0545-90E0-A9B527654B88}" dt="2023-03-04T17:20:43.571" v="171" actId="1076"/>
          <ac:spMkLst>
            <pc:docMk/>
            <pc:sldMk cId="3522175920" sldId="745"/>
            <ac:spMk id="71" creationId="{03CF7B27-3478-0032-78ED-EE6036FD5109}"/>
          </ac:spMkLst>
        </pc:spChg>
        <pc:spChg chg="mod">
          <ac:chgData name="QiuTian" userId="d059b521-ee81-481f-be34-ac8650352dd5" providerId="ADAL" clId="{C66083D2-FC5C-0545-90E0-A9B527654B88}" dt="2023-03-04T17:20:43.571" v="171" actId="1076"/>
          <ac:spMkLst>
            <pc:docMk/>
            <pc:sldMk cId="3522175920" sldId="745"/>
            <ac:spMk id="72" creationId="{E67AC957-532F-C9B3-0886-C9246F5F1F88}"/>
          </ac:spMkLst>
        </pc:spChg>
        <pc:spChg chg="mod">
          <ac:chgData name="QiuTian" userId="d059b521-ee81-481f-be34-ac8650352dd5" providerId="ADAL" clId="{C66083D2-FC5C-0545-90E0-A9B527654B88}" dt="2023-03-04T17:20:43.571" v="171" actId="1076"/>
          <ac:spMkLst>
            <pc:docMk/>
            <pc:sldMk cId="3522175920" sldId="745"/>
            <ac:spMk id="73" creationId="{F9E53791-C22E-ED1E-EC77-96B37FD1A63C}"/>
          </ac:spMkLst>
        </pc:spChg>
        <pc:spChg chg="mod">
          <ac:chgData name="QiuTian" userId="d059b521-ee81-481f-be34-ac8650352dd5" providerId="ADAL" clId="{C66083D2-FC5C-0545-90E0-A9B527654B88}" dt="2023-03-04T17:20:43.571" v="171" actId="1076"/>
          <ac:spMkLst>
            <pc:docMk/>
            <pc:sldMk cId="3522175920" sldId="745"/>
            <ac:spMk id="74" creationId="{39F04CA0-A6FF-038A-1697-E2EB880EC0B6}"/>
          </ac:spMkLst>
        </pc:spChg>
        <pc:spChg chg="mod">
          <ac:chgData name="QiuTian" userId="d059b521-ee81-481f-be34-ac8650352dd5" providerId="ADAL" clId="{C66083D2-FC5C-0545-90E0-A9B527654B88}" dt="2023-03-04T17:20:43.571" v="171" actId="1076"/>
          <ac:spMkLst>
            <pc:docMk/>
            <pc:sldMk cId="3522175920" sldId="745"/>
            <ac:spMk id="75" creationId="{298E7279-799A-E929-DAC6-1228104AA191}"/>
          </ac:spMkLst>
        </pc:spChg>
        <pc:spChg chg="mod">
          <ac:chgData name="QiuTian" userId="d059b521-ee81-481f-be34-ac8650352dd5" providerId="ADAL" clId="{C66083D2-FC5C-0545-90E0-A9B527654B88}" dt="2023-03-04T17:20:43.571" v="171" actId="1076"/>
          <ac:spMkLst>
            <pc:docMk/>
            <pc:sldMk cId="3522175920" sldId="745"/>
            <ac:spMk id="76" creationId="{A532A7B8-5AAF-D5D1-CF9C-084E5CB5B91A}"/>
          </ac:spMkLst>
        </pc:spChg>
        <pc:spChg chg="mod">
          <ac:chgData name="QiuTian" userId="d059b521-ee81-481f-be34-ac8650352dd5" providerId="ADAL" clId="{C66083D2-FC5C-0545-90E0-A9B527654B88}" dt="2023-03-04T17:20:43.571" v="171" actId="1076"/>
          <ac:spMkLst>
            <pc:docMk/>
            <pc:sldMk cId="3522175920" sldId="745"/>
            <ac:spMk id="77" creationId="{3D91E1F5-319F-CFD7-A61A-9531CD3D0DF0}"/>
          </ac:spMkLst>
        </pc:spChg>
        <pc:spChg chg="add mod">
          <ac:chgData name="QiuTian" userId="d059b521-ee81-481f-be34-ac8650352dd5" providerId="ADAL" clId="{C66083D2-FC5C-0545-90E0-A9B527654B88}" dt="2023-03-04T17:22:59.529" v="296" actId="113"/>
          <ac:spMkLst>
            <pc:docMk/>
            <pc:sldMk cId="3522175920" sldId="745"/>
            <ac:spMk id="78" creationId="{DF246EFD-5500-C66D-57D2-B03074D3F4BC}"/>
          </ac:spMkLst>
        </pc:spChg>
        <pc:grpChg chg="mod">
          <ac:chgData name="QiuTian" userId="d059b521-ee81-481f-be34-ac8650352dd5" providerId="ADAL" clId="{C66083D2-FC5C-0545-90E0-A9B527654B88}" dt="2023-03-04T17:20:43.571" v="171" actId="1076"/>
          <ac:grpSpMkLst>
            <pc:docMk/>
            <pc:sldMk cId="3522175920" sldId="745"/>
            <ac:grpSpMk id="39" creationId="{A2DD82E6-87B2-F316-6817-50DF35A46BE2}"/>
          </ac:grpSpMkLst>
        </pc:grpChg>
        <pc:grpChg chg="mod">
          <ac:chgData name="QiuTian" userId="d059b521-ee81-481f-be34-ac8650352dd5" providerId="ADAL" clId="{C66083D2-FC5C-0545-90E0-A9B527654B88}" dt="2023-03-04T17:20:43.571" v="171" actId="1076"/>
          <ac:grpSpMkLst>
            <pc:docMk/>
            <pc:sldMk cId="3522175920" sldId="745"/>
            <ac:grpSpMk id="47" creationId="{3FAC6CEE-F5E8-41A8-6FFE-CBF7522E9E50}"/>
          </ac:grpSpMkLst>
        </pc:grpChg>
        <pc:grpChg chg="mod">
          <ac:chgData name="QiuTian" userId="d059b521-ee81-481f-be34-ac8650352dd5" providerId="ADAL" clId="{C66083D2-FC5C-0545-90E0-A9B527654B88}" dt="2023-03-04T17:20:43.571" v="171" actId="1076"/>
          <ac:grpSpMkLst>
            <pc:docMk/>
            <pc:sldMk cId="3522175920" sldId="745"/>
            <ac:grpSpMk id="48" creationId="{BC04EF57-7B8F-A046-D700-33F36FC048BF}"/>
          </ac:grpSpMkLst>
        </pc:grpChg>
        <pc:grpChg chg="mod">
          <ac:chgData name="QiuTian" userId="d059b521-ee81-481f-be34-ac8650352dd5" providerId="ADAL" clId="{C66083D2-FC5C-0545-90E0-A9B527654B88}" dt="2023-03-04T17:20:43.571" v="171" actId="1076"/>
          <ac:grpSpMkLst>
            <pc:docMk/>
            <pc:sldMk cId="3522175920" sldId="745"/>
            <ac:grpSpMk id="52" creationId="{0714D28F-70A1-1ADB-E3DE-36920DAB2FD6}"/>
          </ac:grpSpMkLst>
        </pc:grpChg>
        <pc:grpChg chg="mod">
          <ac:chgData name="QiuTian" userId="d059b521-ee81-481f-be34-ac8650352dd5" providerId="ADAL" clId="{C66083D2-FC5C-0545-90E0-A9B527654B88}" dt="2023-03-04T17:20:43.571" v="171" actId="1076"/>
          <ac:grpSpMkLst>
            <pc:docMk/>
            <pc:sldMk cId="3522175920" sldId="745"/>
            <ac:grpSpMk id="53" creationId="{47B0F4F8-4B48-21AD-9779-9A8B7D5DA31E}"/>
          </ac:grpSpMkLst>
        </pc:grpChg>
        <pc:grpChg chg="mod">
          <ac:chgData name="QiuTian" userId="d059b521-ee81-481f-be34-ac8650352dd5" providerId="ADAL" clId="{C66083D2-FC5C-0545-90E0-A9B527654B88}" dt="2023-03-04T17:20:43.571" v="171" actId="1076"/>
          <ac:grpSpMkLst>
            <pc:docMk/>
            <pc:sldMk cId="3522175920" sldId="745"/>
            <ac:grpSpMk id="54" creationId="{1EE15A07-D1D1-AF74-DC28-1090ADB80FC2}"/>
          </ac:grpSpMkLst>
        </pc:grpChg>
        <pc:grpChg chg="mod">
          <ac:chgData name="QiuTian" userId="d059b521-ee81-481f-be34-ac8650352dd5" providerId="ADAL" clId="{C66083D2-FC5C-0545-90E0-A9B527654B88}" dt="2023-03-04T17:20:43.571" v="171" actId="1076"/>
          <ac:grpSpMkLst>
            <pc:docMk/>
            <pc:sldMk cId="3522175920" sldId="745"/>
            <ac:grpSpMk id="60" creationId="{28D9819E-D1E4-3E14-F0F1-997AE4926080}"/>
          </ac:grpSpMkLst>
        </pc:grpChg>
        <pc:graphicFrameChg chg="mod">
          <ac:chgData name="QiuTian" userId="d059b521-ee81-481f-be34-ac8650352dd5" providerId="ADAL" clId="{C66083D2-FC5C-0545-90E0-A9B527654B88}" dt="2023-03-04T17:20:43.571" v="171" actId="1076"/>
          <ac:graphicFrameMkLst>
            <pc:docMk/>
            <pc:sldMk cId="3522175920" sldId="745"/>
            <ac:graphicFrameMk id="33" creationId="{86962E11-B9B2-E297-57A7-F5189577533E}"/>
          </ac:graphicFrameMkLst>
        </pc:graphicFrameChg>
      </pc:sldChg>
      <pc:sldChg chg="addSp delSp modSp">
        <pc:chgData name="QiuTian" userId="d059b521-ee81-481f-be34-ac8650352dd5" providerId="ADAL" clId="{C66083D2-FC5C-0545-90E0-A9B527654B88}" dt="2023-03-04T09:10:18.362" v="126"/>
        <pc:sldMkLst>
          <pc:docMk/>
          <pc:sldMk cId="3311844285" sldId="746"/>
        </pc:sldMkLst>
        <pc:spChg chg="add mod">
          <ac:chgData name="QiuTian" userId="d059b521-ee81-481f-be34-ac8650352dd5" providerId="ADAL" clId="{C66083D2-FC5C-0545-90E0-A9B527654B88}" dt="2023-03-04T09:10:18.362" v="126"/>
          <ac:spMkLst>
            <pc:docMk/>
            <pc:sldMk cId="3311844285" sldId="746"/>
            <ac:spMk id="2" creationId="{5331877D-EC3D-DE90-85D9-BA2838EFA070}"/>
          </ac:spMkLst>
        </pc:spChg>
        <pc:spChg chg="del">
          <ac:chgData name="QiuTian" userId="d059b521-ee81-481f-be34-ac8650352dd5" providerId="ADAL" clId="{C66083D2-FC5C-0545-90E0-A9B527654B88}" dt="2023-03-04T09:09:57.208" v="123"/>
          <ac:spMkLst>
            <pc:docMk/>
            <pc:sldMk cId="3311844285" sldId="746"/>
            <ac:spMk id="5" creationId="{65B8FD6F-57FA-23D7-E60A-72F55453DFC8}"/>
          </ac:spMkLst>
        </pc:spChg>
      </pc:sldChg>
      <pc:sldChg chg="addSp delSp modSp mod modAnim">
        <pc:chgData name="QiuTian" userId="d059b521-ee81-481f-be34-ac8650352dd5" providerId="ADAL" clId="{C66083D2-FC5C-0545-90E0-A9B527654B88}" dt="2023-03-04T17:27:51.588" v="452" actId="1076"/>
        <pc:sldMkLst>
          <pc:docMk/>
          <pc:sldMk cId="1319229852" sldId="754"/>
        </pc:sldMkLst>
        <pc:spChg chg="add mod">
          <ac:chgData name="QiuTian" userId="d059b521-ee81-481f-be34-ac8650352dd5" providerId="ADAL" clId="{C66083D2-FC5C-0545-90E0-A9B527654B88}" dt="2023-03-04T09:10:18.362" v="126"/>
          <ac:spMkLst>
            <pc:docMk/>
            <pc:sldMk cId="1319229852" sldId="754"/>
            <ac:spMk id="2" creationId="{B59967A1-89FB-9936-A649-A48C6AC46626}"/>
          </ac:spMkLst>
        </pc:spChg>
        <pc:spChg chg="add del mod">
          <ac:chgData name="QiuTian" userId="d059b521-ee81-481f-be34-ac8650352dd5" providerId="ADAL" clId="{C66083D2-FC5C-0545-90E0-A9B527654B88}" dt="2023-03-04T17:25:13.729" v="331"/>
          <ac:spMkLst>
            <pc:docMk/>
            <pc:sldMk cId="1319229852" sldId="754"/>
            <ac:spMk id="3" creationId="{20807829-0ABC-05CF-D07B-C271E44124E4}"/>
          </ac:spMkLst>
        </pc:spChg>
        <pc:spChg chg="del">
          <ac:chgData name="QiuTian" userId="d059b521-ee81-481f-be34-ac8650352dd5" providerId="ADAL" clId="{C66083D2-FC5C-0545-90E0-A9B527654B88}" dt="2023-03-04T09:09:57.208" v="123"/>
          <ac:spMkLst>
            <pc:docMk/>
            <pc:sldMk cId="1319229852" sldId="754"/>
            <ac:spMk id="5" creationId="{959057A3-0087-D824-6484-FE8805CD1536}"/>
          </ac:spMkLst>
        </pc:spChg>
        <pc:spChg chg="mod">
          <ac:chgData name="QiuTian" userId="d059b521-ee81-481f-be34-ac8650352dd5" providerId="ADAL" clId="{C66083D2-FC5C-0545-90E0-A9B527654B88}" dt="2023-03-04T17:27:51.588" v="452" actId="1076"/>
          <ac:spMkLst>
            <pc:docMk/>
            <pc:sldMk cId="1319229852" sldId="754"/>
            <ac:spMk id="30" creationId="{CF9C8F1E-F79D-B764-2B95-555353AEB6C3}"/>
          </ac:spMkLst>
        </pc:spChg>
        <pc:spChg chg="mod">
          <ac:chgData name="QiuTian" userId="d059b521-ee81-481f-be34-ac8650352dd5" providerId="ADAL" clId="{C66083D2-FC5C-0545-90E0-A9B527654B88}" dt="2023-03-04T17:25:49.531" v="334" actId="1076"/>
          <ac:spMkLst>
            <pc:docMk/>
            <pc:sldMk cId="1319229852" sldId="754"/>
            <ac:spMk id="31" creationId="{449BE6F4-772C-3FD3-7A06-CA0B5E5415C3}"/>
          </ac:spMkLst>
        </pc:spChg>
        <pc:spChg chg="mod">
          <ac:chgData name="QiuTian" userId="d059b521-ee81-481f-be34-ac8650352dd5" providerId="ADAL" clId="{C66083D2-FC5C-0545-90E0-A9B527654B88}" dt="2023-03-04T17:25:49.531" v="334" actId="1076"/>
          <ac:spMkLst>
            <pc:docMk/>
            <pc:sldMk cId="1319229852" sldId="754"/>
            <ac:spMk id="32" creationId="{CD4002E9-F606-C00F-0B0B-9777833BBCD1}"/>
          </ac:spMkLst>
        </pc:spChg>
        <pc:spChg chg="mod">
          <ac:chgData name="QiuTian" userId="d059b521-ee81-481f-be34-ac8650352dd5" providerId="ADAL" clId="{C66083D2-FC5C-0545-90E0-A9B527654B88}" dt="2023-03-04T17:25:49.531" v="334" actId="1076"/>
          <ac:spMkLst>
            <pc:docMk/>
            <pc:sldMk cId="1319229852" sldId="754"/>
            <ac:spMk id="33" creationId="{B533383C-9223-2841-F8A5-51E352FA2009}"/>
          </ac:spMkLst>
        </pc:spChg>
        <pc:spChg chg="mod">
          <ac:chgData name="QiuTian" userId="d059b521-ee81-481f-be34-ac8650352dd5" providerId="ADAL" clId="{C66083D2-FC5C-0545-90E0-A9B527654B88}" dt="2023-03-04T17:25:49.531" v="334" actId="1076"/>
          <ac:spMkLst>
            <pc:docMk/>
            <pc:sldMk cId="1319229852" sldId="754"/>
            <ac:spMk id="34" creationId="{9A9EDF03-9F76-8D5C-A46B-FF6D97010DB8}"/>
          </ac:spMkLst>
        </pc:spChg>
        <pc:spChg chg="mod">
          <ac:chgData name="QiuTian" userId="d059b521-ee81-481f-be34-ac8650352dd5" providerId="ADAL" clId="{C66083D2-FC5C-0545-90E0-A9B527654B88}" dt="2023-03-04T17:25:49.531" v="334" actId="1076"/>
          <ac:spMkLst>
            <pc:docMk/>
            <pc:sldMk cId="1319229852" sldId="754"/>
            <ac:spMk id="35" creationId="{DF54F3B2-5F3B-1248-5352-8A2E4182C764}"/>
          </ac:spMkLst>
        </pc:spChg>
        <pc:spChg chg="mod">
          <ac:chgData name="QiuTian" userId="d059b521-ee81-481f-be34-ac8650352dd5" providerId="ADAL" clId="{C66083D2-FC5C-0545-90E0-A9B527654B88}" dt="2023-03-04T17:25:49.531" v="334" actId="1076"/>
          <ac:spMkLst>
            <pc:docMk/>
            <pc:sldMk cId="1319229852" sldId="754"/>
            <ac:spMk id="36" creationId="{68ABF6A3-A7BD-36B5-BB5F-318F80EDDD68}"/>
          </ac:spMkLst>
        </pc:spChg>
        <pc:spChg chg="mod">
          <ac:chgData name="QiuTian" userId="d059b521-ee81-481f-be34-ac8650352dd5" providerId="ADAL" clId="{C66083D2-FC5C-0545-90E0-A9B527654B88}" dt="2023-03-04T17:25:49.531" v="334" actId="1076"/>
          <ac:spMkLst>
            <pc:docMk/>
            <pc:sldMk cId="1319229852" sldId="754"/>
            <ac:spMk id="37" creationId="{C697E2C8-DDE7-CDA1-9539-202AB186D0C5}"/>
          </ac:spMkLst>
        </pc:spChg>
        <pc:spChg chg="mod">
          <ac:chgData name="QiuTian" userId="d059b521-ee81-481f-be34-ac8650352dd5" providerId="ADAL" clId="{C66083D2-FC5C-0545-90E0-A9B527654B88}" dt="2023-03-04T17:25:49.531" v="334" actId="1076"/>
          <ac:spMkLst>
            <pc:docMk/>
            <pc:sldMk cId="1319229852" sldId="754"/>
            <ac:spMk id="38" creationId="{2E513995-E6A4-75A1-8326-46D3B0F5BCD0}"/>
          </ac:spMkLst>
        </pc:spChg>
        <pc:spChg chg="mod">
          <ac:chgData name="QiuTian" userId="d059b521-ee81-481f-be34-ac8650352dd5" providerId="ADAL" clId="{C66083D2-FC5C-0545-90E0-A9B527654B88}" dt="2023-03-04T17:25:49.531" v="334" actId="1076"/>
          <ac:spMkLst>
            <pc:docMk/>
            <pc:sldMk cId="1319229852" sldId="754"/>
            <ac:spMk id="39" creationId="{F536F56C-36E8-A3EE-4CC8-998426895BC2}"/>
          </ac:spMkLst>
        </pc:spChg>
        <pc:spChg chg="mod">
          <ac:chgData name="QiuTian" userId="d059b521-ee81-481f-be34-ac8650352dd5" providerId="ADAL" clId="{C66083D2-FC5C-0545-90E0-A9B527654B88}" dt="2023-03-04T17:25:32.395" v="332" actId="1076"/>
          <ac:spMkLst>
            <pc:docMk/>
            <pc:sldMk cId="1319229852" sldId="754"/>
            <ac:spMk id="40" creationId="{CB6E0C31-D5B1-35ED-AB95-0369305145C6}"/>
          </ac:spMkLst>
        </pc:spChg>
        <pc:spChg chg="mod">
          <ac:chgData name="QiuTian" userId="d059b521-ee81-481f-be34-ac8650352dd5" providerId="ADAL" clId="{C66083D2-FC5C-0545-90E0-A9B527654B88}" dt="2023-03-04T17:25:32.395" v="332" actId="1076"/>
          <ac:spMkLst>
            <pc:docMk/>
            <pc:sldMk cId="1319229852" sldId="754"/>
            <ac:spMk id="41" creationId="{0CF43EF6-B1AC-5C0A-AF2B-A86A16A7D79C}"/>
          </ac:spMkLst>
        </pc:spChg>
        <pc:spChg chg="mod">
          <ac:chgData name="QiuTian" userId="d059b521-ee81-481f-be34-ac8650352dd5" providerId="ADAL" clId="{C66083D2-FC5C-0545-90E0-A9B527654B88}" dt="2023-03-04T17:25:32.395" v="332" actId="1076"/>
          <ac:spMkLst>
            <pc:docMk/>
            <pc:sldMk cId="1319229852" sldId="754"/>
            <ac:spMk id="42" creationId="{E293E2CE-9FBB-4D9B-B868-9D99FB87208B}"/>
          </ac:spMkLst>
        </pc:spChg>
        <pc:spChg chg="mod">
          <ac:chgData name="QiuTian" userId="d059b521-ee81-481f-be34-ac8650352dd5" providerId="ADAL" clId="{C66083D2-FC5C-0545-90E0-A9B527654B88}" dt="2023-03-04T17:25:32.395" v="332" actId="1076"/>
          <ac:spMkLst>
            <pc:docMk/>
            <pc:sldMk cId="1319229852" sldId="754"/>
            <ac:spMk id="51" creationId="{09934CCE-ED0E-AF54-80C4-0A6F114F696E}"/>
          </ac:spMkLst>
        </pc:spChg>
        <pc:spChg chg="mod">
          <ac:chgData name="QiuTian" userId="d059b521-ee81-481f-be34-ac8650352dd5" providerId="ADAL" clId="{C66083D2-FC5C-0545-90E0-A9B527654B88}" dt="2023-03-04T17:25:32.395" v="332" actId="1076"/>
          <ac:spMkLst>
            <pc:docMk/>
            <pc:sldMk cId="1319229852" sldId="754"/>
            <ac:spMk id="53" creationId="{7DA47834-3591-71CC-6A1F-A04A965CECBD}"/>
          </ac:spMkLst>
        </pc:spChg>
        <pc:spChg chg="mod">
          <ac:chgData name="QiuTian" userId="d059b521-ee81-481f-be34-ac8650352dd5" providerId="ADAL" clId="{C66083D2-FC5C-0545-90E0-A9B527654B88}" dt="2023-03-04T17:25:32.395" v="332" actId="1076"/>
          <ac:spMkLst>
            <pc:docMk/>
            <pc:sldMk cId="1319229852" sldId="754"/>
            <ac:spMk id="54" creationId="{32AE6AED-244E-F09E-9052-2A7BDAE95C30}"/>
          </ac:spMkLst>
        </pc:spChg>
        <pc:grpChg chg="mod">
          <ac:chgData name="QiuTian" userId="d059b521-ee81-481f-be34-ac8650352dd5" providerId="ADAL" clId="{C66083D2-FC5C-0545-90E0-A9B527654B88}" dt="2023-03-04T17:25:32.395" v="332" actId="1076"/>
          <ac:grpSpMkLst>
            <pc:docMk/>
            <pc:sldMk cId="1319229852" sldId="754"/>
            <ac:grpSpMk id="52" creationId="{DBB0EC69-0560-292D-ED6A-6EBDCA2BEEC6}"/>
          </ac:grpSpMkLst>
        </pc:grpChg>
      </pc:sldChg>
      <pc:sldChg chg="addSp delSp modSp">
        <pc:chgData name="QiuTian" userId="d059b521-ee81-481f-be34-ac8650352dd5" providerId="ADAL" clId="{C66083D2-FC5C-0545-90E0-A9B527654B88}" dt="2023-03-04T09:10:18.362" v="126"/>
        <pc:sldMkLst>
          <pc:docMk/>
          <pc:sldMk cId="1839348209" sldId="840"/>
        </pc:sldMkLst>
        <pc:spChg chg="add mod">
          <ac:chgData name="QiuTian" userId="d059b521-ee81-481f-be34-ac8650352dd5" providerId="ADAL" clId="{C66083D2-FC5C-0545-90E0-A9B527654B88}" dt="2023-03-04T09:10:18.362" v="126"/>
          <ac:spMkLst>
            <pc:docMk/>
            <pc:sldMk cId="1839348209" sldId="840"/>
            <ac:spMk id="3" creationId="{47202A82-C151-3734-CF11-4125D5CE6C28}"/>
          </ac:spMkLst>
        </pc:spChg>
        <pc:spChg chg="del">
          <ac:chgData name="QiuTian" userId="d059b521-ee81-481f-be34-ac8650352dd5" providerId="ADAL" clId="{C66083D2-FC5C-0545-90E0-A9B527654B88}" dt="2023-03-04T09:09:57.208" v="123"/>
          <ac:spMkLst>
            <pc:docMk/>
            <pc:sldMk cId="1839348209" sldId="84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23527673" sldId="841"/>
        </pc:sldMkLst>
        <pc:spChg chg="add mod">
          <ac:chgData name="QiuTian" userId="d059b521-ee81-481f-be34-ac8650352dd5" providerId="ADAL" clId="{C66083D2-FC5C-0545-90E0-A9B527654B88}" dt="2023-03-04T09:10:18.362" v="126"/>
          <ac:spMkLst>
            <pc:docMk/>
            <pc:sldMk cId="123527673" sldId="841"/>
            <ac:spMk id="3" creationId="{AFA4A9B9-938D-A533-96DF-370A1A850A35}"/>
          </ac:spMkLst>
        </pc:spChg>
        <pc:spChg chg="del">
          <ac:chgData name="QiuTian" userId="d059b521-ee81-481f-be34-ac8650352dd5" providerId="ADAL" clId="{C66083D2-FC5C-0545-90E0-A9B527654B88}" dt="2023-03-04T09:09:57.208" v="123"/>
          <ac:spMkLst>
            <pc:docMk/>
            <pc:sldMk cId="123527673" sldId="84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59041451" sldId="842"/>
        </pc:sldMkLst>
        <pc:spChg chg="add mod">
          <ac:chgData name="QiuTian" userId="d059b521-ee81-481f-be34-ac8650352dd5" providerId="ADAL" clId="{C66083D2-FC5C-0545-90E0-A9B527654B88}" dt="2023-03-04T09:10:18.362" v="126"/>
          <ac:spMkLst>
            <pc:docMk/>
            <pc:sldMk cId="4059041451" sldId="842"/>
            <ac:spMk id="3" creationId="{0B54591F-2BAD-4500-01F5-2B53F0543832}"/>
          </ac:spMkLst>
        </pc:spChg>
        <pc:spChg chg="del">
          <ac:chgData name="QiuTian" userId="d059b521-ee81-481f-be34-ac8650352dd5" providerId="ADAL" clId="{C66083D2-FC5C-0545-90E0-A9B527654B88}" dt="2023-03-04T09:09:57.208" v="123"/>
          <ac:spMkLst>
            <pc:docMk/>
            <pc:sldMk cId="4059041451" sldId="84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691817944" sldId="843"/>
        </pc:sldMkLst>
        <pc:spChg chg="add mod">
          <ac:chgData name="QiuTian" userId="d059b521-ee81-481f-be34-ac8650352dd5" providerId="ADAL" clId="{C66083D2-FC5C-0545-90E0-A9B527654B88}" dt="2023-03-04T09:10:18.362" v="126"/>
          <ac:spMkLst>
            <pc:docMk/>
            <pc:sldMk cId="691817944" sldId="843"/>
            <ac:spMk id="3" creationId="{72F7CDA9-0A4E-F2DA-71F5-B7ED0FD74BCB}"/>
          </ac:spMkLst>
        </pc:spChg>
        <pc:spChg chg="del">
          <ac:chgData name="QiuTian" userId="d059b521-ee81-481f-be34-ac8650352dd5" providerId="ADAL" clId="{C66083D2-FC5C-0545-90E0-A9B527654B88}" dt="2023-03-04T09:09:57.208" v="123"/>
          <ac:spMkLst>
            <pc:docMk/>
            <pc:sldMk cId="691817944" sldId="843"/>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968909037" sldId="844"/>
        </pc:sldMkLst>
        <pc:spChg chg="add mod">
          <ac:chgData name="QiuTian" userId="d059b521-ee81-481f-be34-ac8650352dd5" providerId="ADAL" clId="{C66083D2-FC5C-0545-90E0-A9B527654B88}" dt="2023-03-04T09:10:18.362" v="126"/>
          <ac:spMkLst>
            <pc:docMk/>
            <pc:sldMk cId="3968909037" sldId="844"/>
            <ac:spMk id="3" creationId="{DDFB8FD7-CAF6-4A15-AB5A-180D807CE77A}"/>
          </ac:spMkLst>
        </pc:spChg>
        <pc:spChg chg="del">
          <ac:chgData name="QiuTian" userId="d059b521-ee81-481f-be34-ac8650352dd5" providerId="ADAL" clId="{C66083D2-FC5C-0545-90E0-A9B527654B88}" dt="2023-03-04T09:09:57.208" v="123"/>
          <ac:spMkLst>
            <pc:docMk/>
            <pc:sldMk cId="3968909037" sldId="844"/>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415639742" sldId="845"/>
        </pc:sldMkLst>
        <pc:spChg chg="add mod">
          <ac:chgData name="QiuTian" userId="d059b521-ee81-481f-be34-ac8650352dd5" providerId="ADAL" clId="{C66083D2-FC5C-0545-90E0-A9B527654B88}" dt="2023-03-04T09:10:18.362" v="126"/>
          <ac:spMkLst>
            <pc:docMk/>
            <pc:sldMk cId="2415639742" sldId="845"/>
            <ac:spMk id="3" creationId="{29C02E29-3533-8F9C-504E-E8C10994E29D}"/>
          </ac:spMkLst>
        </pc:spChg>
        <pc:spChg chg="del">
          <ac:chgData name="QiuTian" userId="d059b521-ee81-481f-be34-ac8650352dd5" providerId="ADAL" clId="{C66083D2-FC5C-0545-90E0-A9B527654B88}" dt="2023-03-04T09:09:57.208" v="123"/>
          <ac:spMkLst>
            <pc:docMk/>
            <pc:sldMk cId="2415639742" sldId="845"/>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072676422" sldId="846"/>
        </pc:sldMkLst>
        <pc:spChg chg="add mod">
          <ac:chgData name="QiuTian" userId="d059b521-ee81-481f-be34-ac8650352dd5" providerId="ADAL" clId="{C66083D2-FC5C-0545-90E0-A9B527654B88}" dt="2023-03-04T09:10:18.362" v="126"/>
          <ac:spMkLst>
            <pc:docMk/>
            <pc:sldMk cId="3072676422" sldId="846"/>
            <ac:spMk id="3" creationId="{B1004F4C-8C9D-49DA-8D3B-67755D635706}"/>
          </ac:spMkLst>
        </pc:spChg>
        <pc:spChg chg="del">
          <ac:chgData name="QiuTian" userId="d059b521-ee81-481f-be34-ac8650352dd5" providerId="ADAL" clId="{C66083D2-FC5C-0545-90E0-A9B527654B88}" dt="2023-03-04T09:09:57.208" v="123"/>
          <ac:spMkLst>
            <pc:docMk/>
            <pc:sldMk cId="3072676422" sldId="846"/>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989877918" sldId="847"/>
        </pc:sldMkLst>
        <pc:spChg chg="add mod">
          <ac:chgData name="QiuTian" userId="d059b521-ee81-481f-be34-ac8650352dd5" providerId="ADAL" clId="{C66083D2-FC5C-0545-90E0-A9B527654B88}" dt="2023-03-04T09:10:18.362" v="126"/>
          <ac:spMkLst>
            <pc:docMk/>
            <pc:sldMk cId="1989877918" sldId="847"/>
            <ac:spMk id="3" creationId="{99949957-1414-8CD9-9922-E774870E2021}"/>
          </ac:spMkLst>
        </pc:spChg>
        <pc:spChg chg="del">
          <ac:chgData name="QiuTian" userId="d059b521-ee81-481f-be34-ac8650352dd5" providerId="ADAL" clId="{C66083D2-FC5C-0545-90E0-A9B527654B88}" dt="2023-03-04T09:09:57.208" v="123"/>
          <ac:spMkLst>
            <pc:docMk/>
            <pc:sldMk cId="1989877918" sldId="847"/>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035063643" sldId="848"/>
        </pc:sldMkLst>
        <pc:spChg chg="add mod">
          <ac:chgData name="QiuTian" userId="d059b521-ee81-481f-be34-ac8650352dd5" providerId="ADAL" clId="{C66083D2-FC5C-0545-90E0-A9B527654B88}" dt="2023-03-04T09:10:18.362" v="126"/>
          <ac:spMkLst>
            <pc:docMk/>
            <pc:sldMk cId="4035063643" sldId="848"/>
            <ac:spMk id="3" creationId="{F05BAA9E-0738-56D5-E85D-5330BE032838}"/>
          </ac:spMkLst>
        </pc:spChg>
        <pc:spChg chg="del">
          <ac:chgData name="QiuTian" userId="d059b521-ee81-481f-be34-ac8650352dd5" providerId="ADAL" clId="{C66083D2-FC5C-0545-90E0-A9B527654B88}" dt="2023-03-04T09:09:57.208" v="123"/>
          <ac:spMkLst>
            <pc:docMk/>
            <pc:sldMk cId="4035063643" sldId="848"/>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3138382271" sldId="849"/>
        </pc:sldMkLst>
        <pc:spChg chg="add mod">
          <ac:chgData name="QiuTian" userId="d059b521-ee81-481f-be34-ac8650352dd5" providerId="ADAL" clId="{C66083D2-FC5C-0545-90E0-A9B527654B88}" dt="2023-03-04T09:10:18.362" v="126"/>
          <ac:spMkLst>
            <pc:docMk/>
            <pc:sldMk cId="3138382271" sldId="849"/>
            <ac:spMk id="3" creationId="{F4114565-0DBC-455C-5B85-53C5281723E1}"/>
          </ac:spMkLst>
        </pc:spChg>
        <pc:spChg chg="del">
          <ac:chgData name="QiuTian" userId="d059b521-ee81-481f-be34-ac8650352dd5" providerId="ADAL" clId="{C66083D2-FC5C-0545-90E0-A9B527654B88}" dt="2023-03-04T09:09:57.208" v="123"/>
          <ac:spMkLst>
            <pc:docMk/>
            <pc:sldMk cId="3138382271" sldId="849"/>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186408210" sldId="850"/>
        </pc:sldMkLst>
        <pc:spChg chg="add mod">
          <ac:chgData name="QiuTian" userId="d059b521-ee81-481f-be34-ac8650352dd5" providerId="ADAL" clId="{C66083D2-FC5C-0545-90E0-A9B527654B88}" dt="2023-03-04T09:10:18.362" v="126"/>
          <ac:spMkLst>
            <pc:docMk/>
            <pc:sldMk cId="186408210" sldId="850"/>
            <ac:spMk id="3" creationId="{3E984F64-797D-B897-1FD0-A0247F477155}"/>
          </ac:spMkLst>
        </pc:spChg>
        <pc:spChg chg="del">
          <ac:chgData name="QiuTian" userId="d059b521-ee81-481f-be34-ac8650352dd5" providerId="ADAL" clId="{C66083D2-FC5C-0545-90E0-A9B527654B88}" dt="2023-03-04T09:09:57.208" v="123"/>
          <ac:spMkLst>
            <pc:docMk/>
            <pc:sldMk cId="186408210" sldId="850"/>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46591786" sldId="851"/>
        </pc:sldMkLst>
        <pc:spChg chg="add mod">
          <ac:chgData name="QiuTian" userId="d059b521-ee81-481f-be34-ac8650352dd5" providerId="ADAL" clId="{C66083D2-FC5C-0545-90E0-A9B527654B88}" dt="2023-03-04T09:10:18.362" v="126"/>
          <ac:spMkLst>
            <pc:docMk/>
            <pc:sldMk cId="4246591786" sldId="851"/>
            <ac:spMk id="3" creationId="{B76E88F6-0918-59BC-8AB1-844E2D7A404D}"/>
          </ac:spMkLst>
        </pc:spChg>
        <pc:spChg chg="del">
          <ac:chgData name="QiuTian" userId="d059b521-ee81-481f-be34-ac8650352dd5" providerId="ADAL" clId="{C66083D2-FC5C-0545-90E0-A9B527654B88}" dt="2023-03-04T09:09:57.208" v="123"/>
          <ac:spMkLst>
            <pc:docMk/>
            <pc:sldMk cId="4246591786" sldId="851"/>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2784963533" sldId="852"/>
        </pc:sldMkLst>
        <pc:spChg chg="add mod">
          <ac:chgData name="QiuTian" userId="d059b521-ee81-481f-be34-ac8650352dd5" providerId="ADAL" clId="{C66083D2-FC5C-0545-90E0-A9B527654B88}" dt="2023-03-04T09:10:18.362" v="126"/>
          <ac:spMkLst>
            <pc:docMk/>
            <pc:sldMk cId="2784963533" sldId="852"/>
            <ac:spMk id="3" creationId="{1108B612-D67F-BA59-8434-143438C24565}"/>
          </ac:spMkLst>
        </pc:spChg>
        <pc:spChg chg="del">
          <ac:chgData name="QiuTian" userId="d059b521-ee81-481f-be34-ac8650352dd5" providerId="ADAL" clId="{C66083D2-FC5C-0545-90E0-A9B527654B88}" dt="2023-03-04T09:09:57.208" v="123"/>
          <ac:spMkLst>
            <pc:docMk/>
            <pc:sldMk cId="2784963533" sldId="852"/>
            <ac:spMk id="6" creationId="{5D6A7E52-4F9B-6B4D-4F4F-14D85393B466}"/>
          </ac:spMkLst>
        </pc:spChg>
      </pc:sldChg>
      <pc:sldChg chg="addSp delSp modSp">
        <pc:chgData name="QiuTian" userId="d059b521-ee81-481f-be34-ac8650352dd5" providerId="ADAL" clId="{C66083D2-FC5C-0545-90E0-A9B527654B88}" dt="2023-03-04T09:10:18.362" v="126"/>
        <pc:sldMkLst>
          <pc:docMk/>
          <pc:sldMk cId="4292718330" sldId="853"/>
        </pc:sldMkLst>
        <pc:spChg chg="add mod">
          <ac:chgData name="QiuTian" userId="d059b521-ee81-481f-be34-ac8650352dd5" providerId="ADAL" clId="{C66083D2-FC5C-0545-90E0-A9B527654B88}" dt="2023-03-04T09:10:18.362" v="126"/>
          <ac:spMkLst>
            <pc:docMk/>
            <pc:sldMk cId="4292718330" sldId="853"/>
            <ac:spMk id="3" creationId="{148F7F87-CDB0-197D-4256-70C89FDD438E}"/>
          </ac:spMkLst>
        </pc:spChg>
        <pc:spChg chg="del">
          <ac:chgData name="QiuTian" userId="d059b521-ee81-481f-be34-ac8650352dd5" providerId="ADAL" clId="{C66083D2-FC5C-0545-90E0-A9B527654B88}" dt="2023-03-04T09:09:57.208" v="123"/>
          <ac:spMkLst>
            <pc:docMk/>
            <pc:sldMk cId="4292718330" sldId="853"/>
            <ac:spMk id="6" creationId="{5D6A7E52-4F9B-6B4D-4F4F-14D85393B466}"/>
          </ac:spMkLst>
        </pc:spChg>
      </pc:sldChg>
      <pc:sldChg chg="addSp delSp modSp modAnim">
        <pc:chgData name="QiuTian" userId="d059b521-ee81-481f-be34-ac8650352dd5" providerId="ADAL" clId="{C66083D2-FC5C-0545-90E0-A9B527654B88}" dt="2023-03-04T17:43:58.882" v="565" actId="948"/>
        <pc:sldMkLst>
          <pc:docMk/>
          <pc:sldMk cId="1883324339" sldId="854"/>
        </pc:sldMkLst>
        <pc:spChg chg="add mod">
          <ac:chgData name="QiuTian" userId="d059b521-ee81-481f-be34-ac8650352dd5" providerId="ADAL" clId="{C66083D2-FC5C-0545-90E0-A9B527654B88}" dt="2023-03-04T09:10:18.362" v="126"/>
          <ac:spMkLst>
            <pc:docMk/>
            <pc:sldMk cId="1883324339" sldId="854"/>
            <ac:spMk id="2" creationId="{D4A91057-B558-970F-CAF5-BBBD1E6B3B3B}"/>
          </ac:spMkLst>
        </pc:spChg>
        <pc:spChg chg="del">
          <ac:chgData name="QiuTian" userId="d059b521-ee81-481f-be34-ac8650352dd5" providerId="ADAL" clId="{C66083D2-FC5C-0545-90E0-A9B527654B88}" dt="2023-03-04T09:09:57.208" v="123"/>
          <ac:spMkLst>
            <pc:docMk/>
            <pc:sldMk cId="1883324339" sldId="854"/>
            <ac:spMk id="5" creationId="{959057A3-0087-D824-6484-FE8805CD1536}"/>
          </ac:spMkLst>
        </pc:spChg>
        <pc:spChg chg="mod">
          <ac:chgData name="QiuTian" userId="d059b521-ee81-481f-be34-ac8650352dd5" providerId="ADAL" clId="{C66083D2-FC5C-0545-90E0-A9B527654B88}" dt="2023-03-04T17:41:05.926" v="518" actId="1076"/>
          <ac:spMkLst>
            <pc:docMk/>
            <pc:sldMk cId="1883324339" sldId="854"/>
            <ac:spMk id="6" creationId="{5C9C4E97-F2F3-AE11-78DD-5485366E7FB3}"/>
          </ac:spMkLst>
        </pc:spChg>
        <pc:spChg chg="mod">
          <ac:chgData name="QiuTian" userId="d059b521-ee81-481f-be34-ac8650352dd5" providerId="ADAL" clId="{C66083D2-FC5C-0545-90E0-A9B527654B88}" dt="2023-03-04T17:41:05.926" v="518" actId="1076"/>
          <ac:spMkLst>
            <pc:docMk/>
            <pc:sldMk cId="1883324339" sldId="854"/>
            <ac:spMk id="7" creationId="{1DC5BCAA-38CE-5EAC-9D13-7C7A8EA3E256}"/>
          </ac:spMkLst>
        </pc:spChg>
        <pc:spChg chg="mod">
          <ac:chgData name="QiuTian" userId="d059b521-ee81-481f-be34-ac8650352dd5" providerId="ADAL" clId="{C66083D2-FC5C-0545-90E0-A9B527654B88}" dt="2023-03-04T17:41:05.926" v="518" actId="1076"/>
          <ac:spMkLst>
            <pc:docMk/>
            <pc:sldMk cId="1883324339" sldId="854"/>
            <ac:spMk id="8" creationId="{00D561CC-00CF-B10E-24A4-F4AD863C29FA}"/>
          </ac:spMkLst>
        </pc:spChg>
        <pc:spChg chg="mod">
          <ac:chgData name="QiuTian" userId="d059b521-ee81-481f-be34-ac8650352dd5" providerId="ADAL" clId="{C66083D2-FC5C-0545-90E0-A9B527654B88}" dt="2023-03-04T17:41:05.926" v="518" actId="1076"/>
          <ac:spMkLst>
            <pc:docMk/>
            <pc:sldMk cId="1883324339" sldId="854"/>
            <ac:spMk id="9" creationId="{0B546BCD-98D6-F485-6A8A-AF91D1242A58}"/>
          </ac:spMkLst>
        </pc:spChg>
        <pc:spChg chg="mod">
          <ac:chgData name="QiuTian" userId="d059b521-ee81-481f-be34-ac8650352dd5" providerId="ADAL" clId="{C66083D2-FC5C-0545-90E0-A9B527654B88}" dt="2023-03-04T17:41:05.926" v="518" actId="1076"/>
          <ac:spMkLst>
            <pc:docMk/>
            <pc:sldMk cId="1883324339" sldId="854"/>
            <ac:spMk id="10" creationId="{9E9B75CA-30B8-3CC7-FA8C-C29FD3C65350}"/>
          </ac:spMkLst>
        </pc:spChg>
        <pc:spChg chg="mod">
          <ac:chgData name="QiuTian" userId="d059b521-ee81-481f-be34-ac8650352dd5" providerId="ADAL" clId="{C66083D2-FC5C-0545-90E0-A9B527654B88}" dt="2023-03-04T17:41:05.926" v="518" actId="1076"/>
          <ac:spMkLst>
            <pc:docMk/>
            <pc:sldMk cId="1883324339" sldId="854"/>
            <ac:spMk id="11" creationId="{7AC8009F-AB60-4D6C-FAB6-0C461F573B87}"/>
          </ac:spMkLst>
        </pc:spChg>
        <pc:spChg chg="mod">
          <ac:chgData name="QiuTian" userId="d059b521-ee81-481f-be34-ac8650352dd5" providerId="ADAL" clId="{C66083D2-FC5C-0545-90E0-A9B527654B88}" dt="2023-03-04T17:41:05.926" v="518" actId="1076"/>
          <ac:spMkLst>
            <pc:docMk/>
            <pc:sldMk cId="1883324339" sldId="854"/>
            <ac:spMk id="12" creationId="{1832D11A-2440-C3DE-ED1B-F27A190E99E1}"/>
          </ac:spMkLst>
        </pc:spChg>
        <pc:spChg chg="mod">
          <ac:chgData name="QiuTian" userId="d059b521-ee81-481f-be34-ac8650352dd5" providerId="ADAL" clId="{C66083D2-FC5C-0545-90E0-A9B527654B88}" dt="2023-03-04T17:41:05.926" v="518" actId="1076"/>
          <ac:spMkLst>
            <pc:docMk/>
            <pc:sldMk cId="1883324339" sldId="854"/>
            <ac:spMk id="13" creationId="{292EBDFD-2471-CD58-B728-069AAC3B5C04}"/>
          </ac:spMkLst>
        </pc:spChg>
        <pc:spChg chg="mod">
          <ac:chgData name="QiuTian" userId="d059b521-ee81-481f-be34-ac8650352dd5" providerId="ADAL" clId="{C66083D2-FC5C-0545-90E0-A9B527654B88}" dt="2023-03-04T17:41:17.045" v="519" actId="1076"/>
          <ac:spMkLst>
            <pc:docMk/>
            <pc:sldMk cId="1883324339" sldId="854"/>
            <ac:spMk id="14" creationId="{3CC774DC-4759-5AC5-BDBE-E41C21A2D161}"/>
          </ac:spMkLst>
        </pc:spChg>
        <pc:spChg chg="mod">
          <ac:chgData name="QiuTian" userId="d059b521-ee81-481f-be34-ac8650352dd5" providerId="ADAL" clId="{C66083D2-FC5C-0545-90E0-A9B527654B88}" dt="2023-03-04T17:41:49.188" v="521" actId="20577"/>
          <ac:spMkLst>
            <pc:docMk/>
            <pc:sldMk cId="1883324339" sldId="854"/>
            <ac:spMk id="15" creationId="{7752B96D-B2F6-0F55-3891-2FB4475ECC12}"/>
          </ac:spMkLst>
        </pc:spChg>
        <pc:spChg chg="mod">
          <ac:chgData name="QiuTian" userId="d059b521-ee81-481f-be34-ac8650352dd5" providerId="ADAL" clId="{C66083D2-FC5C-0545-90E0-A9B527654B88}" dt="2023-03-04T17:41:52.339" v="523" actId="20577"/>
          <ac:spMkLst>
            <pc:docMk/>
            <pc:sldMk cId="1883324339" sldId="854"/>
            <ac:spMk id="16" creationId="{786EB382-81BF-B21B-ACED-9F7805A416A6}"/>
          </ac:spMkLst>
        </pc:spChg>
        <pc:spChg chg="mod">
          <ac:chgData name="QiuTian" userId="d059b521-ee81-481f-be34-ac8650352dd5" providerId="ADAL" clId="{C66083D2-FC5C-0545-90E0-A9B527654B88}" dt="2023-03-04T17:41:55.262" v="525" actId="20577"/>
          <ac:spMkLst>
            <pc:docMk/>
            <pc:sldMk cId="1883324339" sldId="854"/>
            <ac:spMk id="17" creationId="{07E6047A-478E-DAD7-8B74-0FBCB5241E36}"/>
          </ac:spMkLst>
        </pc:spChg>
        <pc:spChg chg="mod">
          <ac:chgData name="QiuTian" userId="d059b521-ee81-481f-be34-ac8650352dd5" providerId="ADAL" clId="{C66083D2-FC5C-0545-90E0-A9B527654B88}" dt="2023-03-04T17:43:58.882" v="565" actId="948"/>
          <ac:spMkLst>
            <pc:docMk/>
            <pc:sldMk cId="1883324339" sldId="854"/>
            <ac:spMk id="18" creationId="{B42B1E27-8E3C-977E-B919-85AD116D3129}"/>
          </ac:spMkLst>
        </pc:spChg>
        <pc:spChg chg="mod">
          <ac:chgData name="QiuTian" userId="d059b521-ee81-481f-be34-ac8650352dd5" providerId="ADAL" clId="{C66083D2-FC5C-0545-90E0-A9B527654B88}" dt="2023-03-04T17:43:46.382" v="562" actId="1076"/>
          <ac:spMkLst>
            <pc:docMk/>
            <pc:sldMk cId="1883324339" sldId="854"/>
            <ac:spMk id="19" creationId="{43AF8041-9DF8-08A5-7E9D-A69B6C9C1356}"/>
          </ac:spMkLst>
        </pc:spChg>
      </pc:sldChg>
      <pc:sldChg chg="addSp delSp modSp mod modAnim">
        <pc:chgData name="QiuTian" userId="d059b521-ee81-481f-be34-ac8650352dd5" providerId="ADAL" clId="{C66083D2-FC5C-0545-90E0-A9B527654B88}" dt="2023-03-04T17:52:15.021" v="804"/>
        <pc:sldMkLst>
          <pc:docMk/>
          <pc:sldMk cId="3399824509" sldId="855"/>
        </pc:sldMkLst>
        <pc:spChg chg="add mod">
          <ac:chgData name="QiuTian" userId="d059b521-ee81-481f-be34-ac8650352dd5" providerId="ADAL" clId="{C66083D2-FC5C-0545-90E0-A9B527654B88}" dt="2023-03-04T09:10:18.362" v="126"/>
          <ac:spMkLst>
            <pc:docMk/>
            <pc:sldMk cId="3399824509" sldId="855"/>
            <ac:spMk id="2" creationId="{4DCC5D40-688B-8276-262A-EA6083AFF19F}"/>
          </ac:spMkLst>
        </pc:spChg>
        <pc:spChg chg="del">
          <ac:chgData name="QiuTian" userId="d059b521-ee81-481f-be34-ac8650352dd5" providerId="ADAL" clId="{C66083D2-FC5C-0545-90E0-A9B527654B88}" dt="2023-03-04T09:09:57.208" v="123"/>
          <ac:spMkLst>
            <pc:docMk/>
            <pc:sldMk cId="3399824509" sldId="855"/>
            <ac:spMk id="5" creationId="{959057A3-0087-D824-6484-FE8805CD1536}"/>
          </ac:spMkLst>
        </pc:spChg>
        <pc:spChg chg="mod">
          <ac:chgData name="QiuTian" userId="d059b521-ee81-481f-be34-ac8650352dd5" providerId="ADAL" clId="{C66083D2-FC5C-0545-90E0-A9B527654B88}" dt="2023-03-04T17:49:01.594" v="743" actId="1076"/>
          <ac:spMkLst>
            <pc:docMk/>
            <pc:sldMk cId="3399824509" sldId="855"/>
            <ac:spMk id="6" creationId="{E75993E7-01F4-3455-33A1-A2B303B9F7E8}"/>
          </ac:spMkLst>
        </pc:spChg>
        <pc:spChg chg="mod">
          <ac:chgData name="QiuTian" userId="d059b521-ee81-481f-be34-ac8650352dd5" providerId="ADAL" clId="{C66083D2-FC5C-0545-90E0-A9B527654B88}" dt="2023-03-04T17:47:33.272" v="568" actId="1076"/>
          <ac:spMkLst>
            <pc:docMk/>
            <pc:sldMk cId="3399824509" sldId="855"/>
            <ac:spMk id="7" creationId="{284D6E06-F50F-604A-16B2-769BB4094B3F}"/>
          </ac:spMkLst>
        </pc:spChg>
        <pc:spChg chg="mod">
          <ac:chgData name="QiuTian" userId="d059b521-ee81-481f-be34-ac8650352dd5" providerId="ADAL" clId="{C66083D2-FC5C-0545-90E0-A9B527654B88}" dt="2023-03-04T17:47:33.272" v="568" actId="1076"/>
          <ac:spMkLst>
            <pc:docMk/>
            <pc:sldMk cId="3399824509" sldId="855"/>
            <ac:spMk id="8" creationId="{2C87BD4A-6B93-A6F9-2192-AEC62063C123}"/>
          </ac:spMkLst>
        </pc:spChg>
        <pc:spChg chg="mod">
          <ac:chgData name="QiuTian" userId="d059b521-ee81-481f-be34-ac8650352dd5" providerId="ADAL" clId="{C66083D2-FC5C-0545-90E0-A9B527654B88}" dt="2023-03-04T17:47:33.272" v="568" actId="1076"/>
          <ac:spMkLst>
            <pc:docMk/>
            <pc:sldMk cId="3399824509" sldId="855"/>
            <ac:spMk id="9" creationId="{82D0F2CE-3391-107A-1C27-1925BA497F47}"/>
          </ac:spMkLst>
        </pc:spChg>
        <pc:spChg chg="mod">
          <ac:chgData name="QiuTian" userId="d059b521-ee81-481f-be34-ac8650352dd5" providerId="ADAL" clId="{C66083D2-FC5C-0545-90E0-A9B527654B88}" dt="2023-03-04T17:47:33.272" v="568" actId="1076"/>
          <ac:spMkLst>
            <pc:docMk/>
            <pc:sldMk cId="3399824509" sldId="855"/>
            <ac:spMk id="10" creationId="{2F935FB4-6CFA-75C7-D529-503DD40ECA6F}"/>
          </ac:spMkLst>
        </pc:spChg>
        <pc:spChg chg="mod">
          <ac:chgData name="QiuTian" userId="d059b521-ee81-481f-be34-ac8650352dd5" providerId="ADAL" clId="{C66083D2-FC5C-0545-90E0-A9B527654B88}" dt="2023-03-04T17:47:33.272" v="568" actId="1076"/>
          <ac:spMkLst>
            <pc:docMk/>
            <pc:sldMk cId="3399824509" sldId="855"/>
            <ac:spMk id="11" creationId="{E80D3A18-5EF1-C4C0-6D58-B3B7C3B4A25A}"/>
          </ac:spMkLst>
        </pc:spChg>
        <pc:spChg chg="mod">
          <ac:chgData name="QiuTian" userId="d059b521-ee81-481f-be34-ac8650352dd5" providerId="ADAL" clId="{C66083D2-FC5C-0545-90E0-A9B527654B88}" dt="2023-03-04T17:47:33.272" v="568" actId="1076"/>
          <ac:spMkLst>
            <pc:docMk/>
            <pc:sldMk cId="3399824509" sldId="855"/>
            <ac:spMk id="12" creationId="{9FE09B45-883E-EE94-FB01-248C16893D09}"/>
          </ac:spMkLst>
        </pc:spChg>
        <pc:spChg chg="mod">
          <ac:chgData name="QiuTian" userId="d059b521-ee81-481f-be34-ac8650352dd5" providerId="ADAL" clId="{C66083D2-FC5C-0545-90E0-A9B527654B88}" dt="2023-03-04T17:47:33.272" v="568" actId="1076"/>
          <ac:spMkLst>
            <pc:docMk/>
            <pc:sldMk cId="3399824509" sldId="855"/>
            <ac:spMk id="15" creationId="{6FE773C6-8535-DE9F-F43B-0ECA9642D4A0}"/>
          </ac:spMkLst>
        </pc:spChg>
        <pc:spChg chg="mod">
          <ac:chgData name="QiuTian" userId="d059b521-ee81-481f-be34-ac8650352dd5" providerId="ADAL" clId="{C66083D2-FC5C-0545-90E0-A9B527654B88}" dt="2023-03-04T17:47:33.272" v="568" actId="1076"/>
          <ac:spMkLst>
            <pc:docMk/>
            <pc:sldMk cId="3399824509" sldId="855"/>
            <ac:spMk id="16" creationId="{5447E195-C58B-469F-5593-458D8E90ED68}"/>
          </ac:spMkLst>
        </pc:spChg>
        <pc:spChg chg="mod">
          <ac:chgData name="QiuTian" userId="d059b521-ee81-481f-be34-ac8650352dd5" providerId="ADAL" clId="{C66083D2-FC5C-0545-90E0-A9B527654B88}" dt="2023-03-04T17:47:33.272" v="568" actId="1076"/>
          <ac:spMkLst>
            <pc:docMk/>
            <pc:sldMk cId="3399824509" sldId="855"/>
            <ac:spMk id="17" creationId="{F6CED64D-736A-07F5-14FE-DEEFCCF9C599}"/>
          </ac:spMkLst>
        </pc:spChg>
        <pc:spChg chg="mod">
          <ac:chgData name="QiuTian" userId="d059b521-ee81-481f-be34-ac8650352dd5" providerId="ADAL" clId="{C66083D2-FC5C-0545-90E0-A9B527654B88}" dt="2023-03-04T17:47:33.272" v="568" actId="1076"/>
          <ac:spMkLst>
            <pc:docMk/>
            <pc:sldMk cId="3399824509" sldId="855"/>
            <ac:spMk id="18" creationId="{9B9D215B-D2EC-5E8F-FB5D-9C31E61FDA79}"/>
          </ac:spMkLst>
        </pc:spChg>
        <pc:spChg chg="mod">
          <ac:chgData name="QiuTian" userId="d059b521-ee81-481f-be34-ac8650352dd5" providerId="ADAL" clId="{C66083D2-FC5C-0545-90E0-A9B527654B88}" dt="2023-03-04T17:47:33.272" v="568" actId="1076"/>
          <ac:spMkLst>
            <pc:docMk/>
            <pc:sldMk cId="3399824509" sldId="855"/>
            <ac:spMk id="19" creationId="{E3B5991D-FA15-E7FA-D6C0-D56C648D9E89}"/>
          </ac:spMkLst>
        </pc:spChg>
        <pc:spChg chg="mod">
          <ac:chgData name="QiuTian" userId="d059b521-ee81-481f-be34-ac8650352dd5" providerId="ADAL" clId="{C66083D2-FC5C-0545-90E0-A9B527654B88}" dt="2023-03-04T17:47:33.272" v="568" actId="1076"/>
          <ac:spMkLst>
            <pc:docMk/>
            <pc:sldMk cId="3399824509" sldId="855"/>
            <ac:spMk id="20" creationId="{AFC31494-8B57-0808-58D0-33B085D20FD8}"/>
          </ac:spMkLst>
        </pc:spChg>
        <pc:spChg chg="mod">
          <ac:chgData name="QiuTian" userId="d059b521-ee81-481f-be34-ac8650352dd5" providerId="ADAL" clId="{C66083D2-FC5C-0545-90E0-A9B527654B88}" dt="2023-03-04T17:47:33.272" v="568" actId="1076"/>
          <ac:spMkLst>
            <pc:docMk/>
            <pc:sldMk cId="3399824509" sldId="855"/>
            <ac:spMk id="21" creationId="{0E510616-FE14-4585-5C08-0F62EF01988D}"/>
          </ac:spMkLst>
        </pc:spChg>
        <pc:spChg chg="mod">
          <ac:chgData name="QiuTian" userId="d059b521-ee81-481f-be34-ac8650352dd5" providerId="ADAL" clId="{C66083D2-FC5C-0545-90E0-A9B527654B88}" dt="2023-03-04T17:47:33.272" v="568" actId="1076"/>
          <ac:spMkLst>
            <pc:docMk/>
            <pc:sldMk cId="3399824509" sldId="855"/>
            <ac:spMk id="22" creationId="{E6EAE88A-CC6E-4FB0-C975-26830777A561}"/>
          </ac:spMkLst>
        </pc:spChg>
        <pc:spChg chg="mod">
          <ac:chgData name="QiuTian" userId="d059b521-ee81-481f-be34-ac8650352dd5" providerId="ADAL" clId="{C66083D2-FC5C-0545-90E0-A9B527654B88}" dt="2023-03-04T17:47:33.272" v="568" actId="1076"/>
          <ac:spMkLst>
            <pc:docMk/>
            <pc:sldMk cId="3399824509" sldId="855"/>
            <ac:spMk id="25" creationId="{4BCDC5DB-5D17-3811-F5FF-503811D93504}"/>
          </ac:spMkLst>
        </pc:spChg>
        <pc:spChg chg="mod">
          <ac:chgData name="QiuTian" userId="d059b521-ee81-481f-be34-ac8650352dd5" providerId="ADAL" clId="{C66083D2-FC5C-0545-90E0-A9B527654B88}" dt="2023-03-04T17:47:33.272" v="568" actId="1076"/>
          <ac:spMkLst>
            <pc:docMk/>
            <pc:sldMk cId="3399824509" sldId="855"/>
            <ac:spMk id="26" creationId="{0B0481EA-55E8-D691-A443-F616F50D0474}"/>
          </ac:spMkLst>
        </pc:spChg>
        <pc:spChg chg="mod">
          <ac:chgData name="QiuTian" userId="d059b521-ee81-481f-be34-ac8650352dd5" providerId="ADAL" clId="{C66083D2-FC5C-0545-90E0-A9B527654B88}" dt="2023-03-04T17:47:33.272" v="568" actId="1076"/>
          <ac:spMkLst>
            <pc:docMk/>
            <pc:sldMk cId="3399824509" sldId="855"/>
            <ac:spMk id="28" creationId="{24CEC3AB-8498-40EC-051A-0B31540DAE99}"/>
          </ac:spMkLst>
        </pc:spChg>
        <pc:spChg chg="add mod">
          <ac:chgData name="QiuTian" userId="d059b521-ee81-481f-be34-ac8650352dd5" providerId="ADAL" clId="{C66083D2-FC5C-0545-90E0-A9B527654B88}" dt="2023-03-04T17:52:15.021" v="804"/>
          <ac:spMkLst>
            <pc:docMk/>
            <pc:sldMk cId="3399824509" sldId="855"/>
            <ac:spMk id="29" creationId="{B766E263-C2A2-85C7-920C-149B90A87CAA}"/>
          </ac:spMkLst>
        </pc:spChg>
        <pc:graphicFrameChg chg="mod">
          <ac:chgData name="QiuTian" userId="d059b521-ee81-481f-be34-ac8650352dd5" providerId="ADAL" clId="{C66083D2-FC5C-0545-90E0-A9B527654B88}" dt="2023-03-04T17:47:33.272" v="568" actId="1076"/>
          <ac:graphicFrameMkLst>
            <pc:docMk/>
            <pc:sldMk cId="3399824509" sldId="855"/>
            <ac:graphicFrameMk id="13" creationId="{C045C5F6-28CB-04FD-0F60-808022CA4745}"/>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14" creationId="{5807053D-B026-949E-3673-726B0A53965B}"/>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3" creationId="{22220B0C-E492-AAE0-C3C2-F78CA4D1954C}"/>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4" creationId="{BC40FC93-BB25-2A24-BB52-8E41F5E16E2F}"/>
          </ac:graphicFrameMkLst>
        </pc:graphicFrameChg>
        <pc:graphicFrameChg chg="mod">
          <ac:chgData name="QiuTian" userId="d059b521-ee81-481f-be34-ac8650352dd5" providerId="ADAL" clId="{C66083D2-FC5C-0545-90E0-A9B527654B88}" dt="2023-03-04T17:47:33.272" v="568" actId="1076"/>
          <ac:graphicFrameMkLst>
            <pc:docMk/>
            <pc:sldMk cId="3399824509" sldId="855"/>
            <ac:graphicFrameMk id="27" creationId="{1C168B02-37EE-3DE2-4E16-444569049664}"/>
          </ac:graphicFrameMkLst>
        </pc:graphicFrameChg>
      </pc:sldChg>
      <pc:sldChg chg="addSp delSp modSp">
        <pc:chgData name="QiuTian" userId="d059b521-ee81-481f-be34-ac8650352dd5" providerId="ADAL" clId="{C66083D2-FC5C-0545-90E0-A9B527654B88}" dt="2023-03-04T09:10:18.362" v="126"/>
        <pc:sldMkLst>
          <pc:docMk/>
          <pc:sldMk cId="2932752927" sldId="856"/>
        </pc:sldMkLst>
        <pc:spChg chg="add mod">
          <ac:chgData name="QiuTian" userId="d059b521-ee81-481f-be34-ac8650352dd5" providerId="ADAL" clId="{C66083D2-FC5C-0545-90E0-A9B527654B88}" dt="2023-03-04T09:10:18.362" v="126"/>
          <ac:spMkLst>
            <pc:docMk/>
            <pc:sldMk cId="2932752927" sldId="856"/>
            <ac:spMk id="2" creationId="{95EF8B74-3EB3-983B-1418-40FB2380EEEB}"/>
          </ac:spMkLst>
        </pc:spChg>
        <pc:spChg chg="del">
          <ac:chgData name="QiuTian" userId="d059b521-ee81-481f-be34-ac8650352dd5" providerId="ADAL" clId="{C66083D2-FC5C-0545-90E0-A9B527654B88}" dt="2023-03-04T09:09:57.208" v="123"/>
          <ac:spMkLst>
            <pc:docMk/>
            <pc:sldMk cId="2932752927" sldId="85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85391407" sldId="857"/>
        </pc:sldMkLst>
        <pc:spChg chg="add mod">
          <ac:chgData name="QiuTian" userId="d059b521-ee81-481f-be34-ac8650352dd5" providerId="ADAL" clId="{C66083D2-FC5C-0545-90E0-A9B527654B88}" dt="2023-03-04T09:10:18.362" v="126"/>
          <ac:spMkLst>
            <pc:docMk/>
            <pc:sldMk cId="1385391407" sldId="857"/>
            <ac:spMk id="2" creationId="{1494044C-D858-FEC5-8B11-578C2B0107EF}"/>
          </ac:spMkLst>
        </pc:spChg>
        <pc:spChg chg="del">
          <ac:chgData name="QiuTian" userId="d059b521-ee81-481f-be34-ac8650352dd5" providerId="ADAL" clId="{C66083D2-FC5C-0545-90E0-A9B527654B88}" dt="2023-03-04T09:09:57.208" v="123"/>
          <ac:spMkLst>
            <pc:docMk/>
            <pc:sldMk cId="1385391407" sldId="85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3345578" sldId="858"/>
        </pc:sldMkLst>
        <pc:spChg chg="add mod">
          <ac:chgData name="QiuTian" userId="d059b521-ee81-481f-be34-ac8650352dd5" providerId="ADAL" clId="{C66083D2-FC5C-0545-90E0-A9B527654B88}" dt="2023-03-04T09:10:18.362" v="126"/>
          <ac:spMkLst>
            <pc:docMk/>
            <pc:sldMk cId="683345578" sldId="858"/>
            <ac:spMk id="2" creationId="{D83C5732-BEA0-6164-A2BC-F1009C1259B0}"/>
          </ac:spMkLst>
        </pc:spChg>
        <pc:spChg chg="del">
          <ac:chgData name="QiuTian" userId="d059b521-ee81-481f-be34-ac8650352dd5" providerId="ADAL" clId="{C66083D2-FC5C-0545-90E0-A9B527654B88}" dt="2023-03-04T09:09:57.208" v="123"/>
          <ac:spMkLst>
            <pc:docMk/>
            <pc:sldMk cId="683345578" sldId="85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847138002" sldId="859"/>
        </pc:sldMkLst>
        <pc:spChg chg="add mod">
          <ac:chgData name="QiuTian" userId="d059b521-ee81-481f-be34-ac8650352dd5" providerId="ADAL" clId="{C66083D2-FC5C-0545-90E0-A9B527654B88}" dt="2023-03-04T09:10:18.362" v="126"/>
          <ac:spMkLst>
            <pc:docMk/>
            <pc:sldMk cId="1847138002" sldId="859"/>
            <ac:spMk id="2" creationId="{53D2799E-5A89-35C8-4B1F-5FDCD46B5527}"/>
          </ac:spMkLst>
        </pc:spChg>
        <pc:spChg chg="del">
          <ac:chgData name="QiuTian" userId="d059b521-ee81-481f-be34-ac8650352dd5" providerId="ADAL" clId="{C66083D2-FC5C-0545-90E0-A9B527654B88}" dt="2023-03-04T09:09:57.208" v="123"/>
          <ac:spMkLst>
            <pc:docMk/>
            <pc:sldMk cId="1847138002" sldId="85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65186509" sldId="860"/>
        </pc:sldMkLst>
        <pc:spChg chg="add mod">
          <ac:chgData name="QiuTian" userId="d059b521-ee81-481f-be34-ac8650352dd5" providerId="ADAL" clId="{C66083D2-FC5C-0545-90E0-A9B527654B88}" dt="2023-03-04T09:10:18.362" v="126"/>
          <ac:spMkLst>
            <pc:docMk/>
            <pc:sldMk cId="4065186509" sldId="860"/>
            <ac:spMk id="2" creationId="{427211E3-2F08-4C6D-3C77-7FFC632468B4}"/>
          </ac:spMkLst>
        </pc:spChg>
        <pc:spChg chg="del">
          <ac:chgData name="QiuTian" userId="d059b521-ee81-481f-be34-ac8650352dd5" providerId="ADAL" clId="{C66083D2-FC5C-0545-90E0-A9B527654B88}" dt="2023-03-04T09:09:57.208" v="123"/>
          <ac:spMkLst>
            <pc:docMk/>
            <pc:sldMk cId="4065186509" sldId="86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7734036" sldId="861"/>
        </pc:sldMkLst>
        <pc:spChg chg="add mod">
          <ac:chgData name="QiuTian" userId="d059b521-ee81-481f-be34-ac8650352dd5" providerId="ADAL" clId="{C66083D2-FC5C-0545-90E0-A9B527654B88}" dt="2023-03-04T09:10:18.362" v="126"/>
          <ac:spMkLst>
            <pc:docMk/>
            <pc:sldMk cId="4207734036" sldId="861"/>
            <ac:spMk id="2" creationId="{F64DF41C-A9AF-FE55-64C4-E635BB078DD2}"/>
          </ac:spMkLst>
        </pc:spChg>
        <pc:spChg chg="del">
          <ac:chgData name="QiuTian" userId="d059b521-ee81-481f-be34-ac8650352dd5" providerId="ADAL" clId="{C66083D2-FC5C-0545-90E0-A9B527654B88}" dt="2023-03-04T09:09:57.208" v="123"/>
          <ac:spMkLst>
            <pc:docMk/>
            <pc:sldMk cId="4207734036" sldId="86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93618124" sldId="862"/>
        </pc:sldMkLst>
        <pc:spChg chg="add mod">
          <ac:chgData name="QiuTian" userId="d059b521-ee81-481f-be34-ac8650352dd5" providerId="ADAL" clId="{C66083D2-FC5C-0545-90E0-A9B527654B88}" dt="2023-03-04T09:10:18.362" v="126"/>
          <ac:spMkLst>
            <pc:docMk/>
            <pc:sldMk cId="1393618124" sldId="862"/>
            <ac:spMk id="2" creationId="{C3E99E3D-EA50-E6B1-6A4D-2EDDB4A1D4EC}"/>
          </ac:spMkLst>
        </pc:spChg>
        <pc:spChg chg="del">
          <ac:chgData name="QiuTian" userId="d059b521-ee81-481f-be34-ac8650352dd5" providerId="ADAL" clId="{C66083D2-FC5C-0545-90E0-A9B527654B88}" dt="2023-03-04T09:09:57.208" v="123"/>
          <ac:spMkLst>
            <pc:docMk/>
            <pc:sldMk cId="1393618124" sldId="86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125742340" sldId="863"/>
        </pc:sldMkLst>
        <pc:spChg chg="add mod">
          <ac:chgData name="QiuTian" userId="d059b521-ee81-481f-be34-ac8650352dd5" providerId="ADAL" clId="{C66083D2-FC5C-0545-90E0-A9B527654B88}" dt="2023-03-04T09:10:18.362" v="126"/>
          <ac:spMkLst>
            <pc:docMk/>
            <pc:sldMk cId="3125742340" sldId="863"/>
            <ac:spMk id="2" creationId="{AF97208B-1584-6446-B91B-3331D46C45DD}"/>
          </ac:spMkLst>
        </pc:spChg>
        <pc:spChg chg="del">
          <ac:chgData name="QiuTian" userId="d059b521-ee81-481f-be34-ac8650352dd5" providerId="ADAL" clId="{C66083D2-FC5C-0545-90E0-A9B527654B88}" dt="2023-03-04T09:09:57.208" v="123"/>
          <ac:spMkLst>
            <pc:docMk/>
            <pc:sldMk cId="3125742340" sldId="863"/>
            <ac:spMk id="5" creationId="{959057A3-0087-D824-6484-FE8805CD1536}"/>
          </ac:spMkLst>
        </pc:spChg>
      </pc:sldChg>
      <pc:sldChg chg="addSp delSp modSp modAnim">
        <pc:chgData name="QiuTian" userId="d059b521-ee81-481f-be34-ac8650352dd5" providerId="ADAL" clId="{C66083D2-FC5C-0545-90E0-A9B527654B88}" dt="2023-03-06T07:20:00.670" v="1481" actId="20577"/>
        <pc:sldMkLst>
          <pc:docMk/>
          <pc:sldMk cId="1259991468" sldId="864"/>
        </pc:sldMkLst>
        <pc:spChg chg="add mod">
          <ac:chgData name="QiuTian" userId="d059b521-ee81-481f-be34-ac8650352dd5" providerId="ADAL" clId="{C66083D2-FC5C-0545-90E0-A9B527654B88}" dt="2023-03-04T09:10:18.362" v="126"/>
          <ac:spMkLst>
            <pc:docMk/>
            <pc:sldMk cId="1259991468" sldId="864"/>
            <ac:spMk id="2" creationId="{16A38A06-B123-EFA1-3B42-4EC4E0B0F392}"/>
          </ac:spMkLst>
        </pc:spChg>
        <pc:spChg chg="del">
          <ac:chgData name="QiuTian" userId="d059b521-ee81-481f-be34-ac8650352dd5" providerId="ADAL" clId="{C66083D2-FC5C-0545-90E0-A9B527654B88}" dt="2023-03-04T09:09:57.208" v="123"/>
          <ac:spMkLst>
            <pc:docMk/>
            <pc:sldMk cId="1259991468" sldId="864"/>
            <ac:spMk id="5" creationId="{959057A3-0087-D824-6484-FE8805CD1536}"/>
          </ac:spMkLst>
        </pc:spChg>
        <pc:spChg chg="add mod">
          <ac:chgData name="QiuTian" userId="d059b521-ee81-481f-be34-ac8650352dd5" providerId="ADAL" clId="{C66083D2-FC5C-0545-90E0-A9B527654B88}" dt="2023-03-04T09:01:48.063" v="44" actId="1076"/>
          <ac:spMkLst>
            <pc:docMk/>
            <pc:sldMk cId="1259991468" sldId="864"/>
            <ac:spMk id="6" creationId="{117C6DB1-E460-1BD9-DA86-4AC57EA2AC9C}"/>
          </ac:spMkLst>
        </pc:spChg>
        <pc:spChg chg="add mod">
          <ac:chgData name="QiuTian" userId="d059b521-ee81-481f-be34-ac8650352dd5" providerId="ADAL" clId="{C66083D2-FC5C-0545-90E0-A9B527654B88}" dt="2023-03-04T09:01:48.063" v="44" actId="1076"/>
          <ac:spMkLst>
            <pc:docMk/>
            <pc:sldMk cId="1259991468" sldId="864"/>
            <ac:spMk id="7" creationId="{883CB7B7-FC66-0CB7-C28A-2A9BBD564A0C}"/>
          </ac:spMkLst>
        </pc:spChg>
        <pc:spChg chg="add mod">
          <ac:chgData name="QiuTian" userId="d059b521-ee81-481f-be34-ac8650352dd5" providerId="ADAL" clId="{C66083D2-FC5C-0545-90E0-A9B527654B88}" dt="2023-03-06T07:20:00.670" v="1481" actId="20577"/>
          <ac:spMkLst>
            <pc:docMk/>
            <pc:sldMk cId="1259991468" sldId="864"/>
            <ac:spMk id="8" creationId="{422DCC66-9018-CE84-3CA3-08D19444DAE2}"/>
          </ac:spMkLst>
        </pc:spChg>
        <pc:spChg chg="add mod">
          <ac:chgData name="QiuTian" userId="d059b521-ee81-481f-be34-ac8650352dd5" providerId="ADAL" clId="{C66083D2-FC5C-0545-90E0-A9B527654B88}" dt="2023-03-04T09:01:48.063" v="44" actId="1076"/>
          <ac:spMkLst>
            <pc:docMk/>
            <pc:sldMk cId="1259991468" sldId="864"/>
            <ac:spMk id="9" creationId="{CF7B8252-21CB-48C1-7CC3-2FB09F7AAE8F}"/>
          </ac:spMkLst>
        </pc:spChg>
        <pc:spChg chg="add mod">
          <ac:chgData name="QiuTian" userId="d059b521-ee81-481f-be34-ac8650352dd5" providerId="ADAL" clId="{C66083D2-FC5C-0545-90E0-A9B527654B88}" dt="2023-03-04T09:01:48.063" v="44" actId="1076"/>
          <ac:spMkLst>
            <pc:docMk/>
            <pc:sldMk cId="1259991468" sldId="864"/>
            <ac:spMk id="10" creationId="{97CF7570-2D29-0CD4-979B-D84E052796C7}"/>
          </ac:spMkLst>
        </pc:spChg>
        <pc:spChg chg="add mod">
          <ac:chgData name="QiuTian" userId="d059b521-ee81-481f-be34-ac8650352dd5" providerId="ADAL" clId="{C66083D2-FC5C-0545-90E0-A9B527654B88}" dt="2023-03-04T09:01:48.063" v="44" actId="1076"/>
          <ac:spMkLst>
            <pc:docMk/>
            <pc:sldMk cId="1259991468" sldId="864"/>
            <ac:spMk id="11" creationId="{B617E444-CE69-FC4B-F1D5-4EA3555CAC5A}"/>
          </ac:spMkLst>
        </pc:spChg>
        <pc:spChg chg="add mod">
          <ac:chgData name="QiuTian" userId="d059b521-ee81-481f-be34-ac8650352dd5" providerId="ADAL" clId="{C66083D2-FC5C-0545-90E0-A9B527654B88}" dt="2023-03-04T09:01:48.063" v="44" actId="1076"/>
          <ac:spMkLst>
            <pc:docMk/>
            <pc:sldMk cId="1259991468" sldId="864"/>
            <ac:spMk id="12" creationId="{0E6EF3DB-1007-196D-5C06-A6707F22D9C1}"/>
          </ac:spMkLst>
        </pc:spChg>
        <pc:spChg chg="add mod">
          <ac:chgData name="QiuTian" userId="d059b521-ee81-481f-be34-ac8650352dd5" providerId="ADAL" clId="{C66083D2-FC5C-0545-90E0-A9B527654B88}" dt="2023-03-04T09:01:48.063" v="44" actId="1076"/>
          <ac:spMkLst>
            <pc:docMk/>
            <pc:sldMk cId="1259991468" sldId="864"/>
            <ac:spMk id="13" creationId="{FEC9ADCD-B70D-57D3-1D8A-70A53A289AB7}"/>
          </ac:spMkLst>
        </pc:spChg>
        <pc:spChg chg="mod">
          <ac:chgData name="QiuTian" userId="d059b521-ee81-481f-be34-ac8650352dd5" providerId="ADAL" clId="{C66083D2-FC5C-0545-90E0-A9B527654B88}" dt="2023-03-04T09:01:48.063" v="44" actId="1076"/>
          <ac:spMkLst>
            <pc:docMk/>
            <pc:sldMk cId="1259991468" sldId="864"/>
            <ac:spMk id="15" creationId="{A95DC7B4-5EE0-52D2-12BD-D78EEC488C23}"/>
          </ac:spMkLst>
        </pc:spChg>
        <pc:spChg chg="mod">
          <ac:chgData name="QiuTian" userId="d059b521-ee81-481f-be34-ac8650352dd5" providerId="ADAL" clId="{C66083D2-FC5C-0545-90E0-A9B527654B88}" dt="2023-03-04T09:01:48.063" v="44" actId="1076"/>
          <ac:spMkLst>
            <pc:docMk/>
            <pc:sldMk cId="1259991468" sldId="864"/>
            <ac:spMk id="16" creationId="{66C5FFF4-C9E7-8E12-E566-97B810EAEAAC}"/>
          </ac:spMkLst>
        </pc:spChg>
        <pc:spChg chg="mod">
          <ac:chgData name="QiuTian" userId="d059b521-ee81-481f-be34-ac8650352dd5" providerId="ADAL" clId="{C66083D2-FC5C-0545-90E0-A9B527654B88}" dt="2023-03-04T09:01:48.063" v="44" actId="1076"/>
          <ac:spMkLst>
            <pc:docMk/>
            <pc:sldMk cId="1259991468" sldId="864"/>
            <ac:spMk id="17" creationId="{ADF707B1-BD38-B5E5-9443-B305245D67E3}"/>
          </ac:spMkLst>
        </pc:spChg>
        <pc:spChg chg="mod">
          <ac:chgData name="QiuTian" userId="d059b521-ee81-481f-be34-ac8650352dd5" providerId="ADAL" clId="{C66083D2-FC5C-0545-90E0-A9B527654B88}" dt="2023-03-04T09:01:48.063" v="44" actId="1076"/>
          <ac:spMkLst>
            <pc:docMk/>
            <pc:sldMk cId="1259991468" sldId="864"/>
            <ac:spMk id="18" creationId="{51999434-DAF0-6C81-DAAF-44BDFAF22A89}"/>
          </ac:spMkLst>
        </pc:spChg>
        <pc:spChg chg="mod">
          <ac:chgData name="QiuTian" userId="d059b521-ee81-481f-be34-ac8650352dd5" providerId="ADAL" clId="{C66083D2-FC5C-0545-90E0-A9B527654B88}" dt="2023-03-04T09:01:48.063" v="44" actId="1076"/>
          <ac:spMkLst>
            <pc:docMk/>
            <pc:sldMk cId="1259991468" sldId="864"/>
            <ac:spMk id="19" creationId="{94FF28C0-214C-5B52-F00C-FD464E4E3866}"/>
          </ac:spMkLst>
        </pc:spChg>
        <pc:spChg chg="mod">
          <ac:chgData name="QiuTian" userId="d059b521-ee81-481f-be34-ac8650352dd5" providerId="ADAL" clId="{C66083D2-FC5C-0545-90E0-A9B527654B88}" dt="2023-03-04T09:01:48.063" v="44" actId="1076"/>
          <ac:spMkLst>
            <pc:docMk/>
            <pc:sldMk cId="1259991468" sldId="864"/>
            <ac:spMk id="20" creationId="{635BD5C8-28E0-EB5A-EA85-58ADBC29DFC9}"/>
          </ac:spMkLst>
        </pc:spChg>
        <pc:spChg chg="mod">
          <ac:chgData name="QiuTian" userId="d059b521-ee81-481f-be34-ac8650352dd5" providerId="ADAL" clId="{C66083D2-FC5C-0545-90E0-A9B527654B88}" dt="2023-03-04T09:01:48.063" v="44" actId="1076"/>
          <ac:spMkLst>
            <pc:docMk/>
            <pc:sldMk cId="1259991468" sldId="864"/>
            <ac:spMk id="21" creationId="{407EF7C2-6065-0362-3C77-48FF2344A2F5}"/>
          </ac:spMkLst>
        </pc:spChg>
        <pc:spChg chg="mod">
          <ac:chgData name="QiuTian" userId="d059b521-ee81-481f-be34-ac8650352dd5" providerId="ADAL" clId="{C66083D2-FC5C-0545-90E0-A9B527654B88}" dt="2023-03-04T09:01:48.063" v="44" actId="1076"/>
          <ac:spMkLst>
            <pc:docMk/>
            <pc:sldMk cId="1259991468" sldId="864"/>
            <ac:spMk id="22" creationId="{DE78D07F-5ECC-E1ED-FA8B-36D1D25D3BAD}"/>
          </ac:spMkLst>
        </pc:spChg>
        <pc:spChg chg="mod">
          <ac:chgData name="QiuTian" userId="d059b521-ee81-481f-be34-ac8650352dd5" providerId="ADAL" clId="{C66083D2-FC5C-0545-90E0-A9B527654B88}" dt="2023-03-04T09:01:48.063" v="44" actId="1076"/>
          <ac:spMkLst>
            <pc:docMk/>
            <pc:sldMk cId="1259991468" sldId="864"/>
            <ac:spMk id="23" creationId="{C6249C12-1EBE-604D-D9EE-8DE0E3A28534}"/>
          </ac:spMkLst>
        </pc:spChg>
        <pc:spChg chg="mod">
          <ac:chgData name="QiuTian" userId="d059b521-ee81-481f-be34-ac8650352dd5" providerId="ADAL" clId="{C66083D2-FC5C-0545-90E0-A9B527654B88}" dt="2023-03-04T09:01:48.063" v="44" actId="1076"/>
          <ac:spMkLst>
            <pc:docMk/>
            <pc:sldMk cId="1259991468" sldId="864"/>
            <ac:spMk id="24" creationId="{89E41F6E-C38D-BA6F-E115-9249468D7D11}"/>
          </ac:spMkLst>
        </pc:spChg>
        <pc:spChg chg="mod">
          <ac:chgData name="QiuTian" userId="d059b521-ee81-481f-be34-ac8650352dd5" providerId="ADAL" clId="{C66083D2-FC5C-0545-90E0-A9B527654B88}" dt="2023-03-04T09:01:48.063" v="44" actId="1076"/>
          <ac:spMkLst>
            <pc:docMk/>
            <pc:sldMk cId="1259991468" sldId="864"/>
            <ac:spMk id="25" creationId="{08F2673E-7EFF-3CFE-3DC7-D4D852A38227}"/>
          </ac:spMkLst>
        </pc:spChg>
        <pc:spChg chg="mod">
          <ac:chgData name="QiuTian" userId="d059b521-ee81-481f-be34-ac8650352dd5" providerId="ADAL" clId="{C66083D2-FC5C-0545-90E0-A9B527654B88}" dt="2023-03-04T09:01:48.063" v="44" actId="1076"/>
          <ac:spMkLst>
            <pc:docMk/>
            <pc:sldMk cId="1259991468" sldId="864"/>
            <ac:spMk id="26" creationId="{600B4FC6-D6D3-B991-43EE-53612AD85627}"/>
          </ac:spMkLst>
        </pc:spChg>
        <pc:spChg chg="mod">
          <ac:chgData name="QiuTian" userId="d059b521-ee81-481f-be34-ac8650352dd5" providerId="ADAL" clId="{C66083D2-FC5C-0545-90E0-A9B527654B88}" dt="2023-03-04T09:01:48.063" v="44" actId="1076"/>
          <ac:spMkLst>
            <pc:docMk/>
            <pc:sldMk cId="1259991468" sldId="864"/>
            <ac:spMk id="27" creationId="{727C03A5-53A3-15BA-8D3C-82359B65A08F}"/>
          </ac:spMkLst>
        </pc:spChg>
        <pc:spChg chg="mod">
          <ac:chgData name="QiuTian" userId="d059b521-ee81-481f-be34-ac8650352dd5" providerId="ADAL" clId="{C66083D2-FC5C-0545-90E0-A9B527654B88}" dt="2023-03-04T09:01:48.063" v="44" actId="1076"/>
          <ac:spMkLst>
            <pc:docMk/>
            <pc:sldMk cId="1259991468" sldId="864"/>
            <ac:spMk id="28" creationId="{CE187124-21BD-3381-65F9-A698CE87AD0F}"/>
          </ac:spMkLst>
        </pc:spChg>
        <pc:spChg chg="mod">
          <ac:chgData name="QiuTian" userId="d059b521-ee81-481f-be34-ac8650352dd5" providerId="ADAL" clId="{C66083D2-FC5C-0545-90E0-A9B527654B88}" dt="2023-03-04T09:01:48.063" v="44" actId="1076"/>
          <ac:spMkLst>
            <pc:docMk/>
            <pc:sldMk cId="1259991468" sldId="864"/>
            <ac:spMk id="29" creationId="{5781E914-1251-AF21-02CC-F4A2910A7E86}"/>
          </ac:spMkLst>
        </pc:spChg>
        <pc:spChg chg="mod">
          <ac:chgData name="QiuTian" userId="d059b521-ee81-481f-be34-ac8650352dd5" providerId="ADAL" clId="{C66083D2-FC5C-0545-90E0-A9B527654B88}" dt="2023-03-04T09:01:48.063" v="44" actId="1076"/>
          <ac:spMkLst>
            <pc:docMk/>
            <pc:sldMk cId="1259991468" sldId="864"/>
            <ac:spMk id="30" creationId="{CD4CCAFD-02E4-A5C7-2E54-CE1C49EE352E}"/>
          </ac:spMkLst>
        </pc:spChg>
        <pc:spChg chg="mod">
          <ac:chgData name="QiuTian" userId="d059b521-ee81-481f-be34-ac8650352dd5" providerId="ADAL" clId="{C66083D2-FC5C-0545-90E0-A9B527654B88}" dt="2023-03-04T09:01:48.063" v="44" actId="1076"/>
          <ac:spMkLst>
            <pc:docMk/>
            <pc:sldMk cId="1259991468" sldId="864"/>
            <ac:spMk id="31" creationId="{513F317B-A941-EEC5-858E-E793AFC17A14}"/>
          </ac:spMkLst>
        </pc:spChg>
        <pc:spChg chg="mod">
          <ac:chgData name="QiuTian" userId="d059b521-ee81-481f-be34-ac8650352dd5" providerId="ADAL" clId="{C66083D2-FC5C-0545-90E0-A9B527654B88}" dt="2023-03-04T09:01:48.063" v="44" actId="1076"/>
          <ac:spMkLst>
            <pc:docMk/>
            <pc:sldMk cId="1259991468" sldId="864"/>
            <ac:spMk id="32" creationId="{58754267-D774-9748-7069-E7B373E2448D}"/>
          </ac:spMkLst>
        </pc:spChg>
        <pc:spChg chg="mod">
          <ac:chgData name="QiuTian" userId="d059b521-ee81-481f-be34-ac8650352dd5" providerId="ADAL" clId="{C66083D2-FC5C-0545-90E0-A9B527654B88}" dt="2023-03-04T09:01:48.063" v="44" actId="1076"/>
          <ac:spMkLst>
            <pc:docMk/>
            <pc:sldMk cId="1259991468" sldId="864"/>
            <ac:spMk id="33" creationId="{B1F05555-1AB1-E107-9B55-CC335493FDE0}"/>
          </ac:spMkLst>
        </pc:spChg>
        <pc:spChg chg="mod">
          <ac:chgData name="QiuTian" userId="d059b521-ee81-481f-be34-ac8650352dd5" providerId="ADAL" clId="{C66083D2-FC5C-0545-90E0-A9B527654B88}" dt="2023-03-04T09:01:48.063" v="44" actId="1076"/>
          <ac:spMkLst>
            <pc:docMk/>
            <pc:sldMk cId="1259991468" sldId="864"/>
            <ac:spMk id="34" creationId="{68FF0E31-DA97-6115-4F39-024AEDE899A2}"/>
          </ac:spMkLst>
        </pc:spChg>
        <pc:spChg chg="mod">
          <ac:chgData name="QiuTian" userId="d059b521-ee81-481f-be34-ac8650352dd5" providerId="ADAL" clId="{C66083D2-FC5C-0545-90E0-A9B527654B88}" dt="2023-03-04T09:01:48.063" v="44" actId="1076"/>
          <ac:spMkLst>
            <pc:docMk/>
            <pc:sldMk cId="1259991468" sldId="864"/>
            <ac:spMk id="35" creationId="{51F95F38-4568-CE2C-4D53-11D420D5D3F4}"/>
          </ac:spMkLst>
        </pc:spChg>
        <pc:spChg chg="mod">
          <ac:chgData name="QiuTian" userId="d059b521-ee81-481f-be34-ac8650352dd5" providerId="ADAL" clId="{C66083D2-FC5C-0545-90E0-A9B527654B88}" dt="2023-03-04T09:01:48.063" v="44" actId="1076"/>
          <ac:spMkLst>
            <pc:docMk/>
            <pc:sldMk cId="1259991468" sldId="864"/>
            <ac:spMk id="36" creationId="{92DE3216-56AB-C854-FC30-9EBACF497B44}"/>
          </ac:spMkLst>
        </pc:spChg>
        <pc:spChg chg="mod">
          <ac:chgData name="QiuTian" userId="d059b521-ee81-481f-be34-ac8650352dd5" providerId="ADAL" clId="{C66083D2-FC5C-0545-90E0-A9B527654B88}" dt="2023-03-04T09:01:48.063" v="44" actId="1076"/>
          <ac:spMkLst>
            <pc:docMk/>
            <pc:sldMk cId="1259991468" sldId="864"/>
            <ac:spMk id="37" creationId="{BCBB3927-36EB-8632-B0AD-833D91B99F46}"/>
          </ac:spMkLst>
        </pc:spChg>
        <pc:spChg chg="mod">
          <ac:chgData name="QiuTian" userId="d059b521-ee81-481f-be34-ac8650352dd5" providerId="ADAL" clId="{C66083D2-FC5C-0545-90E0-A9B527654B88}" dt="2023-03-04T09:01:48.063" v="44" actId="1076"/>
          <ac:spMkLst>
            <pc:docMk/>
            <pc:sldMk cId="1259991468" sldId="864"/>
            <ac:spMk id="38" creationId="{D90409F9-596F-2683-5E27-B8A98537609A}"/>
          </ac:spMkLst>
        </pc:spChg>
        <pc:spChg chg="mod">
          <ac:chgData name="QiuTian" userId="d059b521-ee81-481f-be34-ac8650352dd5" providerId="ADAL" clId="{C66083D2-FC5C-0545-90E0-A9B527654B88}" dt="2023-03-04T09:01:48.063" v="44" actId="1076"/>
          <ac:spMkLst>
            <pc:docMk/>
            <pc:sldMk cId="1259991468" sldId="864"/>
            <ac:spMk id="39" creationId="{0C7E408C-006A-6186-F8FF-1B068FACF984}"/>
          </ac:spMkLst>
        </pc:spChg>
        <pc:spChg chg="mod">
          <ac:chgData name="QiuTian" userId="d059b521-ee81-481f-be34-ac8650352dd5" providerId="ADAL" clId="{C66083D2-FC5C-0545-90E0-A9B527654B88}" dt="2023-03-04T09:01:48.063" v="44" actId="1076"/>
          <ac:spMkLst>
            <pc:docMk/>
            <pc:sldMk cId="1259991468" sldId="864"/>
            <ac:spMk id="40" creationId="{957E58DB-C3A6-C88D-BCDF-5B468C64E9E2}"/>
          </ac:spMkLst>
        </pc:spChg>
        <pc:spChg chg="mod">
          <ac:chgData name="QiuTian" userId="d059b521-ee81-481f-be34-ac8650352dd5" providerId="ADAL" clId="{C66083D2-FC5C-0545-90E0-A9B527654B88}" dt="2023-03-04T09:01:48.063" v="44" actId="1076"/>
          <ac:spMkLst>
            <pc:docMk/>
            <pc:sldMk cId="1259991468" sldId="864"/>
            <ac:spMk id="41" creationId="{A1BD9BCC-506A-B583-0636-CEE3DFA6402B}"/>
          </ac:spMkLst>
        </pc:spChg>
        <pc:spChg chg="mod">
          <ac:chgData name="QiuTian" userId="d059b521-ee81-481f-be34-ac8650352dd5" providerId="ADAL" clId="{C66083D2-FC5C-0545-90E0-A9B527654B88}" dt="2023-03-04T09:01:48.063" v="44" actId="1076"/>
          <ac:spMkLst>
            <pc:docMk/>
            <pc:sldMk cId="1259991468" sldId="864"/>
            <ac:spMk id="42" creationId="{8D2AB8A9-E249-A268-1420-1C49FF121343}"/>
          </ac:spMkLst>
        </pc:spChg>
        <pc:spChg chg="mod">
          <ac:chgData name="QiuTian" userId="d059b521-ee81-481f-be34-ac8650352dd5" providerId="ADAL" clId="{C66083D2-FC5C-0545-90E0-A9B527654B88}" dt="2023-03-04T09:01:48.063" v="44" actId="1076"/>
          <ac:spMkLst>
            <pc:docMk/>
            <pc:sldMk cId="1259991468" sldId="864"/>
            <ac:spMk id="43" creationId="{BF8416FD-A177-E74C-2FAB-ADF91A33A88E}"/>
          </ac:spMkLst>
        </pc:spChg>
        <pc:spChg chg="mod">
          <ac:chgData name="QiuTian" userId="d059b521-ee81-481f-be34-ac8650352dd5" providerId="ADAL" clId="{C66083D2-FC5C-0545-90E0-A9B527654B88}" dt="2023-03-04T09:01:48.063" v="44" actId="1076"/>
          <ac:spMkLst>
            <pc:docMk/>
            <pc:sldMk cId="1259991468" sldId="864"/>
            <ac:spMk id="44" creationId="{84CBADDF-436B-DF1D-94AC-C7FDD2CFC540}"/>
          </ac:spMkLst>
        </pc:spChg>
        <pc:spChg chg="mod">
          <ac:chgData name="QiuTian" userId="d059b521-ee81-481f-be34-ac8650352dd5" providerId="ADAL" clId="{C66083D2-FC5C-0545-90E0-A9B527654B88}" dt="2023-03-04T09:01:48.063" v="44" actId="1076"/>
          <ac:spMkLst>
            <pc:docMk/>
            <pc:sldMk cId="1259991468" sldId="864"/>
            <ac:spMk id="45" creationId="{3E238219-C8F4-9ED9-5332-E016D378A410}"/>
          </ac:spMkLst>
        </pc:spChg>
        <pc:spChg chg="mod">
          <ac:chgData name="QiuTian" userId="d059b521-ee81-481f-be34-ac8650352dd5" providerId="ADAL" clId="{C66083D2-FC5C-0545-90E0-A9B527654B88}" dt="2023-03-04T09:01:48.063" v="44" actId="1076"/>
          <ac:spMkLst>
            <pc:docMk/>
            <pc:sldMk cId="1259991468" sldId="864"/>
            <ac:spMk id="46" creationId="{E798EE45-1109-ABDF-9DC0-CE127C77361E}"/>
          </ac:spMkLst>
        </pc:spChg>
        <pc:spChg chg="mod">
          <ac:chgData name="QiuTian" userId="d059b521-ee81-481f-be34-ac8650352dd5" providerId="ADAL" clId="{C66083D2-FC5C-0545-90E0-A9B527654B88}" dt="2023-03-04T09:01:48.063" v="44" actId="1076"/>
          <ac:spMkLst>
            <pc:docMk/>
            <pc:sldMk cId="1259991468" sldId="864"/>
            <ac:spMk id="47" creationId="{466FED40-DE03-CA8E-AAB6-AEB55534924A}"/>
          </ac:spMkLst>
        </pc:spChg>
        <pc:spChg chg="mod">
          <ac:chgData name="QiuTian" userId="d059b521-ee81-481f-be34-ac8650352dd5" providerId="ADAL" clId="{C66083D2-FC5C-0545-90E0-A9B527654B88}" dt="2023-03-04T09:01:48.063" v="44" actId="1076"/>
          <ac:spMkLst>
            <pc:docMk/>
            <pc:sldMk cId="1259991468" sldId="864"/>
            <ac:spMk id="48" creationId="{9CB06273-F4D7-F1B4-ECE6-05DC228DB43D}"/>
          </ac:spMkLst>
        </pc:spChg>
        <pc:spChg chg="mod">
          <ac:chgData name="QiuTian" userId="d059b521-ee81-481f-be34-ac8650352dd5" providerId="ADAL" clId="{C66083D2-FC5C-0545-90E0-A9B527654B88}" dt="2023-03-04T09:01:48.063" v="44" actId="1076"/>
          <ac:spMkLst>
            <pc:docMk/>
            <pc:sldMk cId="1259991468" sldId="864"/>
            <ac:spMk id="49" creationId="{49B9B4C4-D077-9FD2-DEE0-0E7A332E42BB}"/>
          </ac:spMkLst>
        </pc:spChg>
        <pc:spChg chg="mod">
          <ac:chgData name="QiuTian" userId="d059b521-ee81-481f-be34-ac8650352dd5" providerId="ADAL" clId="{C66083D2-FC5C-0545-90E0-A9B527654B88}" dt="2023-03-04T09:01:48.063" v="44" actId="1076"/>
          <ac:spMkLst>
            <pc:docMk/>
            <pc:sldMk cId="1259991468" sldId="864"/>
            <ac:spMk id="50" creationId="{E14F5558-005A-E45D-BE76-07DCDB3E3847}"/>
          </ac:spMkLst>
        </pc:spChg>
        <pc:spChg chg="mod">
          <ac:chgData name="QiuTian" userId="d059b521-ee81-481f-be34-ac8650352dd5" providerId="ADAL" clId="{C66083D2-FC5C-0545-90E0-A9B527654B88}" dt="2023-03-04T09:01:48.063" v="44" actId="1076"/>
          <ac:spMkLst>
            <pc:docMk/>
            <pc:sldMk cId="1259991468" sldId="864"/>
            <ac:spMk id="51" creationId="{ADEF8ED0-285B-7AAE-8030-B45635E1D133}"/>
          </ac:spMkLst>
        </pc:spChg>
        <pc:spChg chg="mod">
          <ac:chgData name="QiuTian" userId="d059b521-ee81-481f-be34-ac8650352dd5" providerId="ADAL" clId="{C66083D2-FC5C-0545-90E0-A9B527654B88}" dt="2023-03-04T09:01:48.063" v="44" actId="1076"/>
          <ac:spMkLst>
            <pc:docMk/>
            <pc:sldMk cId="1259991468" sldId="864"/>
            <ac:spMk id="52" creationId="{4089FC2D-8F59-1350-6567-CF7B2DF5C291}"/>
          </ac:spMkLst>
        </pc:spChg>
        <pc:spChg chg="mod">
          <ac:chgData name="QiuTian" userId="d059b521-ee81-481f-be34-ac8650352dd5" providerId="ADAL" clId="{C66083D2-FC5C-0545-90E0-A9B527654B88}" dt="2023-03-04T09:01:48.063" v="44" actId="1076"/>
          <ac:spMkLst>
            <pc:docMk/>
            <pc:sldMk cId="1259991468" sldId="864"/>
            <ac:spMk id="53" creationId="{D7BAA8E5-723E-034E-00F9-42C49D321701}"/>
          </ac:spMkLst>
        </pc:spChg>
        <pc:spChg chg="mod">
          <ac:chgData name="QiuTian" userId="d059b521-ee81-481f-be34-ac8650352dd5" providerId="ADAL" clId="{C66083D2-FC5C-0545-90E0-A9B527654B88}" dt="2023-03-04T09:01:48.063" v="44" actId="1076"/>
          <ac:spMkLst>
            <pc:docMk/>
            <pc:sldMk cId="1259991468" sldId="864"/>
            <ac:spMk id="54" creationId="{F60405BC-43F5-B144-C014-A6E4B29958D5}"/>
          </ac:spMkLst>
        </pc:spChg>
        <pc:spChg chg="mod">
          <ac:chgData name="QiuTian" userId="d059b521-ee81-481f-be34-ac8650352dd5" providerId="ADAL" clId="{C66083D2-FC5C-0545-90E0-A9B527654B88}" dt="2023-03-04T09:01:48.063" v="44" actId="1076"/>
          <ac:spMkLst>
            <pc:docMk/>
            <pc:sldMk cId="1259991468" sldId="864"/>
            <ac:spMk id="55" creationId="{64BAAD34-090D-B5D4-CFED-7C45F89BB568}"/>
          </ac:spMkLst>
        </pc:spChg>
        <pc:spChg chg="mod">
          <ac:chgData name="QiuTian" userId="d059b521-ee81-481f-be34-ac8650352dd5" providerId="ADAL" clId="{C66083D2-FC5C-0545-90E0-A9B527654B88}" dt="2023-03-04T09:01:48.063" v="44" actId="1076"/>
          <ac:spMkLst>
            <pc:docMk/>
            <pc:sldMk cId="1259991468" sldId="864"/>
            <ac:spMk id="56" creationId="{6C729622-7156-D256-F2B9-CDFC65800CF6}"/>
          </ac:spMkLst>
        </pc:spChg>
        <pc:spChg chg="mod">
          <ac:chgData name="QiuTian" userId="d059b521-ee81-481f-be34-ac8650352dd5" providerId="ADAL" clId="{C66083D2-FC5C-0545-90E0-A9B527654B88}" dt="2023-03-04T09:01:48.063" v="44" actId="1076"/>
          <ac:spMkLst>
            <pc:docMk/>
            <pc:sldMk cId="1259991468" sldId="864"/>
            <ac:spMk id="57" creationId="{BE5893B8-16E4-AF0A-2E3A-F73691344AC7}"/>
          </ac:spMkLst>
        </pc:spChg>
        <pc:spChg chg="mod">
          <ac:chgData name="QiuTian" userId="d059b521-ee81-481f-be34-ac8650352dd5" providerId="ADAL" clId="{C66083D2-FC5C-0545-90E0-A9B527654B88}" dt="2023-03-04T09:01:48.063" v="44" actId="1076"/>
          <ac:spMkLst>
            <pc:docMk/>
            <pc:sldMk cId="1259991468" sldId="864"/>
            <ac:spMk id="58" creationId="{E170FB84-6010-F308-405B-1B71D9AE3A56}"/>
          </ac:spMkLst>
        </pc:spChg>
        <pc:spChg chg="mod">
          <ac:chgData name="QiuTian" userId="d059b521-ee81-481f-be34-ac8650352dd5" providerId="ADAL" clId="{C66083D2-FC5C-0545-90E0-A9B527654B88}" dt="2023-03-04T09:01:48.063" v="44" actId="1076"/>
          <ac:spMkLst>
            <pc:docMk/>
            <pc:sldMk cId="1259991468" sldId="864"/>
            <ac:spMk id="59" creationId="{693FEACE-BCD8-2943-6EF0-0A4AE926647F}"/>
          </ac:spMkLst>
        </pc:spChg>
        <pc:spChg chg="mod">
          <ac:chgData name="QiuTian" userId="d059b521-ee81-481f-be34-ac8650352dd5" providerId="ADAL" clId="{C66083D2-FC5C-0545-90E0-A9B527654B88}" dt="2023-03-04T09:01:48.063" v="44" actId="1076"/>
          <ac:spMkLst>
            <pc:docMk/>
            <pc:sldMk cId="1259991468" sldId="864"/>
            <ac:spMk id="60" creationId="{5D8D515B-5DDC-2147-BDF7-497DB645348B}"/>
          </ac:spMkLst>
        </pc:spChg>
        <pc:spChg chg="mod">
          <ac:chgData name="QiuTian" userId="d059b521-ee81-481f-be34-ac8650352dd5" providerId="ADAL" clId="{C66083D2-FC5C-0545-90E0-A9B527654B88}" dt="2023-03-04T09:01:48.063" v="44" actId="1076"/>
          <ac:spMkLst>
            <pc:docMk/>
            <pc:sldMk cId="1259991468" sldId="864"/>
            <ac:spMk id="61" creationId="{697035E6-5C9E-3099-4CC4-FE9C0EC49FEB}"/>
          </ac:spMkLst>
        </pc:spChg>
        <pc:spChg chg="mod">
          <ac:chgData name="QiuTian" userId="d059b521-ee81-481f-be34-ac8650352dd5" providerId="ADAL" clId="{C66083D2-FC5C-0545-90E0-A9B527654B88}" dt="2023-03-04T09:01:48.063" v="44" actId="1076"/>
          <ac:spMkLst>
            <pc:docMk/>
            <pc:sldMk cId="1259991468" sldId="864"/>
            <ac:spMk id="62" creationId="{A44FA90F-17AE-07EC-4F01-232C2C5F3DFF}"/>
          </ac:spMkLst>
        </pc:spChg>
        <pc:spChg chg="mod">
          <ac:chgData name="QiuTian" userId="d059b521-ee81-481f-be34-ac8650352dd5" providerId="ADAL" clId="{C66083D2-FC5C-0545-90E0-A9B527654B88}" dt="2023-03-04T09:01:48.063" v="44" actId="1076"/>
          <ac:spMkLst>
            <pc:docMk/>
            <pc:sldMk cId="1259991468" sldId="864"/>
            <ac:spMk id="63" creationId="{98FCF1EF-5DAD-C3C3-575B-089D9EA62A90}"/>
          </ac:spMkLst>
        </pc:spChg>
        <pc:spChg chg="mod">
          <ac:chgData name="QiuTian" userId="d059b521-ee81-481f-be34-ac8650352dd5" providerId="ADAL" clId="{C66083D2-FC5C-0545-90E0-A9B527654B88}" dt="2023-03-04T09:01:48.063" v="44" actId="1076"/>
          <ac:spMkLst>
            <pc:docMk/>
            <pc:sldMk cId="1259991468" sldId="864"/>
            <ac:spMk id="64" creationId="{B2AA9618-15CC-C775-685B-6440A7BF8EA1}"/>
          </ac:spMkLst>
        </pc:spChg>
        <pc:spChg chg="mod">
          <ac:chgData name="QiuTian" userId="d059b521-ee81-481f-be34-ac8650352dd5" providerId="ADAL" clId="{C66083D2-FC5C-0545-90E0-A9B527654B88}" dt="2023-03-04T09:01:48.063" v="44" actId="1076"/>
          <ac:spMkLst>
            <pc:docMk/>
            <pc:sldMk cId="1259991468" sldId="864"/>
            <ac:spMk id="65" creationId="{E9F69396-6BEC-92F8-F302-98296FAF8BF3}"/>
          </ac:spMkLst>
        </pc:spChg>
        <pc:spChg chg="mod">
          <ac:chgData name="QiuTian" userId="d059b521-ee81-481f-be34-ac8650352dd5" providerId="ADAL" clId="{C66083D2-FC5C-0545-90E0-A9B527654B88}" dt="2023-03-04T09:01:48.063" v="44" actId="1076"/>
          <ac:spMkLst>
            <pc:docMk/>
            <pc:sldMk cId="1259991468" sldId="864"/>
            <ac:spMk id="66" creationId="{35A9610B-FA27-89B9-037F-13B19101F934}"/>
          </ac:spMkLst>
        </pc:spChg>
        <pc:spChg chg="mod">
          <ac:chgData name="QiuTian" userId="d059b521-ee81-481f-be34-ac8650352dd5" providerId="ADAL" clId="{C66083D2-FC5C-0545-90E0-A9B527654B88}" dt="2023-03-04T09:01:48.063" v="44" actId="1076"/>
          <ac:spMkLst>
            <pc:docMk/>
            <pc:sldMk cId="1259991468" sldId="864"/>
            <ac:spMk id="67" creationId="{D584CE19-2A97-B56B-0D4B-DCC7F680CE7A}"/>
          </ac:spMkLst>
        </pc:spChg>
        <pc:spChg chg="mod">
          <ac:chgData name="QiuTian" userId="d059b521-ee81-481f-be34-ac8650352dd5" providerId="ADAL" clId="{C66083D2-FC5C-0545-90E0-A9B527654B88}" dt="2023-03-04T09:01:48.063" v="44" actId="1076"/>
          <ac:spMkLst>
            <pc:docMk/>
            <pc:sldMk cId="1259991468" sldId="864"/>
            <ac:spMk id="68" creationId="{E82494A6-52F7-4084-DCD2-09AEB19B04CC}"/>
          </ac:spMkLst>
        </pc:spChg>
        <pc:spChg chg="mod">
          <ac:chgData name="QiuTian" userId="d059b521-ee81-481f-be34-ac8650352dd5" providerId="ADAL" clId="{C66083D2-FC5C-0545-90E0-A9B527654B88}" dt="2023-03-04T09:01:48.063" v="44" actId="1076"/>
          <ac:spMkLst>
            <pc:docMk/>
            <pc:sldMk cId="1259991468" sldId="864"/>
            <ac:spMk id="69" creationId="{632EE7E5-9331-E1AE-1A89-2CE66BF1A963}"/>
          </ac:spMkLst>
        </pc:spChg>
        <pc:spChg chg="mod">
          <ac:chgData name="QiuTian" userId="d059b521-ee81-481f-be34-ac8650352dd5" providerId="ADAL" clId="{C66083D2-FC5C-0545-90E0-A9B527654B88}" dt="2023-03-04T09:01:48.063" v="44" actId="1076"/>
          <ac:spMkLst>
            <pc:docMk/>
            <pc:sldMk cId="1259991468" sldId="864"/>
            <ac:spMk id="70" creationId="{CFE85D13-F420-0793-A4A0-1AF2DABADF38}"/>
          </ac:spMkLst>
        </pc:spChg>
        <pc:spChg chg="mod">
          <ac:chgData name="QiuTian" userId="d059b521-ee81-481f-be34-ac8650352dd5" providerId="ADAL" clId="{C66083D2-FC5C-0545-90E0-A9B527654B88}" dt="2023-03-04T09:01:48.063" v="44" actId="1076"/>
          <ac:spMkLst>
            <pc:docMk/>
            <pc:sldMk cId="1259991468" sldId="864"/>
            <ac:spMk id="71" creationId="{F98AE6A4-BB81-6956-A502-301C87EE4570}"/>
          </ac:spMkLst>
        </pc:spChg>
        <pc:spChg chg="mod">
          <ac:chgData name="QiuTian" userId="d059b521-ee81-481f-be34-ac8650352dd5" providerId="ADAL" clId="{C66083D2-FC5C-0545-90E0-A9B527654B88}" dt="2023-03-04T09:01:48.063" v="44" actId="1076"/>
          <ac:spMkLst>
            <pc:docMk/>
            <pc:sldMk cId="1259991468" sldId="864"/>
            <ac:spMk id="72" creationId="{0FF9D28F-AB9D-0C8A-1992-2FA19D7BA5B5}"/>
          </ac:spMkLst>
        </pc:spChg>
        <pc:spChg chg="mod">
          <ac:chgData name="QiuTian" userId="d059b521-ee81-481f-be34-ac8650352dd5" providerId="ADAL" clId="{C66083D2-FC5C-0545-90E0-A9B527654B88}" dt="2023-03-04T09:01:48.063" v="44" actId="1076"/>
          <ac:spMkLst>
            <pc:docMk/>
            <pc:sldMk cId="1259991468" sldId="864"/>
            <ac:spMk id="73" creationId="{5F071021-87AB-AF87-68F4-69DE938A15F9}"/>
          </ac:spMkLst>
        </pc:spChg>
        <pc:spChg chg="mod">
          <ac:chgData name="QiuTian" userId="d059b521-ee81-481f-be34-ac8650352dd5" providerId="ADAL" clId="{C66083D2-FC5C-0545-90E0-A9B527654B88}" dt="2023-03-04T09:01:48.063" v="44" actId="1076"/>
          <ac:spMkLst>
            <pc:docMk/>
            <pc:sldMk cId="1259991468" sldId="864"/>
            <ac:spMk id="74" creationId="{39B63E2A-8E20-B409-D1D2-BD9DCB4C98C1}"/>
          </ac:spMkLst>
        </pc:spChg>
        <pc:spChg chg="mod">
          <ac:chgData name="QiuTian" userId="d059b521-ee81-481f-be34-ac8650352dd5" providerId="ADAL" clId="{C66083D2-FC5C-0545-90E0-A9B527654B88}" dt="2023-03-04T09:01:48.063" v="44" actId="1076"/>
          <ac:spMkLst>
            <pc:docMk/>
            <pc:sldMk cId="1259991468" sldId="864"/>
            <ac:spMk id="76" creationId="{A67A1151-E607-89C0-227B-877DECD52C57}"/>
          </ac:spMkLst>
        </pc:spChg>
        <pc:spChg chg="mod">
          <ac:chgData name="QiuTian" userId="d059b521-ee81-481f-be34-ac8650352dd5" providerId="ADAL" clId="{C66083D2-FC5C-0545-90E0-A9B527654B88}" dt="2023-03-04T09:01:48.063" v="44" actId="1076"/>
          <ac:spMkLst>
            <pc:docMk/>
            <pc:sldMk cId="1259991468" sldId="864"/>
            <ac:spMk id="77" creationId="{E25CF4AF-5AB9-3BD3-5638-F540DA6DE020}"/>
          </ac:spMkLst>
        </pc:spChg>
        <pc:spChg chg="mod">
          <ac:chgData name="QiuTian" userId="d059b521-ee81-481f-be34-ac8650352dd5" providerId="ADAL" clId="{C66083D2-FC5C-0545-90E0-A9B527654B88}" dt="2023-03-04T09:01:48.063" v="44" actId="1076"/>
          <ac:spMkLst>
            <pc:docMk/>
            <pc:sldMk cId="1259991468" sldId="864"/>
            <ac:spMk id="78" creationId="{89EB3C66-EC4B-6964-0E65-05A87B0B5D0C}"/>
          </ac:spMkLst>
        </pc:spChg>
        <pc:spChg chg="mod">
          <ac:chgData name="QiuTian" userId="d059b521-ee81-481f-be34-ac8650352dd5" providerId="ADAL" clId="{C66083D2-FC5C-0545-90E0-A9B527654B88}" dt="2023-03-04T09:01:48.063" v="44" actId="1076"/>
          <ac:spMkLst>
            <pc:docMk/>
            <pc:sldMk cId="1259991468" sldId="864"/>
            <ac:spMk id="79" creationId="{AB742970-E16F-758B-085F-AA92E257AD6B}"/>
          </ac:spMkLst>
        </pc:spChg>
        <pc:spChg chg="mod">
          <ac:chgData name="QiuTian" userId="d059b521-ee81-481f-be34-ac8650352dd5" providerId="ADAL" clId="{C66083D2-FC5C-0545-90E0-A9B527654B88}" dt="2023-03-04T09:01:48.063" v="44" actId="1076"/>
          <ac:spMkLst>
            <pc:docMk/>
            <pc:sldMk cId="1259991468" sldId="864"/>
            <ac:spMk id="80" creationId="{CA67F2BA-DBA5-AE05-3010-B2C2374B5D3C}"/>
          </ac:spMkLst>
        </pc:spChg>
        <pc:spChg chg="mod">
          <ac:chgData name="QiuTian" userId="d059b521-ee81-481f-be34-ac8650352dd5" providerId="ADAL" clId="{C66083D2-FC5C-0545-90E0-A9B527654B88}" dt="2023-03-04T09:01:48.063" v="44" actId="1076"/>
          <ac:spMkLst>
            <pc:docMk/>
            <pc:sldMk cId="1259991468" sldId="864"/>
            <ac:spMk id="81" creationId="{786A6365-956E-8568-74C4-5284FC35CDF4}"/>
          </ac:spMkLst>
        </pc:spChg>
        <pc:spChg chg="mod">
          <ac:chgData name="QiuTian" userId="d059b521-ee81-481f-be34-ac8650352dd5" providerId="ADAL" clId="{C66083D2-FC5C-0545-90E0-A9B527654B88}" dt="2023-03-04T09:01:48.063" v="44" actId="1076"/>
          <ac:spMkLst>
            <pc:docMk/>
            <pc:sldMk cId="1259991468" sldId="864"/>
            <ac:spMk id="82" creationId="{13A1775D-6AB5-26A8-C112-456F0C75C15D}"/>
          </ac:spMkLst>
        </pc:spChg>
        <pc:spChg chg="mod">
          <ac:chgData name="QiuTian" userId="d059b521-ee81-481f-be34-ac8650352dd5" providerId="ADAL" clId="{C66083D2-FC5C-0545-90E0-A9B527654B88}" dt="2023-03-04T09:01:48.063" v="44" actId="1076"/>
          <ac:spMkLst>
            <pc:docMk/>
            <pc:sldMk cId="1259991468" sldId="864"/>
            <ac:spMk id="83" creationId="{463FA9B3-D554-496A-81D9-60C3607ADD90}"/>
          </ac:spMkLst>
        </pc:spChg>
        <pc:spChg chg="mod">
          <ac:chgData name="QiuTian" userId="d059b521-ee81-481f-be34-ac8650352dd5" providerId="ADAL" clId="{C66083D2-FC5C-0545-90E0-A9B527654B88}" dt="2023-03-04T09:01:48.063" v="44" actId="1076"/>
          <ac:spMkLst>
            <pc:docMk/>
            <pc:sldMk cId="1259991468" sldId="864"/>
            <ac:spMk id="84" creationId="{0599CBFF-754F-7565-2F2E-8FDC05A3D1EF}"/>
          </ac:spMkLst>
        </pc:spChg>
        <pc:spChg chg="mod">
          <ac:chgData name="QiuTian" userId="d059b521-ee81-481f-be34-ac8650352dd5" providerId="ADAL" clId="{C66083D2-FC5C-0545-90E0-A9B527654B88}" dt="2023-03-04T09:01:48.063" v="44" actId="1076"/>
          <ac:spMkLst>
            <pc:docMk/>
            <pc:sldMk cId="1259991468" sldId="864"/>
            <ac:spMk id="85" creationId="{0419C562-2AF8-B6F9-9C73-25E32027E13A}"/>
          </ac:spMkLst>
        </pc:spChg>
        <pc:spChg chg="mod">
          <ac:chgData name="QiuTian" userId="d059b521-ee81-481f-be34-ac8650352dd5" providerId="ADAL" clId="{C66083D2-FC5C-0545-90E0-A9B527654B88}" dt="2023-03-04T09:01:48.063" v="44" actId="1076"/>
          <ac:spMkLst>
            <pc:docMk/>
            <pc:sldMk cId="1259991468" sldId="864"/>
            <ac:spMk id="86" creationId="{56F3D046-CA38-49C7-5520-BD99F4597F38}"/>
          </ac:spMkLst>
        </pc:spChg>
        <pc:spChg chg="mod">
          <ac:chgData name="QiuTian" userId="d059b521-ee81-481f-be34-ac8650352dd5" providerId="ADAL" clId="{C66083D2-FC5C-0545-90E0-A9B527654B88}" dt="2023-03-04T09:01:48.063" v="44" actId="1076"/>
          <ac:spMkLst>
            <pc:docMk/>
            <pc:sldMk cId="1259991468" sldId="864"/>
            <ac:spMk id="87" creationId="{763F2487-09A8-E0A0-1E93-164B4B17D46A}"/>
          </ac:spMkLst>
        </pc:spChg>
        <pc:spChg chg="mod">
          <ac:chgData name="QiuTian" userId="d059b521-ee81-481f-be34-ac8650352dd5" providerId="ADAL" clId="{C66083D2-FC5C-0545-90E0-A9B527654B88}" dt="2023-03-04T09:01:48.063" v="44" actId="1076"/>
          <ac:spMkLst>
            <pc:docMk/>
            <pc:sldMk cId="1259991468" sldId="864"/>
            <ac:spMk id="88" creationId="{0785AEC1-E1C4-1963-8050-D6E23896B443}"/>
          </ac:spMkLst>
        </pc:spChg>
        <pc:spChg chg="mod">
          <ac:chgData name="QiuTian" userId="d059b521-ee81-481f-be34-ac8650352dd5" providerId="ADAL" clId="{C66083D2-FC5C-0545-90E0-A9B527654B88}" dt="2023-03-04T09:01:48.063" v="44" actId="1076"/>
          <ac:spMkLst>
            <pc:docMk/>
            <pc:sldMk cId="1259991468" sldId="864"/>
            <ac:spMk id="89" creationId="{2C38A310-B64D-307E-DE15-0AB2105BA703}"/>
          </ac:spMkLst>
        </pc:spChg>
        <pc:spChg chg="mod">
          <ac:chgData name="QiuTian" userId="d059b521-ee81-481f-be34-ac8650352dd5" providerId="ADAL" clId="{C66083D2-FC5C-0545-90E0-A9B527654B88}" dt="2023-03-04T09:01:48.063" v="44" actId="1076"/>
          <ac:spMkLst>
            <pc:docMk/>
            <pc:sldMk cId="1259991468" sldId="864"/>
            <ac:spMk id="90" creationId="{76C8C18A-85D2-7C8C-83AF-4AD8E9920E9F}"/>
          </ac:spMkLst>
        </pc:spChg>
        <pc:spChg chg="mod">
          <ac:chgData name="QiuTian" userId="d059b521-ee81-481f-be34-ac8650352dd5" providerId="ADAL" clId="{C66083D2-FC5C-0545-90E0-A9B527654B88}" dt="2023-03-04T09:01:48.063" v="44" actId="1076"/>
          <ac:spMkLst>
            <pc:docMk/>
            <pc:sldMk cId="1259991468" sldId="864"/>
            <ac:spMk id="91" creationId="{6A1A101E-0698-1C58-DEFA-1B0DCCA8F7F7}"/>
          </ac:spMkLst>
        </pc:spChg>
        <pc:spChg chg="mod">
          <ac:chgData name="QiuTian" userId="d059b521-ee81-481f-be34-ac8650352dd5" providerId="ADAL" clId="{C66083D2-FC5C-0545-90E0-A9B527654B88}" dt="2023-03-04T09:01:48.063" v="44" actId="1076"/>
          <ac:spMkLst>
            <pc:docMk/>
            <pc:sldMk cId="1259991468" sldId="864"/>
            <ac:spMk id="92" creationId="{4C3CA525-2CD6-1FA3-71D0-A11A9D0E0000}"/>
          </ac:spMkLst>
        </pc:spChg>
        <pc:spChg chg="mod">
          <ac:chgData name="QiuTian" userId="d059b521-ee81-481f-be34-ac8650352dd5" providerId="ADAL" clId="{C66083D2-FC5C-0545-90E0-A9B527654B88}" dt="2023-03-04T09:01:48.063" v="44" actId="1076"/>
          <ac:spMkLst>
            <pc:docMk/>
            <pc:sldMk cId="1259991468" sldId="864"/>
            <ac:spMk id="93" creationId="{3CCE32C9-E426-317B-54F9-F576DD76BE01}"/>
          </ac:spMkLst>
        </pc:spChg>
        <pc:spChg chg="mod">
          <ac:chgData name="QiuTian" userId="d059b521-ee81-481f-be34-ac8650352dd5" providerId="ADAL" clId="{C66083D2-FC5C-0545-90E0-A9B527654B88}" dt="2023-03-04T09:01:48.063" v="44" actId="1076"/>
          <ac:spMkLst>
            <pc:docMk/>
            <pc:sldMk cId="1259991468" sldId="864"/>
            <ac:spMk id="94" creationId="{113BE23A-31B6-8126-63D0-A1A59185A923}"/>
          </ac:spMkLst>
        </pc:spChg>
        <pc:spChg chg="mod">
          <ac:chgData name="QiuTian" userId="d059b521-ee81-481f-be34-ac8650352dd5" providerId="ADAL" clId="{C66083D2-FC5C-0545-90E0-A9B527654B88}" dt="2023-03-04T09:01:48.063" v="44" actId="1076"/>
          <ac:spMkLst>
            <pc:docMk/>
            <pc:sldMk cId="1259991468" sldId="864"/>
            <ac:spMk id="95" creationId="{38083D58-8901-C8FA-6210-9297671E683A}"/>
          </ac:spMkLst>
        </pc:spChg>
        <pc:spChg chg="mod">
          <ac:chgData name="QiuTian" userId="d059b521-ee81-481f-be34-ac8650352dd5" providerId="ADAL" clId="{C66083D2-FC5C-0545-90E0-A9B527654B88}" dt="2023-03-04T09:01:48.063" v="44" actId="1076"/>
          <ac:spMkLst>
            <pc:docMk/>
            <pc:sldMk cId="1259991468" sldId="864"/>
            <ac:spMk id="96" creationId="{749BE1CE-8BE0-745D-4CBF-A0407481E123}"/>
          </ac:spMkLst>
        </pc:spChg>
        <pc:spChg chg="mod">
          <ac:chgData name="QiuTian" userId="d059b521-ee81-481f-be34-ac8650352dd5" providerId="ADAL" clId="{C66083D2-FC5C-0545-90E0-A9B527654B88}" dt="2023-03-04T09:01:48.063" v="44" actId="1076"/>
          <ac:spMkLst>
            <pc:docMk/>
            <pc:sldMk cId="1259991468" sldId="864"/>
            <ac:spMk id="97" creationId="{B6702F48-0B4E-6164-FBC2-3749DA6B3BFE}"/>
          </ac:spMkLst>
        </pc:spChg>
        <pc:spChg chg="mod">
          <ac:chgData name="QiuTian" userId="d059b521-ee81-481f-be34-ac8650352dd5" providerId="ADAL" clId="{C66083D2-FC5C-0545-90E0-A9B527654B88}" dt="2023-03-04T09:01:48.063" v="44" actId="1076"/>
          <ac:spMkLst>
            <pc:docMk/>
            <pc:sldMk cId="1259991468" sldId="864"/>
            <ac:spMk id="98" creationId="{99F7EC76-FC9C-01BB-544E-652CAF3582A4}"/>
          </ac:spMkLst>
        </pc:spChg>
        <pc:spChg chg="mod">
          <ac:chgData name="QiuTian" userId="d059b521-ee81-481f-be34-ac8650352dd5" providerId="ADAL" clId="{C66083D2-FC5C-0545-90E0-A9B527654B88}" dt="2023-03-04T09:01:48.063" v="44" actId="1076"/>
          <ac:spMkLst>
            <pc:docMk/>
            <pc:sldMk cId="1259991468" sldId="864"/>
            <ac:spMk id="99" creationId="{DCC69AE6-6921-7741-A0BE-64D981D4277D}"/>
          </ac:spMkLst>
        </pc:spChg>
        <pc:spChg chg="mod">
          <ac:chgData name="QiuTian" userId="d059b521-ee81-481f-be34-ac8650352dd5" providerId="ADAL" clId="{C66083D2-FC5C-0545-90E0-A9B527654B88}" dt="2023-03-04T09:01:48.063" v="44" actId="1076"/>
          <ac:spMkLst>
            <pc:docMk/>
            <pc:sldMk cId="1259991468" sldId="864"/>
            <ac:spMk id="100" creationId="{CE789A91-9033-6982-D3F1-28F304F965C5}"/>
          </ac:spMkLst>
        </pc:spChg>
        <pc:spChg chg="mod">
          <ac:chgData name="QiuTian" userId="d059b521-ee81-481f-be34-ac8650352dd5" providerId="ADAL" clId="{C66083D2-FC5C-0545-90E0-A9B527654B88}" dt="2023-03-04T09:01:48.063" v="44" actId="1076"/>
          <ac:spMkLst>
            <pc:docMk/>
            <pc:sldMk cId="1259991468" sldId="864"/>
            <ac:spMk id="101" creationId="{F36DC54B-EEBC-D737-2524-CFB42E9C0368}"/>
          </ac:spMkLst>
        </pc:spChg>
        <pc:spChg chg="mod">
          <ac:chgData name="QiuTian" userId="d059b521-ee81-481f-be34-ac8650352dd5" providerId="ADAL" clId="{C66083D2-FC5C-0545-90E0-A9B527654B88}" dt="2023-03-04T09:01:48.063" v="44" actId="1076"/>
          <ac:spMkLst>
            <pc:docMk/>
            <pc:sldMk cId="1259991468" sldId="864"/>
            <ac:spMk id="102" creationId="{DEF9609B-A8CF-868E-B19C-9720F61D57E7}"/>
          </ac:spMkLst>
        </pc:spChg>
        <pc:spChg chg="mod">
          <ac:chgData name="QiuTian" userId="d059b521-ee81-481f-be34-ac8650352dd5" providerId="ADAL" clId="{C66083D2-FC5C-0545-90E0-A9B527654B88}" dt="2023-03-04T09:01:48.063" v="44" actId="1076"/>
          <ac:spMkLst>
            <pc:docMk/>
            <pc:sldMk cId="1259991468" sldId="864"/>
            <ac:spMk id="103" creationId="{F6C4F02E-3154-B4F5-8661-41936CF5E232}"/>
          </ac:spMkLst>
        </pc:spChg>
        <pc:spChg chg="mod">
          <ac:chgData name="QiuTian" userId="d059b521-ee81-481f-be34-ac8650352dd5" providerId="ADAL" clId="{C66083D2-FC5C-0545-90E0-A9B527654B88}" dt="2023-03-04T09:01:48.063" v="44" actId="1076"/>
          <ac:spMkLst>
            <pc:docMk/>
            <pc:sldMk cId="1259991468" sldId="864"/>
            <ac:spMk id="104" creationId="{668B5FD0-ADA4-E43C-53B3-4B16C5A93C1E}"/>
          </ac:spMkLst>
        </pc:spChg>
        <pc:spChg chg="mod">
          <ac:chgData name="QiuTian" userId="d059b521-ee81-481f-be34-ac8650352dd5" providerId="ADAL" clId="{C66083D2-FC5C-0545-90E0-A9B527654B88}" dt="2023-03-04T09:01:48.063" v="44" actId="1076"/>
          <ac:spMkLst>
            <pc:docMk/>
            <pc:sldMk cId="1259991468" sldId="864"/>
            <ac:spMk id="105" creationId="{BA4CE8B3-BA11-896F-8FA1-B2234D6D2211}"/>
          </ac:spMkLst>
        </pc:spChg>
        <pc:spChg chg="mod">
          <ac:chgData name="QiuTian" userId="d059b521-ee81-481f-be34-ac8650352dd5" providerId="ADAL" clId="{C66083D2-FC5C-0545-90E0-A9B527654B88}" dt="2023-03-04T09:01:48.063" v="44" actId="1076"/>
          <ac:spMkLst>
            <pc:docMk/>
            <pc:sldMk cId="1259991468" sldId="864"/>
            <ac:spMk id="106" creationId="{B996AE4A-CBE5-51F3-6AB9-DFA980810492}"/>
          </ac:spMkLst>
        </pc:spChg>
        <pc:spChg chg="mod">
          <ac:chgData name="QiuTian" userId="d059b521-ee81-481f-be34-ac8650352dd5" providerId="ADAL" clId="{C66083D2-FC5C-0545-90E0-A9B527654B88}" dt="2023-03-04T09:01:48.063" v="44" actId="1076"/>
          <ac:spMkLst>
            <pc:docMk/>
            <pc:sldMk cId="1259991468" sldId="864"/>
            <ac:spMk id="107" creationId="{55230B0E-3914-EAE6-7770-63F536FB62A5}"/>
          </ac:spMkLst>
        </pc:spChg>
        <pc:spChg chg="mod">
          <ac:chgData name="QiuTian" userId="d059b521-ee81-481f-be34-ac8650352dd5" providerId="ADAL" clId="{C66083D2-FC5C-0545-90E0-A9B527654B88}" dt="2023-03-04T09:01:48.063" v="44" actId="1076"/>
          <ac:spMkLst>
            <pc:docMk/>
            <pc:sldMk cId="1259991468" sldId="864"/>
            <ac:spMk id="108" creationId="{018136EB-E8E5-AB62-3100-80BBF6D026A6}"/>
          </ac:spMkLst>
        </pc:spChg>
        <pc:spChg chg="mod">
          <ac:chgData name="QiuTian" userId="d059b521-ee81-481f-be34-ac8650352dd5" providerId="ADAL" clId="{C66083D2-FC5C-0545-90E0-A9B527654B88}" dt="2023-03-04T09:01:48.063" v="44" actId="1076"/>
          <ac:spMkLst>
            <pc:docMk/>
            <pc:sldMk cId="1259991468" sldId="864"/>
            <ac:spMk id="109" creationId="{E4F2B349-FF13-8B58-2051-FEA0B2D8FF98}"/>
          </ac:spMkLst>
        </pc:spChg>
        <pc:spChg chg="mod">
          <ac:chgData name="QiuTian" userId="d059b521-ee81-481f-be34-ac8650352dd5" providerId="ADAL" clId="{C66083D2-FC5C-0545-90E0-A9B527654B88}" dt="2023-03-04T09:01:48.063" v="44" actId="1076"/>
          <ac:spMkLst>
            <pc:docMk/>
            <pc:sldMk cId="1259991468" sldId="864"/>
            <ac:spMk id="110" creationId="{66207ADC-9828-D487-F43E-170F383A3909}"/>
          </ac:spMkLst>
        </pc:spChg>
        <pc:spChg chg="mod">
          <ac:chgData name="QiuTian" userId="d059b521-ee81-481f-be34-ac8650352dd5" providerId="ADAL" clId="{C66083D2-FC5C-0545-90E0-A9B527654B88}" dt="2023-03-04T09:01:48.063" v="44" actId="1076"/>
          <ac:spMkLst>
            <pc:docMk/>
            <pc:sldMk cId="1259991468" sldId="864"/>
            <ac:spMk id="111" creationId="{9E3378D4-A5ED-B8C4-EBDE-4D63A5A15120}"/>
          </ac:spMkLst>
        </pc:spChg>
        <pc:spChg chg="mod">
          <ac:chgData name="QiuTian" userId="d059b521-ee81-481f-be34-ac8650352dd5" providerId="ADAL" clId="{C66083D2-FC5C-0545-90E0-A9B527654B88}" dt="2023-03-04T09:01:48.063" v="44" actId="1076"/>
          <ac:spMkLst>
            <pc:docMk/>
            <pc:sldMk cId="1259991468" sldId="864"/>
            <ac:spMk id="112" creationId="{C15A7361-BC4F-9D46-7341-C36784A7A856}"/>
          </ac:spMkLst>
        </pc:spChg>
        <pc:spChg chg="mod">
          <ac:chgData name="QiuTian" userId="d059b521-ee81-481f-be34-ac8650352dd5" providerId="ADAL" clId="{C66083D2-FC5C-0545-90E0-A9B527654B88}" dt="2023-03-04T09:01:48.063" v="44" actId="1076"/>
          <ac:spMkLst>
            <pc:docMk/>
            <pc:sldMk cId="1259991468" sldId="864"/>
            <ac:spMk id="113" creationId="{6E6B7D3A-A578-6D98-2006-38DA9D2B478A}"/>
          </ac:spMkLst>
        </pc:spChg>
        <pc:spChg chg="mod">
          <ac:chgData name="QiuTian" userId="d059b521-ee81-481f-be34-ac8650352dd5" providerId="ADAL" clId="{C66083D2-FC5C-0545-90E0-A9B527654B88}" dt="2023-03-04T09:01:48.063" v="44" actId="1076"/>
          <ac:spMkLst>
            <pc:docMk/>
            <pc:sldMk cId="1259991468" sldId="864"/>
            <ac:spMk id="114" creationId="{CC46F0E6-B0B0-9DD0-71E0-ADF16DA82C78}"/>
          </ac:spMkLst>
        </pc:spChg>
        <pc:spChg chg="mod">
          <ac:chgData name="QiuTian" userId="d059b521-ee81-481f-be34-ac8650352dd5" providerId="ADAL" clId="{C66083D2-FC5C-0545-90E0-A9B527654B88}" dt="2023-03-04T09:01:48.063" v="44" actId="1076"/>
          <ac:spMkLst>
            <pc:docMk/>
            <pc:sldMk cId="1259991468" sldId="864"/>
            <ac:spMk id="115" creationId="{4F8F75AE-B775-D31C-E209-18DAE74E1B13}"/>
          </ac:spMkLst>
        </pc:spChg>
        <pc:spChg chg="mod">
          <ac:chgData name="QiuTian" userId="d059b521-ee81-481f-be34-ac8650352dd5" providerId="ADAL" clId="{C66083D2-FC5C-0545-90E0-A9B527654B88}" dt="2023-03-04T09:01:48.063" v="44" actId="1076"/>
          <ac:spMkLst>
            <pc:docMk/>
            <pc:sldMk cId="1259991468" sldId="864"/>
            <ac:spMk id="116" creationId="{E89FE454-602D-505F-7623-2D89603A1157}"/>
          </ac:spMkLst>
        </pc:spChg>
        <pc:spChg chg="mod">
          <ac:chgData name="QiuTian" userId="d059b521-ee81-481f-be34-ac8650352dd5" providerId="ADAL" clId="{C66083D2-FC5C-0545-90E0-A9B527654B88}" dt="2023-03-04T09:01:48.063" v="44" actId="1076"/>
          <ac:spMkLst>
            <pc:docMk/>
            <pc:sldMk cId="1259991468" sldId="864"/>
            <ac:spMk id="117" creationId="{C731AFC7-6366-A606-D3D6-1B1152B9F34B}"/>
          </ac:spMkLst>
        </pc:spChg>
        <pc:spChg chg="mod">
          <ac:chgData name="QiuTian" userId="d059b521-ee81-481f-be34-ac8650352dd5" providerId="ADAL" clId="{C66083D2-FC5C-0545-90E0-A9B527654B88}" dt="2023-03-04T09:01:48.063" v="44" actId="1076"/>
          <ac:spMkLst>
            <pc:docMk/>
            <pc:sldMk cId="1259991468" sldId="864"/>
            <ac:spMk id="118" creationId="{0617537D-3BFF-99FC-1159-16627F6EE1A2}"/>
          </ac:spMkLst>
        </pc:spChg>
        <pc:spChg chg="mod">
          <ac:chgData name="QiuTian" userId="d059b521-ee81-481f-be34-ac8650352dd5" providerId="ADAL" clId="{C66083D2-FC5C-0545-90E0-A9B527654B88}" dt="2023-03-04T09:01:48.063" v="44" actId="1076"/>
          <ac:spMkLst>
            <pc:docMk/>
            <pc:sldMk cId="1259991468" sldId="864"/>
            <ac:spMk id="119" creationId="{02F87771-D993-C4CF-3D78-75C29CD9375D}"/>
          </ac:spMkLst>
        </pc:spChg>
        <pc:spChg chg="mod">
          <ac:chgData name="QiuTian" userId="d059b521-ee81-481f-be34-ac8650352dd5" providerId="ADAL" clId="{C66083D2-FC5C-0545-90E0-A9B527654B88}" dt="2023-03-04T09:01:48.063" v="44" actId="1076"/>
          <ac:spMkLst>
            <pc:docMk/>
            <pc:sldMk cId="1259991468" sldId="864"/>
            <ac:spMk id="120" creationId="{17FCAF00-5B7F-4B6A-5F7B-75CF6E5B6FFB}"/>
          </ac:spMkLst>
        </pc:spChg>
        <pc:spChg chg="mod">
          <ac:chgData name="QiuTian" userId="d059b521-ee81-481f-be34-ac8650352dd5" providerId="ADAL" clId="{C66083D2-FC5C-0545-90E0-A9B527654B88}" dt="2023-03-04T09:01:48.063" v="44" actId="1076"/>
          <ac:spMkLst>
            <pc:docMk/>
            <pc:sldMk cId="1259991468" sldId="864"/>
            <ac:spMk id="121" creationId="{A2949B51-0144-C3D2-BD24-54C52F48FB34}"/>
          </ac:spMkLst>
        </pc:spChg>
        <pc:spChg chg="mod">
          <ac:chgData name="QiuTian" userId="d059b521-ee81-481f-be34-ac8650352dd5" providerId="ADAL" clId="{C66083D2-FC5C-0545-90E0-A9B527654B88}" dt="2023-03-04T09:01:48.063" v="44" actId="1076"/>
          <ac:spMkLst>
            <pc:docMk/>
            <pc:sldMk cId="1259991468" sldId="864"/>
            <ac:spMk id="122" creationId="{EECDA73E-F964-1FBB-F355-8C24C4EDB3EC}"/>
          </ac:spMkLst>
        </pc:spChg>
        <pc:spChg chg="mod">
          <ac:chgData name="QiuTian" userId="d059b521-ee81-481f-be34-ac8650352dd5" providerId="ADAL" clId="{C66083D2-FC5C-0545-90E0-A9B527654B88}" dt="2023-03-04T09:01:48.063" v="44" actId="1076"/>
          <ac:spMkLst>
            <pc:docMk/>
            <pc:sldMk cId="1259991468" sldId="864"/>
            <ac:spMk id="123" creationId="{6163D80C-D1B8-75A5-FAA3-61E057156856}"/>
          </ac:spMkLst>
        </pc:spChg>
        <pc:spChg chg="mod">
          <ac:chgData name="QiuTian" userId="d059b521-ee81-481f-be34-ac8650352dd5" providerId="ADAL" clId="{C66083D2-FC5C-0545-90E0-A9B527654B88}" dt="2023-03-04T09:01:48.063" v="44" actId="1076"/>
          <ac:spMkLst>
            <pc:docMk/>
            <pc:sldMk cId="1259991468" sldId="864"/>
            <ac:spMk id="124" creationId="{4F1C892E-EC89-8CB0-EA09-662D88B64C60}"/>
          </ac:spMkLst>
        </pc:spChg>
        <pc:spChg chg="mod">
          <ac:chgData name="QiuTian" userId="d059b521-ee81-481f-be34-ac8650352dd5" providerId="ADAL" clId="{C66083D2-FC5C-0545-90E0-A9B527654B88}" dt="2023-03-04T09:01:48.063" v="44" actId="1076"/>
          <ac:spMkLst>
            <pc:docMk/>
            <pc:sldMk cId="1259991468" sldId="864"/>
            <ac:spMk id="125" creationId="{9745DF16-524C-04DB-D35D-E18B9F13DD21}"/>
          </ac:spMkLst>
        </pc:spChg>
        <pc:spChg chg="mod">
          <ac:chgData name="QiuTian" userId="d059b521-ee81-481f-be34-ac8650352dd5" providerId="ADAL" clId="{C66083D2-FC5C-0545-90E0-A9B527654B88}" dt="2023-03-04T09:01:48.063" v="44" actId="1076"/>
          <ac:spMkLst>
            <pc:docMk/>
            <pc:sldMk cId="1259991468" sldId="864"/>
            <ac:spMk id="126" creationId="{D4B82D2C-3299-A960-64B1-7A2A5D99B37C}"/>
          </ac:spMkLst>
        </pc:spChg>
        <pc:spChg chg="mod">
          <ac:chgData name="QiuTian" userId="d059b521-ee81-481f-be34-ac8650352dd5" providerId="ADAL" clId="{C66083D2-FC5C-0545-90E0-A9B527654B88}" dt="2023-03-04T09:01:48.063" v="44" actId="1076"/>
          <ac:spMkLst>
            <pc:docMk/>
            <pc:sldMk cId="1259991468" sldId="864"/>
            <ac:spMk id="127" creationId="{883DB00D-455B-B236-03DB-22293FC81FFE}"/>
          </ac:spMkLst>
        </pc:spChg>
        <pc:spChg chg="mod">
          <ac:chgData name="QiuTian" userId="d059b521-ee81-481f-be34-ac8650352dd5" providerId="ADAL" clId="{C66083D2-FC5C-0545-90E0-A9B527654B88}" dt="2023-03-04T09:01:48.063" v="44" actId="1076"/>
          <ac:spMkLst>
            <pc:docMk/>
            <pc:sldMk cId="1259991468" sldId="864"/>
            <ac:spMk id="128" creationId="{E9F761E4-04FA-98E5-8118-DDA10E1CFC68}"/>
          </ac:spMkLst>
        </pc:spChg>
        <pc:spChg chg="mod">
          <ac:chgData name="QiuTian" userId="d059b521-ee81-481f-be34-ac8650352dd5" providerId="ADAL" clId="{C66083D2-FC5C-0545-90E0-A9B527654B88}" dt="2023-03-04T09:01:48.063" v="44" actId="1076"/>
          <ac:spMkLst>
            <pc:docMk/>
            <pc:sldMk cId="1259991468" sldId="864"/>
            <ac:spMk id="129" creationId="{6F611C5D-E867-683D-1E25-FB464EEA4577}"/>
          </ac:spMkLst>
        </pc:spChg>
        <pc:spChg chg="mod">
          <ac:chgData name="QiuTian" userId="d059b521-ee81-481f-be34-ac8650352dd5" providerId="ADAL" clId="{C66083D2-FC5C-0545-90E0-A9B527654B88}" dt="2023-03-04T09:01:48.063" v="44" actId="1076"/>
          <ac:spMkLst>
            <pc:docMk/>
            <pc:sldMk cId="1259991468" sldId="864"/>
            <ac:spMk id="130" creationId="{E1D17BEA-FE2E-34A9-0C58-9D2049409038}"/>
          </ac:spMkLst>
        </pc:spChg>
        <pc:spChg chg="mod">
          <ac:chgData name="QiuTian" userId="d059b521-ee81-481f-be34-ac8650352dd5" providerId="ADAL" clId="{C66083D2-FC5C-0545-90E0-A9B527654B88}" dt="2023-03-04T09:01:48.063" v="44" actId="1076"/>
          <ac:spMkLst>
            <pc:docMk/>
            <pc:sldMk cId="1259991468" sldId="864"/>
            <ac:spMk id="131" creationId="{6BCCEE54-CC84-A3AE-B9FD-E157A801397E}"/>
          </ac:spMkLst>
        </pc:spChg>
        <pc:spChg chg="mod">
          <ac:chgData name="QiuTian" userId="d059b521-ee81-481f-be34-ac8650352dd5" providerId="ADAL" clId="{C66083D2-FC5C-0545-90E0-A9B527654B88}" dt="2023-03-04T09:01:48.063" v="44" actId="1076"/>
          <ac:spMkLst>
            <pc:docMk/>
            <pc:sldMk cId="1259991468" sldId="864"/>
            <ac:spMk id="132" creationId="{EE1C7B26-6A74-916E-EAE2-79310AC9192E}"/>
          </ac:spMkLst>
        </pc:spChg>
        <pc:spChg chg="mod">
          <ac:chgData name="QiuTian" userId="d059b521-ee81-481f-be34-ac8650352dd5" providerId="ADAL" clId="{C66083D2-FC5C-0545-90E0-A9B527654B88}" dt="2023-03-04T09:01:48.063" v="44" actId="1076"/>
          <ac:spMkLst>
            <pc:docMk/>
            <pc:sldMk cId="1259991468" sldId="864"/>
            <ac:spMk id="133" creationId="{4C0C1051-324A-8869-462F-E796B5EB4C0F}"/>
          </ac:spMkLst>
        </pc:spChg>
        <pc:spChg chg="mod">
          <ac:chgData name="QiuTian" userId="d059b521-ee81-481f-be34-ac8650352dd5" providerId="ADAL" clId="{C66083D2-FC5C-0545-90E0-A9B527654B88}" dt="2023-03-04T09:01:48.063" v="44" actId="1076"/>
          <ac:spMkLst>
            <pc:docMk/>
            <pc:sldMk cId="1259991468" sldId="864"/>
            <ac:spMk id="134" creationId="{2F09EDC0-918B-B621-8269-48AEAC928C50}"/>
          </ac:spMkLst>
        </pc:spChg>
        <pc:spChg chg="mod">
          <ac:chgData name="QiuTian" userId="d059b521-ee81-481f-be34-ac8650352dd5" providerId="ADAL" clId="{C66083D2-FC5C-0545-90E0-A9B527654B88}" dt="2023-03-04T09:01:48.063" v="44" actId="1076"/>
          <ac:spMkLst>
            <pc:docMk/>
            <pc:sldMk cId="1259991468" sldId="864"/>
            <ac:spMk id="135" creationId="{B8CB64D3-1320-F939-503A-C8E8CA9DB78C}"/>
          </ac:spMkLst>
        </pc:spChg>
        <pc:spChg chg="mod">
          <ac:chgData name="QiuTian" userId="d059b521-ee81-481f-be34-ac8650352dd5" providerId="ADAL" clId="{C66083D2-FC5C-0545-90E0-A9B527654B88}" dt="2023-03-04T09:01:48.063" v="44" actId="1076"/>
          <ac:spMkLst>
            <pc:docMk/>
            <pc:sldMk cId="1259991468" sldId="864"/>
            <ac:spMk id="136" creationId="{C53F7BEC-6796-DB37-7335-799C0F0E29F6}"/>
          </ac:spMkLst>
        </pc:spChg>
        <pc:spChg chg="mod">
          <ac:chgData name="QiuTian" userId="d059b521-ee81-481f-be34-ac8650352dd5" providerId="ADAL" clId="{C66083D2-FC5C-0545-90E0-A9B527654B88}" dt="2023-03-04T09:01:48.063" v="44" actId="1076"/>
          <ac:spMkLst>
            <pc:docMk/>
            <pc:sldMk cId="1259991468" sldId="864"/>
            <ac:spMk id="137" creationId="{72E9DA75-2BF4-75FA-37A6-33EE10886752}"/>
          </ac:spMkLst>
        </pc:spChg>
        <pc:spChg chg="mod">
          <ac:chgData name="QiuTian" userId="d059b521-ee81-481f-be34-ac8650352dd5" providerId="ADAL" clId="{C66083D2-FC5C-0545-90E0-A9B527654B88}" dt="2023-03-04T09:01:48.063" v="44" actId="1076"/>
          <ac:spMkLst>
            <pc:docMk/>
            <pc:sldMk cId="1259991468" sldId="864"/>
            <ac:spMk id="138" creationId="{3150414F-CE86-C10B-D0E7-93CA3E96D409}"/>
          </ac:spMkLst>
        </pc:spChg>
        <pc:spChg chg="mod">
          <ac:chgData name="QiuTian" userId="d059b521-ee81-481f-be34-ac8650352dd5" providerId="ADAL" clId="{C66083D2-FC5C-0545-90E0-A9B527654B88}" dt="2023-03-04T09:01:48.063" v="44" actId="1076"/>
          <ac:spMkLst>
            <pc:docMk/>
            <pc:sldMk cId="1259991468" sldId="864"/>
            <ac:spMk id="139" creationId="{FB1CFD81-87B3-6BC0-7A03-6BF540E47745}"/>
          </ac:spMkLst>
        </pc:spChg>
        <pc:spChg chg="mod">
          <ac:chgData name="QiuTian" userId="d059b521-ee81-481f-be34-ac8650352dd5" providerId="ADAL" clId="{C66083D2-FC5C-0545-90E0-A9B527654B88}" dt="2023-03-04T09:01:48.063" v="44" actId="1076"/>
          <ac:spMkLst>
            <pc:docMk/>
            <pc:sldMk cId="1259991468" sldId="864"/>
            <ac:spMk id="141" creationId="{FD8296B3-F74E-6F33-53BA-12733F6FF4BB}"/>
          </ac:spMkLst>
        </pc:spChg>
        <pc:spChg chg="mod">
          <ac:chgData name="QiuTian" userId="d059b521-ee81-481f-be34-ac8650352dd5" providerId="ADAL" clId="{C66083D2-FC5C-0545-90E0-A9B527654B88}" dt="2023-03-04T09:01:48.063" v="44" actId="1076"/>
          <ac:spMkLst>
            <pc:docMk/>
            <pc:sldMk cId="1259991468" sldId="864"/>
            <ac:spMk id="142" creationId="{9AB9E56F-32C3-674D-C560-E485E9D8B6A3}"/>
          </ac:spMkLst>
        </pc:spChg>
        <pc:spChg chg="mod">
          <ac:chgData name="QiuTian" userId="d059b521-ee81-481f-be34-ac8650352dd5" providerId="ADAL" clId="{C66083D2-FC5C-0545-90E0-A9B527654B88}" dt="2023-03-04T09:01:48.063" v="44" actId="1076"/>
          <ac:spMkLst>
            <pc:docMk/>
            <pc:sldMk cId="1259991468" sldId="864"/>
            <ac:spMk id="143" creationId="{97F52061-CB1E-E48E-5107-60E406D7B805}"/>
          </ac:spMkLst>
        </pc:spChg>
        <pc:spChg chg="mod">
          <ac:chgData name="QiuTian" userId="d059b521-ee81-481f-be34-ac8650352dd5" providerId="ADAL" clId="{C66083D2-FC5C-0545-90E0-A9B527654B88}" dt="2023-03-04T09:01:48.063" v="44" actId="1076"/>
          <ac:spMkLst>
            <pc:docMk/>
            <pc:sldMk cId="1259991468" sldId="864"/>
            <ac:spMk id="144" creationId="{D9AECECE-E7D2-4271-6312-8994B62BF452}"/>
          </ac:spMkLst>
        </pc:spChg>
        <pc:spChg chg="mod">
          <ac:chgData name="QiuTian" userId="d059b521-ee81-481f-be34-ac8650352dd5" providerId="ADAL" clId="{C66083D2-FC5C-0545-90E0-A9B527654B88}" dt="2023-03-04T09:01:48.063" v="44" actId="1076"/>
          <ac:spMkLst>
            <pc:docMk/>
            <pc:sldMk cId="1259991468" sldId="864"/>
            <ac:spMk id="145" creationId="{36332873-91D8-50E9-ACDA-5579B62009F9}"/>
          </ac:spMkLst>
        </pc:spChg>
        <pc:spChg chg="mod">
          <ac:chgData name="QiuTian" userId="d059b521-ee81-481f-be34-ac8650352dd5" providerId="ADAL" clId="{C66083D2-FC5C-0545-90E0-A9B527654B88}" dt="2023-03-04T09:01:48.063" v="44" actId="1076"/>
          <ac:spMkLst>
            <pc:docMk/>
            <pc:sldMk cId="1259991468" sldId="864"/>
            <ac:spMk id="146" creationId="{07E7B844-0A4D-A7CE-1C8B-317E6768C623}"/>
          </ac:spMkLst>
        </pc:spChg>
        <pc:spChg chg="mod">
          <ac:chgData name="QiuTian" userId="d059b521-ee81-481f-be34-ac8650352dd5" providerId="ADAL" clId="{C66083D2-FC5C-0545-90E0-A9B527654B88}" dt="2023-03-04T09:01:48.063" v="44" actId="1076"/>
          <ac:spMkLst>
            <pc:docMk/>
            <pc:sldMk cId="1259991468" sldId="864"/>
            <ac:spMk id="147" creationId="{85BDEC7E-E51E-9711-76A1-CC7E5A2F9B3C}"/>
          </ac:spMkLst>
        </pc:spChg>
        <pc:spChg chg="mod">
          <ac:chgData name="QiuTian" userId="d059b521-ee81-481f-be34-ac8650352dd5" providerId="ADAL" clId="{C66083D2-FC5C-0545-90E0-A9B527654B88}" dt="2023-03-04T09:01:48.063" v="44" actId="1076"/>
          <ac:spMkLst>
            <pc:docMk/>
            <pc:sldMk cId="1259991468" sldId="864"/>
            <ac:spMk id="148" creationId="{4161EC01-F9BE-CB3B-1723-EE9899AA426E}"/>
          </ac:spMkLst>
        </pc:spChg>
        <pc:spChg chg="mod">
          <ac:chgData name="QiuTian" userId="d059b521-ee81-481f-be34-ac8650352dd5" providerId="ADAL" clId="{C66083D2-FC5C-0545-90E0-A9B527654B88}" dt="2023-03-04T09:01:48.063" v="44" actId="1076"/>
          <ac:spMkLst>
            <pc:docMk/>
            <pc:sldMk cId="1259991468" sldId="864"/>
            <ac:spMk id="149" creationId="{69FDBAE6-E7F3-6006-0865-1AF7FE341060}"/>
          </ac:spMkLst>
        </pc:spChg>
        <pc:spChg chg="mod">
          <ac:chgData name="QiuTian" userId="d059b521-ee81-481f-be34-ac8650352dd5" providerId="ADAL" clId="{C66083D2-FC5C-0545-90E0-A9B527654B88}" dt="2023-03-04T09:01:48.063" v="44" actId="1076"/>
          <ac:spMkLst>
            <pc:docMk/>
            <pc:sldMk cId="1259991468" sldId="864"/>
            <ac:spMk id="150" creationId="{201D940D-1C7B-F0EC-5182-5291E73FAEDE}"/>
          </ac:spMkLst>
        </pc:spChg>
        <pc:spChg chg="mod">
          <ac:chgData name="QiuTian" userId="d059b521-ee81-481f-be34-ac8650352dd5" providerId="ADAL" clId="{C66083D2-FC5C-0545-90E0-A9B527654B88}" dt="2023-03-04T09:01:48.063" v="44" actId="1076"/>
          <ac:spMkLst>
            <pc:docMk/>
            <pc:sldMk cId="1259991468" sldId="864"/>
            <ac:spMk id="151" creationId="{F515145B-FF2E-2CD8-5825-A6759B1AAD9A}"/>
          </ac:spMkLst>
        </pc:spChg>
        <pc:spChg chg="mod">
          <ac:chgData name="QiuTian" userId="d059b521-ee81-481f-be34-ac8650352dd5" providerId="ADAL" clId="{C66083D2-FC5C-0545-90E0-A9B527654B88}" dt="2023-03-04T09:01:48.063" v="44" actId="1076"/>
          <ac:spMkLst>
            <pc:docMk/>
            <pc:sldMk cId="1259991468" sldId="864"/>
            <ac:spMk id="152" creationId="{3DA69922-EDA6-96F0-F339-515E39181975}"/>
          </ac:spMkLst>
        </pc:spChg>
        <pc:spChg chg="mod">
          <ac:chgData name="QiuTian" userId="d059b521-ee81-481f-be34-ac8650352dd5" providerId="ADAL" clId="{C66083D2-FC5C-0545-90E0-A9B527654B88}" dt="2023-03-04T09:01:48.063" v="44" actId="1076"/>
          <ac:spMkLst>
            <pc:docMk/>
            <pc:sldMk cId="1259991468" sldId="864"/>
            <ac:spMk id="153" creationId="{E74313FA-758B-FB45-FC57-8CC0CC6C86CD}"/>
          </ac:spMkLst>
        </pc:spChg>
        <pc:spChg chg="mod">
          <ac:chgData name="QiuTian" userId="d059b521-ee81-481f-be34-ac8650352dd5" providerId="ADAL" clId="{C66083D2-FC5C-0545-90E0-A9B527654B88}" dt="2023-03-04T09:01:48.063" v="44" actId="1076"/>
          <ac:spMkLst>
            <pc:docMk/>
            <pc:sldMk cId="1259991468" sldId="864"/>
            <ac:spMk id="154" creationId="{E25CA07D-4C1B-159A-B4E8-DBC73AE9DC8D}"/>
          </ac:spMkLst>
        </pc:spChg>
        <pc:spChg chg="mod">
          <ac:chgData name="QiuTian" userId="d059b521-ee81-481f-be34-ac8650352dd5" providerId="ADAL" clId="{C66083D2-FC5C-0545-90E0-A9B527654B88}" dt="2023-03-04T09:01:48.063" v="44" actId="1076"/>
          <ac:spMkLst>
            <pc:docMk/>
            <pc:sldMk cId="1259991468" sldId="864"/>
            <ac:spMk id="155" creationId="{35C98F1F-73AD-2D97-5EDC-D482A4691F4B}"/>
          </ac:spMkLst>
        </pc:spChg>
        <pc:spChg chg="mod">
          <ac:chgData name="QiuTian" userId="d059b521-ee81-481f-be34-ac8650352dd5" providerId="ADAL" clId="{C66083D2-FC5C-0545-90E0-A9B527654B88}" dt="2023-03-04T09:01:48.063" v="44" actId="1076"/>
          <ac:spMkLst>
            <pc:docMk/>
            <pc:sldMk cId="1259991468" sldId="864"/>
            <ac:spMk id="156" creationId="{07EEB3B4-F22F-2EA3-1ACA-6E0F3BB703DE}"/>
          </ac:spMkLst>
        </pc:spChg>
        <pc:spChg chg="mod">
          <ac:chgData name="QiuTian" userId="d059b521-ee81-481f-be34-ac8650352dd5" providerId="ADAL" clId="{C66083D2-FC5C-0545-90E0-A9B527654B88}" dt="2023-03-04T09:01:48.063" v="44" actId="1076"/>
          <ac:spMkLst>
            <pc:docMk/>
            <pc:sldMk cId="1259991468" sldId="864"/>
            <ac:spMk id="157" creationId="{FA6FC304-930D-06C1-9D6B-178BE7CB63A7}"/>
          </ac:spMkLst>
        </pc:spChg>
        <pc:spChg chg="mod">
          <ac:chgData name="QiuTian" userId="d059b521-ee81-481f-be34-ac8650352dd5" providerId="ADAL" clId="{C66083D2-FC5C-0545-90E0-A9B527654B88}" dt="2023-03-04T09:01:48.063" v="44" actId="1076"/>
          <ac:spMkLst>
            <pc:docMk/>
            <pc:sldMk cId="1259991468" sldId="864"/>
            <ac:spMk id="158" creationId="{58199DEB-E4B9-A1C3-47C4-2AAF9598103F}"/>
          </ac:spMkLst>
        </pc:spChg>
        <pc:spChg chg="mod">
          <ac:chgData name="QiuTian" userId="d059b521-ee81-481f-be34-ac8650352dd5" providerId="ADAL" clId="{C66083D2-FC5C-0545-90E0-A9B527654B88}" dt="2023-03-04T09:01:48.063" v="44" actId="1076"/>
          <ac:spMkLst>
            <pc:docMk/>
            <pc:sldMk cId="1259991468" sldId="864"/>
            <ac:spMk id="159" creationId="{C5FBC541-534D-BE66-D28F-6F9C58FCC0CA}"/>
          </ac:spMkLst>
        </pc:spChg>
        <pc:spChg chg="mod">
          <ac:chgData name="QiuTian" userId="d059b521-ee81-481f-be34-ac8650352dd5" providerId="ADAL" clId="{C66083D2-FC5C-0545-90E0-A9B527654B88}" dt="2023-03-04T09:01:48.063" v="44" actId="1076"/>
          <ac:spMkLst>
            <pc:docMk/>
            <pc:sldMk cId="1259991468" sldId="864"/>
            <ac:spMk id="160" creationId="{3CF2DC5A-121C-880D-DB39-769B8E0BC761}"/>
          </ac:spMkLst>
        </pc:spChg>
        <pc:spChg chg="add mod">
          <ac:chgData name="QiuTian" userId="d059b521-ee81-481f-be34-ac8650352dd5" providerId="ADAL" clId="{C66083D2-FC5C-0545-90E0-A9B527654B88}" dt="2023-03-04T09:01:48.063" v="44" actId="1076"/>
          <ac:spMkLst>
            <pc:docMk/>
            <pc:sldMk cId="1259991468" sldId="864"/>
            <ac:spMk id="161" creationId="{67E5A16D-7456-30F8-1888-50A1D88F1EB0}"/>
          </ac:spMkLst>
        </pc:spChg>
        <pc:spChg chg="add mod">
          <ac:chgData name="QiuTian" userId="d059b521-ee81-481f-be34-ac8650352dd5" providerId="ADAL" clId="{C66083D2-FC5C-0545-90E0-A9B527654B88}" dt="2023-03-04T09:01:48.063" v="44" actId="1076"/>
          <ac:spMkLst>
            <pc:docMk/>
            <pc:sldMk cId="1259991468" sldId="864"/>
            <ac:spMk id="162" creationId="{CC7AE510-C34A-055D-AD29-121C961A9B1B}"/>
          </ac:spMkLst>
        </pc:spChg>
        <pc:spChg chg="mod">
          <ac:chgData name="QiuTian" userId="d059b521-ee81-481f-be34-ac8650352dd5" providerId="ADAL" clId="{C66083D2-FC5C-0545-90E0-A9B527654B88}" dt="2023-03-04T09:01:48.063" v="44" actId="1076"/>
          <ac:spMkLst>
            <pc:docMk/>
            <pc:sldMk cId="1259991468" sldId="864"/>
            <ac:spMk id="164" creationId="{EA49ECFD-27FE-EDA3-C162-E7025ED5C063}"/>
          </ac:spMkLst>
        </pc:spChg>
        <pc:spChg chg="mod">
          <ac:chgData name="QiuTian" userId="d059b521-ee81-481f-be34-ac8650352dd5" providerId="ADAL" clId="{C66083D2-FC5C-0545-90E0-A9B527654B88}" dt="2023-03-04T09:01:48.063" v="44" actId="1076"/>
          <ac:spMkLst>
            <pc:docMk/>
            <pc:sldMk cId="1259991468" sldId="864"/>
            <ac:spMk id="165" creationId="{DE8CFF17-1629-7ABD-ED55-56B0C2D6BF4A}"/>
          </ac:spMkLst>
        </pc:spChg>
        <pc:spChg chg="mod">
          <ac:chgData name="QiuTian" userId="d059b521-ee81-481f-be34-ac8650352dd5" providerId="ADAL" clId="{C66083D2-FC5C-0545-90E0-A9B527654B88}" dt="2023-03-04T09:01:48.063" v="44" actId="1076"/>
          <ac:spMkLst>
            <pc:docMk/>
            <pc:sldMk cId="1259991468" sldId="864"/>
            <ac:spMk id="166" creationId="{4EC95642-A10E-E7D7-0FC2-CD403E5272FC}"/>
          </ac:spMkLst>
        </pc:spChg>
        <pc:spChg chg="mod">
          <ac:chgData name="QiuTian" userId="d059b521-ee81-481f-be34-ac8650352dd5" providerId="ADAL" clId="{C66083D2-FC5C-0545-90E0-A9B527654B88}" dt="2023-03-04T09:01:48.063" v="44" actId="1076"/>
          <ac:spMkLst>
            <pc:docMk/>
            <pc:sldMk cId="1259991468" sldId="864"/>
            <ac:spMk id="167" creationId="{DD1B6A2A-0F0C-08BF-D8A1-981C2D45C476}"/>
          </ac:spMkLst>
        </pc:spChg>
        <pc:spChg chg="mod">
          <ac:chgData name="QiuTian" userId="d059b521-ee81-481f-be34-ac8650352dd5" providerId="ADAL" clId="{C66083D2-FC5C-0545-90E0-A9B527654B88}" dt="2023-03-04T09:01:48.063" v="44" actId="1076"/>
          <ac:spMkLst>
            <pc:docMk/>
            <pc:sldMk cId="1259991468" sldId="864"/>
            <ac:spMk id="168" creationId="{6AD3984A-A9C4-EA40-F190-28167724855F}"/>
          </ac:spMkLst>
        </pc:spChg>
        <pc:spChg chg="mod">
          <ac:chgData name="QiuTian" userId="d059b521-ee81-481f-be34-ac8650352dd5" providerId="ADAL" clId="{C66083D2-FC5C-0545-90E0-A9B527654B88}" dt="2023-03-04T09:01:48.063" v="44" actId="1076"/>
          <ac:spMkLst>
            <pc:docMk/>
            <pc:sldMk cId="1259991468" sldId="864"/>
            <ac:spMk id="169" creationId="{C1CA19E7-E097-9CB5-5F6B-5DE4106D4FBF}"/>
          </ac:spMkLst>
        </pc:spChg>
        <pc:spChg chg="mod">
          <ac:chgData name="QiuTian" userId="d059b521-ee81-481f-be34-ac8650352dd5" providerId="ADAL" clId="{C66083D2-FC5C-0545-90E0-A9B527654B88}" dt="2023-03-04T09:01:48.063" v="44" actId="1076"/>
          <ac:spMkLst>
            <pc:docMk/>
            <pc:sldMk cId="1259991468" sldId="864"/>
            <ac:spMk id="171" creationId="{A2113D5B-7D29-22CF-6B22-5AAB46DFC628}"/>
          </ac:spMkLst>
        </pc:spChg>
        <pc:spChg chg="mod">
          <ac:chgData name="QiuTian" userId="d059b521-ee81-481f-be34-ac8650352dd5" providerId="ADAL" clId="{C66083D2-FC5C-0545-90E0-A9B527654B88}" dt="2023-03-04T09:01:48.063" v="44" actId="1076"/>
          <ac:spMkLst>
            <pc:docMk/>
            <pc:sldMk cId="1259991468" sldId="864"/>
            <ac:spMk id="172" creationId="{34E6B4E9-4DF4-6809-AD77-F151CE2F93A7}"/>
          </ac:spMkLst>
        </pc:spChg>
        <pc:spChg chg="mod">
          <ac:chgData name="QiuTian" userId="d059b521-ee81-481f-be34-ac8650352dd5" providerId="ADAL" clId="{C66083D2-FC5C-0545-90E0-A9B527654B88}" dt="2023-03-04T09:01:48.063" v="44" actId="1076"/>
          <ac:spMkLst>
            <pc:docMk/>
            <pc:sldMk cId="1259991468" sldId="864"/>
            <ac:spMk id="173" creationId="{2D793710-2DF2-8473-F1E5-98B3B36A354B}"/>
          </ac:spMkLst>
        </pc:spChg>
        <pc:spChg chg="mod">
          <ac:chgData name="QiuTian" userId="d059b521-ee81-481f-be34-ac8650352dd5" providerId="ADAL" clId="{C66083D2-FC5C-0545-90E0-A9B527654B88}" dt="2023-03-04T09:01:48.063" v="44" actId="1076"/>
          <ac:spMkLst>
            <pc:docMk/>
            <pc:sldMk cId="1259991468" sldId="864"/>
            <ac:spMk id="174" creationId="{5001F263-F9A8-88FD-77AA-CA72CE0970FE}"/>
          </ac:spMkLst>
        </pc:spChg>
        <pc:spChg chg="mod">
          <ac:chgData name="QiuTian" userId="d059b521-ee81-481f-be34-ac8650352dd5" providerId="ADAL" clId="{C66083D2-FC5C-0545-90E0-A9B527654B88}" dt="2023-03-04T09:01:48.063" v="44" actId="1076"/>
          <ac:spMkLst>
            <pc:docMk/>
            <pc:sldMk cId="1259991468" sldId="864"/>
            <ac:spMk id="175" creationId="{E8F94D28-916E-9D98-3A7F-892C26E0C257}"/>
          </ac:spMkLst>
        </pc:spChg>
        <pc:spChg chg="mod">
          <ac:chgData name="QiuTian" userId="d059b521-ee81-481f-be34-ac8650352dd5" providerId="ADAL" clId="{C66083D2-FC5C-0545-90E0-A9B527654B88}" dt="2023-03-04T09:01:48.063" v="44" actId="1076"/>
          <ac:spMkLst>
            <pc:docMk/>
            <pc:sldMk cId="1259991468" sldId="864"/>
            <ac:spMk id="176" creationId="{E19F2F32-EEE7-E7B0-DA50-5362B8778E65}"/>
          </ac:spMkLst>
        </pc:spChg>
        <pc:spChg chg="mod">
          <ac:chgData name="QiuTian" userId="d059b521-ee81-481f-be34-ac8650352dd5" providerId="ADAL" clId="{C66083D2-FC5C-0545-90E0-A9B527654B88}" dt="2023-03-04T09:01:48.063" v="44" actId="1076"/>
          <ac:spMkLst>
            <pc:docMk/>
            <pc:sldMk cId="1259991468" sldId="864"/>
            <ac:spMk id="178" creationId="{52667012-AB43-A116-303D-6B40732EEC7D}"/>
          </ac:spMkLst>
        </pc:spChg>
        <pc:spChg chg="mod">
          <ac:chgData name="QiuTian" userId="d059b521-ee81-481f-be34-ac8650352dd5" providerId="ADAL" clId="{C66083D2-FC5C-0545-90E0-A9B527654B88}" dt="2023-03-04T09:01:48.063" v="44" actId="1076"/>
          <ac:spMkLst>
            <pc:docMk/>
            <pc:sldMk cId="1259991468" sldId="864"/>
            <ac:spMk id="179" creationId="{F286181D-3F0A-F5DD-91AD-488E3934F428}"/>
          </ac:spMkLst>
        </pc:spChg>
        <pc:spChg chg="mod">
          <ac:chgData name="QiuTian" userId="d059b521-ee81-481f-be34-ac8650352dd5" providerId="ADAL" clId="{C66083D2-FC5C-0545-90E0-A9B527654B88}" dt="2023-03-04T09:01:48.063" v="44" actId="1076"/>
          <ac:spMkLst>
            <pc:docMk/>
            <pc:sldMk cId="1259991468" sldId="864"/>
            <ac:spMk id="180" creationId="{B295B333-0D37-1C73-4168-2A8340D6AFAC}"/>
          </ac:spMkLst>
        </pc:spChg>
        <pc:spChg chg="mod">
          <ac:chgData name="QiuTian" userId="d059b521-ee81-481f-be34-ac8650352dd5" providerId="ADAL" clId="{C66083D2-FC5C-0545-90E0-A9B527654B88}" dt="2023-03-04T09:01:48.063" v="44" actId="1076"/>
          <ac:spMkLst>
            <pc:docMk/>
            <pc:sldMk cId="1259991468" sldId="864"/>
            <ac:spMk id="181" creationId="{B708B361-9FA3-4310-5A2A-942C0A40CF77}"/>
          </ac:spMkLst>
        </pc:spChg>
        <pc:spChg chg="mod">
          <ac:chgData name="QiuTian" userId="d059b521-ee81-481f-be34-ac8650352dd5" providerId="ADAL" clId="{C66083D2-FC5C-0545-90E0-A9B527654B88}" dt="2023-03-04T09:01:48.063" v="44" actId="1076"/>
          <ac:spMkLst>
            <pc:docMk/>
            <pc:sldMk cId="1259991468" sldId="864"/>
            <ac:spMk id="182" creationId="{56CE21F4-C80E-BE2D-F63F-05D267007DB3}"/>
          </ac:spMkLst>
        </pc:spChg>
        <pc:spChg chg="mod">
          <ac:chgData name="QiuTian" userId="d059b521-ee81-481f-be34-ac8650352dd5" providerId="ADAL" clId="{C66083D2-FC5C-0545-90E0-A9B527654B88}" dt="2023-03-04T09:01:48.063" v="44" actId="1076"/>
          <ac:spMkLst>
            <pc:docMk/>
            <pc:sldMk cId="1259991468" sldId="864"/>
            <ac:spMk id="184" creationId="{E0EBFEAB-4DE3-2FDE-D3CC-2FCBDD80B800}"/>
          </ac:spMkLst>
        </pc:spChg>
        <pc:spChg chg="mod">
          <ac:chgData name="QiuTian" userId="d059b521-ee81-481f-be34-ac8650352dd5" providerId="ADAL" clId="{C66083D2-FC5C-0545-90E0-A9B527654B88}" dt="2023-03-04T09:01:48.063" v="44" actId="1076"/>
          <ac:spMkLst>
            <pc:docMk/>
            <pc:sldMk cId="1259991468" sldId="864"/>
            <ac:spMk id="185" creationId="{1FADEF2A-E3E7-3BB5-E6AA-6483236982B0}"/>
          </ac:spMkLst>
        </pc:spChg>
        <pc:spChg chg="mod">
          <ac:chgData name="QiuTian" userId="d059b521-ee81-481f-be34-ac8650352dd5" providerId="ADAL" clId="{C66083D2-FC5C-0545-90E0-A9B527654B88}" dt="2023-03-04T09:01:48.063" v="44" actId="1076"/>
          <ac:spMkLst>
            <pc:docMk/>
            <pc:sldMk cId="1259991468" sldId="864"/>
            <ac:spMk id="186" creationId="{312302AF-B36F-62A1-AF40-76BE63959C6B}"/>
          </ac:spMkLst>
        </pc:spChg>
        <pc:spChg chg="mod">
          <ac:chgData name="QiuTian" userId="d059b521-ee81-481f-be34-ac8650352dd5" providerId="ADAL" clId="{C66083D2-FC5C-0545-90E0-A9B527654B88}" dt="2023-03-04T09:01:48.063" v="44" actId="1076"/>
          <ac:spMkLst>
            <pc:docMk/>
            <pc:sldMk cId="1259991468" sldId="864"/>
            <ac:spMk id="187" creationId="{696F677A-BF99-FE6E-6102-A6973872266A}"/>
          </ac:spMkLst>
        </pc:spChg>
        <pc:spChg chg="mod">
          <ac:chgData name="QiuTian" userId="d059b521-ee81-481f-be34-ac8650352dd5" providerId="ADAL" clId="{C66083D2-FC5C-0545-90E0-A9B527654B88}" dt="2023-03-04T09:01:48.063" v="44" actId="1076"/>
          <ac:spMkLst>
            <pc:docMk/>
            <pc:sldMk cId="1259991468" sldId="864"/>
            <ac:spMk id="188" creationId="{00B3E0AC-2AFE-356B-353B-0D439C06DCA3}"/>
          </ac:spMkLst>
        </pc:spChg>
        <pc:spChg chg="mod">
          <ac:chgData name="QiuTian" userId="d059b521-ee81-481f-be34-ac8650352dd5" providerId="ADAL" clId="{C66083D2-FC5C-0545-90E0-A9B527654B88}" dt="2023-03-04T09:01:48.063" v="44" actId="1076"/>
          <ac:spMkLst>
            <pc:docMk/>
            <pc:sldMk cId="1259991468" sldId="864"/>
            <ac:spMk id="189" creationId="{42A30F63-C6EC-478F-B4C2-54AF781A3CF0}"/>
          </ac:spMkLst>
        </pc:spChg>
        <pc:spChg chg="mod">
          <ac:chgData name="QiuTian" userId="d059b521-ee81-481f-be34-ac8650352dd5" providerId="ADAL" clId="{C66083D2-FC5C-0545-90E0-A9B527654B88}" dt="2023-03-04T09:01:48.063" v="44" actId="1076"/>
          <ac:spMkLst>
            <pc:docMk/>
            <pc:sldMk cId="1259991468" sldId="864"/>
            <ac:spMk id="190" creationId="{B7970751-A99C-2966-2FE0-404C6413C772}"/>
          </ac:spMkLst>
        </pc:spChg>
        <pc:spChg chg="mod">
          <ac:chgData name="QiuTian" userId="d059b521-ee81-481f-be34-ac8650352dd5" providerId="ADAL" clId="{C66083D2-FC5C-0545-90E0-A9B527654B88}" dt="2023-03-04T09:01:48.063" v="44" actId="1076"/>
          <ac:spMkLst>
            <pc:docMk/>
            <pc:sldMk cId="1259991468" sldId="864"/>
            <ac:spMk id="191" creationId="{146B300B-96E1-D06D-6758-092A160878E1}"/>
          </ac:spMkLst>
        </pc:spChg>
        <pc:grpChg chg="add mod">
          <ac:chgData name="QiuTian" userId="d059b521-ee81-481f-be34-ac8650352dd5" providerId="ADAL" clId="{C66083D2-FC5C-0545-90E0-A9B527654B88}" dt="2023-03-04T09:01:48.063" v="44" actId="1076"/>
          <ac:grpSpMkLst>
            <pc:docMk/>
            <pc:sldMk cId="1259991468" sldId="864"/>
            <ac:grpSpMk id="14" creationId="{1E7186C9-18C1-C826-FD07-A30592C7D6CC}"/>
          </ac:grpSpMkLst>
        </pc:grpChg>
        <pc:grpChg chg="mod">
          <ac:chgData name="QiuTian" userId="d059b521-ee81-481f-be34-ac8650352dd5" providerId="ADAL" clId="{C66083D2-FC5C-0545-90E0-A9B527654B88}" dt="2023-03-04T09:01:48.063" v="44" actId="1076"/>
          <ac:grpSpMkLst>
            <pc:docMk/>
            <pc:sldMk cId="1259991468" sldId="864"/>
            <ac:grpSpMk id="75" creationId="{E4E53901-358A-D351-71E5-4830D1FC2F4B}"/>
          </ac:grpSpMkLst>
        </pc:grpChg>
        <pc:grpChg chg="mod">
          <ac:chgData name="QiuTian" userId="d059b521-ee81-481f-be34-ac8650352dd5" providerId="ADAL" clId="{C66083D2-FC5C-0545-90E0-A9B527654B88}" dt="2023-03-04T09:01:48.063" v="44" actId="1076"/>
          <ac:grpSpMkLst>
            <pc:docMk/>
            <pc:sldMk cId="1259991468" sldId="864"/>
            <ac:grpSpMk id="140" creationId="{F00EAC97-F014-4DE3-80D9-C435B5773E72}"/>
          </ac:grpSpMkLst>
        </pc:grpChg>
        <pc:grpChg chg="add mod">
          <ac:chgData name="QiuTian" userId="d059b521-ee81-481f-be34-ac8650352dd5" providerId="ADAL" clId="{C66083D2-FC5C-0545-90E0-A9B527654B88}" dt="2023-03-04T09:01:48.063" v="44" actId="1076"/>
          <ac:grpSpMkLst>
            <pc:docMk/>
            <pc:sldMk cId="1259991468" sldId="864"/>
            <ac:grpSpMk id="163" creationId="{D5AB3265-38A0-3603-BBA5-26395BCB01EA}"/>
          </ac:grpSpMkLst>
        </pc:grpChg>
        <pc:grpChg chg="add mod">
          <ac:chgData name="QiuTian" userId="d059b521-ee81-481f-be34-ac8650352dd5" providerId="ADAL" clId="{C66083D2-FC5C-0545-90E0-A9B527654B88}" dt="2023-03-04T09:01:48.063" v="44" actId="1076"/>
          <ac:grpSpMkLst>
            <pc:docMk/>
            <pc:sldMk cId="1259991468" sldId="864"/>
            <ac:grpSpMk id="170" creationId="{5D97EFD9-1026-C810-7B64-ABBA525716BA}"/>
          </ac:grpSpMkLst>
        </pc:grpChg>
        <pc:grpChg chg="add mod">
          <ac:chgData name="QiuTian" userId="d059b521-ee81-481f-be34-ac8650352dd5" providerId="ADAL" clId="{C66083D2-FC5C-0545-90E0-A9B527654B88}" dt="2023-03-04T09:01:48.063" v="44" actId="1076"/>
          <ac:grpSpMkLst>
            <pc:docMk/>
            <pc:sldMk cId="1259991468" sldId="864"/>
            <ac:grpSpMk id="177" creationId="{FEFA4280-CB16-3A77-0E7D-F7372CC64DF6}"/>
          </ac:grpSpMkLst>
        </pc:grpChg>
        <pc:grpChg chg="add mod">
          <ac:chgData name="QiuTian" userId="d059b521-ee81-481f-be34-ac8650352dd5" providerId="ADAL" clId="{C66083D2-FC5C-0545-90E0-A9B527654B88}" dt="2023-03-04T09:01:48.063" v="44" actId="1076"/>
          <ac:grpSpMkLst>
            <pc:docMk/>
            <pc:sldMk cId="1259991468" sldId="864"/>
            <ac:grpSpMk id="183" creationId="{8DB70ACF-90D4-4BD4-1F75-A0B42C5369E5}"/>
          </ac:grpSpMkLst>
        </pc:grpChg>
      </pc:sldChg>
      <pc:sldChg chg="addSp delSp modSp modAnim">
        <pc:chgData name="QiuTian" userId="d059b521-ee81-481f-be34-ac8650352dd5" providerId="ADAL" clId="{C66083D2-FC5C-0545-90E0-A9B527654B88}" dt="2023-03-04T09:10:18.362" v="126"/>
        <pc:sldMkLst>
          <pc:docMk/>
          <pc:sldMk cId="3749893118" sldId="865"/>
        </pc:sldMkLst>
        <pc:spChg chg="add mod">
          <ac:chgData name="QiuTian" userId="d059b521-ee81-481f-be34-ac8650352dd5" providerId="ADAL" clId="{C66083D2-FC5C-0545-90E0-A9B527654B88}" dt="2023-03-04T09:10:18.362" v="126"/>
          <ac:spMkLst>
            <pc:docMk/>
            <pc:sldMk cId="3749893118" sldId="865"/>
            <ac:spMk id="2" creationId="{668AA46F-7D73-3A49-0A04-045A89C5B5C9}"/>
          </ac:spMkLst>
        </pc:spChg>
        <pc:spChg chg="del">
          <ac:chgData name="QiuTian" userId="d059b521-ee81-481f-be34-ac8650352dd5" providerId="ADAL" clId="{C66083D2-FC5C-0545-90E0-A9B527654B88}" dt="2023-03-04T09:09:57.208" v="123"/>
          <ac:spMkLst>
            <pc:docMk/>
            <pc:sldMk cId="3749893118" sldId="865"/>
            <ac:spMk id="5" creationId="{959057A3-0087-D824-6484-FE8805CD1536}"/>
          </ac:spMkLst>
        </pc:spChg>
        <pc:spChg chg="add mod">
          <ac:chgData name="QiuTian" userId="d059b521-ee81-481f-be34-ac8650352dd5" providerId="ADAL" clId="{C66083D2-FC5C-0545-90E0-A9B527654B88}" dt="2023-03-04T09:04:07.667" v="61" actId="1076"/>
          <ac:spMkLst>
            <pc:docMk/>
            <pc:sldMk cId="3749893118" sldId="865"/>
            <ac:spMk id="6" creationId="{2DFCB794-1444-E02B-CB8D-46D1D8297146}"/>
          </ac:spMkLst>
        </pc:spChg>
        <pc:spChg chg="add mod">
          <ac:chgData name="QiuTian" userId="d059b521-ee81-481f-be34-ac8650352dd5" providerId="ADAL" clId="{C66083D2-FC5C-0545-90E0-A9B527654B88}" dt="2023-03-04T09:04:07.667" v="61" actId="1076"/>
          <ac:spMkLst>
            <pc:docMk/>
            <pc:sldMk cId="3749893118" sldId="865"/>
            <ac:spMk id="7" creationId="{02ED2883-8603-968B-7F0D-C0CAD270B6D2}"/>
          </ac:spMkLst>
        </pc:spChg>
        <pc:spChg chg="add mod">
          <ac:chgData name="QiuTian" userId="d059b521-ee81-481f-be34-ac8650352dd5" providerId="ADAL" clId="{C66083D2-FC5C-0545-90E0-A9B527654B88}" dt="2023-03-04T09:04:07.667" v="61" actId="1076"/>
          <ac:spMkLst>
            <pc:docMk/>
            <pc:sldMk cId="3749893118" sldId="865"/>
            <ac:spMk id="8" creationId="{A62BD138-6BF7-9A4B-2A4C-017CDF9DC513}"/>
          </ac:spMkLst>
        </pc:spChg>
        <pc:spChg chg="add mod">
          <ac:chgData name="QiuTian" userId="d059b521-ee81-481f-be34-ac8650352dd5" providerId="ADAL" clId="{C66083D2-FC5C-0545-90E0-A9B527654B88}" dt="2023-03-04T09:04:07.667" v="61" actId="1076"/>
          <ac:spMkLst>
            <pc:docMk/>
            <pc:sldMk cId="3749893118" sldId="865"/>
            <ac:spMk id="9" creationId="{BB42E1F7-68D3-7FEB-30CE-4DA02D32266A}"/>
          </ac:spMkLst>
        </pc:spChg>
        <pc:spChg chg="add mod">
          <ac:chgData name="QiuTian" userId="d059b521-ee81-481f-be34-ac8650352dd5" providerId="ADAL" clId="{C66083D2-FC5C-0545-90E0-A9B527654B88}" dt="2023-03-04T09:04:07.667" v="61" actId="1076"/>
          <ac:spMkLst>
            <pc:docMk/>
            <pc:sldMk cId="3749893118" sldId="865"/>
            <ac:spMk id="10" creationId="{3A1F43A3-3E89-26F7-936C-E68675FF20AB}"/>
          </ac:spMkLst>
        </pc:spChg>
      </pc:sldChg>
      <pc:sldChg chg="addSp delSp modSp modAnim">
        <pc:chgData name="QiuTian" userId="d059b521-ee81-481f-be34-ac8650352dd5" providerId="ADAL" clId="{C66083D2-FC5C-0545-90E0-A9B527654B88}" dt="2023-03-04T09:10:18.362" v="126"/>
        <pc:sldMkLst>
          <pc:docMk/>
          <pc:sldMk cId="1317619165" sldId="866"/>
        </pc:sldMkLst>
        <pc:spChg chg="add mod">
          <ac:chgData name="QiuTian" userId="d059b521-ee81-481f-be34-ac8650352dd5" providerId="ADAL" clId="{C66083D2-FC5C-0545-90E0-A9B527654B88}" dt="2023-03-04T09:10:18.362" v="126"/>
          <ac:spMkLst>
            <pc:docMk/>
            <pc:sldMk cId="1317619165" sldId="866"/>
            <ac:spMk id="2" creationId="{19251DD3-A7F4-75A1-A21D-C69F4B44F585}"/>
          </ac:spMkLst>
        </pc:spChg>
        <pc:spChg chg="del">
          <ac:chgData name="QiuTian" userId="d059b521-ee81-481f-be34-ac8650352dd5" providerId="ADAL" clId="{C66083D2-FC5C-0545-90E0-A9B527654B88}" dt="2023-03-04T09:09:57.208" v="123"/>
          <ac:spMkLst>
            <pc:docMk/>
            <pc:sldMk cId="1317619165" sldId="866"/>
            <ac:spMk id="5" creationId="{959057A3-0087-D824-6484-FE8805CD1536}"/>
          </ac:spMkLst>
        </pc:spChg>
        <pc:spChg chg="add mod">
          <ac:chgData name="QiuTian" userId="d059b521-ee81-481f-be34-ac8650352dd5" providerId="ADAL" clId="{C66083D2-FC5C-0545-90E0-A9B527654B88}" dt="2023-03-04T09:06:16.600" v="80" actId="1076"/>
          <ac:spMkLst>
            <pc:docMk/>
            <pc:sldMk cId="1317619165" sldId="866"/>
            <ac:spMk id="6" creationId="{C41705B5-4F6C-F11C-66DA-A766A1FB65AC}"/>
          </ac:spMkLst>
        </pc:spChg>
        <pc:spChg chg="mod">
          <ac:chgData name="QiuTian" userId="d059b521-ee81-481f-be34-ac8650352dd5" providerId="ADAL" clId="{C66083D2-FC5C-0545-90E0-A9B527654B88}" dt="2023-03-04T09:06:16.600" v="80" actId="1076"/>
          <ac:spMkLst>
            <pc:docMk/>
            <pc:sldMk cId="1317619165" sldId="866"/>
            <ac:spMk id="8" creationId="{6263ED4D-FC0A-5371-5321-90ED8DE433A6}"/>
          </ac:spMkLst>
        </pc:spChg>
        <pc:spChg chg="mod">
          <ac:chgData name="QiuTian" userId="d059b521-ee81-481f-be34-ac8650352dd5" providerId="ADAL" clId="{C66083D2-FC5C-0545-90E0-A9B527654B88}" dt="2023-03-04T09:06:16.600" v="80" actId="1076"/>
          <ac:spMkLst>
            <pc:docMk/>
            <pc:sldMk cId="1317619165" sldId="866"/>
            <ac:spMk id="9" creationId="{521F55C0-81C6-AF40-25D2-23B716A70CA5}"/>
          </ac:spMkLst>
        </pc:spChg>
        <pc:spChg chg="mod">
          <ac:chgData name="QiuTian" userId="d059b521-ee81-481f-be34-ac8650352dd5" providerId="ADAL" clId="{C66083D2-FC5C-0545-90E0-A9B527654B88}" dt="2023-03-04T09:06:16.600" v="80" actId="1076"/>
          <ac:spMkLst>
            <pc:docMk/>
            <pc:sldMk cId="1317619165" sldId="866"/>
            <ac:spMk id="10" creationId="{3985387F-8943-B2C8-812A-9CB9B12C0F01}"/>
          </ac:spMkLst>
        </pc:spChg>
        <pc:spChg chg="mod">
          <ac:chgData name="QiuTian" userId="d059b521-ee81-481f-be34-ac8650352dd5" providerId="ADAL" clId="{C66083D2-FC5C-0545-90E0-A9B527654B88}" dt="2023-03-04T09:06:16.600" v="80" actId="1076"/>
          <ac:spMkLst>
            <pc:docMk/>
            <pc:sldMk cId="1317619165" sldId="866"/>
            <ac:spMk id="11" creationId="{80EE4BF5-55DF-DE44-A326-4E13940D8376}"/>
          </ac:spMkLst>
        </pc:spChg>
        <pc:spChg chg="mod">
          <ac:chgData name="QiuTian" userId="d059b521-ee81-481f-be34-ac8650352dd5" providerId="ADAL" clId="{C66083D2-FC5C-0545-90E0-A9B527654B88}" dt="2023-03-04T09:06:16.600" v="80" actId="1076"/>
          <ac:spMkLst>
            <pc:docMk/>
            <pc:sldMk cId="1317619165" sldId="866"/>
            <ac:spMk id="12" creationId="{58088225-3669-6511-7AF6-0D44D046E318}"/>
          </ac:spMkLst>
        </pc:spChg>
        <pc:spChg chg="mod">
          <ac:chgData name="QiuTian" userId="d059b521-ee81-481f-be34-ac8650352dd5" providerId="ADAL" clId="{C66083D2-FC5C-0545-90E0-A9B527654B88}" dt="2023-03-04T09:06:16.600" v="80" actId="1076"/>
          <ac:spMkLst>
            <pc:docMk/>
            <pc:sldMk cId="1317619165" sldId="866"/>
            <ac:spMk id="13" creationId="{DC68F0D7-4C9F-4C7F-20AC-3DA8C874214D}"/>
          </ac:spMkLst>
        </pc:spChg>
        <pc:spChg chg="mod">
          <ac:chgData name="QiuTian" userId="d059b521-ee81-481f-be34-ac8650352dd5" providerId="ADAL" clId="{C66083D2-FC5C-0545-90E0-A9B527654B88}" dt="2023-03-04T09:06:16.600" v="80" actId="1076"/>
          <ac:spMkLst>
            <pc:docMk/>
            <pc:sldMk cId="1317619165" sldId="866"/>
            <ac:spMk id="14" creationId="{32860E54-12B6-FF0C-3A91-40C147C8D3C5}"/>
          </ac:spMkLst>
        </pc:spChg>
        <pc:spChg chg="mod">
          <ac:chgData name="QiuTian" userId="d059b521-ee81-481f-be34-ac8650352dd5" providerId="ADAL" clId="{C66083D2-FC5C-0545-90E0-A9B527654B88}" dt="2023-03-04T09:06:16.600" v="80" actId="1076"/>
          <ac:spMkLst>
            <pc:docMk/>
            <pc:sldMk cId="1317619165" sldId="866"/>
            <ac:spMk id="15" creationId="{161C534A-25BC-3762-0463-C7B368F8F2ED}"/>
          </ac:spMkLst>
        </pc:spChg>
        <pc:spChg chg="mod">
          <ac:chgData name="QiuTian" userId="d059b521-ee81-481f-be34-ac8650352dd5" providerId="ADAL" clId="{C66083D2-FC5C-0545-90E0-A9B527654B88}" dt="2023-03-04T09:06:16.600" v="80" actId="1076"/>
          <ac:spMkLst>
            <pc:docMk/>
            <pc:sldMk cId="1317619165" sldId="866"/>
            <ac:spMk id="16" creationId="{25841B90-7E06-018D-719A-DAED8D66562C}"/>
          </ac:spMkLst>
        </pc:spChg>
        <pc:spChg chg="mod">
          <ac:chgData name="QiuTian" userId="d059b521-ee81-481f-be34-ac8650352dd5" providerId="ADAL" clId="{C66083D2-FC5C-0545-90E0-A9B527654B88}" dt="2023-03-04T09:06:16.600" v="80" actId="1076"/>
          <ac:spMkLst>
            <pc:docMk/>
            <pc:sldMk cId="1317619165" sldId="866"/>
            <ac:spMk id="17" creationId="{C324FE2C-CFFF-6DF7-2035-AA1C29B68966}"/>
          </ac:spMkLst>
        </pc:spChg>
        <pc:spChg chg="mod">
          <ac:chgData name="QiuTian" userId="d059b521-ee81-481f-be34-ac8650352dd5" providerId="ADAL" clId="{C66083D2-FC5C-0545-90E0-A9B527654B88}" dt="2023-03-04T09:06:16.600" v="80" actId="1076"/>
          <ac:spMkLst>
            <pc:docMk/>
            <pc:sldMk cId="1317619165" sldId="866"/>
            <ac:spMk id="18" creationId="{12C52DAA-26CF-4659-9984-054E41D3CEC6}"/>
          </ac:spMkLst>
        </pc:spChg>
        <pc:spChg chg="mod">
          <ac:chgData name="QiuTian" userId="d059b521-ee81-481f-be34-ac8650352dd5" providerId="ADAL" clId="{C66083D2-FC5C-0545-90E0-A9B527654B88}" dt="2023-03-04T09:06:16.600" v="80" actId="1076"/>
          <ac:spMkLst>
            <pc:docMk/>
            <pc:sldMk cId="1317619165" sldId="866"/>
            <ac:spMk id="19" creationId="{E0F42E68-4B45-AD3A-AF57-E8D790DBC9D0}"/>
          </ac:spMkLst>
        </pc:spChg>
        <pc:spChg chg="mod">
          <ac:chgData name="QiuTian" userId="d059b521-ee81-481f-be34-ac8650352dd5" providerId="ADAL" clId="{C66083D2-FC5C-0545-90E0-A9B527654B88}" dt="2023-03-04T09:06:16.600" v="80" actId="1076"/>
          <ac:spMkLst>
            <pc:docMk/>
            <pc:sldMk cId="1317619165" sldId="866"/>
            <ac:spMk id="20" creationId="{4EAA1C6C-1985-3AD6-738D-72936CBEED5E}"/>
          </ac:spMkLst>
        </pc:spChg>
        <pc:spChg chg="mod">
          <ac:chgData name="QiuTian" userId="d059b521-ee81-481f-be34-ac8650352dd5" providerId="ADAL" clId="{C66083D2-FC5C-0545-90E0-A9B527654B88}" dt="2023-03-04T09:06:16.600" v="80" actId="1076"/>
          <ac:spMkLst>
            <pc:docMk/>
            <pc:sldMk cId="1317619165" sldId="866"/>
            <ac:spMk id="21" creationId="{A0174CA0-7C37-1540-0887-D4E0BBB3073D}"/>
          </ac:spMkLst>
        </pc:spChg>
        <pc:spChg chg="mod">
          <ac:chgData name="QiuTian" userId="d059b521-ee81-481f-be34-ac8650352dd5" providerId="ADAL" clId="{C66083D2-FC5C-0545-90E0-A9B527654B88}" dt="2023-03-04T09:06:16.600" v="80" actId="1076"/>
          <ac:spMkLst>
            <pc:docMk/>
            <pc:sldMk cId="1317619165" sldId="866"/>
            <ac:spMk id="22" creationId="{C9C1B209-1724-0845-83A5-FB7F724A6E72}"/>
          </ac:spMkLst>
        </pc:spChg>
        <pc:spChg chg="mod">
          <ac:chgData name="QiuTian" userId="d059b521-ee81-481f-be34-ac8650352dd5" providerId="ADAL" clId="{C66083D2-FC5C-0545-90E0-A9B527654B88}" dt="2023-03-04T09:06:16.600" v="80" actId="1076"/>
          <ac:spMkLst>
            <pc:docMk/>
            <pc:sldMk cId="1317619165" sldId="866"/>
            <ac:spMk id="23" creationId="{29281819-3F2F-52B3-170C-B911C1B98124}"/>
          </ac:spMkLst>
        </pc:spChg>
        <pc:spChg chg="mod">
          <ac:chgData name="QiuTian" userId="d059b521-ee81-481f-be34-ac8650352dd5" providerId="ADAL" clId="{C66083D2-FC5C-0545-90E0-A9B527654B88}" dt="2023-03-04T09:06:16.600" v="80" actId="1076"/>
          <ac:spMkLst>
            <pc:docMk/>
            <pc:sldMk cId="1317619165" sldId="866"/>
            <ac:spMk id="24" creationId="{9FECCE66-D4F1-3B50-186A-D0B56BBA844A}"/>
          </ac:spMkLst>
        </pc:spChg>
        <pc:spChg chg="mod">
          <ac:chgData name="QiuTian" userId="d059b521-ee81-481f-be34-ac8650352dd5" providerId="ADAL" clId="{C66083D2-FC5C-0545-90E0-A9B527654B88}" dt="2023-03-04T09:06:16.600" v="80" actId="1076"/>
          <ac:spMkLst>
            <pc:docMk/>
            <pc:sldMk cId="1317619165" sldId="866"/>
            <ac:spMk id="25" creationId="{FC077A3B-A78F-178B-8CF9-A40D788088CE}"/>
          </ac:spMkLst>
        </pc:spChg>
        <pc:spChg chg="mod">
          <ac:chgData name="QiuTian" userId="d059b521-ee81-481f-be34-ac8650352dd5" providerId="ADAL" clId="{C66083D2-FC5C-0545-90E0-A9B527654B88}" dt="2023-03-04T09:06:16.600" v="80" actId="1076"/>
          <ac:spMkLst>
            <pc:docMk/>
            <pc:sldMk cId="1317619165" sldId="866"/>
            <ac:spMk id="26" creationId="{D9EF602B-CECA-2366-5E40-8ECA9F15B79E}"/>
          </ac:spMkLst>
        </pc:spChg>
        <pc:spChg chg="mod">
          <ac:chgData name="QiuTian" userId="d059b521-ee81-481f-be34-ac8650352dd5" providerId="ADAL" clId="{C66083D2-FC5C-0545-90E0-A9B527654B88}" dt="2023-03-04T09:06:16.600" v="80" actId="1076"/>
          <ac:spMkLst>
            <pc:docMk/>
            <pc:sldMk cId="1317619165" sldId="866"/>
            <ac:spMk id="27" creationId="{4578745A-498C-4CF6-654A-B032BED60EF6}"/>
          </ac:spMkLst>
        </pc:spChg>
        <pc:spChg chg="mod">
          <ac:chgData name="QiuTian" userId="d059b521-ee81-481f-be34-ac8650352dd5" providerId="ADAL" clId="{C66083D2-FC5C-0545-90E0-A9B527654B88}" dt="2023-03-04T09:06:16.600" v="80" actId="1076"/>
          <ac:spMkLst>
            <pc:docMk/>
            <pc:sldMk cId="1317619165" sldId="866"/>
            <ac:spMk id="28" creationId="{4A834AFF-7A35-FD35-0A96-BB7C10B47A95}"/>
          </ac:spMkLst>
        </pc:spChg>
        <pc:spChg chg="mod">
          <ac:chgData name="QiuTian" userId="d059b521-ee81-481f-be34-ac8650352dd5" providerId="ADAL" clId="{C66083D2-FC5C-0545-90E0-A9B527654B88}" dt="2023-03-04T09:06:16.600" v="80" actId="1076"/>
          <ac:spMkLst>
            <pc:docMk/>
            <pc:sldMk cId="1317619165" sldId="866"/>
            <ac:spMk id="29" creationId="{A05ECF07-8E80-1BAC-746B-349794014E5E}"/>
          </ac:spMkLst>
        </pc:spChg>
        <pc:spChg chg="mod">
          <ac:chgData name="QiuTian" userId="d059b521-ee81-481f-be34-ac8650352dd5" providerId="ADAL" clId="{C66083D2-FC5C-0545-90E0-A9B527654B88}" dt="2023-03-04T09:06:16.600" v="80" actId="1076"/>
          <ac:spMkLst>
            <pc:docMk/>
            <pc:sldMk cId="1317619165" sldId="866"/>
            <ac:spMk id="30" creationId="{1FB623CC-C96F-DAAD-898F-E1CEE3158C8C}"/>
          </ac:spMkLst>
        </pc:spChg>
        <pc:spChg chg="mod">
          <ac:chgData name="QiuTian" userId="d059b521-ee81-481f-be34-ac8650352dd5" providerId="ADAL" clId="{C66083D2-FC5C-0545-90E0-A9B527654B88}" dt="2023-03-04T09:06:16.600" v="80" actId="1076"/>
          <ac:spMkLst>
            <pc:docMk/>
            <pc:sldMk cId="1317619165" sldId="866"/>
            <ac:spMk id="31" creationId="{E8E9020C-86F8-1B89-EAEF-B03DFF57687E}"/>
          </ac:spMkLst>
        </pc:spChg>
        <pc:spChg chg="mod">
          <ac:chgData name="QiuTian" userId="d059b521-ee81-481f-be34-ac8650352dd5" providerId="ADAL" clId="{C66083D2-FC5C-0545-90E0-A9B527654B88}" dt="2023-03-04T09:06:16.600" v="80" actId="1076"/>
          <ac:spMkLst>
            <pc:docMk/>
            <pc:sldMk cId="1317619165" sldId="866"/>
            <ac:spMk id="32" creationId="{372C3791-2645-A4CD-BF41-00B59FD5751E}"/>
          </ac:spMkLst>
        </pc:spChg>
        <pc:spChg chg="mod">
          <ac:chgData name="QiuTian" userId="d059b521-ee81-481f-be34-ac8650352dd5" providerId="ADAL" clId="{C66083D2-FC5C-0545-90E0-A9B527654B88}" dt="2023-03-04T09:06:16.600" v="80" actId="1076"/>
          <ac:spMkLst>
            <pc:docMk/>
            <pc:sldMk cId="1317619165" sldId="866"/>
            <ac:spMk id="33" creationId="{C45B77F3-99CA-7E3C-4CE0-B75BFA6CFC27}"/>
          </ac:spMkLst>
        </pc:spChg>
        <pc:spChg chg="mod">
          <ac:chgData name="QiuTian" userId="d059b521-ee81-481f-be34-ac8650352dd5" providerId="ADAL" clId="{C66083D2-FC5C-0545-90E0-A9B527654B88}" dt="2023-03-04T09:06:16.600" v="80" actId="1076"/>
          <ac:spMkLst>
            <pc:docMk/>
            <pc:sldMk cId="1317619165" sldId="866"/>
            <ac:spMk id="34" creationId="{D4A269B5-5B52-2E20-77A7-0B5F31F90A4A}"/>
          </ac:spMkLst>
        </pc:spChg>
        <pc:spChg chg="mod">
          <ac:chgData name="QiuTian" userId="d059b521-ee81-481f-be34-ac8650352dd5" providerId="ADAL" clId="{C66083D2-FC5C-0545-90E0-A9B527654B88}" dt="2023-03-04T09:06:16.600" v="80" actId="1076"/>
          <ac:spMkLst>
            <pc:docMk/>
            <pc:sldMk cId="1317619165" sldId="866"/>
            <ac:spMk id="35" creationId="{F3D24228-A3DE-760C-C481-2123A2691866}"/>
          </ac:spMkLst>
        </pc:spChg>
        <pc:spChg chg="mod">
          <ac:chgData name="QiuTian" userId="d059b521-ee81-481f-be34-ac8650352dd5" providerId="ADAL" clId="{C66083D2-FC5C-0545-90E0-A9B527654B88}" dt="2023-03-04T09:06:16.600" v="80" actId="1076"/>
          <ac:spMkLst>
            <pc:docMk/>
            <pc:sldMk cId="1317619165" sldId="866"/>
            <ac:spMk id="36" creationId="{E528BBE5-AE56-087A-8C3B-308BE1591194}"/>
          </ac:spMkLst>
        </pc:spChg>
        <pc:spChg chg="mod">
          <ac:chgData name="QiuTian" userId="d059b521-ee81-481f-be34-ac8650352dd5" providerId="ADAL" clId="{C66083D2-FC5C-0545-90E0-A9B527654B88}" dt="2023-03-04T09:06:16.600" v="80" actId="1076"/>
          <ac:spMkLst>
            <pc:docMk/>
            <pc:sldMk cId="1317619165" sldId="866"/>
            <ac:spMk id="37" creationId="{FB06939D-9909-6B14-8276-BB9C1371930B}"/>
          </ac:spMkLst>
        </pc:spChg>
        <pc:spChg chg="mod">
          <ac:chgData name="QiuTian" userId="d059b521-ee81-481f-be34-ac8650352dd5" providerId="ADAL" clId="{C66083D2-FC5C-0545-90E0-A9B527654B88}" dt="2023-03-04T09:06:16.600" v="80" actId="1076"/>
          <ac:spMkLst>
            <pc:docMk/>
            <pc:sldMk cId="1317619165" sldId="866"/>
            <ac:spMk id="38" creationId="{00CD2A15-2488-A9E6-56C9-11D36BD7DA16}"/>
          </ac:spMkLst>
        </pc:spChg>
        <pc:spChg chg="mod">
          <ac:chgData name="QiuTian" userId="d059b521-ee81-481f-be34-ac8650352dd5" providerId="ADAL" clId="{C66083D2-FC5C-0545-90E0-A9B527654B88}" dt="2023-03-04T09:06:16.600" v="80" actId="1076"/>
          <ac:spMkLst>
            <pc:docMk/>
            <pc:sldMk cId="1317619165" sldId="866"/>
            <ac:spMk id="39" creationId="{83D9098A-5B81-EA87-E29A-E30072FCBB24}"/>
          </ac:spMkLst>
        </pc:spChg>
        <pc:spChg chg="mod">
          <ac:chgData name="QiuTian" userId="d059b521-ee81-481f-be34-ac8650352dd5" providerId="ADAL" clId="{C66083D2-FC5C-0545-90E0-A9B527654B88}" dt="2023-03-04T09:06:16.600" v="80" actId="1076"/>
          <ac:spMkLst>
            <pc:docMk/>
            <pc:sldMk cId="1317619165" sldId="866"/>
            <ac:spMk id="40" creationId="{DB69914A-3B7F-3C8F-70BC-C3FECD24A50D}"/>
          </ac:spMkLst>
        </pc:spChg>
        <pc:spChg chg="mod">
          <ac:chgData name="QiuTian" userId="d059b521-ee81-481f-be34-ac8650352dd5" providerId="ADAL" clId="{C66083D2-FC5C-0545-90E0-A9B527654B88}" dt="2023-03-04T09:06:16.600" v="80" actId="1076"/>
          <ac:spMkLst>
            <pc:docMk/>
            <pc:sldMk cId="1317619165" sldId="866"/>
            <ac:spMk id="41" creationId="{18D85A90-AE56-B1BE-5ABD-A12A6C044C86}"/>
          </ac:spMkLst>
        </pc:spChg>
        <pc:spChg chg="mod">
          <ac:chgData name="QiuTian" userId="d059b521-ee81-481f-be34-ac8650352dd5" providerId="ADAL" clId="{C66083D2-FC5C-0545-90E0-A9B527654B88}" dt="2023-03-04T09:06:16.600" v="80" actId="1076"/>
          <ac:spMkLst>
            <pc:docMk/>
            <pc:sldMk cId="1317619165" sldId="866"/>
            <ac:spMk id="42" creationId="{CBE38F19-6B35-2C9B-CA17-164E487AE541}"/>
          </ac:spMkLst>
        </pc:spChg>
        <pc:spChg chg="mod">
          <ac:chgData name="QiuTian" userId="d059b521-ee81-481f-be34-ac8650352dd5" providerId="ADAL" clId="{C66083D2-FC5C-0545-90E0-A9B527654B88}" dt="2023-03-04T09:06:16.600" v="80" actId="1076"/>
          <ac:spMkLst>
            <pc:docMk/>
            <pc:sldMk cId="1317619165" sldId="866"/>
            <ac:spMk id="43" creationId="{1DB61007-19C1-2DAD-2009-6A0F7778EDF9}"/>
          </ac:spMkLst>
        </pc:spChg>
        <pc:spChg chg="mod">
          <ac:chgData name="QiuTian" userId="d059b521-ee81-481f-be34-ac8650352dd5" providerId="ADAL" clId="{C66083D2-FC5C-0545-90E0-A9B527654B88}" dt="2023-03-04T09:06:16.600" v="80" actId="1076"/>
          <ac:spMkLst>
            <pc:docMk/>
            <pc:sldMk cId="1317619165" sldId="866"/>
            <ac:spMk id="44" creationId="{27D4F475-7CE0-06B8-AD89-9C199312DBBB}"/>
          </ac:spMkLst>
        </pc:spChg>
        <pc:spChg chg="mod">
          <ac:chgData name="QiuTian" userId="d059b521-ee81-481f-be34-ac8650352dd5" providerId="ADAL" clId="{C66083D2-FC5C-0545-90E0-A9B527654B88}" dt="2023-03-04T09:06:16.600" v="80" actId="1076"/>
          <ac:spMkLst>
            <pc:docMk/>
            <pc:sldMk cId="1317619165" sldId="866"/>
            <ac:spMk id="45" creationId="{D9EB5F9C-8AB6-B487-A6B3-967ACD21F395}"/>
          </ac:spMkLst>
        </pc:spChg>
        <pc:spChg chg="mod">
          <ac:chgData name="QiuTian" userId="d059b521-ee81-481f-be34-ac8650352dd5" providerId="ADAL" clId="{C66083D2-FC5C-0545-90E0-A9B527654B88}" dt="2023-03-04T09:06:16.600" v="80" actId="1076"/>
          <ac:spMkLst>
            <pc:docMk/>
            <pc:sldMk cId="1317619165" sldId="866"/>
            <ac:spMk id="46" creationId="{A2CCE252-B67D-68C9-A601-5A727C518A06}"/>
          </ac:spMkLst>
        </pc:spChg>
        <pc:spChg chg="mod">
          <ac:chgData name="QiuTian" userId="d059b521-ee81-481f-be34-ac8650352dd5" providerId="ADAL" clId="{C66083D2-FC5C-0545-90E0-A9B527654B88}" dt="2023-03-04T09:06:16.600" v="80" actId="1076"/>
          <ac:spMkLst>
            <pc:docMk/>
            <pc:sldMk cId="1317619165" sldId="866"/>
            <ac:spMk id="47" creationId="{B31D89B9-46CF-69DE-F73C-1C4610F31DF3}"/>
          </ac:spMkLst>
        </pc:spChg>
        <pc:spChg chg="mod">
          <ac:chgData name="QiuTian" userId="d059b521-ee81-481f-be34-ac8650352dd5" providerId="ADAL" clId="{C66083D2-FC5C-0545-90E0-A9B527654B88}" dt="2023-03-04T09:06:16.600" v="80" actId="1076"/>
          <ac:spMkLst>
            <pc:docMk/>
            <pc:sldMk cId="1317619165" sldId="866"/>
            <ac:spMk id="49" creationId="{1D8FCCF0-888C-6B06-4463-732B3F9C362E}"/>
          </ac:spMkLst>
        </pc:spChg>
        <pc:spChg chg="mod">
          <ac:chgData name="QiuTian" userId="d059b521-ee81-481f-be34-ac8650352dd5" providerId="ADAL" clId="{C66083D2-FC5C-0545-90E0-A9B527654B88}" dt="2023-03-04T09:06:16.600" v="80" actId="1076"/>
          <ac:spMkLst>
            <pc:docMk/>
            <pc:sldMk cId="1317619165" sldId="866"/>
            <ac:spMk id="50" creationId="{F388A0CE-B296-52EE-B017-F37D176DECDB}"/>
          </ac:spMkLst>
        </pc:spChg>
        <pc:spChg chg="mod">
          <ac:chgData name="QiuTian" userId="d059b521-ee81-481f-be34-ac8650352dd5" providerId="ADAL" clId="{C66083D2-FC5C-0545-90E0-A9B527654B88}" dt="2023-03-04T09:06:16.600" v="80" actId="1076"/>
          <ac:spMkLst>
            <pc:docMk/>
            <pc:sldMk cId="1317619165" sldId="866"/>
            <ac:spMk id="51" creationId="{03D3B334-311B-FF3F-07C0-BCA5CD49E5B2}"/>
          </ac:spMkLst>
        </pc:spChg>
        <pc:spChg chg="mod">
          <ac:chgData name="QiuTian" userId="d059b521-ee81-481f-be34-ac8650352dd5" providerId="ADAL" clId="{C66083D2-FC5C-0545-90E0-A9B527654B88}" dt="2023-03-04T09:06:16.600" v="80" actId="1076"/>
          <ac:spMkLst>
            <pc:docMk/>
            <pc:sldMk cId="1317619165" sldId="866"/>
            <ac:spMk id="52" creationId="{0515EB61-E73A-89E4-1103-392E6B464B0B}"/>
          </ac:spMkLst>
        </pc:spChg>
        <pc:spChg chg="mod">
          <ac:chgData name="QiuTian" userId="d059b521-ee81-481f-be34-ac8650352dd5" providerId="ADAL" clId="{C66083D2-FC5C-0545-90E0-A9B527654B88}" dt="2023-03-04T09:06:16.600" v="80" actId="1076"/>
          <ac:spMkLst>
            <pc:docMk/>
            <pc:sldMk cId="1317619165" sldId="866"/>
            <ac:spMk id="53" creationId="{3A00AFC7-F03F-450B-46F8-E9968370DC78}"/>
          </ac:spMkLst>
        </pc:spChg>
        <pc:spChg chg="mod">
          <ac:chgData name="QiuTian" userId="d059b521-ee81-481f-be34-ac8650352dd5" providerId="ADAL" clId="{C66083D2-FC5C-0545-90E0-A9B527654B88}" dt="2023-03-04T09:06:16.600" v="80" actId="1076"/>
          <ac:spMkLst>
            <pc:docMk/>
            <pc:sldMk cId="1317619165" sldId="866"/>
            <ac:spMk id="54" creationId="{26F40FD0-833F-A023-3827-5A6242389DB5}"/>
          </ac:spMkLst>
        </pc:spChg>
        <pc:spChg chg="mod">
          <ac:chgData name="QiuTian" userId="d059b521-ee81-481f-be34-ac8650352dd5" providerId="ADAL" clId="{C66083D2-FC5C-0545-90E0-A9B527654B88}" dt="2023-03-04T09:06:16.600" v="80" actId="1076"/>
          <ac:spMkLst>
            <pc:docMk/>
            <pc:sldMk cId="1317619165" sldId="866"/>
            <ac:spMk id="55" creationId="{37A5A7FF-083A-4F22-7BC1-FB16BC905C1B}"/>
          </ac:spMkLst>
        </pc:spChg>
        <pc:spChg chg="mod">
          <ac:chgData name="QiuTian" userId="d059b521-ee81-481f-be34-ac8650352dd5" providerId="ADAL" clId="{C66083D2-FC5C-0545-90E0-A9B527654B88}" dt="2023-03-04T09:06:16.600" v="80" actId="1076"/>
          <ac:spMkLst>
            <pc:docMk/>
            <pc:sldMk cId="1317619165" sldId="866"/>
            <ac:spMk id="56" creationId="{557D9040-2E59-1635-C228-CE5A3452056A}"/>
          </ac:spMkLst>
        </pc:spChg>
        <pc:spChg chg="mod">
          <ac:chgData name="QiuTian" userId="d059b521-ee81-481f-be34-ac8650352dd5" providerId="ADAL" clId="{C66083D2-FC5C-0545-90E0-A9B527654B88}" dt="2023-03-04T09:06:16.600" v="80" actId="1076"/>
          <ac:spMkLst>
            <pc:docMk/>
            <pc:sldMk cId="1317619165" sldId="866"/>
            <ac:spMk id="57" creationId="{B0382F67-A0C7-DA53-66CC-D19E213BA262}"/>
          </ac:spMkLst>
        </pc:spChg>
        <pc:spChg chg="mod">
          <ac:chgData name="QiuTian" userId="d059b521-ee81-481f-be34-ac8650352dd5" providerId="ADAL" clId="{C66083D2-FC5C-0545-90E0-A9B527654B88}" dt="2023-03-04T09:06:16.600" v="80" actId="1076"/>
          <ac:spMkLst>
            <pc:docMk/>
            <pc:sldMk cId="1317619165" sldId="866"/>
            <ac:spMk id="58" creationId="{BBF9FEBE-3E94-C99D-2D8F-3932E2530693}"/>
          </ac:spMkLst>
        </pc:spChg>
        <pc:spChg chg="mod">
          <ac:chgData name="QiuTian" userId="d059b521-ee81-481f-be34-ac8650352dd5" providerId="ADAL" clId="{C66083D2-FC5C-0545-90E0-A9B527654B88}" dt="2023-03-04T09:06:16.600" v="80" actId="1076"/>
          <ac:spMkLst>
            <pc:docMk/>
            <pc:sldMk cId="1317619165" sldId="866"/>
            <ac:spMk id="59" creationId="{C88BD498-76E6-3CAA-DFF7-B9D0D7350D2A}"/>
          </ac:spMkLst>
        </pc:spChg>
        <pc:spChg chg="mod">
          <ac:chgData name="QiuTian" userId="d059b521-ee81-481f-be34-ac8650352dd5" providerId="ADAL" clId="{C66083D2-FC5C-0545-90E0-A9B527654B88}" dt="2023-03-04T09:06:16.600" v="80" actId="1076"/>
          <ac:spMkLst>
            <pc:docMk/>
            <pc:sldMk cId="1317619165" sldId="866"/>
            <ac:spMk id="60" creationId="{6D9382FD-6984-F2C6-9978-961350576FED}"/>
          </ac:spMkLst>
        </pc:spChg>
        <pc:spChg chg="mod">
          <ac:chgData name="QiuTian" userId="d059b521-ee81-481f-be34-ac8650352dd5" providerId="ADAL" clId="{C66083D2-FC5C-0545-90E0-A9B527654B88}" dt="2023-03-04T09:06:16.600" v="80" actId="1076"/>
          <ac:spMkLst>
            <pc:docMk/>
            <pc:sldMk cId="1317619165" sldId="866"/>
            <ac:spMk id="61" creationId="{AFDF9768-AE14-1B07-FB6A-616C4A677904}"/>
          </ac:spMkLst>
        </pc:spChg>
        <pc:spChg chg="mod">
          <ac:chgData name="QiuTian" userId="d059b521-ee81-481f-be34-ac8650352dd5" providerId="ADAL" clId="{C66083D2-FC5C-0545-90E0-A9B527654B88}" dt="2023-03-04T09:06:16.600" v="80" actId="1076"/>
          <ac:spMkLst>
            <pc:docMk/>
            <pc:sldMk cId="1317619165" sldId="866"/>
            <ac:spMk id="63" creationId="{BD1EEEB0-24AA-6761-B653-5FB7A7828EB5}"/>
          </ac:spMkLst>
        </pc:spChg>
        <pc:spChg chg="mod">
          <ac:chgData name="QiuTian" userId="d059b521-ee81-481f-be34-ac8650352dd5" providerId="ADAL" clId="{C66083D2-FC5C-0545-90E0-A9B527654B88}" dt="2023-03-04T09:06:16.600" v="80" actId="1076"/>
          <ac:spMkLst>
            <pc:docMk/>
            <pc:sldMk cId="1317619165" sldId="866"/>
            <ac:spMk id="64" creationId="{521CC1EE-0512-C9D1-21C5-3AA8B77F2D3A}"/>
          </ac:spMkLst>
        </pc:spChg>
        <pc:spChg chg="mod">
          <ac:chgData name="QiuTian" userId="d059b521-ee81-481f-be34-ac8650352dd5" providerId="ADAL" clId="{C66083D2-FC5C-0545-90E0-A9B527654B88}" dt="2023-03-04T09:06:16.600" v="80" actId="1076"/>
          <ac:spMkLst>
            <pc:docMk/>
            <pc:sldMk cId="1317619165" sldId="866"/>
            <ac:spMk id="65" creationId="{E67E099B-37D1-AEB2-381D-8B4A6C4E7E53}"/>
          </ac:spMkLst>
        </pc:spChg>
        <pc:spChg chg="mod">
          <ac:chgData name="QiuTian" userId="d059b521-ee81-481f-be34-ac8650352dd5" providerId="ADAL" clId="{C66083D2-FC5C-0545-90E0-A9B527654B88}" dt="2023-03-04T09:06:16.600" v="80" actId="1076"/>
          <ac:spMkLst>
            <pc:docMk/>
            <pc:sldMk cId="1317619165" sldId="866"/>
            <ac:spMk id="66" creationId="{F540E6A3-E9CC-9E30-B458-F60E100999E6}"/>
          </ac:spMkLst>
        </pc:spChg>
        <pc:spChg chg="mod">
          <ac:chgData name="QiuTian" userId="d059b521-ee81-481f-be34-ac8650352dd5" providerId="ADAL" clId="{C66083D2-FC5C-0545-90E0-A9B527654B88}" dt="2023-03-04T09:06:16.600" v="80" actId="1076"/>
          <ac:spMkLst>
            <pc:docMk/>
            <pc:sldMk cId="1317619165" sldId="866"/>
            <ac:spMk id="67" creationId="{D4F985FE-5BDE-4E82-2289-2A0BC8C5A90B}"/>
          </ac:spMkLst>
        </pc:spChg>
        <pc:spChg chg="mod">
          <ac:chgData name="QiuTian" userId="d059b521-ee81-481f-be34-ac8650352dd5" providerId="ADAL" clId="{C66083D2-FC5C-0545-90E0-A9B527654B88}" dt="2023-03-04T09:06:16.600" v="80" actId="1076"/>
          <ac:spMkLst>
            <pc:docMk/>
            <pc:sldMk cId="1317619165" sldId="866"/>
            <ac:spMk id="68" creationId="{B4ED4026-D50F-3DD6-8E34-7B6B426E9894}"/>
          </ac:spMkLst>
        </pc:spChg>
        <pc:spChg chg="mod">
          <ac:chgData name="QiuTian" userId="d059b521-ee81-481f-be34-ac8650352dd5" providerId="ADAL" clId="{C66083D2-FC5C-0545-90E0-A9B527654B88}" dt="2023-03-04T09:06:16.600" v="80" actId="1076"/>
          <ac:spMkLst>
            <pc:docMk/>
            <pc:sldMk cId="1317619165" sldId="866"/>
            <ac:spMk id="69" creationId="{6DCA644F-D9ED-5535-72A0-E2D4BE27ECD6}"/>
          </ac:spMkLst>
        </pc:spChg>
        <pc:spChg chg="mod">
          <ac:chgData name="QiuTian" userId="d059b521-ee81-481f-be34-ac8650352dd5" providerId="ADAL" clId="{C66083D2-FC5C-0545-90E0-A9B527654B88}" dt="2023-03-04T09:06:16.600" v="80" actId="1076"/>
          <ac:spMkLst>
            <pc:docMk/>
            <pc:sldMk cId="1317619165" sldId="866"/>
            <ac:spMk id="70" creationId="{13BBD883-593C-0E0A-AE31-7DB0762A2766}"/>
          </ac:spMkLst>
        </pc:spChg>
        <pc:spChg chg="mod">
          <ac:chgData name="QiuTian" userId="d059b521-ee81-481f-be34-ac8650352dd5" providerId="ADAL" clId="{C66083D2-FC5C-0545-90E0-A9B527654B88}" dt="2023-03-04T09:06:16.600" v="80" actId="1076"/>
          <ac:spMkLst>
            <pc:docMk/>
            <pc:sldMk cId="1317619165" sldId="866"/>
            <ac:spMk id="71" creationId="{0166A3D1-F77B-853F-DFA1-9076971331D7}"/>
          </ac:spMkLst>
        </pc:spChg>
        <pc:spChg chg="mod">
          <ac:chgData name="QiuTian" userId="d059b521-ee81-481f-be34-ac8650352dd5" providerId="ADAL" clId="{C66083D2-FC5C-0545-90E0-A9B527654B88}" dt="2023-03-04T09:06:16.600" v="80" actId="1076"/>
          <ac:spMkLst>
            <pc:docMk/>
            <pc:sldMk cId="1317619165" sldId="866"/>
            <ac:spMk id="72" creationId="{E266E69C-19F8-62B6-EBAE-3EC7BBD26094}"/>
          </ac:spMkLst>
        </pc:spChg>
        <pc:spChg chg="mod">
          <ac:chgData name="QiuTian" userId="d059b521-ee81-481f-be34-ac8650352dd5" providerId="ADAL" clId="{C66083D2-FC5C-0545-90E0-A9B527654B88}" dt="2023-03-04T09:06:16.600" v="80" actId="1076"/>
          <ac:spMkLst>
            <pc:docMk/>
            <pc:sldMk cId="1317619165" sldId="866"/>
            <ac:spMk id="73" creationId="{FFCEB89F-FD70-EB4C-5B4B-5AE9FFA15E31}"/>
          </ac:spMkLst>
        </pc:spChg>
        <pc:spChg chg="mod">
          <ac:chgData name="QiuTian" userId="d059b521-ee81-481f-be34-ac8650352dd5" providerId="ADAL" clId="{C66083D2-FC5C-0545-90E0-A9B527654B88}" dt="2023-03-04T09:06:16.600" v="80" actId="1076"/>
          <ac:spMkLst>
            <pc:docMk/>
            <pc:sldMk cId="1317619165" sldId="866"/>
            <ac:spMk id="74" creationId="{1BC45530-AC68-9C17-C0D0-89893DF2950D}"/>
          </ac:spMkLst>
        </pc:spChg>
        <pc:spChg chg="mod">
          <ac:chgData name="QiuTian" userId="d059b521-ee81-481f-be34-ac8650352dd5" providerId="ADAL" clId="{C66083D2-FC5C-0545-90E0-A9B527654B88}" dt="2023-03-04T09:06:16.600" v="80" actId="1076"/>
          <ac:spMkLst>
            <pc:docMk/>
            <pc:sldMk cId="1317619165" sldId="866"/>
            <ac:spMk id="75" creationId="{D04B7B18-47FC-7317-74D8-C1D1F32FAF75}"/>
          </ac:spMkLst>
        </pc:spChg>
        <pc:spChg chg="mod">
          <ac:chgData name="QiuTian" userId="d059b521-ee81-481f-be34-ac8650352dd5" providerId="ADAL" clId="{C66083D2-FC5C-0545-90E0-A9B527654B88}" dt="2023-03-04T09:06:16.600" v="80" actId="1076"/>
          <ac:spMkLst>
            <pc:docMk/>
            <pc:sldMk cId="1317619165" sldId="866"/>
            <ac:spMk id="76" creationId="{FCD6FD36-D62D-CB6F-D389-FBD48378CD11}"/>
          </ac:spMkLst>
        </pc:spChg>
        <pc:spChg chg="add mod">
          <ac:chgData name="QiuTian" userId="d059b521-ee81-481f-be34-ac8650352dd5" providerId="ADAL" clId="{C66083D2-FC5C-0545-90E0-A9B527654B88}" dt="2023-03-04T09:06:16.600" v="80" actId="1076"/>
          <ac:spMkLst>
            <pc:docMk/>
            <pc:sldMk cId="1317619165" sldId="866"/>
            <ac:spMk id="77" creationId="{C7A90049-F479-32B8-8410-418B2A5BE68F}"/>
          </ac:spMkLst>
        </pc:spChg>
        <pc:spChg chg="add mod">
          <ac:chgData name="QiuTian" userId="d059b521-ee81-481f-be34-ac8650352dd5" providerId="ADAL" clId="{C66083D2-FC5C-0545-90E0-A9B527654B88}" dt="2023-03-04T09:06:16.600" v="80" actId="1076"/>
          <ac:spMkLst>
            <pc:docMk/>
            <pc:sldMk cId="1317619165" sldId="866"/>
            <ac:spMk id="78" creationId="{C792F962-3DEF-7033-092D-6F54F8958015}"/>
          </ac:spMkLst>
        </pc:spChg>
        <pc:spChg chg="add mod">
          <ac:chgData name="QiuTian" userId="d059b521-ee81-481f-be34-ac8650352dd5" providerId="ADAL" clId="{C66083D2-FC5C-0545-90E0-A9B527654B88}" dt="2023-03-04T09:06:16.600" v="80" actId="1076"/>
          <ac:spMkLst>
            <pc:docMk/>
            <pc:sldMk cId="1317619165" sldId="866"/>
            <ac:spMk id="79" creationId="{A75E2461-1B3B-D16E-8C0C-E37AD57463FE}"/>
          </ac:spMkLst>
        </pc:spChg>
        <pc:spChg chg="add mod">
          <ac:chgData name="QiuTian" userId="d059b521-ee81-481f-be34-ac8650352dd5" providerId="ADAL" clId="{C66083D2-FC5C-0545-90E0-A9B527654B88}" dt="2023-03-04T09:06:16.600" v="80" actId="1076"/>
          <ac:spMkLst>
            <pc:docMk/>
            <pc:sldMk cId="1317619165" sldId="866"/>
            <ac:spMk id="80" creationId="{E3793AFE-95F3-AE7E-A216-3EDFA796804B}"/>
          </ac:spMkLst>
        </pc:spChg>
        <pc:spChg chg="add mod">
          <ac:chgData name="QiuTian" userId="d059b521-ee81-481f-be34-ac8650352dd5" providerId="ADAL" clId="{C66083D2-FC5C-0545-90E0-A9B527654B88}" dt="2023-03-04T09:06:16.600" v="80" actId="1076"/>
          <ac:spMkLst>
            <pc:docMk/>
            <pc:sldMk cId="1317619165" sldId="866"/>
            <ac:spMk id="81" creationId="{0BA87D20-10A0-639B-A1A4-22083BB71D68}"/>
          </ac:spMkLst>
        </pc:spChg>
        <pc:spChg chg="add mod">
          <ac:chgData name="QiuTian" userId="d059b521-ee81-481f-be34-ac8650352dd5" providerId="ADAL" clId="{C66083D2-FC5C-0545-90E0-A9B527654B88}" dt="2023-03-04T09:06:16.600" v="80" actId="1076"/>
          <ac:spMkLst>
            <pc:docMk/>
            <pc:sldMk cId="1317619165" sldId="866"/>
            <ac:spMk id="82" creationId="{0A553685-CC4B-DD70-F21E-3A1FF87EF767}"/>
          </ac:spMkLst>
        </pc:spChg>
        <pc:spChg chg="add mod">
          <ac:chgData name="QiuTian" userId="d059b521-ee81-481f-be34-ac8650352dd5" providerId="ADAL" clId="{C66083D2-FC5C-0545-90E0-A9B527654B88}" dt="2023-03-04T09:06:16.600" v="80" actId="1076"/>
          <ac:spMkLst>
            <pc:docMk/>
            <pc:sldMk cId="1317619165" sldId="866"/>
            <ac:spMk id="83" creationId="{F534FA5A-704D-AA9E-E72E-04950458EFCC}"/>
          </ac:spMkLst>
        </pc:spChg>
        <pc:spChg chg="add mod">
          <ac:chgData name="QiuTian" userId="d059b521-ee81-481f-be34-ac8650352dd5" providerId="ADAL" clId="{C66083D2-FC5C-0545-90E0-A9B527654B88}" dt="2023-03-04T09:06:16.600" v="80" actId="1076"/>
          <ac:spMkLst>
            <pc:docMk/>
            <pc:sldMk cId="1317619165" sldId="866"/>
            <ac:spMk id="84" creationId="{37F19949-73F3-9100-FAF1-316DBA42EBCA}"/>
          </ac:spMkLst>
        </pc:spChg>
        <pc:spChg chg="add mod">
          <ac:chgData name="QiuTian" userId="d059b521-ee81-481f-be34-ac8650352dd5" providerId="ADAL" clId="{C66083D2-FC5C-0545-90E0-A9B527654B88}" dt="2023-03-04T09:06:16.600" v="80" actId="1076"/>
          <ac:spMkLst>
            <pc:docMk/>
            <pc:sldMk cId="1317619165" sldId="866"/>
            <ac:spMk id="85" creationId="{5E860EA2-426C-0295-F128-EC2548A9109D}"/>
          </ac:spMkLst>
        </pc:spChg>
        <pc:spChg chg="add mod">
          <ac:chgData name="QiuTian" userId="d059b521-ee81-481f-be34-ac8650352dd5" providerId="ADAL" clId="{C66083D2-FC5C-0545-90E0-A9B527654B88}" dt="2023-03-04T09:06:16.600" v="80" actId="1076"/>
          <ac:spMkLst>
            <pc:docMk/>
            <pc:sldMk cId="1317619165" sldId="866"/>
            <ac:spMk id="86" creationId="{367A2A18-0226-72DE-C233-10BAC2816EEF}"/>
          </ac:spMkLst>
        </pc:spChg>
        <pc:spChg chg="add mod">
          <ac:chgData name="QiuTian" userId="d059b521-ee81-481f-be34-ac8650352dd5" providerId="ADAL" clId="{C66083D2-FC5C-0545-90E0-A9B527654B88}" dt="2023-03-04T09:06:16.600" v="80" actId="1076"/>
          <ac:spMkLst>
            <pc:docMk/>
            <pc:sldMk cId="1317619165" sldId="866"/>
            <ac:spMk id="87" creationId="{C6689150-069E-B543-0CC7-D87EFCA870B5}"/>
          </ac:spMkLst>
        </pc:spChg>
        <pc:spChg chg="add mod">
          <ac:chgData name="QiuTian" userId="d059b521-ee81-481f-be34-ac8650352dd5" providerId="ADAL" clId="{C66083D2-FC5C-0545-90E0-A9B527654B88}" dt="2023-03-04T09:06:16.600" v="80" actId="1076"/>
          <ac:spMkLst>
            <pc:docMk/>
            <pc:sldMk cId="1317619165" sldId="866"/>
            <ac:spMk id="89" creationId="{8FE53AE1-F34E-E504-1097-AE20C71AF9F0}"/>
          </ac:spMkLst>
        </pc:spChg>
        <pc:spChg chg="add mod">
          <ac:chgData name="QiuTian" userId="d059b521-ee81-481f-be34-ac8650352dd5" providerId="ADAL" clId="{C66083D2-FC5C-0545-90E0-A9B527654B88}" dt="2023-03-04T09:06:16.600" v="80" actId="1076"/>
          <ac:spMkLst>
            <pc:docMk/>
            <pc:sldMk cId="1317619165" sldId="866"/>
            <ac:spMk id="90" creationId="{51E0DD38-7AF3-186C-A7D8-C1594C2CAEE4}"/>
          </ac:spMkLst>
        </pc:spChg>
        <pc:spChg chg="mod">
          <ac:chgData name="QiuTian" userId="d059b521-ee81-481f-be34-ac8650352dd5" providerId="ADAL" clId="{C66083D2-FC5C-0545-90E0-A9B527654B88}" dt="2023-03-04T09:06:16.600" v="80" actId="1076"/>
          <ac:spMkLst>
            <pc:docMk/>
            <pc:sldMk cId="1317619165" sldId="866"/>
            <ac:spMk id="93" creationId="{AA998D3A-B0D8-25FE-AF29-D3A76904B60F}"/>
          </ac:spMkLst>
        </pc:spChg>
        <pc:spChg chg="mod">
          <ac:chgData name="QiuTian" userId="d059b521-ee81-481f-be34-ac8650352dd5" providerId="ADAL" clId="{C66083D2-FC5C-0545-90E0-A9B527654B88}" dt="2023-03-04T09:06:16.600" v="80" actId="1076"/>
          <ac:spMkLst>
            <pc:docMk/>
            <pc:sldMk cId="1317619165" sldId="866"/>
            <ac:spMk id="96" creationId="{B9DEC62D-263D-5AFB-63A1-5C97AD377EA7}"/>
          </ac:spMkLst>
        </pc:spChg>
        <pc:spChg chg="mod">
          <ac:chgData name="QiuTian" userId="d059b521-ee81-481f-be34-ac8650352dd5" providerId="ADAL" clId="{C66083D2-FC5C-0545-90E0-A9B527654B88}" dt="2023-03-04T09:06:16.600" v="80" actId="1076"/>
          <ac:spMkLst>
            <pc:docMk/>
            <pc:sldMk cId="1317619165" sldId="866"/>
            <ac:spMk id="99" creationId="{5472B0A1-37F7-9E9A-9670-1C29D3628252}"/>
          </ac:spMkLst>
        </pc:spChg>
        <pc:spChg chg="add mod">
          <ac:chgData name="QiuTian" userId="d059b521-ee81-481f-be34-ac8650352dd5" providerId="ADAL" clId="{C66083D2-FC5C-0545-90E0-A9B527654B88}" dt="2023-03-04T09:06:16.600" v="80" actId="1076"/>
          <ac:spMkLst>
            <pc:docMk/>
            <pc:sldMk cId="1317619165" sldId="866"/>
            <ac:spMk id="101" creationId="{A79785BC-38DB-539F-9B0A-C2B6D35F024E}"/>
          </ac:spMkLst>
        </pc:spChg>
        <pc:spChg chg="add mod">
          <ac:chgData name="QiuTian" userId="d059b521-ee81-481f-be34-ac8650352dd5" providerId="ADAL" clId="{C66083D2-FC5C-0545-90E0-A9B527654B88}" dt="2023-03-04T09:06:16.600" v="80" actId="1076"/>
          <ac:spMkLst>
            <pc:docMk/>
            <pc:sldMk cId="1317619165" sldId="866"/>
            <ac:spMk id="102" creationId="{1FF06799-9D6F-4526-B008-0351F0D69F59}"/>
          </ac:spMkLst>
        </pc:spChg>
        <pc:spChg chg="add mod">
          <ac:chgData name="QiuTian" userId="d059b521-ee81-481f-be34-ac8650352dd5" providerId="ADAL" clId="{C66083D2-FC5C-0545-90E0-A9B527654B88}" dt="2023-03-04T09:06:16.600" v="80" actId="1076"/>
          <ac:spMkLst>
            <pc:docMk/>
            <pc:sldMk cId="1317619165" sldId="866"/>
            <ac:spMk id="103" creationId="{98BF6C24-067E-9907-496D-75698FE1F267}"/>
          </ac:spMkLst>
        </pc:spChg>
        <pc:grpChg chg="add mod">
          <ac:chgData name="QiuTian" userId="d059b521-ee81-481f-be34-ac8650352dd5" providerId="ADAL" clId="{C66083D2-FC5C-0545-90E0-A9B527654B88}" dt="2023-03-04T09:06:16.600" v="80" actId="1076"/>
          <ac:grpSpMkLst>
            <pc:docMk/>
            <pc:sldMk cId="1317619165" sldId="866"/>
            <ac:grpSpMk id="7" creationId="{D66A37CF-76FD-9A12-282B-D3345CDE8A28}"/>
          </ac:grpSpMkLst>
        </pc:grpChg>
        <pc:grpChg chg="add mod">
          <ac:chgData name="QiuTian" userId="d059b521-ee81-481f-be34-ac8650352dd5" providerId="ADAL" clId="{C66083D2-FC5C-0545-90E0-A9B527654B88}" dt="2023-03-04T09:06:16.600" v="80" actId="1076"/>
          <ac:grpSpMkLst>
            <pc:docMk/>
            <pc:sldMk cId="1317619165" sldId="866"/>
            <ac:grpSpMk id="48" creationId="{64FADECB-DB78-6EEC-5814-035600DC7D44}"/>
          </ac:grpSpMkLst>
        </pc:grpChg>
        <pc:grpChg chg="add mod">
          <ac:chgData name="QiuTian" userId="d059b521-ee81-481f-be34-ac8650352dd5" providerId="ADAL" clId="{C66083D2-FC5C-0545-90E0-A9B527654B88}" dt="2023-03-04T09:06:16.600" v="80" actId="1076"/>
          <ac:grpSpMkLst>
            <pc:docMk/>
            <pc:sldMk cId="1317619165" sldId="866"/>
            <ac:grpSpMk id="62" creationId="{B57CC1F9-A354-A717-181A-18AA95C3831F}"/>
          </ac:grpSpMkLst>
        </pc:grpChg>
        <pc:grpChg chg="add mod">
          <ac:chgData name="QiuTian" userId="d059b521-ee81-481f-be34-ac8650352dd5" providerId="ADAL" clId="{C66083D2-FC5C-0545-90E0-A9B527654B88}" dt="2023-03-04T09:06:16.600" v="80" actId="1076"/>
          <ac:grpSpMkLst>
            <pc:docMk/>
            <pc:sldMk cId="1317619165" sldId="866"/>
            <ac:grpSpMk id="92" creationId="{01CCD0D3-5415-3473-2B26-D96E3FD33BC6}"/>
          </ac:grpSpMkLst>
        </pc:grpChg>
        <pc:grpChg chg="add mod">
          <ac:chgData name="QiuTian" userId="d059b521-ee81-481f-be34-ac8650352dd5" providerId="ADAL" clId="{C66083D2-FC5C-0545-90E0-A9B527654B88}" dt="2023-03-04T09:06:16.600" v="80" actId="1076"/>
          <ac:grpSpMkLst>
            <pc:docMk/>
            <pc:sldMk cId="1317619165" sldId="866"/>
            <ac:grpSpMk id="95" creationId="{9FEA9D26-44A6-D4AF-5F49-6FFBCB7766D7}"/>
          </ac:grpSpMkLst>
        </pc:grpChg>
        <pc:grpChg chg="add mod">
          <ac:chgData name="QiuTian" userId="d059b521-ee81-481f-be34-ac8650352dd5" providerId="ADAL" clId="{C66083D2-FC5C-0545-90E0-A9B527654B88}" dt="2023-03-04T09:06:16.600" v="80" actId="1076"/>
          <ac:grpSpMkLst>
            <pc:docMk/>
            <pc:sldMk cId="1317619165" sldId="866"/>
            <ac:grpSpMk id="98" creationId="{D55C6220-3225-6A80-0D90-5FA09673B738}"/>
          </ac:grpSpMkLst>
        </pc:grpChg>
        <pc:graphicFrameChg chg="add mod">
          <ac:chgData name="QiuTian" userId="d059b521-ee81-481f-be34-ac8650352dd5" providerId="ADAL" clId="{C66083D2-FC5C-0545-90E0-A9B527654B88}" dt="2023-03-04T09:06:16.600" v="80" actId="1076"/>
          <ac:graphicFrameMkLst>
            <pc:docMk/>
            <pc:sldMk cId="1317619165" sldId="866"/>
            <ac:graphicFrameMk id="88" creationId="{58968543-3745-E9FC-0730-5ADBD7064423}"/>
          </ac:graphicFrameMkLst>
        </pc:graphicFrameChg>
        <pc:graphicFrameChg chg="add mod">
          <ac:chgData name="QiuTian" userId="d059b521-ee81-481f-be34-ac8650352dd5" providerId="ADAL" clId="{C66083D2-FC5C-0545-90E0-A9B527654B88}" dt="2023-03-04T09:06:16.600" v="80" actId="1076"/>
          <ac:graphicFrameMkLst>
            <pc:docMk/>
            <pc:sldMk cId="1317619165" sldId="866"/>
            <ac:graphicFrameMk id="91" creationId="{E8EA0493-C6A3-47D2-FBD2-88C3DEF06DFD}"/>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4" creationId="{32ED968D-9CF2-6B5A-F924-B4EE2243AA98}"/>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97" creationId="{B5977A42-AEDE-5FC9-8226-56FBD2E0F1CF}"/>
          </ac:graphicFrameMkLst>
        </pc:graphicFrameChg>
        <pc:graphicFrameChg chg="mod">
          <ac:chgData name="QiuTian" userId="d059b521-ee81-481f-be34-ac8650352dd5" providerId="ADAL" clId="{C66083D2-FC5C-0545-90E0-A9B527654B88}" dt="2023-03-04T09:06:16.600" v="80" actId="1076"/>
          <ac:graphicFrameMkLst>
            <pc:docMk/>
            <pc:sldMk cId="1317619165" sldId="866"/>
            <ac:graphicFrameMk id="100" creationId="{0765C668-5666-6943-E903-8640D950EEB0}"/>
          </ac:graphicFrameMkLst>
        </pc:graphicFrameChg>
      </pc:sldChg>
      <pc:sldChg chg="addSp delSp modSp">
        <pc:chgData name="QiuTian" userId="d059b521-ee81-481f-be34-ac8650352dd5" providerId="ADAL" clId="{C66083D2-FC5C-0545-90E0-A9B527654B88}" dt="2023-03-04T17:31:54.200" v="468" actId="1076"/>
        <pc:sldMkLst>
          <pc:docMk/>
          <pc:sldMk cId="4125966504" sldId="867"/>
        </pc:sldMkLst>
        <pc:spChg chg="add mod">
          <ac:chgData name="QiuTian" userId="d059b521-ee81-481f-be34-ac8650352dd5" providerId="ADAL" clId="{C66083D2-FC5C-0545-90E0-A9B527654B88}" dt="2023-03-04T09:10:18.362" v="126"/>
          <ac:spMkLst>
            <pc:docMk/>
            <pc:sldMk cId="4125966504" sldId="867"/>
            <ac:spMk id="2" creationId="{E30DA399-8A12-5955-8AB3-3C03FEF40142}"/>
          </ac:spMkLst>
        </pc:spChg>
        <pc:spChg chg="del">
          <ac:chgData name="QiuTian" userId="d059b521-ee81-481f-be34-ac8650352dd5" providerId="ADAL" clId="{C66083D2-FC5C-0545-90E0-A9B527654B88}" dt="2023-03-04T09:09:57.208" v="123"/>
          <ac:spMkLst>
            <pc:docMk/>
            <pc:sldMk cId="4125966504" sldId="867"/>
            <ac:spMk id="5" creationId="{959057A3-0087-D824-6484-FE8805CD1536}"/>
          </ac:spMkLst>
        </pc:spChg>
        <pc:spChg chg="mod">
          <ac:chgData name="QiuTian" userId="d059b521-ee81-481f-be34-ac8650352dd5" providerId="ADAL" clId="{C66083D2-FC5C-0545-90E0-A9B527654B88}" dt="2023-03-04T17:31:44.582" v="467" actId="1076"/>
          <ac:spMkLst>
            <pc:docMk/>
            <pc:sldMk cId="4125966504" sldId="867"/>
            <ac:spMk id="21" creationId="{BE10B12D-39F4-ADF5-5DE1-A6E3C3D7840F}"/>
          </ac:spMkLst>
        </pc:spChg>
        <pc:spChg chg="mod">
          <ac:chgData name="QiuTian" userId="d059b521-ee81-481f-be34-ac8650352dd5" providerId="ADAL" clId="{C66083D2-FC5C-0545-90E0-A9B527654B88}" dt="2023-03-04T17:31:44.582" v="467" actId="1076"/>
          <ac:spMkLst>
            <pc:docMk/>
            <pc:sldMk cId="4125966504" sldId="867"/>
            <ac:spMk id="22" creationId="{34E97301-343F-6052-A32C-D1D0C6A5626C}"/>
          </ac:spMkLst>
        </pc:spChg>
        <pc:spChg chg="mod">
          <ac:chgData name="QiuTian" userId="d059b521-ee81-481f-be34-ac8650352dd5" providerId="ADAL" clId="{C66083D2-FC5C-0545-90E0-A9B527654B88}" dt="2023-03-04T17:31:36.735" v="466" actId="1076"/>
          <ac:spMkLst>
            <pc:docMk/>
            <pc:sldMk cId="4125966504" sldId="867"/>
            <ac:spMk id="23" creationId="{7D9D1CE2-2BE3-67CF-D159-86E46673FD06}"/>
          </ac:spMkLst>
        </pc:spChg>
        <pc:spChg chg="mod">
          <ac:chgData name="QiuTian" userId="d059b521-ee81-481f-be34-ac8650352dd5" providerId="ADAL" clId="{C66083D2-FC5C-0545-90E0-A9B527654B88}" dt="2023-03-04T17:31:36.735" v="466" actId="1076"/>
          <ac:spMkLst>
            <pc:docMk/>
            <pc:sldMk cId="4125966504" sldId="867"/>
            <ac:spMk id="24" creationId="{ED91937B-E304-B950-3064-FA8A18618995}"/>
          </ac:spMkLst>
        </pc:spChg>
        <pc:spChg chg="mod">
          <ac:chgData name="QiuTian" userId="d059b521-ee81-481f-be34-ac8650352dd5" providerId="ADAL" clId="{C66083D2-FC5C-0545-90E0-A9B527654B88}" dt="2023-03-04T17:31:44.582" v="467" actId="1076"/>
          <ac:spMkLst>
            <pc:docMk/>
            <pc:sldMk cId="4125966504" sldId="867"/>
            <ac:spMk id="29" creationId="{9C935E30-0602-DACB-5EE7-37804FD48AC9}"/>
          </ac:spMkLst>
        </pc:spChg>
        <pc:spChg chg="mod">
          <ac:chgData name="QiuTian" userId="d059b521-ee81-481f-be34-ac8650352dd5" providerId="ADAL" clId="{C66083D2-FC5C-0545-90E0-A9B527654B88}" dt="2023-03-04T17:31:44.582" v="467" actId="1076"/>
          <ac:spMkLst>
            <pc:docMk/>
            <pc:sldMk cId="4125966504" sldId="867"/>
            <ac:spMk id="44" creationId="{B7F91BD1-A0B2-3A28-902C-834A3AE0C230}"/>
          </ac:spMkLst>
        </pc:spChg>
        <pc:spChg chg="mod">
          <ac:chgData name="QiuTian" userId="d059b521-ee81-481f-be34-ac8650352dd5" providerId="ADAL" clId="{C66083D2-FC5C-0545-90E0-A9B527654B88}" dt="2023-03-04T17:31:44.582" v="467" actId="1076"/>
          <ac:spMkLst>
            <pc:docMk/>
            <pc:sldMk cId="4125966504" sldId="867"/>
            <ac:spMk id="46" creationId="{545D8B96-5682-D6BB-AD24-138015ADE3C3}"/>
          </ac:spMkLst>
        </pc:spChg>
        <pc:spChg chg="mod">
          <ac:chgData name="QiuTian" userId="d059b521-ee81-481f-be34-ac8650352dd5" providerId="ADAL" clId="{C66083D2-FC5C-0545-90E0-A9B527654B88}" dt="2023-03-04T17:31:44.582" v="467" actId="1076"/>
          <ac:spMkLst>
            <pc:docMk/>
            <pc:sldMk cId="4125966504" sldId="867"/>
            <ac:spMk id="47" creationId="{261FE56C-C4D0-3DC6-18F8-5AB75935C9BE}"/>
          </ac:spMkLst>
        </pc:spChg>
        <pc:spChg chg="mod">
          <ac:chgData name="QiuTian" userId="d059b521-ee81-481f-be34-ac8650352dd5" providerId="ADAL" clId="{C66083D2-FC5C-0545-90E0-A9B527654B88}" dt="2023-03-04T17:31:44.582" v="467" actId="1076"/>
          <ac:spMkLst>
            <pc:docMk/>
            <pc:sldMk cId="4125966504" sldId="867"/>
            <ac:spMk id="48" creationId="{3D0FF063-7DC5-0ECD-F59B-F19E731D5C09}"/>
          </ac:spMkLst>
        </pc:spChg>
        <pc:spChg chg="mod">
          <ac:chgData name="QiuTian" userId="d059b521-ee81-481f-be34-ac8650352dd5" providerId="ADAL" clId="{C66083D2-FC5C-0545-90E0-A9B527654B88}" dt="2023-03-04T17:31:44.582" v="467" actId="1076"/>
          <ac:spMkLst>
            <pc:docMk/>
            <pc:sldMk cId="4125966504" sldId="867"/>
            <ac:spMk id="49" creationId="{986D8F15-75BF-FBAE-74C6-9808842C0DA0}"/>
          </ac:spMkLst>
        </pc:spChg>
        <pc:spChg chg="mod">
          <ac:chgData name="QiuTian" userId="d059b521-ee81-481f-be34-ac8650352dd5" providerId="ADAL" clId="{C66083D2-FC5C-0545-90E0-A9B527654B88}" dt="2023-03-04T17:31:44.582" v="467" actId="1076"/>
          <ac:spMkLst>
            <pc:docMk/>
            <pc:sldMk cId="4125966504" sldId="867"/>
            <ac:spMk id="50" creationId="{F9C0AF7C-156B-064E-5F74-2D796666818D}"/>
          </ac:spMkLst>
        </pc:spChg>
        <pc:spChg chg="mod">
          <ac:chgData name="QiuTian" userId="d059b521-ee81-481f-be34-ac8650352dd5" providerId="ADAL" clId="{C66083D2-FC5C-0545-90E0-A9B527654B88}" dt="2023-03-04T17:31:44.582" v="467" actId="1076"/>
          <ac:spMkLst>
            <pc:docMk/>
            <pc:sldMk cId="4125966504" sldId="867"/>
            <ac:spMk id="55" creationId="{627BCDD3-CF96-4717-B617-9D22980D580D}"/>
          </ac:spMkLst>
        </pc:spChg>
        <pc:spChg chg="mod">
          <ac:chgData name="QiuTian" userId="d059b521-ee81-481f-be34-ac8650352dd5" providerId="ADAL" clId="{C66083D2-FC5C-0545-90E0-A9B527654B88}" dt="2023-03-04T17:31:44.582" v="467" actId="1076"/>
          <ac:spMkLst>
            <pc:docMk/>
            <pc:sldMk cId="4125966504" sldId="867"/>
            <ac:spMk id="56" creationId="{046A3022-C017-A8F6-CDF8-D01DC65DA051}"/>
          </ac:spMkLst>
        </pc:spChg>
        <pc:spChg chg="mod">
          <ac:chgData name="QiuTian" userId="d059b521-ee81-481f-be34-ac8650352dd5" providerId="ADAL" clId="{C66083D2-FC5C-0545-90E0-A9B527654B88}" dt="2023-03-04T17:31:44.582" v="467" actId="1076"/>
          <ac:spMkLst>
            <pc:docMk/>
            <pc:sldMk cId="4125966504" sldId="867"/>
            <ac:spMk id="57" creationId="{C850494A-71ED-282C-FB97-2C8CD5F3058B}"/>
          </ac:spMkLst>
        </pc:spChg>
        <pc:spChg chg="mod">
          <ac:chgData name="QiuTian" userId="d059b521-ee81-481f-be34-ac8650352dd5" providerId="ADAL" clId="{C66083D2-FC5C-0545-90E0-A9B527654B88}" dt="2023-03-04T17:31:44.582" v="467" actId="1076"/>
          <ac:spMkLst>
            <pc:docMk/>
            <pc:sldMk cId="4125966504" sldId="867"/>
            <ac:spMk id="58" creationId="{0F337B2C-02C0-F59A-0891-8DC8A0D2C5E5}"/>
          </ac:spMkLst>
        </pc:spChg>
        <pc:spChg chg="mod">
          <ac:chgData name="QiuTian" userId="d059b521-ee81-481f-be34-ac8650352dd5" providerId="ADAL" clId="{C66083D2-FC5C-0545-90E0-A9B527654B88}" dt="2023-03-04T17:31:44.582" v="467" actId="1076"/>
          <ac:spMkLst>
            <pc:docMk/>
            <pc:sldMk cId="4125966504" sldId="867"/>
            <ac:spMk id="59" creationId="{B16A3D30-EFDA-B578-CADB-2F12D9A85986}"/>
          </ac:spMkLst>
        </pc:spChg>
        <pc:spChg chg="mod">
          <ac:chgData name="QiuTian" userId="d059b521-ee81-481f-be34-ac8650352dd5" providerId="ADAL" clId="{C66083D2-FC5C-0545-90E0-A9B527654B88}" dt="2023-03-04T17:31:44.582" v="467" actId="1076"/>
          <ac:spMkLst>
            <pc:docMk/>
            <pc:sldMk cId="4125966504" sldId="867"/>
            <ac:spMk id="60" creationId="{ECBD4EE5-CE5D-1757-D648-C771A7D1EDA4}"/>
          </ac:spMkLst>
        </pc:spChg>
        <pc:spChg chg="mod">
          <ac:chgData name="QiuTian" userId="d059b521-ee81-481f-be34-ac8650352dd5" providerId="ADAL" clId="{C66083D2-FC5C-0545-90E0-A9B527654B88}" dt="2023-03-04T17:31:44.582" v="467" actId="1076"/>
          <ac:spMkLst>
            <pc:docMk/>
            <pc:sldMk cId="4125966504" sldId="867"/>
            <ac:spMk id="61" creationId="{9D21FC0F-B501-2C76-3BD4-DB9FE6C7379D}"/>
          </ac:spMkLst>
        </pc:spChg>
        <pc:spChg chg="mod">
          <ac:chgData name="QiuTian" userId="d059b521-ee81-481f-be34-ac8650352dd5" providerId="ADAL" clId="{C66083D2-FC5C-0545-90E0-A9B527654B88}" dt="2023-03-04T17:31:44.582" v="467" actId="1076"/>
          <ac:spMkLst>
            <pc:docMk/>
            <pc:sldMk cId="4125966504" sldId="867"/>
            <ac:spMk id="62" creationId="{0D446B0E-CA05-815A-0C83-63F5B078FA04}"/>
          </ac:spMkLst>
        </pc:spChg>
        <pc:spChg chg="mod">
          <ac:chgData name="QiuTian" userId="d059b521-ee81-481f-be34-ac8650352dd5" providerId="ADAL" clId="{C66083D2-FC5C-0545-90E0-A9B527654B88}" dt="2023-03-04T17:31:44.582" v="467" actId="1076"/>
          <ac:spMkLst>
            <pc:docMk/>
            <pc:sldMk cId="4125966504" sldId="867"/>
            <ac:spMk id="63" creationId="{A7918976-236D-104C-5E15-B173686114BC}"/>
          </ac:spMkLst>
        </pc:spChg>
        <pc:spChg chg="mod">
          <ac:chgData name="QiuTian" userId="d059b521-ee81-481f-be34-ac8650352dd5" providerId="ADAL" clId="{C66083D2-FC5C-0545-90E0-A9B527654B88}" dt="2023-03-04T17:31:44.582" v="467" actId="1076"/>
          <ac:spMkLst>
            <pc:docMk/>
            <pc:sldMk cId="4125966504" sldId="867"/>
            <ac:spMk id="64" creationId="{6200423C-893B-E963-D946-0F8AFB1FFAA9}"/>
          </ac:spMkLst>
        </pc:spChg>
        <pc:spChg chg="mod">
          <ac:chgData name="QiuTian" userId="d059b521-ee81-481f-be34-ac8650352dd5" providerId="ADAL" clId="{C66083D2-FC5C-0545-90E0-A9B527654B88}" dt="2023-03-04T17:31:44.582" v="467" actId="1076"/>
          <ac:spMkLst>
            <pc:docMk/>
            <pc:sldMk cId="4125966504" sldId="867"/>
            <ac:spMk id="65" creationId="{D1CCF94C-66EF-57DF-7062-9BF8C5325C97}"/>
          </ac:spMkLst>
        </pc:spChg>
        <pc:spChg chg="mod">
          <ac:chgData name="QiuTian" userId="d059b521-ee81-481f-be34-ac8650352dd5" providerId="ADAL" clId="{C66083D2-FC5C-0545-90E0-A9B527654B88}" dt="2023-03-04T17:31:44.582" v="467" actId="1076"/>
          <ac:spMkLst>
            <pc:docMk/>
            <pc:sldMk cId="4125966504" sldId="867"/>
            <ac:spMk id="66" creationId="{F0480B40-F8E0-8D79-7FC8-48F89F734CA0}"/>
          </ac:spMkLst>
        </pc:spChg>
        <pc:spChg chg="mod">
          <ac:chgData name="QiuTian" userId="d059b521-ee81-481f-be34-ac8650352dd5" providerId="ADAL" clId="{C66083D2-FC5C-0545-90E0-A9B527654B88}" dt="2023-03-04T17:31:44.582" v="467" actId="1076"/>
          <ac:spMkLst>
            <pc:docMk/>
            <pc:sldMk cId="4125966504" sldId="867"/>
            <ac:spMk id="67" creationId="{DAF133CA-8F71-B949-9011-8E08CA19F6D5}"/>
          </ac:spMkLst>
        </pc:spChg>
        <pc:spChg chg="mod">
          <ac:chgData name="QiuTian" userId="d059b521-ee81-481f-be34-ac8650352dd5" providerId="ADAL" clId="{C66083D2-FC5C-0545-90E0-A9B527654B88}" dt="2023-03-04T17:31:44.582" v="467" actId="1076"/>
          <ac:spMkLst>
            <pc:docMk/>
            <pc:sldMk cId="4125966504" sldId="867"/>
            <ac:spMk id="68" creationId="{93FB1020-496C-2673-18BC-7347C5C5C424}"/>
          </ac:spMkLst>
        </pc:spChg>
        <pc:spChg chg="mod">
          <ac:chgData name="QiuTian" userId="d059b521-ee81-481f-be34-ac8650352dd5" providerId="ADAL" clId="{C66083D2-FC5C-0545-90E0-A9B527654B88}" dt="2023-03-04T17:31:44.582" v="467" actId="1076"/>
          <ac:spMkLst>
            <pc:docMk/>
            <pc:sldMk cId="4125966504" sldId="867"/>
            <ac:spMk id="69" creationId="{75CB6A0F-8E96-2CA7-45A7-4F7EAC207610}"/>
          </ac:spMkLst>
        </pc:spChg>
        <pc:spChg chg="mod">
          <ac:chgData name="QiuTian" userId="d059b521-ee81-481f-be34-ac8650352dd5" providerId="ADAL" clId="{C66083D2-FC5C-0545-90E0-A9B527654B88}" dt="2023-03-04T17:31:44.582" v="467" actId="1076"/>
          <ac:spMkLst>
            <pc:docMk/>
            <pc:sldMk cId="4125966504" sldId="867"/>
            <ac:spMk id="70" creationId="{AAFB554C-DD4E-7E5F-B4B7-A47DCB4BE3FD}"/>
          </ac:spMkLst>
        </pc:spChg>
        <pc:spChg chg="mod">
          <ac:chgData name="QiuTian" userId="d059b521-ee81-481f-be34-ac8650352dd5" providerId="ADAL" clId="{C66083D2-FC5C-0545-90E0-A9B527654B88}" dt="2023-03-04T17:31:44.582" v="467" actId="1076"/>
          <ac:spMkLst>
            <pc:docMk/>
            <pc:sldMk cId="4125966504" sldId="867"/>
            <ac:spMk id="71" creationId="{41A2F1EA-12F5-1AF7-AF56-678B8A13614D}"/>
          </ac:spMkLst>
        </pc:spChg>
        <pc:spChg chg="mod">
          <ac:chgData name="QiuTian" userId="d059b521-ee81-481f-be34-ac8650352dd5" providerId="ADAL" clId="{C66083D2-FC5C-0545-90E0-A9B527654B88}" dt="2023-03-04T17:31:44.582" v="467" actId="1076"/>
          <ac:spMkLst>
            <pc:docMk/>
            <pc:sldMk cId="4125966504" sldId="867"/>
            <ac:spMk id="72" creationId="{2A2A5992-6887-6019-0E3B-2FBEB74D8F21}"/>
          </ac:spMkLst>
        </pc:spChg>
        <pc:spChg chg="mod">
          <ac:chgData name="QiuTian" userId="d059b521-ee81-481f-be34-ac8650352dd5" providerId="ADAL" clId="{C66083D2-FC5C-0545-90E0-A9B527654B88}" dt="2023-03-04T17:31:44.582" v="467" actId="1076"/>
          <ac:spMkLst>
            <pc:docMk/>
            <pc:sldMk cId="4125966504" sldId="867"/>
            <ac:spMk id="73" creationId="{B598A7E5-9534-B8D1-5289-4CEDACFDDA69}"/>
          </ac:spMkLst>
        </pc:spChg>
        <pc:spChg chg="mod">
          <ac:chgData name="QiuTian" userId="d059b521-ee81-481f-be34-ac8650352dd5" providerId="ADAL" clId="{C66083D2-FC5C-0545-90E0-A9B527654B88}" dt="2023-03-04T17:31:44.582" v="467" actId="1076"/>
          <ac:spMkLst>
            <pc:docMk/>
            <pc:sldMk cId="4125966504" sldId="867"/>
            <ac:spMk id="74" creationId="{CA5A74CA-5016-81E1-AE35-909C80DC9C4E}"/>
          </ac:spMkLst>
        </pc:spChg>
        <pc:spChg chg="mod">
          <ac:chgData name="QiuTian" userId="d059b521-ee81-481f-be34-ac8650352dd5" providerId="ADAL" clId="{C66083D2-FC5C-0545-90E0-A9B527654B88}" dt="2023-03-04T17:31:44.582" v="467" actId="1076"/>
          <ac:spMkLst>
            <pc:docMk/>
            <pc:sldMk cId="4125966504" sldId="867"/>
            <ac:spMk id="75" creationId="{77218775-F61E-A50E-50BB-BFB8C172B7FB}"/>
          </ac:spMkLst>
        </pc:spChg>
        <pc:spChg chg="mod">
          <ac:chgData name="QiuTian" userId="d059b521-ee81-481f-be34-ac8650352dd5" providerId="ADAL" clId="{C66083D2-FC5C-0545-90E0-A9B527654B88}" dt="2023-03-04T17:31:44.582" v="467" actId="1076"/>
          <ac:spMkLst>
            <pc:docMk/>
            <pc:sldMk cId="4125966504" sldId="867"/>
            <ac:spMk id="76" creationId="{BEF31208-D6DC-6118-1CA7-87B107BDEDB5}"/>
          </ac:spMkLst>
        </pc:spChg>
        <pc:spChg chg="mod">
          <ac:chgData name="QiuTian" userId="d059b521-ee81-481f-be34-ac8650352dd5" providerId="ADAL" clId="{C66083D2-FC5C-0545-90E0-A9B527654B88}" dt="2023-03-04T17:31:44.582" v="467" actId="1076"/>
          <ac:spMkLst>
            <pc:docMk/>
            <pc:sldMk cId="4125966504" sldId="867"/>
            <ac:spMk id="77" creationId="{DE0BEC5D-212D-3C48-D38F-3B7EF2F802F0}"/>
          </ac:spMkLst>
        </pc:spChg>
        <pc:spChg chg="mod">
          <ac:chgData name="QiuTian" userId="d059b521-ee81-481f-be34-ac8650352dd5" providerId="ADAL" clId="{C66083D2-FC5C-0545-90E0-A9B527654B88}" dt="2023-03-04T17:31:44.582" v="467" actId="1076"/>
          <ac:spMkLst>
            <pc:docMk/>
            <pc:sldMk cId="4125966504" sldId="867"/>
            <ac:spMk id="78" creationId="{60C9CD77-0110-F1CF-1B33-9F2518F3E022}"/>
          </ac:spMkLst>
        </pc:spChg>
        <pc:spChg chg="mod">
          <ac:chgData name="QiuTian" userId="d059b521-ee81-481f-be34-ac8650352dd5" providerId="ADAL" clId="{C66083D2-FC5C-0545-90E0-A9B527654B88}" dt="2023-03-04T17:31:44.582" v="467" actId="1076"/>
          <ac:spMkLst>
            <pc:docMk/>
            <pc:sldMk cId="4125966504" sldId="867"/>
            <ac:spMk id="79" creationId="{BBF6A0A8-79AF-F98B-E468-956817043340}"/>
          </ac:spMkLst>
        </pc:spChg>
        <pc:spChg chg="mod">
          <ac:chgData name="QiuTian" userId="d059b521-ee81-481f-be34-ac8650352dd5" providerId="ADAL" clId="{C66083D2-FC5C-0545-90E0-A9B527654B88}" dt="2023-03-04T17:31:44.582" v="467" actId="1076"/>
          <ac:spMkLst>
            <pc:docMk/>
            <pc:sldMk cId="4125966504" sldId="867"/>
            <ac:spMk id="80" creationId="{3FFB4DD9-72EB-3733-051B-61F2FD1CFEEA}"/>
          </ac:spMkLst>
        </pc:spChg>
        <pc:spChg chg="mod">
          <ac:chgData name="QiuTian" userId="d059b521-ee81-481f-be34-ac8650352dd5" providerId="ADAL" clId="{C66083D2-FC5C-0545-90E0-A9B527654B88}" dt="2023-03-04T17:31:44.582" v="467" actId="1076"/>
          <ac:spMkLst>
            <pc:docMk/>
            <pc:sldMk cId="4125966504" sldId="867"/>
            <ac:spMk id="81" creationId="{B13FED4B-357D-F800-2DE8-86CC7B566E61}"/>
          </ac:spMkLst>
        </pc:spChg>
        <pc:spChg chg="mod">
          <ac:chgData name="QiuTian" userId="d059b521-ee81-481f-be34-ac8650352dd5" providerId="ADAL" clId="{C66083D2-FC5C-0545-90E0-A9B527654B88}" dt="2023-03-04T17:31:44.582" v="467" actId="1076"/>
          <ac:spMkLst>
            <pc:docMk/>
            <pc:sldMk cId="4125966504" sldId="867"/>
            <ac:spMk id="82" creationId="{E2E823CE-7D1F-CEFC-1087-903D633DCFFE}"/>
          </ac:spMkLst>
        </pc:spChg>
        <pc:spChg chg="mod">
          <ac:chgData name="QiuTian" userId="d059b521-ee81-481f-be34-ac8650352dd5" providerId="ADAL" clId="{C66083D2-FC5C-0545-90E0-A9B527654B88}" dt="2023-03-04T17:31:44.582" v="467" actId="1076"/>
          <ac:spMkLst>
            <pc:docMk/>
            <pc:sldMk cId="4125966504" sldId="867"/>
            <ac:spMk id="83" creationId="{6B3D9301-4C35-3548-8956-68829BD6F58F}"/>
          </ac:spMkLst>
        </pc:spChg>
        <pc:spChg chg="mod">
          <ac:chgData name="QiuTian" userId="d059b521-ee81-481f-be34-ac8650352dd5" providerId="ADAL" clId="{C66083D2-FC5C-0545-90E0-A9B527654B88}" dt="2023-03-04T17:31:44.582" v="467" actId="1076"/>
          <ac:spMkLst>
            <pc:docMk/>
            <pc:sldMk cId="4125966504" sldId="867"/>
            <ac:spMk id="84" creationId="{69F76B5D-9B60-7171-C1F6-A2D5BEFAA9CD}"/>
          </ac:spMkLst>
        </pc:spChg>
        <pc:spChg chg="mod">
          <ac:chgData name="QiuTian" userId="d059b521-ee81-481f-be34-ac8650352dd5" providerId="ADAL" clId="{C66083D2-FC5C-0545-90E0-A9B527654B88}" dt="2023-03-04T17:31:44.582" v="467" actId="1076"/>
          <ac:spMkLst>
            <pc:docMk/>
            <pc:sldMk cId="4125966504" sldId="867"/>
            <ac:spMk id="85" creationId="{81DE2CA6-2991-0344-E428-1A145EB0C57D}"/>
          </ac:spMkLst>
        </pc:spChg>
        <pc:spChg chg="mod">
          <ac:chgData name="QiuTian" userId="d059b521-ee81-481f-be34-ac8650352dd5" providerId="ADAL" clId="{C66083D2-FC5C-0545-90E0-A9B527654B88}" dt="2023-03-04T17:31:54.200" v="468" actId="1076"/>
          <ac:spMkLst>
            <pc:docMk/>
            <pc:sldMk cId="4125966504" sldId="867"/>
            <ac:spMk id="86" creationId="{CCE6994A-B7EE-56D0-67E6-E6601CF65FB8}"/>
          </ac:spMkLst>
        </pc:spChg>
        <pc:spChg chg="mod">
          <ac:chgData name="QiuTian" userId="d059b521-ee81-481f-be34-ac8650352dd5" providerId="ADAL" clId="{C66083D2-FC5C-0545-90E0-A9B527654B88}" dt="2023-03-04T17:31:54.200" v="468" actId="1076"/>
          <ac:spMkLst>
            <pc:docMk/>
            <pc:sldMk cId="4125966504" sldId="867"/>
            <ac:spMk id="87" creationId="{A752586A-1445-1952-FD4E-49EBED62686F}"/>
          </ac:spMkLst>
        </pc:spChg>
        <pc:spChg chg="mod">
          <ac:chgData name="QiuTian" userId="d059b521-ee81-481f-be34-ac8650352dd5" providerId="ADAL" clId="{C66083D2-FC5C-0545-90E0-A9B527654B88}" dt="2023-03-04T17:31:36.735" v="466" actId="1076"/>
          <ac:spMkLst>
            <pc:docMk/>
            <pc:sldMk cId="4125966504" sldId="867"/>
            <ac:spMk id="90" creationId="{F29025B0-BE22-27B2-45DF-E675C27A26FE}"/>
          </ac:spMkLst>
        </pc:spChg>
        <pc:spChg chg="mod">
          <ac:chgData name="QiuTian" userId="d059b521-ee81-481f-be34-ac8650352dd5" providerId="ADAL" clId="{C66083D2-FC5C-0545-90E0-A9B527654B88}" dt="2023-03-04T17:31:36.735" v="466" actId="1076"/>
          <ac:spMkLst>
            <pc:docMk/>
            <pc:sldMk cId="4125966504" sldId="867"/>
            <ac:spMk id="91" creationId="{50D02F95-C5EA-6AEB-7451-2157CE50EDCE}"/>
          </ac:spMkLst>
        </pc:spChg>
        <pc:spChg chg="mod">
          <ac:chgData name="QiuTian" userId="d059b521-ee81-481f-be34-ac8650352dd5" providerId="ADAL" clId="{C66083D2-FC5C-0545-90E0-A9B527654B88}" dt="2023-03-04T17:31:36.735" v="466" actId="1076"/>
          <ac:spMkLst>
            <pc:docMk/>
            <pc:sldMk cId="4125966504" sldId="867"/>
            <ac:spMk id="92" creationId="{7789A055-9EC9-670B-1269-65B93CBE02F1}"/>
          </ac:spMkLst>
        </pc:spChg>
        <pc:spChg chg="mod">
          <ac:chgData name="QiuTian" userId="d059b521-ee81-481f-be34-ac8650352dd5" providerId="ADAL" clId="{C66083D2-FC5C-0545-90E0-A9B527654B88}" dt="2023-03-04T17:31:36.735" v="466" actId="1076"/>
          <ac:spMkLst>
            <pc:docMk/>
            <pc:sldMk cId="4125966504" sldId="867"/>
            <ac:spMk id="94" creationId="{0A3E33A5-7BC1-7D0C-39AC-019E5A84AA65}"/>
          </ac:spMkLst>
        </pc:spChg>
        <pc:spChg chg="mod">
          <ac:chgData name="QiuTian" userId="d059b521-ee81-481f-be34-ac8650352dd5" providerId="ADAL" clId="{C66083D2-FC5C-0545-90E0-A9B527654B88}" dt="2023-03-04T17:31:36.735" v="466" actId="1076"/>
          <ac:spMkLst>
            <pc:docMk/>
            <pc:sldMk cId="4125966504" sldId="867"/>
            <ac:spMk id="95" creationId="{A290BA53-EB54-FC97-AEB2-AC40D729D1BD}"/>
          </ac:spMkLst>
        </pc:spChg>
        <pc:spChg chg="mod">
          <ac:chgData name="QiuTian" userId="d059b521-ee81-481f-be34-ac8650352dd5" providerId="ADAL" clId="{C66083D2-FC5C-0545-90E0-A9B527654B88}" dt="2023-03-04T17:31:36.735" v="466" actId="1076"/>
          <ac:spMkLst>
            <pc:docMk/>
            <pc:sldMk cId="4125966504" sldId="867"/>
            <ac:spMk id="96" creationId="{D3B933A3-4FD2-6BFE-0379-16F8B1A3F2A1}"/>
          </ac:spMkLst>
        </pc:spChg>
        <pc:spChg chg="mod">
          <ac:chgData name="QiuTian" userId="d059b521-ee81-481f-be34-ac8650352dd5" providerId="ADAL" clId="{C66083D2-FC5C-0545-90E0-A9B527654B88}" dt="2023-03-04T17:31:36.735" v="466" actId="1076"/>
          <ac:spMkLst>
            <pc:docMk/>
            <pc:sldMk cId="4125966504" sldId="867"/>
            <ac:spMk id="97" creationId="{CCE710F8-722F-091E-2234-BDEF7A046C9C}"/>
          </ac:spMkLst>
        </pc:spChg>
        <pc:spChg chg="mod">
          <ac:chgData name="QiuTian" userId="d059b521-ee81-481f-be34-ac8650352dd5" providerId="ADAL" clId="{C66083D2-FC5C-0545-90E0-A9B527654B88}" dt="2023-03-04T17:31:36.735" v="466" actId="1076"/>
          <ac:spMkLst>
            <pc:docMk/>
            <pc:sldMk cId="4125966504" sldId="867"/>
            <ac:spMk id="98" creationId="{2EE002D6-2693-CCAC-CB55-D0A040AAD4B9}"/>
          </ac:spMkLst>
        </pc:spChg>
        <pc:spChg chg="mod">
          <ac:chgData name="QiuTian" userId="d059b521-ee81-481f-be34-ac8650352dd5" providerId="ADAL" clId="{C66083D2-FC5C-0545-90E0-A9B527654B88}" dt="2023-03-04T17:31:36.735" v="466" actId="1076"/>
          <ac:spMkLst>
            <pc:docMk/>
            <pc:sldMk cId="4125966504" sldId="867"/>
            <ac:spMk id="99" creationId="{4582A01E-A7C9-E57D-BA83-857D26DF94A7}"/>
          </ac:spMkLst>
        </pc:spChg>
        <pc:spChg chg="mod">
          <ac:chgData name="QiuTian" userId="d059b521-ee81-481f-be34-ac8650352dd5" providerId="ADAL" clId="{C66083D2-FC5C-0545-90E0-A9B527654B88}" dt="2023-03-04T17:31:36.735" v="466" actId="1076"/>
          <ac:spMkLst>
            <pc:docMk/>
            <pc:sldMk cId="4125966504" sldId="867"/>
            <ac:spMk id="100" creationId="{F685F16F-5054-D88B-934C-05B5DD8EE4BF}"/>
          </ac:spMkLst>
        </pc:spChg>
        <pc:spChg chg="mod">
          <ac:chgData name="QiuTian" userId="d059b521-ee81-481f-be34-ac8650352dd5" providerId="ADAL" clId="{C66083D2-FC5C-0545-90E0-A9B527654B88}" dt="2023-03-04T17:31:36.735" v="466" actId="1076"/>
          <ac:spMkLst>
            <pc:docMk/>
            <pc:sldMk cId="4125966504" sldId="867"/>
            <ac:spMk id="101" creationId="{1771335F-4C28-40F9-7755-77610D98CDB2}"/>
          </ac:spMkLst>
        </pc:spChg>
        <pc:spChg chg="mod">
          <ac:chgData name="QiuTian" userId="d059b521-ee81-481f-be34-ac8650352dd5" providerId="ADAL" clId="{C66083D2-FC5C-0545-90E0-A9B527654B88}" dt="2023-03-04T17:31:36.735" v="466" actId="1076"/>
          <ac:spMkLst>
            <pc:docMk/>
            <pc:sldMk cId="4125966504" sldId="867"/>
            <ac:spMk id="102" creationId="{D2D517C2-0601-065B-C5D0-FF2DCEEE1EB0}"/>
          </ac:spMkLst>
        </pc:spChg>
        <pc:spChg chg="mod">
          <ac:chgData name="QiuTian" userId="d059b521-ee81-481f-be34-ac8650352dd5" providerId="ADAL" clId="{C66083D2-FC5C-0545-90E0-A9B527654B88}" dt="2023-03-04T17:31:36.735" v="466" actId="1076"/>
          <ac:spMkLst>
            <pc:docMk/>
            <pc:sldMk cId="4125966504" sldId="867"/>
            <ac:spMk id="103" creationId="{17D40946-AA82-A822-602B-A421C4A60133}"/>
          </ac:spMkLst>
        </pc:spChg>
        <pc:spChg chg="mod">
          <ac:chgData name="QiuTian" userId="d059b521-ee81-481f-be34-ac8650352dd5" providerId="ADAL" clId="{C66083D2-FC5C-0545-90E0-A9B527654B88}" dt="2023-03-04T17:31:36.735" v="466" actId="1076"/>
          <ac:spMkLst>
            <pc:docMk/>
            <pc:sldMk cId="4125966504" sldId="867"/>
            <ac:spMk id="104" creationId="{37DA50A3-DBFF-7590-8047-8CBFD4BE66A9}"/>
          </ac:spMkLst>
        </pc:spChg>
        <pc:spChg chg="mod">
          <ac:chgData name="QiuTian" userId="d059b521-ee81-481f-be34-ac8650352dd5" providerId="ADAL" clId="{C66083D2-FC5C-0545-90E0-A9B527654B88}" dt="2023-03-04T17:31:36.735" v="466" actId="1076"/>
          <ac:spMkLst>
            <pc:docMk/>
            <pc:sldMk cId="4125966504" sldId="867"/>
            <ac:spMk id="105" creationId="{28E1CC9F-6449-CD9E-EC64-0B69C2823584}"/>
          </ac:spMkLst>
        </pc:spChg>
        <pc:spChg chg="mod">
          <ac:chgData name="QiuTian" userId="d059b521-ee81-481f-be34-ac8650352dd5" providerId="ADAL" clId="{C66083D2-FC5C-0545-90E0-A9B527654B88}" dt="2023-03-04T17:31:36.735" v="466" actId="1076"/>
          <ac:spMkLst>
            <pc:docMk/>
            <pc:sldMk cId="4125966504" sldId="867"/>
            <ac:spMk id="106" creationId="{FD7C205B-815B-B831-60C6-DFEA46623ABB}"/>
          </ac:spMkLst>
        </pc:spChg>
        <pc:spChg chg="mod">
          <ac:chgData name="QiuTian" userId="d059b521-ee81-481f-be34-ac8650352dd5" providerId="ADAL" clId="{C66083D2-FC5C-0545-90E0-A9B527654B88}" dt="2023-03-04T17:31:36.735" v="466" actId="1076"/>
          <ac:spMkLst>
            <pc:docMk/>
            <pc:sldMk cId="4125966504" sldId="867"/>
            <ac:spMk id="107" creationId="{78033410-2FCB-7E9C-3D3E-1A5EB44E1810}"/>
          </ac:spMkLst>
        </pc:spChg>
        <pc:spChg chg="mod">
          <ac:chgData name="QiuTian" userId="d059b521-ee81-481f-be34-ac8650352dd5" providerId="ADAL" clId="{C66083D2-FC5C-0545-90E0-A9B527654B88}" dt="2023-03-04T17:31:36.735" v="466" actId="1076"/>
          <ac:spMkLst>
            <pc:docMk/>
            <pc:sldMk cId="4125966504" sldId="867"/>
            <ac:spMk id="108" creationId="{3A0D45EA-890F-81EE-8662-85687B519553}"/>
          </ac:spMkLst>
        </pc:spChg>
        <pc:spChg chg="mod">
          <ac:chgData name="QiuTian" userId="d059b521-ee81-481f-be34-ac8650352dd5" providerId="ADAL" clId="{C66083D2-FC5C-0545-90E0-A9B527654B88}" dt="2023-03-04T17:31:36.735" v="466" actId="1076"/>
          <ac:spMkLst>
            <pc:docMk/>
            <pc:sldMk cId="4125966504" sldId="867"/>
            <ac:spMk id="109" creationId="{2B84B537-DC58-AF6F-2395-19AE25A7F925}"/>
          </ac:spMkLst>
        </pc:spChg>
        <pc:spChg chg="mod">
          <ac:chgData name="QiuTian" userId="d059b521-ee81-481f-be34-ac8650352dd5" providerId="ADAL" clId="{C66083D2-FC5C-0545-90E0-A9B527654B88}" dt="2023-03-04T17:31:36.735" v="466" actId="1076"/>
          <ac:spMkLst>
            <pc:docMk/>
            <pc:sldMk cId="4125966504" sldId="867"/>
            <ac:spMk id="110" creationId="{65510D4C-C3ED-126E-1FA5-2E7A0A63B0A8}"/>
          </ac:spMkLst>
        </pc:spChg>
        <pc:spChg chg="mod">
          <ac:chgData name="QiuTian" userId="d059b521-ee81-481f-be34-ac8650352dd5" providerId="ADAL" clId="{C66083D2-FC5C-0545-90E0-A9B527654B88}" dt="2023-03-04T17:31:36.735" v="466" actId="1076"/>
          <ac:spMkLst>
            <pc:docMk/>
            <pc:sldMk cId="4125966504" sldId="867"/>
            <ac:spMk id="111" creationId="{477E9D0F-769D-15B8-60C2-AC400461654A}"/>
          </ac:spMkLst>
        </pc:spChg>
        <pc:spChg chg="mod">
          <ac:chgData name="QiuTian" userId="d059b521-ee81-481f-be34-ac8650352dd5" providerId="ADAL" clId="{C66083D2-FC5C-0545-90E0-A9B527654B88}" dt="2023-03-04T17:31:36.735" v="466" actId="1076"/>
          <ac:spMkLst>
            <pc:docMk/>
            <pc:sldMk cId="4125966504" sldId="867"/>
            <ac:spMk id="112" creationId="{68DA0C36-CFBA-D830-CDEC-804EA1865E4D}"/>
          </ac:spMkLst>
        </pc:spChg>
        <pc:spChg chg="mod">
          <ac:chgData name="QiuTian" userId="d059b521-ee81-481f-be34-ac8650352dd5" providerId="ADAL" clId="{C66083D2-FC5C-0545-90E0-A9B527654B88}" dt="2023-03-04T17:31:36.735" v="466" actId="1076"/>
          <ac:spMkLst>
            <pc:docMk/>
            <pc:sldMk cId="4125966504" sldId="867"/>
            <ac:spMk id="113" creationId="{50DB9863-457E-DCC6-7AE5-A6869CD5CF30}"/>
          </ac:spMkLst>
        </pc:spChg>
        <pc:spChg chg="mod">
          <ac:chgData name="QiuTian" userId="d059b521-ee81-481f-be34-ac8650352dd5" providerId="ADAL" clId="{C66083D2-FC5C-0545-90E0-A9B527654B88}" dt="2023-03-04T17:31:36.735" v="466" actId="1076"/>
          <ac:spMkLst>
            <pc:docMk/>
            <pc:sldMk cId="4125966504" sldId="867"/>
            <ac:spMk id="114" creationId="{53BAE7CD-AA09-AAEB-60C3-634ACEA72546}"/>
          </ac:spMkLst>
        </pc:spChg>
        <pc:spChg chg="mod">
          <ac:chgData name="QiuTian" userId="d059b521-ee81-481f-be34-ac8650352dd5" providerId="ADAL" clId="{C66083D2-FC5C-0545-90E0-A9B527654B88}" dt="2023-03-04T17:31:36.735" v="466" actId="1076"/>
          <ac:spMkLst>
            <pc:docMk/>
            <pc:sldMk cId="4125966504" sldId="867"/>
            <ac:spMk id="115" creationId="{DA653427-70F5-F132-9462-059EBBBE2021}"/>
          </ac:spMkLst>
        </pc:spChg>
        <pc:spChg chg="mod">
          <ac:chgData name="QiuTian" userId="d059b521-ee81-481f-be34-ac8650352dd5" providerId="ADAL" clId="{C66083D2-FC5C-0545-90E0-A9B527654B88}" dt="2023-03-04T17:31:36.735" v="466" actId="1076"/>
          <ac:spMkLst>
            <pc:docMk/>
            <pc:sldMk cId="4125966504" sldId="867"/>
            <ac:spMk id="116" creationId="{205D22D8-6FB4-6C4D-2A8E-F1B5259BDAB0}"/>
          </ac:spMkLst>
        </pc:spChg>
        <pc:spChg chg="mod">
          <ac:chgData name="QiuTian" userId="d059b521-ee81-481f-be34-ac8650352dd5" providerId="ADAL" clId="{C66083D2-FC5C-0545-90E0-A9B527654B88}" dt="2023-03-04T17:31:36.735" v="466" actId="1076"/>
          <ac:spMkLst>
            <pc:docMk/>
            <pc:sldMk cId="4125966504" sldId="867"/>
            <ac:spMk id="117" creationId="{18A538C8-A1B0-796F-51FE-66454CDBA9A4}"/>
          </ac:spMkLst>
        </pc:spChg>
        <pc:spChg chg="mod">
          <ac:chgData name="QiuTian" userId="d059b521-ee81-481f-be34-ac8650352dd5" providerId="ADAL" clId="{C66083D2-FC5C-0545-90E0-A9B527654B88}" dt="2023-03-04T17:31:36.735" v="466" actId="1076"/>
          <ac:spMkLst>
            <pc:docMk/>
            <pc:sldMk cId="4125966504" sldId="867"/>
            <ac:spMk id="118" creationId="{2C473D87-DB65-7970-9323-6797535EEAA6}"/>
          </ac:spMkLst>
        </pc:spChg>
        <pc:spChg chg="mod">
          <ac:chgData name="QiuTian" userId="d059b521-ee81-481f-be34-ac8650352dd5" providerId="ADAL" clId="{C66083D2-FC5C-0545-90E0-A9B527654B88}" dt="2023-03-04T17:31:36.735" v="466" actId="1076"/>
          <ac:spMkLst>
            <pc:docMk/>
            <pc:sldMk cId="4125966504" sldId="867"/>
            <ac:spMk id="119" creationId="{42AFCC3B-1B0F-0E3D-2908-C7B1180C19AC}"/>
          </ac:spMkLst>
        </pc:spChg>
        <pc:spChg chg="mod">
          <ac:chgData name="QiuTian" userId="d059b521-ee81-481f-be34-ac8650352dd5" providerId="ADAL" clId="{C66083D2-FC5C-0545-90E0-A9B527654B88}" dt="2023-03-04T17:31:36.735" v="466" actId="1076"/>
          <ac:spMkLst>
            <pc:docMk/>
            <pc:sldMk cId="4125966504" sldId="867"/>
            <ac:spMk id="120" creationId="{B49306F2-C03C-1C7E-9ACC-106D98550166}"/>
          </ac:spMkLst>
        </pc:spChg>
        <pc:spChg chg="mod">
          <ac:chgData name="QiuTian" userId="d059b521-ee81-481f-be34-ac8650352dd5" providerId="ADAL" clId="{C66083D2-FC5C-0545-90E0-A9B527654B88}" dt="2023-03-04T17:31:36.735" v="466" actId="1076"/>
          <ac:spMkLst>
            <pc:docMk/>
            <pc:sldMk cId="4125966504" sldId="867"/>
            <ac:spMk id="121" creationId="{22CFFB57-9052-F34C-4E6C-BC5473B96FBA}"/>
          </ac:spMkLst>
        </pc:spChg>
        <pc:spChg chg="mod">
          <ac:chgData name="QiuTian" userId="d059b521-ee81-481f-be34-ac8650352dd5" providerId="ADAL" clId="{C66083D2-FC5C-0545-90E0-A9B527654B88}" dt="2023-03-04T17:31:36.735" v="466" actId="1076"/>
          <ac:spMkLst>
            <pc:docMk/>
            <pc:sldMk cId="4125966504" sldId="867"/>
            <ac:spMk id="122" creationId="{F16D4CCD-7876-289A-8F7A-192D6580D2DC}"/>
          </ac:spMkLst>
        </pc:spChg>
        <pc:spChg chg="mod">
          <ac:chgData name="QiuTian" userId="d059b521-ee81-481f-be34-ac8650352dd5" providerId="ADAL" clId="{C66083D2-FC5C-0545-90E0-A9B527654B88}" dt="2023-03-04T17:31:36.735" v="466" actId="1076"/>
          <ac:spMkLst>
            <pc:docMk/>
            <pc:sldMk cId="4125966504" sldId="867"/>
            <ac:spMk id="123" creationId="{81CD9703-62BA-5514-962C-FA34BF857FB4}"/>
          </ac:spMkLst>
        </pc:spChg>
        <pc:spChg chg="mod">
          <ac:chgData name="QiuTian" userId="d059b521-ee81-481f-be34-ac8650352dd5" providerId="ADAL" clId="{C66083D2-FC5C-0545-90E0-A9B527654B88}" dt="2023-03-04T17:31:36.735" v="466" actId="1076"/>
          <ac:spMkLst>
            <pc:docMk/>
            <pc:sldMk cId="4125966504" sldId="867"/>
            <ac:spMk id="124" creationId="{54E19724-87AA-3F07-40C8-879606FC37D8}"/>
          </ac:spMkLst>
        </pc:spChg>
        <pc:spChg chg="mod">
          <ac:chgData name="QiuTian" userId="d059b521-ee81-481f-be34-ac8650352dd5" providerId="ADAL" clId="{C66083D2-FC5C-0545-90E0-A9B527654B88}" dt="2023-03-04T17:31:36.735" v="466" actId="1076"/>
          <ac:spMkLst>
            <pc:docMk/>
            <pc:sldMk cId="4125966504" sldId="867"/>
            <ac:spMk id="125" creationId="{64301557-5C89-CC27-A65B-C1EEF1CDD0A1}"/>
          </ac:spMkLst>
        </pc:spChg>
        <pc:spChg chg="mod">
          <ac:chgData name="QiuTian" userId="d059b521-ee81-481f-be34-ac8650352dd5" providerId="ADAL" clId="{C66083D2-FC5C-0545-90E0-A9B527654B88}" dt="2023-03-04T17:31:36.735" v="466" actId="1076"/>
          <ac:spMkLst>
            <pc:docMk/>
            <pc:sldMk cId="4125966504" sldId="867"/>
            <ac:spMk id="126" creationId="{723FD041-931D-5CA3-9A8A-2C228F11AF77}"/>
          </ac:spMkLst>
        </pc:spChg>
        <pc:spChg chg="mod">
          <ac:chgData name="QiuTian" userId="d059b521-ee81-481f-be34-ac8650352dd5" providerId="ADAL" clId="{C66083D2-FC5C-0545-90E0-A9B527654B88}" dt="2023-03-04T17:31:36.735" v="466" actId="1076"/>
          <ac:spMkLst>
            <pc:docMk/>
            <pc:sldMk cId="4125966504" sldId="867"/>
            <ac:spMk id="127" creationId="{5657D9C2-1BD8-D1A1-9811-B166DA09B9A2}"/>
          </ac:spMkLst>
        </pc:spChg>
        <pc:spChg chg="mod">
          <ac:chgData name="QiuTian" userId="d059b521-ee81-481f-be34-ac8650352dd5" providerId="ADAL" clId="{C66083D2-FC5C-0545-90E0-A9B527654B88}" dt="2023-03-04T17:31:36.735" v="466" actId="1076"/>
          <ac:spMkLst>
            <pc:docMk/>
            <pc:sldMk cId="4125966504" sldId="867"/>
            <ac:spMk id="128" creationId="{60995D8B-520D-8ADA-2925-17273ECAD531}"/>
          </ac:spMkLst>
        </pc:spChg>
        <pc:spChg chg="mod">
          <ac:chgData name="QiuTian" userId="d059b521-ee81-481f-be34-ac8650352dd5" providerId="ADAL" clId="{C66083D2-FC5C-0545-90E0-A9B527654B88}" dt="2023-03-04T17:31:36.735" v="466" actId="1076"/>
          <ac:spMkLst>
            <pc:docMk/>
            <pc:sldMk cId="4125966504" sldId="867"/>
            <ac:spMk id="129" creationId="{586B9F34-AFB5-E5B4-2049-02E3A9D3AD0E}"/>
          </ac:spMkLst>
        </pc:spChg>
        <pc:grpChg chg="mod">
          <ac:chgData name="QiuTian" userId="d059b521-ee81-481f-be34-ac8650352dd5" providerId="ADAL" clId="{C66083D2-FC5C-0545-90E0-A9B527654B88}" dt="2023-03-04T17:31:44.582" v="467" actId="1076"/>
          <ac:grpSpMkLst>
            <pc:docMk/>
            <pc:sldMk cId="4125966504" sldId="867"/>
            <ac:grpSpMk id="43" creationId="{48B36A77-1BC9-3B2F-1DB7-2893F84B0AB2}"/>
          </ac:grpSpMkLst>
        </pc:grpChg>
        <pc:grpChg chg="mod">
          <ac:chgData name="QiuTian" userId="d059b521-ee81-481f-be34-ac8650352dd5" providerId="ADAL" clId="{C66083D2-FC5C-0545-90E0-A9B527654B88}" dt="2023-03-04T17:31:44.582" v="467" actId="1076"/>
          <ac:grpSpMkLst>
            <pc:docMk/>
            <pc:sldMk cId="4125966504" sldId="867"/>
            <ac:grpSpMk id="45" creationId="{7107BFC8-2A27-7CF6-11AA-7010B7A16964}"/>
          </ac:grpSpMkLst>
        </pc:grpChg>
        <pc:grpChg chg="mod">
          <ac:chgData name="QiuTian" userId="d059b521-ee81-481f-be34-ac8650352dd5" providerId="ADAL" clId="{C66083D2-FC5C-0545-90E0-A9B527654B88}" dt="2023-03-04T17:31:36.735" v="466" actId="1076"/>
          <ac:grpSpMkLst>
            <pc:docMk/>
            <pc:sldMk cId="4125966504" sldId="867"/>
            <ac:grpSpMk id="89" creationId="{9FC17533-E400-2D9D-81A7-C5F60C8ED5AA}"/>
          </ac:grpSpMkLst>
        </pc:grpChg>
        <pc:grpChg chg="mod">
          <ac:chgData name="QiuTian" userId="d059b521-ee81-481f-be34-ac8650352dd5" providerId="ADAL" clId="{C66083D2-FC5C-0545-90E0-A9B527654B88}" dt="2023-03-04T17:31:36.735" v="466" actId="1076"/>
          <ac:grpSpMkLst>
            <pc:docMk/>
            <pc:sldMk cId="4125966504" sldId="867"/>
            <ac:grpSpMk id="93" creationId="{BA97CFC6-8C52-C8BA-4101-4EDABD4FE2CA}"/>
          </ac:grpSpMkLst>
        </pc:grpChg>
        <pc:graphicFrameChg chg="mod">
          <ac:chgData name="QiuTian" userId="d059b521-ee81-481f-be34-ac8650352dd5" providerId="ADAL" clId="{C66083D2-FC5C-0545-90E0-A9B527654B88}" dt="2023-03-04T17:31:36.735" v="466" actId="1076"/>
          <ac:graphicFrameMkLst>
            <pc:docMk/>
            <pc:sldMk cId="4125966504" sldId="867"/>
            <ac:graphicFrameMk id="88" creationId="{D7863572-5B67-4055-6AD9-871D952CB01B}"/>
          </ac:graphicFrameMkLst>
        </pc:graphicFrameChg>
      </pc:sldChg>
      <pc:sldChg chg="addSp delSp modSp mod">
        <pc:chgData name="QiuTian" userId="d059b521-ee81-481f-be34-ac8650352dd5" providerId="ADAL" clId="{C66083D2-FC5C-0545-90E0-A9B527654B88}" dt="2023-03-04T17:36:12.160" v="478" actId="20577"/>
        <pc:sldMkLst>
          <pc:docMk/>
          <pc:sldMk cId="115644949" sldId="868"/>
        </pc:sldMkLst>
        <pc:spChg chg="add mod">
          <ac:chgData name="QiuTian" userId="d059b521-ee81-481f-be34-ac8650352dd5" providerId="ADAL" clId="{C66083D2-FC5C-0545-90E0-A9B527654B88}" dt="2023-03-04T09:10:18.362" v="126"/>
          <ac:spMkLst>
            <pc:docMk/>
            <pc:sldMk cId="115644949" sldId="868"/>
            <ac:spMk id="2" creationId="{FFF44A40-DB7B-5E04-01FC-04E9F662A6E7}"/>
          </ac:spMkLst>
        </pc:spChg>
        <pc:spChg chg="del">
          <ac:chgData name="QiuTian" userId="d059b521-ee81-481f-be34-ac8650352dd5" providerId="ADAL" clId="{C66083D2-FC5C-0545-90E0-A9B527654B88}" dt="2023-03-04T09:09:57.208" v="123"/>
          <ac:spMkLst>
            <pc:docMk/>
            <pc:sldMk cId="115644949" sldId="868"/>
            <ac:spMk id="5" creationId="{959057A3-0087-D824-6484-FE8805CD1536}"/>
          </ac:spMkLst>
        </pc:spChg>
        <pc:spChg chg="mod">
          <ac:chgData name="QiuTian" userId="d059b521-ee81-481f-be34-ac8650352dd5" providerId="ADAL" clId="{C66083D2-FC5C-0545-90E0-A9B527654B88}" dt="2023-03-04T17:36:12.160" v="478" actId="20577"/>
          <ac:spMkLst>
            <pc:docMk/>
            <pc:sldMk cId="115644949" sldId="868"/>
            <ac:spMk id="131" creationId="{F091F221-93BD-CA3D-5491-75752ACA5D0C}"/>
          </ac:spMkLst>
        </pc:spChg>
        <pc:spChg chg="mod">
          <ac:chgData name="QiuTian" userId="d059b521-ee81-481f-be34-ac8650352dd5" providerId="ADAL" clId="{C66083D2-FC5C-0545-90E0-A9B527654B88}" dt="2023-03-04T17:35:51.754" v="476" actId="1076"/>
          <ac:spMkLst>
            <pc:docMk/>
            <pc:sldMk cId="115644949" sldId="868"/>
            <ac:spMk id="245" creationId="{DE725B20-BB9D-6F46-DCE8-7B30A49D7483}"/>
          </ac:spMkLst>
        </pc:spChg>
        <pc:spChg chg="mod">
          <ac:chgData name="QiuTian" userId="d059b521-ee81-481f-be34-ac8650352dd5" providerId="ADAL" clId="{C66083D2-FC5C-0545-90E0-A9B527654B88}" dt="2023-03-04T17:35:51.754" v="476" actId="1076"/>
          <ac:spMkLst>
            <pc:docMk/>
            <pc:sldMk cId="115644949" sldId="868"/>
            <ac:spMk id="246" creationId="{1D300F9C-C23D-0E45-C351-32344DEF03F5}"/>
          </ac:spMkLst>
        </pc:spChg>
        <pc:graphicFrameChg chg="mod">
          <ac:chgData name="QiuTian" userId="d059b521-ee81-481f-be34-ac8650352dd5" providerId="ADAL" clId="{C66083D2-FC5C-0545-90E0-A9B527654B88}" dt="2023-03-04T17:35:46.383" v="475" actId="1076"/>
          <ac:graphicFrameMkLst>
            <pc:docMk/>
            <pc:sldMk cId="115644949" sldId="868"/>
            <ac:graphicFrameMk id="249" creationId="{A8E1D26E-FD1F-9864-51AD-B00112144E23}"/>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0" creationId="{476E8D76-2FD4-EB24-F752-161B5F49AADC}"/>
          </ac:graphicFrameMkLst>
        </pc:graphicFrameChg>
        <pc:graphicFrameChg chg="mod">
          <ac:chgData name="QiuTian" userId="d059b521-ee81-481f-be34-ac8650352dd5" providerId="ADAL" clId="{C66083D2-FC5C-0545-90E0-A9B527654B88}" dt="2023-03-04T17:35:46.383" v="475" actId="1076"/>
          <ac:graphicFrameMkLst>
            <pc:docMk/>
            <pc:sldMk cId="115644949" sldId="868"/>
            <ac:graphicFrameMk id="251" creationId="{6742F1EA-CAE6-3A0F-1558-B6C2A65F77A2}"/>
          </ac:graphicFrameMkLst>
        </pc:graphicFrameChg>
      </pc:sldChg>
      <pc:sldChg chg="addSp delSp modSp mod modAnim">
        <pc:chgData name="QiuTian" userId="d059b521-ee81-481f-be34-ac8650352dd5" providerId="ADAL" clId="{C66083D2-FC5C-0545-90E0-A9B527654B88}" dt="2023-03-04T17:36:47.007" v="481" actId="1076"/>
        <pc:sldMkLst>
          <pc:docMk/>
          <pc:sldMk cId="974052967" sldId="869"/>
        </pc:sldMkLst>
        <pc:spChg chg="add mod">
          <ac:chgData name="QiuTian" userId="d059b521-ee81-481f-be34-ac8650352dd5" providerId="ADAL" clId="{C66083D2-FC5C-0545-90E0-A9B527654B88}" dt="2023-03-04T09:10:18.362" v="126"/>
          <ac:spMkLst>
            <pc:docMk/>
            <pc:sldMk cId="974052967" sldId="869"/>
            <ac:spMk id="2" creationId="{912C8072-C2DB-8603-A76F-1A0844062FF1}"/>
          </ac:spMkLst>
        </pc:spChg>
        <pc:spChg chg="del">
          <ac:chgData name="QiuTian" userId="d059b521-ee81-481f-be34-ac8650352dd5" providerId="ADAL" clId="{C66083D2-FC5C-0545-90E0-A9B527654B88}" dt="2023-03-04T09:09:57.208" v="123"/>
          <ac:spMkLst>
            <pc:docMk/>
            <pc:sldMk cId="974052967" sldId="869"/>
            <ac:spMk id="5" creationId="{959057A3-0087-D824-6484-FE8805CD1536}"/>
          </ac:spMkLst>
        </pc:spChg>
        <pc:graphicFrameChg chg="mod">
          <ac:chgData name="QiuTian" userId="d059b521-ee81-481f-be34-ac8650352dd5" providerId="ADAL" clId="{C66083D2-FC5C-0545-90E0-A9B527654B88}" dt="2023-03-04T17:36:47.007" v="481" actId="1076"/>
          <ac:graphicFrameMkLst>
            <pc:docMk/>
            <pc:sldMk cId="974052967" sldId="869"/>
            <ac:graphicFrameMk id="124" creationId="{4AC9B6FB-EC57-8912-1060-425614E5C710}"/>
          </ac:graphicFrameMkLst>
        </pc:graphicFrameChg>
      </pc:sldChg>
      <pc:sldChg chg="addSp delSp modSp mod">
        <pc:chgData name="QiuTian" userId="d059b521-ee81-481f-be34-ac8650352dd5" providerId="ADAL" clId="{C66083D2-FC5C-0545-90E0-A9B527654B88}" dt="2023-03-07T05:44:49.875" v="1486" actId="20577"/>
        <pc:sldMkLst>
          <pc:docMk/>
          <pc:sldMk cId="91237106" sldId="870"/>
        </pc:sldMkLst>
        <pc:spChg chg="add mod">
          <ac:chgData name="QiuTian" userId="d059b521-ee81-481f-be34-ac8650352dd5" providerId="ADAL" clId="{C66083D2-FC5C-0545-90E0-A9B527654B88}" dt="2023-03-04T17:37:54.840" v="487" actId="1076"/>
          <ac:spMkLst>
            <pc:docMk/>
            <pc:sldMk cId="91237106" sldId="870"/>
            <ac:spMk id="2" creationId="{1F2EFA09-D7FA-36A7-1A84-F333EC9A60C8}"/>
          </ac:spMkLst>
        </pc:spChg>
        <pc:spChg chg="del">
          <ac:chgData name="QiuTian" userId="d059b521-ee81-481f-be34-ac8650352dd5" providerId="ADAL" clId="{C66083D2-FC5C-0545-90E0-A9B527654B88}" dt="2023-03-04T09:09:57.208" v="123"/>
          <ac:spMkLst>
            <pc:docMk/>
            <pc:sldMk cId="91237106" sldId="870"/>
            <ac:spMk id="5" creationId="{959057A3-0087-D824-6484-FE8805CD1536}"/>
          </ac:spMkLst>
        </pc:spChg>
        <pc:spChg chg="mod">
          <ac:chgData name="QiuTian" userId="d059b521-ee81-481f-be34-ac8650352dd5" providerId="ADAL" clId="{C66083D2-FC5C-0545-90E0-A9B527654B88}" dt="2023-03-07T05:44:49.875" v="1486" actId="20577"/>
          <ac:spMkLst>
            <pc:docMk/>
            <pc:sldMk cId="91237106" sldId="870"/>
            <ac:spMk id="6" creationId="{BDB05AAE-2D44-C82E-2638-102B162E7BB6}"/>
          </ac:spMkLst>
        </pc:spChg>
        <pc:spChg chg="mod">
          <ac:chgData name="QiuTian" userId="d059b521-ee81-481f-be34-ac8650352dd5" providerId="ADAL" clId="{C66083D2-FC5C-0545-90E0-A9B527654B88}" dt="2023-03-04T17:37:43.283" v="483" actId="1076"/>
          <ac:spMkLst>
            <pc:docMk/>
            <pc:sldMk cId="91237106" sldId="870"/>
            <ac:spMk id="7" creationId="{AE39DEE3-8DAE-4872-6AF2-6CB7B0268F8C}"/>
          </ac:spMkLst>
        </pc:spChg>
        <pc:spChg chg="mod">
          <ac:chgData name="QiuTian" userId="d059b521-ee81-481f-be34-ac8650352dd5" providerId="ADAL" clId="{C66083D2-FC5C-0545-90E0-A9B527654B88}" dt="2023-03-04T17:38:08.410" v="488" actId="1076"/>
          <ac:spMkLst>
            <pc:docMk/>
            <pc:sldMk cId="91237106" sldId="870"/>
            <ac:spMk id="8" creationId="{CE146B39-7D63-D080-3882-B010C5E4D9BB}"/>
          </ac:spMkLst>
        </pc:spChg>
        <pc:spChg chg="mod">
          <ac:chgData name="QiuTian" userId="d059b521-ee81-481f-be34-ac8650352dd5" providerId="ADAL" clId="{C66083D2-FC5C-0545-90E0-A9B527654B88}" dt="2023-03-04T17:38:08.410" v="488" actId="1076"/>
          <ac:spMkLst>
            <pc:docMk/>
            <pc:sldMk cId="91237106" sldId="870"/>
            <ac:spMk id="10" creationId="{B50B304F-D3CB-588A-5985-300FE335F4A0}"/>
          </ac:spMkLst>
        </pc:spChg>
        <pc:spChg chg="mod">
          <ac:chgData name="QiuTian" userId="d059b521-ee81-481f-be34-ac8650352dd5" providerId="ADAL" clId="{C66083D2-FC5C-0545-90E0-A9B527654B88}" dt="2023-03-04T17:38:08.410" v="488" actId="1076"/>
          <ac:spMkLst>
            <pc:docMk/>
            <pc:sldMk cId="91237106" sldId="870"/>
            <ac:spMk id="11" creationId="{7CDF345D-795C-E2B2-2176-571CF15F6447}"/>
          </ac:spMkLst>
        </pc:spChg>
        <pc:spChg chg="mod">
          <ac:chgData name="QiuTian" userId="d059b521-ee81-481f-be34-ac8650352dd5" providerId="ADAL" clId="{C66083D2-FC5C-0545-90E0-A9B527654B88}" dt="2023-03-04T17:38:08.410" v="488" actId="1076"/>
          <ac:spMkLst>
            <pc:docMk/>
            <pc:sldMk cId="91237106" sldId="870"/>
            <ac:spMk id="12" creationId="{6244B3B8-2E6D-8B0F-BCCE-BB2B5B3CBA02}"/>
          </ac:spMkLst>
        </pc:spChg>
        <pc:spChg chg="mod">
          <ac:chgData name="QiuTian" userId="d059b521-ee81-481f-be34-ac8650352dd5" providerId="ADAL" clId="{C66083D2-FC5C-0545-90E0-A9B527654B88}" dt="2023-03-04T17:38:08.410" v="488" actId="1076"/>
          <ac:spMkLst>
            <pc:docMk/>
            <pc:sldMk cId="91237106" sldId="870"/>
            <ac:spMk id="13" creationId="{0A2492F3-28C1-C6BC-F93D-4B90FAC91CB9}"/>
          </ac:spMkLst>
        </pc:spChg>
        <pc:spChg chg="mod">
          <ac:chgData name="QiuTian" userId="d059b521-ee81-481f-be34-ac8650352dd5" providerId="ADAL" clId="{C66083D2-FC5C-0545-90E0-A9B527654B88}" dt="2023-03-04T17:38:08.410" v="488" actId="1076"/>
          <ac:spMkLst>
            <pc:docMk/>
            <pc:sldMk cId="91237106" sldId="870"/>
            <ac:spMk id="14" creationId="{8E9E083D-4407-94E8-3AA8-60DC7BFEA72B}"/>
          </ac:spMkLst>
        </pc:spChg>
        <pc:spChg chg="mod">
          <ac:chgData name="QiuTian" userId="d059b521-ee81-481f-be34-ac8650352dd5" providerId="ADAL" clId="{C66083D2-FC5C-0545-90E0-A9B527654B88}" dt="2023-03-04T17:38:08.410" v="488" actId="1076"/>
          <ac:spMkLst>
            <pc:docMk/>
            <pc:sldMk cId="91237106" sldId="870"/>
            <ac:spMk id="15" creationId="{2508DAA0-D188-C2CB-688A-E826363C2923}"/>
          </ac:spMkLst>
        </pc:spChg>
        <pc:spChg chg="mod">
          <ac:chgData name="QiuTian" userId="d059b521-ee81-481f-be34-ac8650352dd5" providerId="ADAL" clId="{C66083D2-FC5C-0545-90E0-A9B527654B88}" dt="2023-03-04T17:38:08.410" v="488" actId="1076"/>
          <ac:spMkLst>
            <pc:docMk/>
            <pc:sldMk cId="91237106" sldId="870"/>
            <ac:spMk id="16" creationId="{7E896AA0-F78E-890F-F40B-F1F9F45FF18D}"/>
          </ac:spMkLst>
        </pc:spChg>
        <pc:spChg chg="mod">
          <ac:chgData name="QiuTian" userId="d059b521-ee81-481f-be34-ac8650352dd5" providerId="ADAL" clId="{C66083D2-FC5C-0545-90E0-A9B527654B88}" dt="2023-03-04T17:38:08.410" v="488" actId="1076"/>
          <ac:spMkLst>
            <pc:docMk/>
            <pc:sldMk cId="91237106" sldId="870"/>
            <ac:spMk id="17" creationId="{3F217894-03F9-B709-C156-3C3825A7D00E}"/>
          </ac:spMkLst>
        </pc:spChg>
        <pc:spChg chg="mod">
          <ac:chgData name="QiuTian" userId="d059b521-ee81-481f-be34-ac8650352dd5" providerId="ADAL" clId="{C66083D2-FC5C-0545-90E0-A9B527654B88}" dt="2023-03-04T17:38:08.410" v="488" actId="1076"/>
          <ac:spMkLst>
            <pc:docMk/>
            <pc:sldMk cId="91237106" sldId="870"/>
            <ac:spMk id="18" creationId="{6BBF7EB5-F9AE-BD13-0D67-591A9160EB97}"/>
          </ac:spMkLst>
        </pc:spChg>
        <pc:spChg chg="mod">
          <ac:chgData name="QiuTian" userId="d059b521-ee81-481f-be34-ac8650352dd5" providerId="ADAL" clId="{C66083D2-FC5C-0545-90E0-A9B527654B88}" dt="2023-03-04T17:38:08.410" v="488" actId="1076"/>
          <ac:spMkLst>
            <pc:docMk/>
            <pc:sldMk cId="91237106" sldId="870"/>
            <ac:spMk id="19" creationId="{0EFD0835-466C-82A0-8668-D390E3523BB9}"/>
          </ac:spMkLst>
        </pc:spChg>
        <pc:spChg chg="mod">
          <ac:chgData name="QiuTian" userId="d059b521-ee81-481f-be34-ac8650352dd5" providerId="ADAL" clId="{C66083D2-FC5C-0545-90E0-A9B527654B88}" dt="2023-03-04T17:38:08.410" v="488" actId="1076"/>
          <ac:spMkLst>
            <pc:docMk/>
            <pc:sldMk cId="91237106" sldId="870"/>
            <ac:spMk id="20" creationId="{08BAF14E-1715-B4FB-B0DE-1F8EB29DA6E3}"/>
          </ac:spMkLst>
        </pc:spChg>
        <pc:spChg chg="mod">
          <ac:chgData name="QiuTian" userId="d059b521-ee81-481f-be34-ac8650352dd5" providerId="ADAL" clId="{C66083D2-FC5C-0545-90E0-A9B527654B88}" dt="2023-03-04T17:38:08.410" v="488" actId="1076"/>
          <ac:spMkLst>
            <pc:docMk/>
            <pc:sldMk cId="91237106" sldId="870"/>
            <ac:spMk id="21" creationId="{5F73E851-DE51-6069-3E6B-A5568AD69584}"/>
          </ac:spMkLst>
        </pc:spChg>
        <pc:spChg chg="mod">
          <ac:chgData name="QiuTian" userId="d059b521-ee81-481f-be34-ac8650352dd5" providerId="ADAL" clId="{C66083D2-FC5C-0545-90E0-A9B527654B88}" dt="2023-03-04T17:38:08.410" v="488" actId="1076"/>
          <ac:spMkLst>
            <pc:docMk/>
            <pc:sldMk cId="91237106" sldId="870"/>
            <ac:spMk id="22" creationId="{A356D91F-93D0-5729-4523-93667CF69B1B}"/>
          </ac:spMkLst>
        </pc:spChg>
        <pc:spChg chg="mod">
          <ac:chgData name="QiuTian" userId="d059b521-ee81-481f-be34-ac8650352dd5" providerId="ADAL" clId="{C66083D2-FC5C-0545-90E0-A9B527654B88}" dt="2023-03-04T17:38:08.410" v="488" actId="1076"/>
          <ac:spMkLst>
            <pc:docMk/>
            <pc:sldMk cId="91237106" sldId="870"/>
            <ac:spMk id="23" creationId="{F8FC0738-1F5C-6FAA-A073-ABADC294EFD9}"/>
          </ac:spMkLst>
        </pc:spChg>
        <pc:spChg chg="mod">
          <ac:chgData name="QiuTian" userId="d059b521-ee81-481f-be34-ac8650352dd5" providerId="ADAL" clId="{C66083D2-FC5C-0545-90E0-A9B527654B88}" dt="2023-03-04T17:38:08.410" v="488" actId="1076"/>
          <ac:spMkLst>
            <pc:docMk/>
            <pc:sldMk cId="91237106" sldId="870"/>
            <ac:spMk id="24" creationId="{C49C5F5E-4F9C-B0FB-8C11-7217E2A56D98}"/>
          </ac:spMkLst>
        </pc:spChg>
        <pc:spChg chg="mod">
          <ac:chgData name="QiuTian" userId="d059b521-ee81-481f-be34-ac8650352dd5" providerId="ADAL" clId="{C66083D2-FC5C-0545-90E0-A9B527654B88}" dt="2023-03-04T17:38:08.410" v="488" actId="1076"/>
          <ac:spMkLst>
            <pc:docMk/>
            <pc:sldMk cId="91237106" sldId="870"/>
            <ac:spMk id="25" creationId="{B0B57BE0-1DE9-2A59-D141-AEC99C87D358}"/>
          </ac:spMkLst>
        </pc:spChg>
        <pc:spChg chg="mod">
          <ac:chgData name="QiuTian" userId="d059b521-ee81-481f-be34-ac8650352dd5" providerId="ADAL" clId="{C66083D2-FC5C-0545-90E0-A9B527654B88}" dt="2023-03-04T17:38:08.410" v="488" actId="1076"/>
          <ac:spMkLst>
            <pc:docMk/>
            <pc:sldMk cId="91237106" sldId="870"/>
            <ac:spMk id="26" creationId="{715E644E-B641-1D4B-9B60-A0676488E0D9}"/>
          </ac:spMkLst>
        </pc:spChg>
        <pc:spChg chg="mod">
          <ac:chgData name="QiuTian" userId="d059b521-ee81-481f-be34-ac8650352dd5" providerId="ADAL" clId="{C66083D2-FC5C-0545-90E0-A9B527654B88}" dt="2023-03-04T17:38:08.410" v="488" actId="1076"/>
          <ac:spMkLst>
            <pc:docMk/>
            <pc:sldMk cId="91237106" sldId="870"/>
            <ac:spMk id="27" creationId="{CBA9C5B9-F2A6-5426-AC13-DE8EB00F3B4C}"/>
          </ac:spMkLst>
        </pc:spChg>
        <pc:spChg chg="mod">
          <ac:chgData name="QiuTian" userId="d059b521-ee81-481f-be34-ac8650352dd5" providerId="ADAL" clId="{C66083D2-FC5C-0545-90E0-A9B527654B88}" dt="2023-03-04T17:38:08.410" v="488" actId="1076"/>
          <ac:spMkLst>
            <pc:docMk/>
            <pc:sldMk cId="91237106" sldId="870"/>
            <ac:spMk id="28" creationId="{253257C5-5F35-82B0-3DCF-BBA2060DBC0F}"/>
          </ac:spMkLst>
        </pc:spChg>
        <pc:spChg chg="mod">
          <ac:chgData name="QiuTian" userId="d059b521-ee81-481f-be34-ac8650352dd5" providerId="ADAL" clId="{C66083D2-FC5C-0545-90E0-A9B527654B88}" dt="2023-03-04T17:38:08.410" v="488" actId="1076"/>
          <ac:spMkLst>
            <pc:docMk/>
            <pc:sldMk cId="91237106" sldId="870"/>
            <ac:spMk id="29" creationId="{45CF9CFA-E8A4-087E-7DD5-F955E133B27A}"/>
          </ac:spMkLst>
        </pc:spChg>
        <pc:spChg chg="mod">
          <ac:chgData name="QiuTian" userId="d059b521-ee81-481f-be34-ac8650352dd5" providerId="ADAL" clId="{C66083D2-FC5C-0545-90E0-A9B527654B88}" dt="2023-03-04T17:38:08.410" v="488" actId="1076"/>
          <ac:spMkLst>
            <pc:docMk/>
            <pc:sldMk cId="91237106" sldId="870"/>
            <ac:spMk id="30" creationId="{3354C91C-C7F2-B0F5-E1E3-B51F707DB3AA}"/>
          </ac:spMkLst>
        </pc:spChg>
        <pc:spChg chg="mod">
          <ac:chgData name="QiuTian" userId="d059b521-ee81-481f-be34-ac8650352dd5" providerId="ADAL" clId="{C66083D2-FC5C-0545-90E0-A9B527654B88}" dt="2023-03-04T17:38:08.410" v="488" actId="1076"/>
          <ac:spMkLst>
            <pc:docMk/>
            <pc:sldMk cId="91237106" sldId="870"/>
            <ac:spMk id="31" creationId="{DEECAE6A-643B-90F5-6609-CF9DE059A6F9}"/>
          </ac:spMkLst>
        </pc:spChg>
        <pc:spChg chg="mod">
          <ac:chgData name="QiuTian" userId="d059b521-ee81-481f-be34-ac8650352dd5" providerId="ADAL" clId="{C66083D2-FC5C-0545-90E0-A9B527654B88}" dt="2023-03-04T17:38:08.410" v="488" actId="1076"/>
          <ac:spMkLst>
            <pc:docMk/>
            <pc:sldMk cId="91237106" sldId="870"/>
            <ac:spMk id="32" creationId="{707171DB-7AAA-D6F1-0902-EA8E6642BB1B}"/>
          </ac:spMkLst>
        </pc:spChg>
        <pc:spChg chg="mod">
          <ac:chgData name="QiuTian" userId="d059b521-ee81-481f-be34-ac8650352dd5" providerId="ADAL" clId="{C66083D2-FC5C-0545-90E0-A9B527654B88}" dt="2023-03-04T17:38:08.410" v="488" actId="1076"/>
          <ac:spMkLst>
            <pc:docMk/>
            <pc:sldMk cId="91237106" sldId="870"/>
            <ac:spMk id="33" creationId="{512A983F-6E15-25BD-0B89-A0CC23ADC417}"/>
          </ac:spMkLst>
        </pc:spChg>
        <pc:spChg chg="mod">
          <ac:chgData name="QiuTian" userId="d059b521-ee81-481f-be34-ac8650352dd5" providerId="ADAL" clId="{C66083D2-FC5C-0545-90E0-A9B527654B88}" dt="2023-03-04T17:38:08.410" v="488" actId="1076"/>
          <ac:spMkLst>
            <pc:docMk/>
            <pc:sldMk cId="91237106" sldId="870"/>
            <ac:spMk id="34" creationId="{4F7AD20A-1DC6-9FEF-FC17-3E93203059BD}"/>
          </ac:spMkLst>
        </pc:spChg>
        <pc:spChg chg="mod">
          <ac:chgData name="QiuTian" userId="d059b521-ee81-481f-be34-ac8650352dd5" providerId="ADAL" clId="{C66083D2-FC5C-0545-90E0-A9B527654B88}" dt="2023-03-04T17:38:08.410" v="488" actId="1076"/>
          <ac:spMkLst>
            <pc:docMk/>
            <pc:sldMk cId="91237106" sldId="870"/>
            <ac:spMk id="35" creationId="{C2CE4D3E-D9BD-B646-A880-46F9A7A3175D}"/>
          </ac:spMkLst>
        </pc:spChg>
        <pc:spChg chg="mod">
          <ac:chgData name="QiuTian" userId="d059b521-ee81-481f-be34-ac8650352dd5" providerId="ADAL" clId="{C66083D2-FC5C-0545-90E0-A9B527654B88}" dt="2023-03-04T17:38:08.410" v="488" actId="1076"/>
          <ac:spMkLst>
            <pc:docMk/>
            <pc:sldMk cId="91237106" sldId="870"/>
            <ac:spMk id="36" creationId="{ECF2ABA8-57D5-18D3-2853-F948D560452D}"/>
          </ac:spMkLst>
        </pc:spChg>
        <pc:spChg chg="mod">
          <ac:chgData name="QiuTian" userId="d059b521-ee81-481f-be34-ac8650352dd5" providerId="ADAL" clId="{C66083D2-FC5C-0545-90E0-A9B527654B88}" dt="2023-03-04T17:38:08.410" v="488" actId="1076"/>
          <ac:spMkLst>
            <pc:docMk/>
            <pc:sldMk cId="91237106" sldId="870"/>
            <ac:spMk id="37" creationId="{EE189D8D-8270-6256-3F04-216E8879AB91}"/>
          </ac:spMkLst>
        </pc:spChg>
        <pc:spChg chg="mod">
          <ac:chgData name="QiuTian" userId="d059b521-ee81-481f-be34-ac8650352dd5" providerId="ADAL" clId="{C66083D2-FC5C-0545-90E0-A9B527654B88}" dt="2023-03-04T17:38:08.410" v="488" actId="1076"/>
          <ac:spMkLst>
            <pc:docMk/>
            <pc:sldMk cId="91237106" sldId="870"/>
            <ac:spMk id="38" creationId="{7C95C49A-2180-F0D1-1F79-EF2F3D5E9F76}"/>
          </ac:spMkLst>
        </pc:spChg>
        <pc:spChg chg="mod">
          <ac:chgData name="QiuTian" userId="d059b521-ee81-481f-be34-ac8650352dd5" providerId="ADAL" clId="{C66083D2-FC5C-0545-90E0-A9B527654B88}" dt="2023-03-04T17:38:08.410" v="488" actId="1076"/>
          <ac:spMkLst>
            <pc:docMk/>
            <pc:sldMk cId="91237106" sldId="870"/>
            <ac:spMk id="39" creationId="{F3596AA1-3125-9914-CE14-5809B59D45D1}"/>
          </ac:spMkLst>
        </pc:spChg>
        <pc:spChg chg="mod">
          <ac:chgData name="QiuTian" userId="d059b521-ee81-481f-be34-ac8650352dd5" providerId="ADAL" clId="{C66083D2-FC5C-0545-90E0-A9B527654B88}" dt="2023-03-04T17:38:08.410" v="488" actId="1076"/>
          <ac:spMkLst>
            <pc:docMk/>
            <pc:sldMk cId="91237106" sldId="870"/>
            <ac:spMk id="40" creationId="{6F09325F-F87B-4AEE-A3D4-D442EED605C4}"/>
          </ac:spMkLst>
        </pc:spChg>
        <pc:spChg chg="mod">
          <ac:chgData name="QiuTian" userId="d059b521-ee81-481f-be34-ac8650352dd5" providerId="ADAL" clId="{C66083D2-FC5C-0545-90E0-A9B527654B88}" dt="2023-03-04T17:38:08.410" v="488" actId="1076"/>
          <ac:spMkLst>
            <pc:docMk/>
            <pc:sldMk cId="91237106" sldId="870"/>
            <ac:spMk id="41" creationId="{1A0BAB42-A282-6F80-9BA8-CF012D41483D}"/>
          </ac:spMkLst>
        </pc:spChg>
        <pc:spChg chg="mod">
          <ac:chgData name="QiuTian" userId="d059b521-ee81-481f-be34-ac8650352dd5" providerId="ADAL" clId="{C66083D2-FC5C-0545-90E0-A9B527654B88}" dt="2023-03-04T17:38:08.410" v="488" actId="1076"/>
          <ac:spMkLst>
            <pc:docMk/>
            <pc:sldMk cId="91237106" sldId="870"/>
            <ac:spMk id="42" creationId="{CAD9506F-6AB4-34FC-8213-51CD5A667026}"/>
          </ac:spMkLst>
        </pc:spChg>
        <pc:spChg chg="mod">
          <ac:chgData name="QiuTian" userId="d059b521-ee81-481f-be34-ac8650352dd5" providerId="ADAL" clId="{C66083D2-FC5C-0545-90E0-A9B527654B88}" dt="2023-03-04T17:38:08.410" v="488" actId="1076"/>
          <ac:spMkLst>
            <pc:docMk/>
            <pc:sldMk cId="91237106" sldId="870"/>
            <ac:spMk id="43" creationId="{040EC916-8935-94DE-ED11-72D364993B14}"/>
          </ac:spMkLst>
        </pc:spChg>
        <pc:spChg chg="mod">
          <ac:chgData name="QiuTian" userId="d059b521-ee81-481f-be34-ac8650352dd5" providerId="ADAL" clId="{C66083D2-FC5C-0545-90E0-A9B527654B88}" dt="2023-03-04T17:38:08.410" v="488" actId="1076"/>
          <ac:spMkLst>
            <pc:docMk/>
            <pc:sldMk cId="91237106" sldId="870"/>
            <ac:spMk id="44" creationId="{848C572F-2633-A337-56CA-38FFD28BE57F}"/>
          </ac:spMkLst>
        </pc:spChg>
        <pc:spChg chg="mod">
          <ac:chgData name="QiuTian" userId="d059b521-ee81-481f-be34-ac8650352dd5" providerId="ADAL" clId="{C66083D2-FC5C-0545-90E0-A9B527654B88}" dt="2023-03-04T17:38:08.410" v="488" actId="1076"/>
          <ac:spMkLst>
            <pc:docMk/>
            <pc:sldMk cId="91237106" sldId="870"/>
            <ac:spMk id="45" creationId="{F6EE544F-34D5-DF52-45EE-02A6CD604671}"/>
          </ac:spMkLst>
        </pc:spChg>
        <pc:spChg chg="mod">
          <ac:chgData name="QiuTian" userId="d059b521-ee81-481f-be34-ac8650352dd5" providerId="ADAL" clId="{C66083D2-FC5C-0545-90E0-A9B527654B88}" dt="2023-03-04T17:38:08.410" v="488" actId="1076"/>
          <ac:spMkLst>
            <pc:docMk/>
            <pc:sldMk cId="91237106" sldId="870"/>
            <ac:spMk id="46" creationId="{B67BEF9F-7CC8-DB3B-C8F2-EB870302C3AC}"/>
          </ac:spMkLst>
        </pc:spChg>
        <pc:spChg chg="mod">
          <ac:chgData name="QiuTian" userId="d059b521-ee81-481f-be34-ac8650352dd5" providerId="ADAL" clId="{C66083D2-FC5C-0545-90E0-A9B527654B88}" dt="2023-03-04T17:38:08.410" v="488" actId="1076"/>
          <ac:spMkLst>
            <pc:docMk/>
            <pc:sldMk cId="91237106" sldId="870"/>
            <ac:spMk id="47" creationId="{C6BA453A-4F4D-4C64-15F6-87CE616FD47C}"/>
          </ac:spMkLst>
        </pc:spChg>
        <pc:spChg chg="mod">
          <ac:chgData name="QiuTian" userId="d059b521-ee81-481f-be34-ac8650352dd5" providerId="ADAL" clId="{C66083D2-FC5C-0545-90E0-A9B527654B88}" dt="2023-03-04T17:38:08.410" v="488" actId="1076"/>
          <ac:spMkLst>
            <pc:docMk/>
            <pc:sldMk cId="91237106" sldId="870"/>
            <ac:spMk id="48" creationId="{251A463B-0A21-959A-8756-C07AE1F03640}"/>
          </ac:spMkLst>
        </pc:spChg>
        <pc:spChg chg="mod">
          <ac:chgData name="QiuTian" userId="d059b521-ee81-481f-be34-ac8650352dd5" providerId="ADAL" clId="{C66083D2-FC5C-0545-90E0-A9B527654B88}" dt="2023-03-04T17:38:08.410" v="488" actId="1076"/>
          <ac:spMkLst>
            <pc:docMk/>
            <pc:sldMk cId="91237106" sldId="870"/>
            <ac:spMk id="49" creationId="{972FE8A9-2143-987F-2FD7-EC7699207CD5}"/>
          </ac:spMkLst>
        </pc:spChg>
        <pc:spChg chg="mod">
          <ac:chgData name="QiuTian" userId="d059b521-ee81-481f-be34-ac8650352dd5" providerId="ADAL" clId="{C66083D2-FC5C-0545-90E0-A9B527654B88}" dt="2023-03-04T17:38:08.410" v="488" actId="1076"/>
          <ac:spMkLst>
            <pc:docMk/>
            <pc:sldMk cId="91237106" sldId="870"/>
            <ac:spMk id="50" creationId="{37B352E8-5719-AB71-224E-A446E671FE97}"/>
          </ac:spMkLst>
        </pc:spChg>
        <pc:spChg chg="mod">
          <ac:chgData name="QiuTian" userId="d059b521-ee81-481f-be34-ac8650352dd5" providerId="ADAL" clId="{C66083D2-FC5C-0545-90E0-A9B527654B88}" dt="2023-03-04T17:38:08.410" v="488" actId="1076"/>
          <ac:spMkLst>
            <pc:docMk/>
            <pc:sldMk cId="91237106" sldId="870"/>
            <ac:spMk id="51" creationId="{E9B1BDEA-2FFD-32B0-B54F-842963298F17}"/>
          </ac:spMkLst>
        </pc:spChg>
        <pc:spChg chg="mod">
          <ac:chgData name="QiuTian" userId="d059b521-ee81-481f-be34-ac8650352dd5" providerId="ADAL" clId="{C66083D2-FC5C-0545-90E0-A9B527654B88}" dt="2023-03-04T17:38:08.410" v="488" actId="1076"/>
          <ac:spMkLst>
            <pc:docMk/>
            <pc:sldMk cId="91237106" sldId="870"/>
            <ac:spMk id="52" creationId="{F395FF56-2336-524C-773B-02C61AD68EEE}"/>
          </ac:spMkLst>
        </pc:spChg>
        <pc:spChg chg="mod">
          <ac:chgData name="QiuTian" userId="d059b521-ee81-481f-be34-ac8650352dd5" providerId="ADAL" clId="{C66083D2-FC5C-0545-90E0-A9B527654B88}" dt="2023-03-04T17:38:08.410" v="488" actId="1076"/>
          <ac:spMkLst>
            <pc:docMk/>
            <pc:sldMk cId="91237106" sldId="870"/>
            <ac:spMk id="53" creationId="{1B1A0590-8917-8471-8B55-358B015C3932}"/>
          </ac:spMkLst>
        </pc:spChg>
        <pc:spChg chg="mod">
          <ac:chgData name="QiuTian" userId="d059b521-ee81-481f-be34-ac8650352dd5" providerId="ADAL" clId="{C66083D2-FC5C-0545-90E0-A9B527654B88}" dt="2023-03-04T17:38:08.410" v="488" actId="1076"/>
          <ac:spMkLst>
            <pc:docMk/>
            <pc:sldMk cId="91237106" sldId="870"/>
            <ac:spMk id="54" creationId="{88257106-CA3D-89F7-6992-A70B2DD1944B}"/>
          </ac:spMkLst>
        </pc:spChg>
        <pc:spChg chg="mod">
          <ac:chgData name="QiuTian" userId="d059b521-ee81-481f-be34-ac8650352dd5" providerId="ADAL" clId="{C66083D2-FC5C-0545-90E0-A9B527654B88}" dt="2023-03-04T17:38:08.410" v="488" actId="1076"/>
          <ac:spMkLst>
            <pc:docMk/>
            <pc:sldMk cId="91237106" sldId="870"/>
            <ac:spMk id="55" creationId="{B0C73B5F-0BDF-649A-504A-D6A064341D67}"/>
          </ac:spMkLst>
        </pc:spChg>
        <pc:spChg chg="mod">
          <ac:chgData name="QiuTian" userId="d059b521-ee81-481f-be34-ac8650352dd5" providerId="ADAL" clId="{C66083D2-FC5C-0545-90E0-A9B527654B88}" dt="2023-03-04T17:38:08.410" v="488" actId="1076"/>
          <ac:spMkLst>
            <pc:docMk/>
            <pc:sldMk cId="91237106" sldId="870"/>
            <ac:spMk id="56" creationId="{B24008EC-B870-BDDA-4E51-C527FFC80FC0}"/>
          </ac:spMkLst>
        </pc:spChg>
        <pc:spChg chg="mod">
          <ac:chgData name="QiuTian" userId="d059b521-ee81-481f-be34-ac8650352dd5" providerId="ADAL" clId="{C66083D2-FC5C-0545-90E0-A9B527654B88}" dt="2023-03-04T17:37:43.283" v="483" actId="1076"/>
          <ac:spMkLst>
            <pc:docMk/>
            <pc:sldMk cId="91237106" sldId="870"/>
            <ac:spMk id="59" creationId="{CA4E8D68-1002-06B1-7EF1-CB2E66B46716}"/>
          </ac:spMkLst>
        </pc:spChg>
        <pc:grpChg chg="mod">
          <ac:chgData name="QiuTian" userId="d059b521-ee81-481f-be34-ac8650352dd5" providerId="ADAL" clId="{C66083D2-FC5C-0545-90E0-A9B527654B88}" dt="2023-03-04T17:38:08.410" v="488" actId="1076"/>
          <ac:grpSpMkLst>
            <pc:docMk/>
            <pc:sldMk cId="91237106" sldId="870"/>
            <ac:grpSpMk id="9" creationId="{5FC29E29-1DF0-EB22-DFD4-5C9D8BC10B3D}"/>
          </ac:grpSpMkLst>
        </pc:grpChg>
        <pc:picChg chg="mod">
          <ac:chgData name="QiuTian" userId="d059b521-ee81-481f-be34-ac8650352dd5" providerId="ADAL" clId="{C66083D2-FC5C-0545-90E0-A9B527654B88}" dt="2023-03-04T17:37:43.283" v="483" actId="1076"/>
          <ac:picMkLst>
            <pc:docMk/>
            <pc:sldMk cId="91237106" sldId="870"/>
            <ac:picMk id="60" creationId="{0C4ACAE2-1FA3-7DC9-FC40-8D38300A9E1C}"/>
          </ac:picMkLst>
        </pc:picChg>
      </pc:sldChg>
      <pc:sldChg chg="addSp delSp modSp">
        <pc:chgData name="QiuTian" userId="d059b521-ee81-481f-be34-ac8650352dd5" providerId="ADAL" clId="{C66083D2-FC5C-0545-90E0-A9B527654B88}" dt="2023-03-04T17:44:06.129" v="567" actId="20577"/>
        <pc:sldMkLst>
          <pc:docMk/>
          <pc:sldMk cId="1623852730" sldId="871"/>
        </pc:sldMkLst>
        <pc:spChg chg="add mod">
          <ac:chgData name="QiuTian" userId="d059b521-ee81-481f-be34-ac8650352dd5" providerId="ADAL" clId="{C66083D2-FC5C-0545-90E0-A9B527654B88}" dt="2023-03-04T09:10:18.362" v="126"/>
          <ac:spMkLst>
            <pc:docMk/>
            <pc:sldMk cId="1623852730" sldId="871"/>
            <ac:spMk id="2" creationId="{0782B364-C664-E653-D151-31417CE0D54F}"/>
          </ac:spMkLst>
        </pc:spChg>
        <pc:spChg chg="del">
          <ac:chgData name="QiuTian" userId="d059b521-ee81-481f-be34-ac8650352dd5" providerId="ADAL" clId="{C66083D2-FC5C-0545-90E0-A9B527654B88}" dt="2023-03-04T09:09:57.208" v="123"/>
          <ac:spMkLst>
            <pc:docMk/>
            <pc:sldMk cId="1623852730" sldId="871"/>
            <ac:spMk id="5" creationId="{959057A3-0087-D824-6484-FE8805CD1536}"/>
          </ac:spMkLst>
        </pc:spChg>
        <pc:spChg chg="mod">
          <ac:chgData name="QiuTian" userId="d059b521-ee81-481f-be34-ac8650352dd5" providerId="ADAL" clId="{C66083D2-FC5C-0545-90E0-A9B527654B88}" dt="2023-03-04T17:44:06.129" v="567" actId="20577"/>
          <ac:spMkLst>
            <pc:docMk/>
            <pc:sldMk cId="1623852730" sldId="871"/>
            <ac:spMk id="8" creationId="{EE688D53-1B84-8871-5BCD-CD77CB3C58CC}"/>
          </ac:spMkLst>
        </pc:spChg>
      </pc:sldChg>
      <pc:sldChg chg="addSp delSp modSp">
        <pc:chgData name="QiuTian" userId="d059b521-ee81-481f-be34-ac8650352dd5" providerId="ADAL" clId="{C66083D2-FC5C-0545-90E0-A9B527654B88}" dt="2023-03-04T09:10:18.362" v="126"/>
        <pc:sldMkLst>
          <pc:docMk/>
          <pc:sldMk cId="71840770" sldId="872"/>
        </pc:sldMkLst>
        <pc:spChg chg="add mod">
          <ac:chgData name="QiuTian" userId="d059b521-ee81-481f-be34-ac8650352dd5" providerId="ADAL" clId="{C66083D2-FC5C-0545-90E0-A9B527654B88}" dt="2023-03-04T09:10:18.362" v="126"/>
          <ac:spMkLst>
            <pc:docMk/>
            <pc:sldMk cId="71840770" sldId="872"/>
            <ac:spMk id="2" creationId="{2FE4F635-2FB4-D596-B10A-905392F6FE0E}"/>
          </ac:spMkLst>
        </pc:spChg>
        <pc:spChg chg="del">
          <ac:chgData name="QiuTian" userId="d059b521-ee81-481f-be34-ac8650352dd5" providerId="ADAL" clId="{C66083D2-FC5C-0545-90E0-A9B527654B88}" dt="2023-03-04T09:09:57.208" v="123"/>
          <ac:spMkLst>
            <pc:docMk/>
            <pc:sldMk cId="71840770" sldId="87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16252844" sldId="873"/>
        </pc:sldMkLst>
        <pc:spChg chg="add mod">
          <ac:chgData name="QiuTian" userId="d059b521-ee81-481f-be34-ac8650352dd5" providerId="ADAL" clId="{C66083D2-FC5C-0545-90E0-A9B527654B88}" dt="2023-03-04T09:10:18.362" v="126"/>
          <ac:spMkLst>
            <pc:docMk/>
            <pc:sldMk cId="2416252844" sldId="873"/>
            <ac:spMk id="2" creationId="{F6CE74E1-6F3C-0E5B-BE18-8E48CB63CD7D}"/>
          </ac:spMkLst>
        </pc:spChg>
        <pc:spChg chg="del">
          <ac:chgData name="QiuTian" userId="d059b521-ee81-481f-be34-ac8650352dd5" providerId="ADAL" clId="{C66083D2-FC5C-0545-90E0-A9B527654B88}" dt="2023-03-04T09:09:57.208" v="123"/>
          <ac:spMkLst>
            <pc:docMk/>
            <pc:sldMk cId="2416252844" sldId="87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3834179" sldId="874"/>
        </pc:sldMkLst>
        <pc:spChg chg="add mod">
          <ac:chgData name="QiuTian" userId="d059b521-ee81-481f-be34-ac8650352dd5" providerId="ADAL" clId="{C66083D2-FC5C-0545-90E0-A9B527654B88}" dt="2023-03-04T09:10:18.362" v="126"/>
          <ac:spMkLst>
            <pc:docMk/>
            <pc:sldMk cId="1413834179" sldId="874"/>
            <ac:spMk id="2" creationId="{4BF60BF4-10C3-4356-7896-33DA824BE08F}"/>
          </ac:spMkLst>
        </pc:spChg>
        <pc:spChg chg="del">
          <ac:chgData name="QiuTian" userId="d059b521-ee81-481f-be34-ac8650352dd5" providerId="ADAL" clId="{C66083D2-FC5C-0545-90E0-A9B527654B88}" dt="2023-03-04T09:09:57.208" v="123"/>
          <ac:spMkLst>
            <pc:docMk/>
            <pc:sldMk cId="1413834179" sldId="87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44048920" sldId="875"/>
        </pc:sldMkLst>
        <pc:spChg chg="add mod">
          <ac:chgData name="QiuTian" userId="d059b521-ee81-481f-be34-ac8650352dd5" providerId="ADAL" clId="{C66083D2-FC5C-0545-90E0-A9B527654B88}" dt="2023-03-04T09:10:18.362" v="126"/>
          <ac:spMkLst>
            <pc:docMk/>
            <pc:sldMk cId="1444048920" sldId="875"/>
            <ac:spMk id="2" creationId="{E0FEBB44-D5B4-D1B0-4490-587D91F198FC}"/>
          </ac:spMkLst>
        </pc:spChg>
        <pc:spChg chg="del">
          <ac:chgData name="QiuTian" userId="d059b521-ee81-481f-be34-ac8650352dd5" providerId="ADAL" clId="{C66083D2-FC5C-0545-90E0-A9B527654B88}" dt="2023-03-04T09:09:57.208" v="123"/>
          <ac:spMkLst>
            <pc:docMk/>
            <pc:sldMk cId="1444048920" sldId="87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82747893" sldId="876"/>
        </pc:sldMkLst>
        <pc:spChg chg="add mod">
          <ac:chgData name="QiuTian" userId="d059b521-ee81-481f-be34-ac8650352dd5" providerId="ADAL" clId="{C66083D2-FC5C-0545-90E0-A9B527654B88}" dt="2023-03-04T09:10:18.362" v="126"/>
          <ac:spMkLst>
            <pc:docMk/>
            <pc:sldMk cId="2482747893" sldId="876"/>
            <ac:spMk id="2" creationId="{F2FDC812-2B53-4F03-3DE9-94AAE0ADD7A6}"/>
          </ac:spMkLst>
        </pc:spChg>
        <pc:spChg chg="del">
          <ac:chgData name="QiuTian" userId="d059b521-ee81-481f-be34-ac8650352dd5" providerId="ADAL" clId="{C66083D2-FC5C-0545-90E0-A9B527654B88}" dt="2023-03-04T09:09:57.208" v="123"/>
          <ac:spMkLst>
            <pc:docMk/>
            <pc:sldMk cId="2482747893" sldId="87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45508218" sldId="877"/>
        </pc:sldMkLst>
        <pc:spChg chg="add mod">
          <ac:chgData name="QiuTian" userId="d059b521-ee81-481f-be34-ac8650352dd5" providerId="ADAL" clId="{C66083D2-FC5C-0545-90E0-A9B527654B88}" dt="2023-03-04T09:10:18.362" v="126"/>
          <ac:spMkLst>
            <pc:docMk/>
            <pc:sldMk cId="4245508218" sldId="877"/>
            <ac:spMk id="2" creationId="{91221DF3-EFEE-E8FB-4558-D5B6B55C6A94}"/>
          </ac:spMkLst>
        </pc:spChg>
        <pc:spChg chg="del">
          <ac:chgData name="QiuTian" userId="d059b521-ee81-481f-be34-ac8650352dd5" providerId="ADAL" clId="{C66083D2-FC5C-0545-90E0-A9B527654B88}" dt="2023-03-04T09:09:57.208" v="123"/>
          <ac:spMkLst>
            <pc:docMk/>
            <pc:sldMk cId="4245508218" sldId="87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809631837" sldId="878"/>
        </pc:sldMkLst>
        <pc:spChg chg="add mod">
          <ac:chgData name="QiuTian" userId="d059b521-ee81-481f-be34-ac8650352dd5" providerId="ADAL" clId="{C66083D2-FC5C-0545-90E0-A9B527654B88}" dt="2023-03-04T09:10:18.362" v="126"/>
          <ac:spMkLst>
            <pc:docMk/>
            <pc:sldMk cId="809631837" sldId="878"/>
            <ac:spMk id="2" creationId="{0829E9BE-D47F-4C43-5F1F-E827E856D842}"/>
          </ac:spMkLst>
        </pc:spChg>
        <pc:spChg chg="del">
          <ac:chgData name="QiuTian" userId="d059b521-ee81-481f-be34-ac8650352dd5" providerId="ADAL" clId="{C66083D2-FC5C-0545-90E0-A9B527654B88}" dt="2023-03-04T09:09:57.208" v="123"/>
          <ac:spMkLst>
            <pc:docMk/>
            <pc:sldMk cId="809631837" sldId="878"/>
            <ac:spMk id="5" creationId="{959057A3-0087-D824-6484-FE8805CD1536}"/>
          </ac:spMkLst>
        </pc:spChg>
      </pc:sldChg>
      <pc:sldChg chg="addSp delSp modSp mod modAnim">
        <pc:chgData name="QiuTian" userId="d059b521-ee81-481f-be34-ac8650352dd5" providerId="ADAL" clId="{C66083D2-FC5C-0545-90E0-A9B527654B88}" dt="2023-03-04T18:01:13.419" v="827"/>
        <pc:sldMkLst>
          <pc:docMk/>
          <pc:sldMk cId="1875187861" sldId="879"/>
        </pc:sldMkLst>
        <pc:spChg chg="add mod">
          <ac:chgData name="QiuTian" userId="d059b521-ee81-481f-be34-ac8650352dd5" providerId="ADAL" clId="{C66083D2-FC5C-0545-90E0-A9B527654B88}" dt="2023-03-04T09:10:18.362" v="126"/>
          <ac:spMkLst>
            <pc:docMk/>
            <pc:sldMk cId="1875187861" sldId="879"/>
            <ac:spMk id="2" creationId="{31DEB1A7-51E3-0B54-6148-89A94406506B}"/>
          </ac:spMkLst>
        </pc:spChg>
        <pc:spChg chg="del">
          <ac:chgData name="QiuTian" userId="d059b521-ee81-481f-be34-ac8650352dd5" providerId="ADAL" clId="{C66083D2-FC5C-0545-90E0-A9B527654B88}" dt="2023-03-04T09:09:57.208" v="123"/>
          <ac:spMkLst>
            <pc:docMk/>
            <pc:sldMk cId="1875187861" sldId="879"/>
            <ac:spMk id="5" creationId="{959057A3-0087-D824-6484-FE8805CD1536}"/>
          </ac:spMkLst>
        </pc:spChg>
        <pc:spChg chg="mod">
          <ac:chgData name="QiuTian" userId="d059b521-ee81-481f-be34-ac8650352dd5" providerId="ADAL" clId="{C66083D2-FC5C-0545-90E0-A9B527654B88}" dt="2023-03-04T18:00:30.181" v="807" actId="1076"/>
          <ac:spMkLst>
            <pc:docMk/>
            <pc:sldMk cId="1875187861" sldId="879"/>
            <ac:spMk id="6" creationId="{BCD8452A-4150-569B-300C-7F13CD1D3C25}"/>
          </ac:spMkLst>
        </pc:spChg>
        <pc:spChg chg="mod">
          <ac:chgData name="QiuTian" userId="d059b521-ee81-481f-be34-ac8650352dd5" providerId="ADAL" clId="{C66083D2-FC5C-0545-90E0-A9B527654B88}" dt="2023-03-04T18:00:55.780" v="810" actId="1076"/>
          <ac:spMkLst>
            <pc:docMk/>
            <pc:sldMk cId="1875187861" sldId="879"/>
            <ac:spMk id="7" creationId="{C58E3128-BDE0-BFDB-4D16-23F23A12B48F}"/>
          </ac:spMkLst>
        </pc:spChg>
        <pc:spChg chg="mod">
          <ac:chgData name="QiuTian" userId="d059b521-ee81-481f-be34-ac8650352dd5" providerId="ADAL" clId="{C66083D2-FC5C-0545-90E0-A9B527654B88}" dt="2023-03-04T18:00:55.780" v="810" actId="1076"/>
          <ac:spMkLst>
            <pc:docMk/>
            <pc:sldMk cId="1875187861" sldId="879"/>
            <ac:spMk id="51" creationId="{F25699EF-F69F-7C6B-5748-11DA046DB7C8}"/>
          </ac:spMkLst>
        </pc:spChg>
        <pc:spChg chg="mod">
          <ac:chgData name="QiuTian" userId="d059b521-ee81-481f-be34-ac8650352dd5" providerId="ADAL" clId="{C66083D2-FC5C-0545-90E0-A9B527654B88}" dt="2023-03-04T18:00:55.780" v="810" actId="1076"/>
          <ac:spMkLst>
            <pc:docMk/>
            <pc:sldMk cId="1875187861" sldId="879"/>
            <ac:spMk id="52" creationId="{3287454C-F0FE-E2CE-E54D-E24737053631}"/>
          </ac:spMkLst>
        </pc:spChg>
        <pc:spChg chg="mod">
          <ac:chgData name="QiuTian" userId="d059b521-ee81-481f-be34-ac8650352dd5" providerId="ADAL" clId="{C66083D2-FC5C-0545-90E0-A9B527654B88}" dt="2023-03-04T18:00:55.780" v="810" actId="1076"/>
          <ac:spMkLst>
            <pc:docMk/>
            <pc:sldMk cId="1875187861" sldId="879"/>
            <ac:spMk id="53" creationId="{59AB4964-E7A1-8A57-F741-791DF3A08A6B}"/>
          </ac:spMkLst>
        </pc:spChg>
        <pc:spChg chg="mod">
          <ac:chgData name="QiuTian" userId="d059b521-ee81-481f-be34-ac8650352dd5" providerId="ADAL" clId="{C66083D2-FC5C-0545-90E0-A9B527654B88}" dt="2023-03-04T18:00:55.780" v="810" actId="1076"/>
          <ac:spMkLst>
            <pc:docMk/>
            <pc:sldMk cId="1875187861" sldId="879"/>
            <ac:spMk id="54" creationId="{369B144C-2695-17A9-D272-23CFDE7B6C1C}"/>
          </ac:spMkLst>
        </pc:spChg>
        <pc:spChg chg="mod">
          <ac:chgData name="QiuTian" userId="d059b521-ee81-481f-be34-ac8650352dd5" providerId="ADAL" clId="{C66083D2-FC5C-0545-90E0-A9B527654B88}" dt="2023-03-04T18:00:55.780" v="810" actId="1076"/>
          <ac:spMkLst>
            <pc:docMk/>
            <pc:sldMk cId="1875187861" sldId="879"/>
            <ac:spMk id="55" creationId="{284BC6E7-F28E-B5E6-C572-30A61B5A8F58}"/>
          </ac:spMkLst>
        </pc:spChg>
        <pc:spChg chg="mod">
          <ac:chgData name="QiuTian" userId="d059b521-ee81-481f-be34-ac8650352dd5" providerId="ADAL" clId="{C66083D2-FC5C-0545-90E0-A9B527654B88}" dt="2023-03-04T18:00:55.780" v="810" actId="1076"/>
          <ac:spMkLst>
            <pc:docMk/>
            <pc:sldMk cId="1875187861" sldId="879"/>
            <ac:spMk id="56" creationId="{EF96D779-A833-7E58-50A4-4C2752AB931C}"/>
          </ac:spMkLst>
        </pc:spChg>
        <pc:spChg chg="mod">
          <ac:chgData name="QiuTian" userId="d059b521-ee81-481f-be34-ac8650352dd5" providerId="ADAL" clId="{C66083D2-FC5C-0545-90E0-A9B527654B88}" dt="2023-03-04T18:00:55.780" v="810" actId="1076"/>
          <ac:spMkLst>
            <pc:docMk/>
            <pc:sldMk cId="1875187861" sldId="879"/>
            <ac:spMk id="57" creationId="{1498C420-B7E7-1181-D6BB-F90C6B80093B}"/>
          </ac:spMkLst>
        </pc:spChg>
        <pc:spChg chg="mod">
          <ac:chgData name="QiuTian" userId="d059b521-ee81-481f-be34-ac8650352dd5" providerId="ADAL" clId="{C66083D2-FC5C-0545-90E0-A9B527654B88}" dt="2023-03-04T18:00:55.780" v="810" actId="1076"/>
          <ac:spMkLst>
            <pc:docMk/>
            <pc:sldMk cId="1875187861" sldId="879"/>
            <ac:spMk id="58" creationId="{80DAC239-7555-1CE0-F39C-7EE7B13F7C14}"/>
          </ac:spMkLst>
        </pc:spChg>
        <pc:spChg chg="mod">
          <ac:chgData name="QiuTian" userId="d059b521-ee81-481f-be34-ac8650352dd5" providerId="ADAL" clId="{C66083D2-FC5C-0545-90E0-A9B527654B88}" dt="2023-03-04T18:00:55.780" v="810" actId="1076"/>
          <ac:spMkLst>
            <pc:docMk/>
            <pc:sldMk cId="1875187861" sldId="879"/>
            <ac:spMk id="59" creationId="{E951D30E-0715-C4DF-397A-2035F00F0107}"/>
          </ac:spMkLst>
        </pc:spChg>
        <pc:spChg chg="mod">
          <ac:chgData name="QiuTian" userId="d059b521-ee81-481f-be34-ac8650352dd5" providerId="ADAL" clId="{C66083D2-FC5C-0545-90E0-A9B527654B88}" dt="2023-03-04T18:00:55.780" v="810" actId="1076"/>
          <ac:spMkLst>
            <pc:docMk/>
            <pc:sldMk cId="1875187861" sldId="879"/>
            <ac:spMk id="60" creationId="{450875D9-71B8-74D1-4205-EE167CFBD313}"/>
          </ac:spMkLst>
        </pc:spChg>
        <pc:spChg chg="mod">
          <ac:chgData name="QiuTian" userId="d059b521-ee81-481f-be34-ac8650352dd5" providerId="ADAL" clId="{C66083D2-FC5C-0545-90E0-A9B527654B88}" dt="2023-03-04T18:00:55.780" v="810" actId="1076"/>
          <ac:spMkLst>
            <pc:docMk/>
            <pc:sldMk cId="1875187861" sldId="879"/>
            <ac:spMk id="61" creationId="{B68D4FFD-3AB1-DC85-C048-9562A65DAA1F}"/>
          </ac:spMkLst>
        </pc:spChg>
        <pc:spChg chg="mod">
          <ac:chgData name="QiuTian" userId="d059b521-ee81-481f-be34-ac8650352dd5" providerId="ADAL" clId="{C66083D2-FC5C-0545-90E0-A9B527654B88}" dt="2023-03-04T18:00:55.780" v="810" actId="1076"/>
          <ac:spMkLst>
            <pc:docMk/>
            <pc:sldMk cId="1875187861" sldId="879"/>
            <ac:spMk id="62" creationId="{B5FD973B-83F6-00A9-BF9C-D85D41DFDA75}"/>
          </ac:spMkLst>
        </pc:spChg>
        <pc:spChg chg="mod">
          <ac:chgData name="QiuTian" userId="d059b521-ee81-481f-be34-ac8650352dd5" providerId="ADAL" clId="{C66083D2-FC5C-0545-90E0-A9B527654B88}" dt="2023-03-04T18:00:55.780" v="810" actId="1076"/>
          <ac:spMkLst>
            <pc:docMk/>
            <pc:sldMk cId="1875187861" sldId="879"/>
            <ac:spMk id="63" creationId="{E45752E1-D591-10FF-A485-D0AE2CC8D6B8}"/>
          </ac:spMkLst>
        </pc:spChg>
        <pc:spChg chg="mod">
          <ac:chgData name="QiuTian" userId="d059b521-ee81-481f-be34-ac8650352dd5" providerId="ADAL" clId="{C66083D2-FC5C-0545-90E0-A9B527654B88}" dt="2023-03-04T18:00:55.780" v="810" actId="1076"/>
          <ac:spMkLst>
            <pc:docMk/>
            <pc:sldMk cId="1875187861" sldId="879"/>
            <ac:spMk id="64" creationId="{46E57215-910B-9487-B1C3-F9AE2F71D419}"/>
          </ac:spMkLst>
        </pc:spChg>
        <pc:spChg chg="mod">
          <ac:chgData name="QiuTian" userId="d059b521-ee81-481f-be34-ac8650352dd5" providerId="ADAL" clId="{C66083D2-FC5C-0545-90E0-A9B527654B88}" dt="2023-03-04T18:00:55.780" v="810" actId="1076"/>
          <ac:spMkLst>
            <pc:docMk/>
            <pc:sldMk cId="1875187861" sldId="879"/>
            <ac:spMk id="65" creationId="{2EC186B7-E8AF-DD18-B096-17E4AEA95D13}"/>
          </ac:spMkLst>
        </pc:spChg>
        <pc:spChg chg="mod">
          <ac:chgData name="QiuTian" userId="d059b521-ee81-481f-be34-ac8650352dd5" providerId="ADAL" clId="{C66083D2-FC5C-0545-90E0-A9B527654B88}" dt="2023-03-04T18:00:55.780" v="810" actId="1076"/>
          <ac:spMkLst>
            <pc:docMk/>
            <pc:sldMk cId="1875187861" sldId="879"/>
            <ac:spMk id="66" creationId="{E8922BAB-2ABC-9A5A-8AEE-FA1D76CD2EEB}"/>
          </ac:spMkLst>
        </pc:spChg>
        <pc:spChg chg="mod">
          <ac:chgData name="QiuTian" userId="d059b521-ee81-481f-be34-ac8650352dd5" providerId="ADAL" clId="{C66083D2-FC5C-0545-90E0-A9B527654B88}" dt="2023-03-04T18:00:55.780" v="810" actId="1076"/>
          <ac:spMkLst>
            <pc:docMk/>
            <pc:sldMk cId="1875187861" sldId="879"/>
            <ac:spMk id="67" creationId="{50BC51BE-59EF-7F47-4EBB-ED6F080D6D5E}"/>
          </ac:spMkLst>
        </pc:spChg>
        <pc:spChg chg="mod">
          <ac:chgData name="QiuTian" userId="d059b521-ee81-481f-be34-ac8650352dd5" providerId="ADAL" clId="{C66083D2-FC5C-0545-90E0-A9B527654B88}" dt="2023-03-04T18:00:55.780" v="810" actId="1076"/>
          <ac:spMkLst>
            <pc:docMk/>
            <pc:sldMk cId="1875187861" sldId="879"/>
            <ac:spMk id="68" creationId="{F69BB49E-1D04-1DC5-F44D-B37443A618D5}"/>
          </ac:spMkLst>
        </pc:spChg>
        <pc:spChg chg="mod">
          <ac:chgData name="QiuTian" userId="d059b521-ee81-481f-be34-ac8650352dd5" providerId="ADAL" clId="{C66083D2-FC5C-0545-90E0-A9B527654B88}" dt="2023-03-04T18:00:55.780" v="810" actId="1076"/>
          <ac:spMkLst>
            <pc:docMk/>
            <pc:sldMk cId="1875187861" sldId="879"/>
            <ac:spMk id="69" creationId="{ED68905A-5EEC-58FF-6D57-DCC9BC3D40C8}"/>
          </ac:spMkLst>
        </pc:spChg>
        <pc:spChg chg="mod">
          <ac:chgData name="QiuTian" userId="d059b521-ee81-481f-be34-ac8650352dd5" providerId="ADAL" clId="{C66083D2-FC5C-0545-90E0-A9B527654B88}" dt="2023-03-04T18:00:55.780" v="810" actId="1076"/>
          <ac:spMkLst>
            <pc:docMk/>
            <pc:sldMk cId="1875187861" sldId="879"/>
            <ac:spMk id="70" creationId="{8E7B5A73-ABED-3450-2968-DD1C4BEEDF98}"/>
          </ac:spMkLst>
        </pc:spChg>
        <pc:spChg chg="mod">
          <ac:chgData name="QiuTian" userId="d059b521-ee81-481f-be34-ac8650352dd5" providerId="ADAL" clId="{C66083D2-FC5C-0545-90E0-A9B527654B88}" dt="2023-03-04T18:00:55.780" v="810" actId="1076"/>
          <ac:spMkLst>
            <pc:docMk/>
            <pc:sldMk cId="1875187861" sldId="879"/>
            <ac:spMk id="71" creationId="{F8E6B333-226F-97D4-4F44-E1945504919B}"/>
          </ac:spMkLst>
        </pc:spChg>
        <pc:spChg chg="mod">
          <ac:chgData name="QiuTian" userId="d059b521-ee81-481f-be34-ac8650352dd5" providerId="ADAL" clId="{C66083D2-FC5C-0545-90E0-A9B527654B88}" dt="2023-03-04T18:00:55.780" v="810" actId="1076"/>
          <ac:spMkLst>
            <pc:docMk/>
            <pc:sldMk cId="1875187861" sldId="879"/>
            <ac:spMk id="72" creationId="{9AB36951-6FC6-9387-6DD3-6D94000329F9}"/>
          </ac:spMkLst>
        </pc:spChg>
        <pc:spChg chg="mod">
          <ac:chgData name="QiuTian" userId="d059b521-ee81-481f-be34-ac8650352dd5" providerId="ADAL" clId="{C66083D2-FC5C-0545-90E0-A9B527654B88}" dt="2023-03-04T18:00:55.780" v="810" actId="1076"/>
          <ac:spMkLst>
            <pc:docMk/>
            <pc:sldMk cId="1875187861" sldId="879"/>
            <ac:spMk id="73" creationId="{70C0B569-4802-968F-0BA2-2679B6BFE49D}"/>
          </ac:spMkLst>
        </pc:spChg>
        <pc:spChg chg="mod">
          <ac:chgData name="QiuTian" userId="d059b521-ee81-481f-be34-ac8650352dd5" providerId="ADAL" clId="{C66083D2-FC5C-0545-90E0-A9B527654B88}" dt="2023-03-04T18:00:55.780" v="810" actId="1076"/>
          <ac:spMkLst>
            <pc:docMk/>
            <pc:sldMk cId="1875187861" sldId="879"/>
            <ac:spMk id="74" creationId="{BDD871A1-4F7C-5323-87D9-9182CEB8AF8A}"/>
          </ac:spMkLst>
        </pc:spChg>
        <pc:spChg chg="mod">
          <ac:chgData name="QiuTian" userId="d059b521-ee81-481f-be34-ac8650352dd5" providerId="ADAL" clId="{C66083D2-FC5C-0545-90E0-A9B527654B88}" dt="2023-03-04T18:00:55.780" v="810" actId="1076"/>
          <ac:spMkLst>
            <pc:docMk/>
            <pc:sldMk cId="1875187861" sldId="879"/>
            <ac:spMk id="75" creationId="{B4D5397D-1551-8809-BED7-D2E6D9D3F8C7}"/>
          </ac:spMkLst>
        </pc:spChg>
        <pc:spChg chg="mod">
          <ac:chgData name="QiuTian" userId="d059b521-ee81-481f-be34-ac8650352dd5" providerId="ADAL" clId="{C66083D2-FC5C-0545-90E0-A9B527654B88}" dt="2023-03-04T18:00:55.780" v="810" actId="1076"/>
          <ac:spMkLst>
            <pc:docMk/>
            <pc:sldMk cId="1875187861" sldId="879"/>
            <ac:spMk id="76" creationId="{460938E8-83E4-A2BB-31B6-760044A5C22B}"/>
          </ac:spMkLst>
        </pc:spChg>
        <pc:spChg chg="mod">
          <ac:chgData name="QiuTian" userId="d059b521-ee81-481f-be34-ac8650352dd5" providerId="ADAL" clId="{C66083D2-FC5C-0545-90E0-A9B527654B88}" dt="2023-03-04T18:00:55.780" v="810" actId="1076"/>
          <ac:spMkLst>
            <pc:docMk/>
            <pc:sldMk cId="1875187861" sldId="879"/>
            <ac:spMk id="77" creationId="{00C11FEF-6610-2DBC-2C95-B5C215C33CE0}"/>
          </ac:spMkLst>
        </pc:spChg>
        <pc:spChg chg="mod">
          <ac:chgData name="QiuTian" userId="d059b521-ee81-481f-be34-ac8650352dd5" providerId="ADAL" clId="{C66083D2-FC5C-0545-90E0-A9B527654B88}" dt="2023-03-04T18:00:55.780" v="810" actId="1076"/>
          <ac:spMkLst>
            <pc:docMk/>
            <pc:sldMk cId="1875187861" sldId="879"/>
            <ac:spMk id="78" creationId="{71C9B851-08C6-5800-190F-194EC0597676}"/>
          </ac:spMkLst>
        </pc:spChg>
        <pc:spChg chg="mod">
          <ac:chgData name="QiuTian" userId="d059b521-ee81-481f-be34-ac8650352dd5" providerId="ADAL" clId="{C66083D2-FC5C-0545-90E0-A9B527654B88}" dt="2023-03-04T18:00:55.780" v="810" actId="1076"/>
          <ac:spMkLst>
            <pc:docMk/>
            <pc:sldMk cId="1875187861" sldId="879"/>
            <ac:spMk id="79" creationId="{7BB71BD9-6ADD-7D3A-201F-D3C6769C458D}"/>
          </ac:spMkLst>
        </pc:spChg>
        <pc:spChg chg="mod">
          <ac:chgData name="QiuTian" userId="d059b521-ee81-481f-be34-ac8650352dd5" providerId="ADAL" clId="{C66083D2-FC5C-0545-90E0-A9B527654B88}" dt="2023-03-04T18:00:55.780" v="810" actId="1076"/>
          <ac:spMkLst>
            <pc:docMk/>
            <pc:sldMk cId="1875187861" sldId="879"/>
            <ac:spMk id="80" creationId="{3DD37685-0DD9-5BAC-C5EC-547A02806D89}"/>
          </ac:spMkLst>
        </pc:spChg>
        <pc:spChg chg="mod">
          <ac:chgData name="QiuTian" userId="d059b521-ee81-481f-be34-ac8650352dd5" providerId="ADAL" clId="{C66083D2-FC5C-0545-90E0-A9B527654B88}" dt="2023-03-04T18:00:55.780" v="810" actId="1076"/>
          <ac:spMkLst>
            <pc:docMk/>
            <pc:sldMk cId="1875187861" sldId="879"/>
            <ac:spMk id="81" creationId="{E8D606AD-2744-3C04-AF35-9F20A5A29533}"/>
          </ac:spMkLst>
        </pc:spChg>
        <pc:spChg chg="mod">
          <ac:chgData name="QiuTian" userId="d059b521-ee81-481f-be34-ac8650352dd5" providerId="ADAL" clId="{C66083D2-FC5C-0545-90E0-A9B527654B88}" dt="2023-03-04T18:00:55.780" v="810" actId="1076"/>
          <ac:spMkLst>
            <pc:docMk/>
            <pc:sldMk cId="1875187861" sldId="879"/>
            <ac:spMk id="82" creationId="{E6F48FB2-4624-C0FD-F137-6AA6FDEBD3B6}"/>
          </ac:spMkLst>
        </pc:spChg>
        <pc:spChg chg="mod">
          <ac:chgData name="QiuTian" userId="d059b521-ee81-481f-be34-ac8650352dd5" providerId="ADAL" clId="{C66083D2-FC5C-0545-90E0-A9B527654B88}" dt="2023-03-04T18:00:55.780" v="810" actId="1076"/>
          <ac:spMkLst>
            <pc:docMk/>
            <pc:sldMk cId="1875187861" sldId="879"/>
            <ac:spMk id="83" creationId="{37C6E324-0C28-D5F9-B7B8-6B9366CF5911}"/>
          </ac:spMkLst>
        </pc:spChg>
        <pc:spChg chg="mod">
          <ac:chgData name="QiuTian" userId="d059b521-ee81-481f-be34-ac8650352dd5" providerId="ADAL" clId="{C66083D2-FC5C-0545-90E0-A9B527654B88}" dt="2023-03-04T18:00:55.780" v="810" actId="1076"/>
          <ac:spMkLst>
            <pc:docMk/>
            <pc:sldMk cId="1875187861" sldId="879"/>
            <ac:spMk id="84" creationId="{B62DAA87-6790-232F-5A4B-CEEF4C0818A7}"/>
          </ac:spMkLst>
        </pc:spChg>
        <pc:spChg chg="mod">
          <ac:chgData name="QiuTian" userId="d059b521-ee81-481f-be34-ac8650352dd5" providerId="ADAL" clId="{C66083D2-FC5C-0545-90E0-A9B527654B88}" dt="2023-03-04T18:00:55.780" v="810" actId="1076"/>
          <ac:spMkLst>
            <pc:docMk/>
            <pc:sldMk cId="1875187861" sldId="879"/>
            <ac:spMk id="85" creationId="{75CC49B1-C940-BFCB-C84E-D4287CC08F00}"/>
          </ac:spMkLst>
        </pc:spChg>
        <pc:spChg chg="mod">
          <ac:chgData name="QiuTian" userId="d059b521-ee81-481f-be34-ac8650352dd5" providerId="ADAL" clId="{C66083D2-FC5C-0545-90E0-A9B527654B88}" dt="2023-03-04T18:00:55.780" v="810" actId="1076"/>
          <ac:spMkLst>
            <pc:docMk/>
            <pc:sldMk cId="1875187861" sldId="879"/>
            <ac:spMk id="86" creationId="{C08C9EF0-941A-BDE4-3D48-B348D71E88BF}"/>
          </ac:spMkLst>
        </pc:spChg>
        <pc:spChg chg="mod">
          <ac:chgData name="QiuTian" userId="d059b521-ee81-481f-be34-ac8650352dd5" providerId="ADAL" clId="{C66083D2-FC5C-0545-90E0-A9B527654B88}" dt="2023-03-04T18:00:55.780" v="810" actId="1076"/>
          <ac:spMkLst>
            <pc:docMk/>
            <pc:sldMk cId="1875187861" sldId="879"/>
            <ac:spMk id="87" creationId="{2B7613BA-DF7E-6435-EA88-EDB388C54C1C}"/>
          </ac:spMkLst>
        </pc:spChg>
        <pc:spChg chg="mod">
          <ac:chgData name="QiuTian" userId="d059b521-ee81-481f-be34-ac8650352dd5" providerId="ADAL" clId="{C66083D2-FC5C-0545-90E0-A9B527654B88}" dt="2023-03-04T18:00:55.780" v="810" actId="1076"/>
          <ac:spMkLst>
            <pc:docMk/>
            <pc:sldMk cId="1875187861" sldId="879"/>
            <ac:spMk id="88" creationId="{EC2F9E82-B14E-73A3-9DE1-7C43EAD692CE}"/>
          </ac:spMkLst>
        </pc:spChg>
        <pc:spChg chg="mod">
          <ac:chgData name="QiuTian" userId="d059b521-ee81-481f-be34-ac8650352dd5" providerId="ADAL" clId="{C66083D2-FC5C-0545-90E0-A9B527654B88}" dt="2023-03-04T18:00:55.780" v="810" actId="1076"/>
          <ac:spMkLst>
            <pc:docMk/>
            <pc:sldMk cId="1875187861" sldId="879"/>
            <ac:spMk id="89" creationId="{7C2A8081-6B39-582F-EE78-B71A2233A145}"/>
          </ac:spMkLst>
        </pc:spChg>
        <pc:spChg chg="mod">
          <ac:chgData name="QiuTian" userId="d059b521-ee81-481f-be34-ac8650352dd5" providerId="ADAL" clId="{C66083D2-FC5C-0545-90E0-A9B527654B88}" dt="2023-03-04T18:00:55.780" v="810" actId="1076"/>
          <ac:spMkLst>
            <pc:docMk/>
            <pc:sldMk cId="1875187861" sldId="879"/>
            <ac:spMk id="90" creationId="{FF7837EA-ACB1-5C12-3E40-5E7606FF884A}"/>
          </ac:spMkLst>
        </pc:spChg>
        <pc:spChg chg="mod">
          <ac:chgData name="QiuTian" userId="d059b521-ee81-481f-be34-ac8650352dd5" providerId="ADAL" clId="{C66083D2-FC5C-0545-90E0-A9B527654B88}" dt="2023-03-04T18:00:55.780" v="810" actId="1076"/>
          <ac:spMkLst>
            <pc:docMk/>
            <pc:sldMk cId="1875187861" sldId="879"/>
            <ac:spMk id="91" creationId="{CBAE4FA0-6F99-E03C-00A2-6C64F4F6948F}"/>
          </ac:spMkLst>
        </pc:spChg>
        <pc:spChg chg="mod">
          <ac:chgData name="QiuTian" userId="d059b521-ee81-481f-be34-ac8650352dd5" providerId="ADAL" clId="{C66083D2-FC5C-0545-90E0-A9B527654B88}" dt="2023-03-04T18:00:55.780" v="810" actId="1076"/>
          <ac:spMkLst>
            <pc:docMk/>
            <pc:sldMk cId="1875187861" sldId="879"/>
            <ac:spMk id="92" creationId="{4408EEE3-A136-EFA4-29FB-BE8896DA0C23}"/>
          </ac:spMkLst>
        </pc:spChg>
        <pc:spChg chg="mod">
          <ac:chgData name="QiuTian" userId="d059b521-ee81-481f-be34-ac8650352dd5" providerId="ADAL" clId="{C66083D2-FC5C-0545-90E0-A9B527654B88}" dt="2023-03-04T18:00:55.780" v="810" actId="1076"/>
          <ac:spMkLst>
            <pc:docMk/>
            <pc:sldMk cId="1875187861" sldId="879"/>
            <ac:spMk id="93" creationId="{6DC2B20D-4800-5844-A123-349202B25D75}"/>
          </ac:spMkLst>
        </pc:spChg>
        <pc:spChg chg="mod">
          <ac:chgData name="QiuTian" userId="d059b521-ee81-481f-be34-ac8650352dd5" providerId="ADAL" clId="{C66083D2-FC5C-0545-90E0-A9B527654B88}" dt="2023-03-04T18:00:55.780" v="810" actId="1076"/>
          <ac:spMkLst>
            <pc:docMk/>
            <pc:sldMk cId="1875187861" sldId="879"/>
            <ac:spMk id="94" creationId="{06E06A7E-574E-55A9-113F-147D860DFE30}"/>
          </ac:spMkLst>
        </pc:spChg>
        <pc:spChg chg="mod">
          <ac:chgData name="QiuTian" userId="d059b521-ee81-481f-be34-ac8650352dd5" providerId="ADAL" clId="{C66083D2-FC5C-0545-90E0-A9B527654B88}" dt="2023-03-04T18:00:55.780" v="810" actId="1076"/>
          <ac:spMkLst>
            <pc:docMk/>
            <pc:sldMk cId="1875187861" sldId="879"/>
            <ac:spMk id="95" creationId="{8099D0EF-88D3-6C58-0A03-470431E096A4}"/>
          </ac:spMkLst>
        </pc:spChg>
        <pc:spChg chg="mod">
          <ac:chgData name="QiuTian" userId="d059b521-ee81-481f-be34-ac8650352dd5" providerId="ADAL" clId="{C66083D2-FC5C-0545-90E0-A9B527654B88}" dt="2023-03-04T18:00:55.780" v="810" actId="1076"/>
          <ac:spMkLst>
            <pc:docMk/>
            <pc:sldMk cId="1875187861" sldId="879"/>
            <ac:spMk id="96" creationId="{8DDAC62B-D802-F416-A49D-8E0BD0CC367C}"/>
          </ac:spMkLst>
        </pc:spChg>
        <pc:spChg chg="mod">
          <ac:chgData name="QiuTian" userId="d059b521-ee81-481f-be34-ac8650352dd5" providerId="ADAL" clId="{C66083D2-FC5C-0545-90E0-A9B527654B88}" dt="2023-03-04T18:00:55.780" v="810" actId="1076"/>
          <ac:spMkLst>
            <pc:docMk/>
            <pc:sldMk cId="1875187861" sldId="879"/>
            <ac:spMk id="97" creationId="{72E1F715-4F84-6CF2-B778-AE8B008ED03F}"/>
          </ac:spMkLst>
        </pc:spChg>
        <pc:spChg chg="mod">
          <ac:chgData name="QiuTian" userId="d059b521-ee81-481f-be34-ac8650352dd5" providerId="ADAL" clId="{C66083D2-FC5C-0545-90E0-A9B527654B88}" dt="2023-03-04T18:00:55.780" v="810" actId="1076"/>
          <ac:spMkLst>
            <pc:docMk/>
            <pc:sldMk cId="1875187861" sldId="879"/>
            <ac:spMk id="98" creationId="{30D49635-C163-7451-81D3-44045736A2AE}"/>
          </ac:spMkLst>
        </pc:spChg>
        <pc:spChg chg="mod">
          <ac:chgData name="QiuTian" userId="d059b521-ee81-481f-be34-ac8650352dd5" providerId="ADAL" clId="{C66083D2-FC5C-0545-90E0-A9B527654B88}" dt="2023-03-04T18:00:55.780" v="810" actId="1076"/>
          <ac:spMkLst>
            <pc:docMk/>
            <pc:sldMk cId="1875187861" sldId="879"/>
            <ac:spMk id="99" creationId="{B4719A21-3B37-3795-CCC3-BD055875126B}"/>
          </ac:spMkLst>
        </pc:spChg>
        <pc:spChg chg="mod">
          <ac:chgData name="QiuTian" userId="d059b521-ee81-481f-be34-ac8650352dd5" providerId="ADAL" clId="{C66083D2-FC5C-0545-90E0-A9B527654B88}" dt="2023-03-04T18:00:55.780" v="810" actId="1076"/>
          <ac:spMkLst>
            <pc:docMk/>
            <pc:sldMk cId="1875187861" sldId="879"/>
            <ac:spMk id="100" creationId="{ADC9BDD9-A39E-DA01-0BD2-DBE9F1DCBDF2}"/>
          </ac:spMkLst>
        </pc:spChg>
        <pc:spChg chg="mod">
          <ac:chgData name="QiuTian" userId="d059b521-ee81-481f-be34-ac8650352dd5" providerId="ADAL" clId="{C66083D2-FC5C-0545-90E0-A9B527654B88}" dt="2023-03-04T18:00:55.780" v="810" actId="1076"/>
          <ac:spMkLst>
            <pc:docMk/>
            <pc:sldMk cId="1875187861" sldId="879"/>
            <ac:spMk id="101" creationId="{F2EF2FB7-B541-E7F2-8542-F392BB26B57C}"/>
          </ac:spMkLst>
        </pc:spChg>
        <pc:spChg chg="mod">
          <ac:chgData name="QiuTian" userId="d059b521-ee81-481f-be34-ac8650352dd5" providerId="ADAL" clId="{C66083D2-FC5C-0545-90E0-A9B527654B88}" dt="2023-03-04T18:00:55.780" v="810" actId="1076"/>
          <ac:spMkLst>
            <pc:docMk/>
            <pc:sldMk cId="1875187861" sldId="879"/>
            <ac:spMk id="102" creationId="{C43BB22D-C7B2-EA68-8809-EB33B587CF51}"/>
          </ac:spMkLst>
        </pc:spChg>
        <pc:spChg chg="mod">
          <ac:chgData name="QiuTian" userId="d059b521-ee81-481f-be34-ac8650352dd5" providerId="ADAL" clId="{C66083D2-FC5C-0545-90E0-A9B527654B88}" dt="2023-03-04T18:00:55.780" v="810" actId="1076"/>
          <ac:spMkLst>
            <pc:docMk/>
            <pc:sldMk cId="1875187861" sldId="879"/>
            <ac:spMk id="103" creationId="{8A3FDC84-8549-6EF3-9D7F-0C35F17AD7ED}"/>
          </ac:spMkLst>
        </pc:spChg>
        <pc:spChg chg="mod">
          <ac:chgData name="QiuTian" userId="d059b521-ee81-481f-be34-ac8650352dd5" providerId="ADAL" clId="{C66083D2-FC5C-0545-90E0-A9B527654B88}" dt="2023-03-04T18:00:55.780" v="810" actId="1076"/>
          <ac:spMkLst>
            <pc:docMk/>
            <pc:sldMk cId="1875187861" sldId="879"/>
            <ac:spMk id="104" creationId="{2EF62A14-5FBD-3F9F-906A-902B8B211E48}"/>
          </ac:spMkLst>
        </pc:spChg>
        <pc:spChg chg="mod">
          <ac:chgData name="QiuTian" userId="d059b521-ee81-481f-be34-ac8650352dd5" providerId="ADAL" clId="{C66083D2-FC5C-0545-90E0-A9B527654B88}" dt="2023-03-04T18:00:55.780" v="810" actId="1076"/>
          <ac:spMkLst>
            <pc:docMk/>
            <pc:sldMk cId="1875187861" sldId="879"/>
            <ac:spMk id="105" creationId="{BF80AE01-FD55-AAD6-7323-B55F331DBB85}"/>
          </ac:spMkLst>
        </pc:spChg>
        <pc:spChg chg="mod">
          <ac:chgData name="QiuTian" userId="d059b521-ee81-481f-be34-ac8650352dd5" providerId="ADAL" clId="{C66083D2-FC5C-0545-90E0-A9B527654B88}" dt="2023-03-04T18:00:55.780" v="810" actId="1076"/>
          <ac:spMkLst>
            <pc:docMk/>
            <pc:sldMk cId="1875187861" sldId="879"/>
            <ac:spMk id="106" creationId="{923534DE-90F2-B00E-BE5F-20B55C8E42D5}"/>
          </ac:spMkLst>
        </pc:spChg>
        <pc:spChg chg="mod">
          <ac:chgData name="QiuTian" userId="d059b521-ee81-481f-be34-ac8650352dd5" providerId="ADAL" clId="{C66083D2-FC5C-0545-90E0-A9B527654B88}" dt="2023-03-04T18:00:55.780" v="810" actId="1076"/>
          <ac:spMkLst>
            <pc:docMk/>
            <pc:sldMk cId="1875187861" sldId="879"/>
            <ac:spMk id="107" creationId="{2602FF87-36E6-DC2C-0A5B-22BB31272A98}"/>
          </ac:spMkLst>
        </pc:spChg>
        <pc:spChg chg="mod">
          <ac:chgData name="QiuTian" userId="d059b521-ee81-481f-be34-ac8650352dd5" providerId="ADAL" clId="{C66083D2-FC5C-0545-90E0-A9B527654B88}" dt="2023-03-04T18:00:55.780" v="810" actId="1076"/>
          <ac:spMkLst>
            <pc:docMk/>
            <pc:sldMk cId="1875187861" sldId="879"/>
            <ac:spMk id="108" creationId="{D0C6A547-6E46-6CF3-2E3E-E5D0B6CB0CE5}"/>
          </ac:spMkLst>
        </pc:spChg>
        <pc:spChg chg="mod">
          <ac:chgData name="QiuTian" userId="d059b521-ee81-481f-be34-ac8650352dd5" providerId="ADAL" clId="{C66083D2-FC5C-0545-90E0-A9B527654B88}" dt="2023-03-04T18:00:55.780" v="810" actId="1076"/>
          <ac:spMkLst>
            <pc:docMk/>
            <pc:sldMk cId="1875187861" sldId="879"/>
            <ac:spMk id="109" creationId="{8AE58BD7-41C4-9CBB-9545-879F859C3E29}"/>
          </ac:spMkLst>
        </pc:spChg>
        <pc:spChg chg="mod">
          <ac:chgData name="QiuTian" userId="d059b521-ee81-481f-be34-ac8650352dd5" providerId="ADAL" clId="{C66083D2-FC5C-0545-90E0-A9B527654B88}" dt="2023-03-04T18:00:55.780" v="810" actId="1076"/>
          <ac:spMkLst>
            <pc:docMk/>
            <pc:sldMk cId="1875187861" sldId="879"/>
            <ac:spMk id="110" creationId="{AD8A6FC2-BD82-ECE6-B947-97D6F2D6C107}"/>
          </ac:spMkLst>
        </pc:spChg>
        <pc:spChg chg="mod">
          <ac:chgData name="QiuTian" userId="d059b521-ee81-481f-be34-ac8650352dd5" providerId="ADAL" clId="{C66083D2-FC5C-0545-90E0-A9B527654B88}" dt="2023-03-04T18:00:55.780" v="810" actId="1076"/>
          <ac:spMkLst>
            <pc:docMk/>
            <pc:sldMk cId="1875187861" sldId="879"/>
            <ac:spMk id="111" creationId="{363A9C57-B9F3-470D-BAFF-B61784F93423}"/>
          </ac:spMkLst>
        </pc:spChg>
        <pc:spChg chg="mod">
          <ac:chgData name="QiuTian" userId="d059b521-ee81-481f-be34-ac8650352dd5" providerId="ADAL" clId="{C66083D2-FC5C-0545-90E0-A9B527654B88}" dt="2023-03-04T18:00:55.780" v="810" actId="1076"/>
          <ac:spMkLst>
            <pc:docMk/>
            <pc:sldMk cId="1875187861" sldId="879"/>
            <ac:spMk id="112" creationId="{E9E0ECC4-A73F-B319-58F2-7AC365C5DDFA}"/>
          </ac:spMkLst>
        </pc:spChg>
        <pc:spChg chg="mod">
          <ac:chgData name="QiuTian" userId="d059b521-ee81-481f-be34-ac8650352dd5" providerId="ADAL" clId="{C66083D2-FC5C-0545-90E0-A9B527654B88}" dt="2023-03-04T18:00:55.780" v="810" actId="1076"/>
          <ac:spMkLst>
            <pc:docMk/>
            <pc:sldMk cId="1875187861" sldId="879"/>
            <ac:spMk id="113" creationId="{D854F472-6934-C21C-03EB-3512FD8C3A59}"/>
          </ac:spMkLst>
        </pc:spChg>
        <pc:spChg chg="mod">
          <ac:chgData name="QiuTian" userId="d059b521-ee81-481f-be34-ac8650352dd5" providerId="ADAL" clId="{C66083D2-FC5C-0545-90E0-A9B527654B88}" dt="2023-03-04T18:00:55.780" v="810" actId="1076"/>
          <ac:spMkLst>
            <pc:docMk/>
            <pc:sldMk cId="1875187861" sldId="879"/>
            <ac:spMk id="114" creationId="{276926F8-F366-ED6C-5AB4-0468BDD83AFC}"/>
          </ac:spMkLst>
        </pc:spChg>
        <pc:spChg chg="mod">
          <ac:chgData name="QiuTian" userId="d059b521-ee81-481f-be34-ac8650352dd5" providerId="ADAL" clId="{C66083D2-FC5C-0545-90E0-A9B527654B88}" dt="2023-03-04T18:00:55.780" v="810" actId="1076"/>
          <ac:spMkLst>
            <pc:docMk/>
            <pc:sldMk cId="1875187861" sldId="879"/>
            <ac:spMk id="115" creationId="{514D4D07-8F87-7636-27CA-0E6FBD69B1E4}"/>
          </ac:spMkLst>
        </pc:spChg>
        <pc:spChg chg="mod">
          <ac:chgData name="QiuTian" userId="d059b521-ee81-481f-be34-ac8650352dd5" providerId="ADAL" clId="{C66083D2-FC5C-0545-90E0-A9B527654B88}" dt="2023-03-04T18:00:55.780" v="810" actId="1076"/>
          <ac:spMkLst>
            <pc:docMk/>
            <pc:sldMk cId="1875187861" sldId="879"/>
            <ac:spMk id="116" creationId="{77ED7DA1-D5F5-20E5-DD11-A507E2F7C38B}"/>
          </ac:spMkLst>
        </pc:spChg>
        <pc:spChg chg="mod">
          <ac:chgData name="QiuTian" userId="d059b521-ee81-481f-be34-ac8650352dd5" providerId="ADAL" clId="{C66083D2-FC5C-0545-90E0-A9B527654B88}" dt="2023-03-04T18:00:55.780" v="810" actId="1076"/>
          <ac:spMkLst>
            <pc:docMk/>
            <pc:sldMk cId="1875187861" sldId="879"/>
            <ac:spMk id="117" creationId="{97F69D4A-FF9A-40C8-50B1-32BD1DC3DA54}"/>
          </ac:spMkLst>
        </pc:spChg>
        <pc:spChg chg="mod">
          <ac:chgData name="QiuTian" userId="d059b521-ee81-481f-be34-ac8650352dd5" providerId="ADAL" clId="{C66083D2-FC5C-0545-90E0-A9B527654B88}" dt="2023-03-04T18:00:55.780" v="810" actId="1076"/>
          <ac:spMkLst>
            <pc:docMk/>
            <pc:sldMk cId="1875187861" sldId="879"/>
            <ac:spMk id="118" creationId="{6A23F4D8-BAD9-4FFB-F75D-1EBA1F38CD08}"/>
          </ac:spMkLst>
        </pc:spChg>
        <pc:spChg chg="mod">
          <ac:chgData name="QiuTian" userId="d059b521-ee81-481f-be34-ac8650352dd5" providerId="ADAL" clId="{C66083D2-FC5C-0545-90E0-A9B527654B88}" dt="2023-03-04T18:00:55.780" v="810" actId="1076"/>
          <ac:spMkLst>
            <pc:docMk/>
            <pc:sldMk cId="1875187861" sldId="879"/>
            <ac:spMk id="119" creationId="{74868534-064C-46B2-31E4-71944042199B}"/>
          </ac:spMkLst>
        </pc:spChg>
        <pc:spChg chg="mod">
          <ac:chgData name="QiuTian" userId="d059b521-ee81-481f-be34-ac8650352dd5" providerId="ADAL" clId="{C66083D2-FC5C-0545-90E0-A9B527654B88}" dt="2023-03-04T18:00:55.780" v="810" actId="1076"/>
          <ac:spMkLst>
            <pc:docMk/>
            <pc:sldMk cId="1875187861" sldId="879"/>
            <ac:spMk id="120" creationId="{72271D96-C112-8EFF-DAB8-F64E21475C54}"/>
          </ac:spMkLst>
        </pc:spChg>
        <pc:spChg chg="mod">
          <ac:chgData name="QiuTian" userId="d059b521-ee81-481f-be34-ac8650352dd5" providerId="ADAL" clId="{C66083D2-FC5C-0545-90E0-A9B527654B88}" dt="2023-03-04T18:00:55.780" v="810" actId="1076"/>
          <ac:spMkLst>
            <pc:docMk/>
            <pc:sldMk cId="1875187861" sldId="879"/>
            <ac:spMk id="121" creationId="{1E4F5206-FCA5-1119-4F6E-1CDBDACA2906}"/>
          </ac:spMkLst>
        </pc:spChg>
        <pc:spChg chg="mod">
          <ac:chgData name="QiuTian" userId="d059b521-ee81-481f-be34-ac8650352dd5" providerId="ADAL" clId="{C66083D2-FC5C-0545-90E0-A9B527654B88}" dt="2023-03-04T18:00:55.780" v="810" actId="1076"/>
          <ac:spMkLst>
            <pc:docMk/>
            <pc:sldMk cId="1875187861" sldId="879"/>
            <ac:spMk id="122" creationId="{8091DB3D-37F2-E2FD-15FB-DE729CED88D6}"/>
          </ac:spMkLst>
        </pc:spChg>
        <pc:spChg chg="mod">
          <ac:chgData name="QiuTian" userId="d059b521-ee81-481f-be34-ac8650352dd5" providerId="ADAL" clId="{C66083D2-FC5C-0545-90E0-A9B527654B88}" dt="2023-03-04T18:00:55.780" v="810" actId="1076"/>
          <ac:spMkLst>
            <pc:docMk/>
            <pc:sldMk cId="1875187861" sldId="879"/>
            <ac:spMk id="123" creationId="{DD8454AA-9E87-5130-91E1-40143F79B56D}"/>
          </ac:spMkLst>
        </pc:spChg>
        <pc:spChg chg="mod">
          <ac:chgData name="QiuTian" userId="d059b521-ee81-481f-be34-ac8650352dd5" providerId="ADAL" clId="{C66083D2-FC5C-0545-90E0-A9B527654B88}" dt="2023-03-04T18:00:55.780" v="810" actId="1076"/>
          <ac:spMkLst>
            <pc:docMk/>
            <pc:sldMk cId="1875187861" sldId="879"/>
            <ac:spMk id="124" creationId="{535422E0-75BF-89D9-8890-991905B56959}"/>
          </ac:spMkLst>
        </pc:spChg>
        <pc:spChg chg="mod">
          <ac:chgData name="QiuTian" userId="d059b521-ee81-481f-be34-ac8650352dd5" providerId="ADAL" clId="{C66083D2-FC5C-0545-90E0-A9B527654B88}" dt="2023-03-04T18:00:55.780" v="810" actId="1076"/>
          <ac:spMkLst>
            <pc:docMk/>
            <pc:sldMk cId="1875187861" sldId="879"/>
            <ac:spMk id="125" creationId="{70B93EBB-55E8-159F-EFC2-99A3B1E08EC7}"/>
          </ac:spMkLst>
        </pc:spChg>
        <pc:spChg chg="mod">
          <ac:chgData name="QiuTian" userId="d059b521-ee81-481f-be34-ac8650352dd5" providerId="ADAL" clId="{C66083D2-FC5C-0545-90E0-A9B527654B88}" dt="2023-03-04T18:00:55.780" v="810" actId="1076"/>
          <ac:spMkLst>
            <pc:docMk/>
            <pc:sldMk cId="1875187861" sldId="879"/>
            <ac:spMk id="126" creationId="{D40900DF-FFCC-630A-BEAD-D744C24EB8D3}"/>
          </ac:spMkLst>
        </pc:spChg>
        <pc:spChg chg="mod">
          <ac:chgData name="QiuTian" userId="d059b521-ee81-481f-be34-ac8650352dd5" providerId="ADAL" clId="{C66083D2-FC5C-0545-90E0-A9B527654B88}" dt="2023-03-04T18:00:55.780" v="810" actId="1076"/>
          <ac:spMkLst>
            <pc:docMk/>
            <pc:sldMk cId="1875187861" sldId="879"/>
            <ac:spMk id="127" creationId="{5EFC4A3F-BF73-5114-8281-695CAB8B35BD}"/>
          </ac:spMkLst>
        </pc:spChg>
        <pc:spChg chg="mod">
          <ac:chgData name="QiuTian" userId="d059b521-ee81-481f-be34-ac8650352dd5" providerId="ADAL" clId="{C66083D2-FC5C-0545-90E0-A9B527654B88}" dt="2023-03-04T18:00:55.780" v="810" actId="1076"/>
          <ac:spMkLst>
            <pc:docMk/>
            <pc:sldMk cId="1875187861" sldId="879"/>
            <ac:spMk id="128" creationId="{480FD0C3-FD43-BE3A-CEE5-CEA579B1C3C3}"/>
          </ac:spMkLst>
        </pc:spChg>
        <pc:spChg chg="mod">
          <ac:chgData name="QiuTian" userId="d059b521-ee81-481f-be34-ac8650352dd5" providerId="ADAL" clId="{C66083D2-FC5C-0545-90E0-A9B527654B88}" dt="2023-03-04T18:00:55.780" v="810" actId="1076"/>
          <ac:spMkLst>
            <pc:docMk/>
            <pc:sldMk cId="1875187861" sldId="879"/>
            <ac:spMk id="129" creationId="{F1C986F5-92E4-7997-9360-AFC300E8062E}"/>
          </ac:spMkLst>
        </pc:spChg>
        <pc:spChg chg="mod">
          <ac:chgData name="QiuTian" userId="d059b521-ee81-481f-be34-ac8650352dd5" providerId="ADAL" clId="{C66083D2-FC5C-0545-90E0-A9B527654B88}" dt="2023-03-04T18:00:55.780" v="810" actId="1076"/>
          <ac:spMkLst>
            <pc:docMk/>
            <pc:sldMk cId="1875187861" sldId="879"/>
            <ac:spMk id="130" creationId="{24E7345E-4D6D-A5BA-2FE6-2F145749C1AA}"/>
          </ac:spMkLst>
        </pc:spChg>
        <pc:spChg chg="mod">
          <ac:chgData name="QiuTian" userId="d059b521-ee81-481f-be34-ac8650352dd5" providerId="ADAL" clId="{C66083D2-FC5C-0545-90E0-A9B527654B88}" dt="2023-03-04T18:00:55.780" v="810" actId="1076"/>
          <ac:spMkLst>
            <pc:docMk/>
            <pc:sldMk cId="1875187861" sldId="879"/>
            <ac:spMk id="131" creationId="{08B2F804-A5E9-92BB-68AD-5687515AE1CE}"/>
          </ac:spMkLst>
        </pc:spChg>
        <pc:spChg chg="mod">
          <ac:chgData name="QiuTian" userId="d059b521-ee81-481f-be34-ac8650352dd5" providerId="ADAL" clId="{C66083D2-FC5C-0545-90E0-A9B527654B88}" dt="2023-03-04T18:00:55.780" v="810" actId="1076"/>
          <ac:spMkLst>
            <pc:docMk/>
            <pc:sldMk cId="1875187861" sldId="879"/>
            <ac:spMk id="132" creationId="{9853D367-F98E-3BF5-4D23-7D97E6D7732B}"/>
          </ac:spMkLst>
        </pc:spChg>
        <pc:spChg chg="mod">
          <ac:chgData name="QiuTian" userId="d059b521-ee81-481f-be34-ac8650352dd5" providerId="ADAL" clId="{C66083D2-FC5C-0545-90E0-A9B527654B88}" dt="2023-03-04T18:00:55.780" v="810" actId="1076"/>
          <ac:spMkLst>
            <pc:docMk/>
            <pc:sldMk cId="1875187861" sldId="879"/>
            <ac:spMk id="136" creationId="{E5D4D1AF-2FEE-0B01-1706-BBD062FE5682}"/>
          </ac:spMkLst>
        </pc:spChg>
        <pc:spChg chg="mod">
          <ac:chgData name="QiuTian" userId="d059b521-ee81-481f-be34-ac8650352dd5" providerId="ADAL" clId="{C66083D2-FC5C-0545-90E0-A9B527654B88}" dt="2023-03-04T18:00:55.780" v="810" actId="1076"/>
          <ac:spMkLst>
            <pc:docMk/>
            <pc:sldMk cId="1875187861" sldId="879"/>
            <ac:spMk id="137" creationId="{23867528-1E3C-F154-8A88-26F93D047584}"/>
          </ac:spMkLst>
        </pc:spChg>
        <pc:spChg chg="mod">
          <ac:chgData name="QiuTian" userId="d059b521-ee81-481f-be34-ac8650352dd5" providerId="ADAL" clId="{C66083D2-FC5C-0545-90E0-A9B527654B88}" dt="2023-03-04T18:00:55.780" v="810" actId="1076"/>
          <ac:spMkLst>
            <pc:docMk/>
            <pc:sldMk cId="1875187861" sldId="879"/>
            <ac:spMk id="138" creationId="{0D31E0C8-1EE0-946B-8E34-B9220452F81D}"/>
          </ac:spMkLst>
        </pc:spChg>
        <pc:spChg chg="mod">
          <ac:chgData name="QiuTian" userId="d059b521-ee81-481f-be34-ac8650352dd5" providerId="ADAL" clId="{C66083D2-FC5C-0545-90E0-A9B527654B88}" dt="2023-03-04T18:00:55.780" v="810" actId="1076"/>
          <ac:spMkLst>
            <pc:docMk/>
            <pc:sldMk cId="1875187861" sldId="879"/>
            <ac:spMk id="139" creationId="{FFC74BDB-41D8-003F-FCD9-9D290FE74B7D}"/>
          </ac:spMkLst>
        </pc:spChg>
        <pc:spChg chg="mod">
          <ac:chgData name="QiuTian" userId="d059b521-ee81-481f-be34-ac8650352dd5" providerId="ADAL" clId="{C66083D2-FC5C-0545-90E0-A9B527654B88}" dt="2023-03-04T18:00:55.780" v="810" actId="1076"/>
          <ac:spMkLst>
            <pc:docMk/>
            <pc:sldMk cId="1875187861" sldId="879"/>
            <ac:spMk id="140" creationId="{03CE5BE8-CACC-AC74-5997-F326A20849C9}"/>
          </ac:spMkLst>
        </pc:spChg>
        <pc:spChg chg="mod">
          <ac:chgData name="QiuTian" userId="d059b521-ee81-481f-be34-ac8650352dd5" providerId="ADAL" clId="{C66083D2-FC5C-0545-90E0-A9B527654B88}" dt="2023-03-04T18:00:55.780" v="810" actId="1076"/>
          <ac:spMkLst>
            <pc:docMk/>
            <pc:sldMk cId="1875187861" sldId="879"/>
            <ac:spMk id="141" creationId="{30DDF541-2AC3-B817-5678-310EDF306CB6}"/>
          </ac:spMkLst>
        </pc:spChg>
        <pc:spChg chg="mod">
          <ac:chgData name="QiuTian" userId="d059b521-ee81-481f-be34-ac8650352dd5" providerId="ADAL" clId="{C66083D2-FC5C-0545-90E0-A9B527654B88}" dt="2023-03-04T18:00:55.780" v="810" actId="1076"/>
          <ac:spMkLst>
            <pc:docMk/>
            <pc:sldMk cId="1875187861" sldId="879"/>
            <ac:spMk id="142" creationId="{04F455A3-A4BD-EE41-A190-51AE64F25E14}"/>
          </ac:spMkLst>
        </pc:spChg>
        <pc:spChg chg="mod">
          <ac:chgData name="QiuTian" userId="d059b521-ee81-481f-be34-ac8650352dd5" providerId="ADAL" clId="{C66083D2-FC5C-0545-90E0-A9B527654B88}" dt="2023-03-04T18:00:55.780" v="810" actId="1076"/>
          <ac:spMkLst>
            <pc:docMk/>
            <pc:sldMk cId="1875187861" sldId="879"/>
            <ac:spMk id="143" creationId="{354AA349-C360-5810-B685-39907F401863}"/>
          </ac:spMkLst>
        </pc:spChg>
        <pc:spChg chg="mod">
          <ac:chgData name="QiuTian" userId="d059b521-ee81-481f-be34-ac8650352dd5" providerId="ADAL" clId="{C66083D2-FC5C-0545-90E0-A9B527654B88}" dt="2023-03-04T18:00:55.780" v="810" actId="1076"/>
          <ac:spMkLst>
            <pc:docMk/>
            <pc:sldMk cId="1875187861" sldId="879"/>
            <ac:spMk id="144" creationId="{3C47BC95-1206-1F04-2A98-5CAC66D41C1F}"/>
          </ac:spMkLst>
        </pc:spChg>
        <pc:spChg chg="mod">
          <ac:chgData name="QiuTian" userId="d059b521-ee81-481f-be34-ac8650352dd5" providerId="ADAL" clId="{C66083D2-FC5C-0545-90E0-A9B527654B88}" dt="2023-03-04T18:00:55.780" v="810" actId="1076"/>
          <ac:spMkLst>
            <pc:docMk/>
            <pc:sldMk cId="1875187861" sldId="879"/>
            <ac:spMk id="145" creationId="{DF20915D-251D-0FB7-CB6C-5A6037F7058B}"/>
          </ac:spMkLst>
        </pc:spChg>
        <pc:spChg chg="mod">
          <ac:chgData name="QiuTian" userId="d059b521-ee81-481f-be34-ac8650352dd5" providerId="ADAL" clId="{C66083D2-FC5C-0545-90E0-A9B527654B88}" dt="2023-03-04T18:00:55.780" v="810" actId="1076"/>
          <ac:spMkLst>
            <pc:docMk/>
            <pc:sldMk cId="1875187861" sldId="879"/>
            <ac:spMk id="146" creationId="{E2570E11-9F42-1C1C-0AB6-696CCE9FA1B0}"/>
          </ac:spMkLst>
        </pc:spChg>
        <pc:spChg chg="mod">
          <ac:chgData name="QiuTian" userId="d059b521-ee81-481f-be34-ac8650352dd5" providerId="ADAL" clId="{C66083D2-FC5C-0545-90E0-A9B527654B88}" dt="2023-03-04T18:00:55.780" v="810" actId="1076"/>
          <ac:spMkLst>
            <pc:docMk/>
            <pc:sldMk cId="1875187861" sldId="879"/>
            <ac:spMk id="147" creationId="{CEE14798-EC30-B2ED-40C1-54064F42428B}"/>
          </ac:spMkLst>
        </pc:spChg>
        <pc:spChg chg="mod">
          <ac:chgData name="QiuTian" userId="d059b521-ee81-481f-be34-ac8650352dd5" providerId="ADAL" clId="{C66083D2-FC5C-0545-90E0-A9B527654B88}" dt="2023-03-04T18:00:55.780" v="810" actId="1076"/>
          <ac:spMkLst>
            <pc:docMk/>
            <pc:sldMk cId="1875187861" sldId="879"/>
            <ac:spMk id="148" creationId="{82982C48-08CA-ED1A-F2EA-5C9857B57E25}"/>
          </ac:spMkLst>
        </pc:spChg>
        <pc:spChg chg="mod">
          <ac:chgData name="QiuTian" userId="d059b521-ee81-481f-be34-ac8650352dd5" providerId="ADAL" clId="{C66083D2-FC5C-0545-90E0-A9B527654B88}" dt="2023-03-04T18:00:55.780" v="810" actId="1076"/>
          <ac:spMkLst>
            <pc:docMk/>
            <pc:sldMk cId="1875187861" sldId="879"/>
            <ac:spMk id="149" creationId="{8A6A524F-A3AF-68FB-AFE0-609DD80B0524}"/>
          </ac:spMkLst>
        </pc:spChg>
        <pc:spChg chg="mod">
          <ac:chgData name="QiuTian" userId="d059b521-ee81-481f-be34-ac8650352dd5" providerId="ADAL" clId="{C66083D2-FC5C-0545-90E0-A9B527654B88}" dt="2023-03-04T18:00:55.780" v="810" actId="1076"/>
          <ac:spMkLst>
            <pc:docMk/>
            <pc:sldMk cId="1875187861" sldId="879"/>
            <ac:spMk id="150" creationId="{0BFDF8C1-F359-387D-E830-7DDBC8313244}"/>
          </ac:spMkLst>
        </pc:spChg>
        <pc:spChg chg="mod">
          <ac:chgData name="QiuTian" userId="d059b521-ee81-481f-be34-ac8650352dd5" providerId="ADAL" clId="{C66083D2-FC5C-0545-90E0-A9B527654B88}" dt="2023-03-04T18:00:55.780" v="810" actId="1076"/>
          <ac:spMkLst>
            <pc:docMk/>
            <pc:sldMk cId="1875187861" sldId="879"/>
            <ac:spMk id="151" creationId="{300380A9-858A-88F8-46FC-CEE1CB3B0FED}"/>
          </ac:spMkLst>
        </pc:spChg>
        <pc:spChg chg="mod">
          <ac:chgData name="QiuTian" userId="d059b521-ee81-481f-be34-ac8650352dd5" providerId="ADAL" clId="{C66083D2-FC5C-0545-90E0-A9B527654B88}" dt="2023-03-04T18:00:55.780" v="810" actId="1076"/>
          <ac:spMkLst>
            <pc:docMk/>
            <pc:sldMk cId="1875187861" sldId="879"/>
            <ac:spMk id="152" creationId="{0A2409C2-BAC2-AB82-3597-7A34E45E9939}"/>
          </ac:spMkLst>
        </pc:spChg>
        <pc:spChg chg="mod">
          <ac:chgData name="QiuTian" userId="d059b521-ee81-481f-be34-ac8650352dd5" providerId="ADAL" clId="{C66083D2-FC5C-0545-90E0-A9B527654B88}" dt="2023-03-04T18:00:55.780" v="810" actId="1076"/>
          <ac:spMkLst>
            <pc:docMk/>
            <pc:sldMk cId="1875187861" sldId="879"/>
            <ac:spMk id="153" creationId="{941FA573-438A-D766-A579-7598C5562F52}"/>
          </ac:spMkLst>
        </pc:spChg>
        <pc:spChg chg="mod">
          <ac:chgData name="QiuTian" userId="d059b521-ee81-481f-be34-ac8650352dd5" providerId="ADAL" clId="{C66083D2-FC5C-0545-90E0-A9B527654B88}" dt="2023-03-04T18:00:55.780" v="810" actId="1076"/>
          <ac:spMkLst>
            <pc:docMk/>
            <pc:sldMk cId="1875187861" sldId="879"/>
            <ac:spMk id="154" creationId="{E04F8BCC-3257-C7D7-9207-A9B097DF1127}"/>
          </ac:spMkLst>
        </pc:spChg>
        <pc:spChg chg="mod">
          <ac:chgData name="QiuTian" userId="d059b521-ee81-481f-be34-ac8650352dd5" providerId="ADAL" clId="{C66083D2-FC5C-0545-90E0-A9B527654B88}" dt="2023-03-04T18:00:55.780" v="810" actId="1076"/>
          <ac:spMkLst>
            <pc:docMk/>
            <pc:sldMk cId="1875187861" sldId="879"/>
            <ac:spMk id="155" creationId="{4A92B9F9-8858-7948-4B77-7F43CBDDED26}"/>
          </ac:spMkLst>
        </pc:spChg>
        <pc:spChg chg="mod">
          <ac:chgData name="QiuTian" userId="d059b521-ee81-481f-be34-ac8650352dd5" providerId="ADAL" clId="{C66083D2-FC5C-0545-90E0-A9B527654B88}" dt="2023-03-04T18:00:55.780" v="810" actId="1076"/>
          <ac:spMkLst>
            <pc:docMk/>
            <pc:sldMk cId="1875187861" sldId="879"/>
            <ac:spMk id="156" creationId="{86E8E857-6A79-5E07-D683-0B6CC480CAC5}"/>
          </ac:spMkLst>
        </pc:spChg>
        <pc:spChg chg="mod">
          <ac:chgData name="QiuTian" userId="d059b521-ee81-481f-be34-ac8650352dd5" providerId="ADAL" clId="{C66083D2-FC5C-0545-90E0-A9B527654B88}" dt="2023-03-04T18:00:55.780" v="810" actId="1076"/>
          <ac:spMkLst>
            <pc:docMk/>
            <pc:sldMk cId="1875187861" sldId="879"/>
            <ac:spMk id="157" creationId="{622A483B-E973-6669-33DD-35F0AEB35165}"/>
          </ac:spMkLst>
        </pc:spChg>
        <pc:spChg chg="mod">
          <ac:chgData name="QiuTian" userId="d059b521-ee81-481f-be34-ac8650352dd5" providerId="ADAL" clId="{C66083D2-FC5C-0545-90E0-A9B527654B88}" dt="2023-03-04T18:00:55.780" v="810" actId="1076"/>
          <ac:spMkLst>
            <pc:docMk/>
            <pc:sldMk cId="1875187861" sldId="879"/>
            <ac:spMk id="158" creationId="{CC636098-C68B-7465-7C0E-B2D0246A2496}"/>
          </ac:spMkLst>
        </pc:spChg>
        <pc:spChg chg="mod">
          <ac:chgData name="QiuTian" userId="d059b521-ee81-481f-be34-ac8650352dd5" providerId="ADAL" clId="{C66083D2-FC5C-0545-90E0-A9B527654B88}" dt="2023-03-04T18:00:55.780" v="810" actId="1076"/>
          <ac:spMkLst>
            <pc:docMk/>
            <pc:sldMk cId="1875187861" sldId="879"/>
            <ac:spMk id="159" creationId="{43C9A40A-199D-A909-4BD0-C50895D9273E}"/>
          </ac:spMkLst>
        </pc:spChg>
        <pc:spChg chg="mod">
          <ac:chgData name="QiuTian" userId="d059b521-ee81-481f-be34-ac8650352dd5" providerId="ADAL" clId="{C66083D2-FC5C-0545-90E0-A9B527654B88}" dt="2023-03-04T18:00:55.780" v="810" actId="1076"/>
          <ac:spMkLst>
            <pc:docMk/>
            <pc:sldMk cId="1875187861" sldId="879"/>
            <ac:spMk id="160" creationId="{D6A4FE9E-A001-5EC6-F5E8-ECB7AD14AB3E}"/>
          </ac:spMkLst>
        </pc:spChg>
        <pc:spChg chg="mod">
          <ac:chgData name="QiuTian" userId="d059b521-ee81-481f-be34-ac8650352dd5" providerId="ADAL" clId="{C66083D2-FC5C-0545-90E0-A9B527654B88}" dt="2023-03-04T18:00:55.780" v="810" actId="1076"/>
          <ac:spMkLst>
            <pc:docMk/>
            <pc:sldMk cId="1875187861" sldId="879"/>
            <ac:spMk id="161" creationId="{61AF1721-18E1-7010-F290-31061F6806A3}"/>
          </ac:spMkLst>
        </pc:spChg>
        <pc:spChg chg="mod">
          <ac:chgData name="QiuTian" userId="d059b521-ee81-481f-be34-ac8650352dd5" providerId="ADAL" clId="{C66083D2-FC5C-0545-90E0-A9B527654B88}" dt="2023-03-04T18:00:55.780" v="810" actId="1076"/>
          <ac:spMkLst>
            <pc:docMk/>
            <pc:sldMk cId="1875187861" sldId="879"/>
            <ac:spMk id="162" creationId="{8B2E122A-C772-E776-94FC-203E77AEDBB8}"/>
          </ac:spMkLst>
        </pc:spChg>
        <pc:spChg chg="mod">
          <ac:chgData name="QiuTian" userId="d059b521-ee81-481f-be34-ac8650352dd5" providerId="ADAL" clId="{C66083D2-FC5C-0545-90E0-A9B527654B88}" dt="2023-03-04T18:00:55.780" v="810" actId="1076"/>
          <ac:spMkLst>
            <pc:docMk/>
            <pc:sldMk cId="1875187861" sldId="879"/>
            <ac:spMk id="163" creationId="{F16E4D21-298C-0FE3-1A0D-ED96EC2C7E6A}"/>
          </ac:spMkLst>
        </pc:spChg>
        <pc:spChg chg="mod">
          <ac:chgData name="QiuTian" userId="d059b521-ee81-481f-be34-ac8650352dd5" providerId="ADAL" clId="{C66083D2-FC5C-0545-90E0-A9B527654B88}" dt="2023-03-04T18:00:55.780" v="810" actId="1076"/>
          <ac:spMkLst>
            <pc:docMk/>
            <pc:sldMk cId="1875187861" sldId="879"/>
            <ac:spMk id="164" creationId="{7E03E423-C1E8-ADCE-5940-8B191D81CE94}"/>
          </ac:spMkLst>
        </pc:spChg>
        <pc:spChg chg="mod">
          <ac:chgData name="QiuTian" userId="d059b521-ee81-481f-be34-ac8650352dd5" providerId="ADAL" clId="{C66083D2-FC5C-0545-90E0-A9B527654B88}" dt="2023-03-04T18:00:55.780" v="810" actId="1076"/>
          <ac:spMkLst>
            <pc:docMk/>
            <pc:sldMk cId="1875187861" sldId="879"/>
            <ac:spMk id="165" creationId="{624506E0-726F-98C4-75F7-387C5D8C408E}"/>
          </ac:spMkLst>
        </pc:spChg>
        <pc:spChg chg="mod">
          <ac:chgData name="QiuTian" userId="d059b521-ee81-481f-be34-ac8650352dd5" providerId="ADAL" clId="{C66083D2-FC5C-0545-90E0-A9B527654B88}" dt="2023-03-04T18:00:55.780" v="810" actId="1076"/>
          <ac:spMkLst>
            <pc:docMk/>
            <pc:sldMk cId="1875187861" sldId="879"/>
            <ac:spMk id="166" creationId="{FBB9B663-A81E-8718-BE89-F042FC2ECD90}"/>
          </ac:spMkLst>
        </pc:spChg>
        <pc:spChg chg="mod">
          <ac:chgData name="QiuTian" userId="d059b521-ee81-481f-be34-ac8650352dd5" providerId="ADAL" clId="{C66083D2-FC5C-0545-90E0-A9B527654B88}" dt="2023-03-04T18:00:55.780" v="810" actId="1076"/>
          <ac:spMkLst>
            <pc:docMk/>
            <pc:sldMk cId="1875187861" sldId="879"/>
            <ac:spMk id="167" creationId="{C766B27F-7581-2716-BCEE-0E4F3A3A258A}"/>
          </ac:spMkLst>
        </pc:spChg>
        <pc:spChg chg="mod">
          <ac:chgData name="QiuTian" userId="d059b521-ee81-481f-be34-ac8650352dd5" providerId="ADAL" clId="{C66083D2-FC5C-0545-90E0-A9B527654B88}" dt="2023-03-04T18:00:55.780" v="810" actId="1076"/>
          <ac:spMkLst>
            <pc:docMk/>
            <pc:sldMk cId="1875187861" sldId="879"/>
            <ac:spMk id="168" creationId="{B37215D5-7D16-9C0D-DA0D-AB8372E486C9}"/>
          </ac:spMkLst>
        </pc:spChg>
        <pc:spChg chg="mod">
          <ac:chgData name="QiuTian" userId="d059b521-ee81-481f-be34-ac8650352dd5" providerId="ADAL" clId="{C66083D2-FC5C-0545-90E0-A9B527654B88}" dt="2023-03-04T18:00:55.780" v="810" actId="1076"/>
          <ac:spMkLst>
            <pc:docMk/>
            <pc:sldMk cId="1875187861" sldId="879"/>
            <ac:spMk id="169" creationId="{C13C40F1-A6DB-58F0-7D7F-B1701031BBB9}"/>
          </ac:spMkLst>
        </pc:spChg>
        <pc:spChg chg="mod">
          <ac:chgData name="QiuTian" userId="d059b521-ee81-481f-be34-ac8650352dd5" providerId="ADAL" clId="{C66083D2-FC5C-0545-90E0-A9B527654B88}" dt="2023-03-04T18:00:55.780" v="810" actId="1076"/>
          <ac:spMkLst>
            <pc:docMk/>
            <pc:sldMk cId="1875187861" sldId="879"/>
            <ac:spMk id="170" creationId="{1CE43FF4-EBF8-ACED-2C82-ED88C7F3C485}"/>
          </ac:spMkLst>
        </pc:spChg>
        <pc:spChg chg="mod">
          <ac:chgData name="QiuTian" userId="d059b521-ee81-481f-be34-ac8650352dd5" providerId="ADAL" clId="{C66083D2-FC5C-0545-90E0-A9B527654B88}" dt="2023-03-04T18:00:55.780" v="810" actId="1076"/>
          <ac:spMkLst>
            <pc:docMk/>
            <pc:sldMk cId="1875187861" sldId="879"/>
            <ac:spMk id="171" creationId="{31E69068-7270-E8AA-37FD-C999DEDC5784}"/>
          </ac:spMkLst>
        </pc:spChg>
        <pc:spChg chg="mod">
          <ac:chgData name="QiuTian" userId="d059b521-ee81-481f-be34-ac8650352dd5" providerId="ADAL" clId="{C66083D2-FC5C-0545-90E0-A9B527654B88}" dt="2023-03-04T18:00:55.780" v="810" actId="1076"/>
          <ac:spMkLst>
            <pc:docMk/>
            <pc:sldMk cId="1875187861" sldId="879"/>
            <ac:spMk id="172" creationId="{8FA83803-067A-AA54-EF51-275D2EA69051}"/>
          </ac:spMkLst>
        </pc:spChg>
        <pc:spChg chg="mod">
          <ac:chgData name="QiuTian" userId="d059b521-ee81-481f-be34-ac8650352dd5" providerId="ADAL" clId="{C66083D2-FC5C-0545-90E0-A9B527654B88}" dt="2023-03-04T18:00:55.780" v="810" actId="1076"/>
          <ac:spMkLst>
            <pc:docMk/>
            <pc:sldMk cId="1875187861" sldId="879"/>
            <ac:spMk id="173" creationId="{8AB55B38-24D1-CAD6-FA4C-1E13C934FE9C}"/>
          </ac:spMkLst>
        </pc:spChg>
        <pc:spChg chg="mod">
          <ac:chgData name="QiuTian" userId="d059b521-ee81-481f-be34-ac8650352dd5" providerId="ADAL" clId="{C66083D2-FC5C-0545-90E0-A9B527654B88}" dt="2023-03-04T18:00:55.780" v="810" actId="1076"/>
          <ac:spMkLst>
            <pc:docMk/>
            <pc:sldMk cId="1875187861" sldId="879"/>
            <ac:spMk id="174" creationId="{88AB8A9E-3F0B-DFF9-2284-DBD205621639}"/>
          </ac:spMkLst>
        </pc:spChg>
        <pc:grpChg chg="mod">
          <ac:chgData name="QiuTian" userId="d059b521-ee81-481f-be34-ac8650352dd5" providerId="ADAL" clId="{C66083D2-FC5C-0545-90E0-A9B527654B88}" dt="2023-03-04T18:00:55.780" v="810" actId="1076"/>
          <ac:grpSpMkLst>
            <pc:docMk/>
            <pc:sldMk cId="1875187861" sldId="879"/>
            <ac:grpSpMk id="50" creationId="{295A39D6-2C92-141D-ABE9-66899E6DE9F3}"/>
          </ac:grpSpMkLst>
        </pc:grpChg>
        <pc:grpChg chg="mod">
          <ac:chgData name="QiuTian" userId="d059b521-ee81-481f-be34-ac8650352dd5" providerId="ADAL" clId="{C66083D2-FC5C-0545-90E0-A9B527654B88}" dt="2023-03-04T18:00:55.780" v="810" actId="1076"/>
          <ac:grpSpMkLst>
            <pc:docMk/>
            <pc:sldMk cId="1875187861" sldId="879"/>
            <ac:grpSpMk id="133" creationId="{F394C936-5B60-3BF8-E401-399FD3134D13}"/>
          </ac:grpSpMkLst>
        </pc:grpChg>
        <pc:grpChg chg="mod">
          <ac:chgData name="QiuTian" userId="d059b521-ee81-481f-be34-ac8650352dd5" providerId="ADAL" clId="{C66083D2-FC5C-0545-90E0-A9B527654B88}" dt="2023-03-04T18:00:55.780" v="810" actId="1076"/>
          <ac:grpSpMkLst>
            <pc:docMk/>
            <pc:sldMk cId="1875187861" sldId="879"/>
            <ac:grpSpMk id="134" creationId="{03CFF54A-8F5A-3979-2515-F182A2E3F115}"/>
          </ac:grpSpMkLst>
        </pc:grpChg>
        <pc:grpChg chg="mod">
          <ac:chgData name="QiuTian" userId="d059b521-ee81-481f-be34-ac8650352dd5" providerId="ADAL" clId="{C66083D2-FC5C-0545-90E0-A9B527654B88}" dt="2023-03-04T18:00:55.780" v="810" actId="1076"/>
          <ac:grpSpMkLst>
            <pc:docMk/>
            <pc:sldMk cId="1875187861" sldId="879"/>
            <ac:grpSpMk id="135" creationId="{B98FCCD6-3BB3-FD43-44DC-7873234F90A5}"/>
          </ac:grpSpMkLst>
        </pc:grpChg>
        <pc:graphicFrameChg chg="add mod">
          <ac:chgData name="QiuTian" userId="d059b521-ee81-481f-be34-ac8650352dd5" providerId="ADAL" clId="{C66083D2-FC5C-0545-90E0-A9B527654B88}" dt="2023-03-04T18:01:05.548" v="825" actId="1038"/>
          <ac:graphicFrameMkLst>
            <pc:docMk/>
            <pc:sldMk cId="1875187861" sldId="879"/>
            <ac:graphicFrameMk id="175" creationId="{46221BA2-9279-9D29-A24E-9FB0EC031FA0}"/>
          </ac:graphicFrameMkLst>
        </pc:graphicFrameChg>
        <pc:graphicFrameChg chg="add mod">
          <ac:chgData name="QiuTian" userId="d059b521-ee81-481f-be34-ac8650352dd5" providerId="ADAL" clId="{C66083D2-FC5C-0545-90E0-A9B527654B88}" dt="2023-03-04T18:01:05.548" v="825" actId="1038"/>
          <ac:graphicFrameMkLst>
            <pc:docMk/>
            <pc:sldMk cId="1875187861" sldId="879"/>
            <ac:graphicFrameMk id="176" creationId="{AD02F361-E4DF-2A84-318D-6A34A4E21351}"/>
          </ac:graphicFrameMkLst>
        </pc:graphicFrameChg>
      </pc:sldChg>
      <pc:sldChg chg="addSp delSp modSp mod">
        <pc:chgData name="QiuTian" userId="d059b521-ee81-481f-be34-ac8650352dd5" providerId="ADAL" clId="{C66083D2-FC5C-0545-90E0-A9B527654B88}" dt="2023-03-04T18:03:00.015" v="837" actId="1076"/>
        <pc:sldMkLst>
          <pc:docMk/>
          <pc:sldMk cId="4028891583" sldId="880"/>
        </pc:sldMkLst>
        <pc:spChg chg="add mod">
          <ac:chgData name="QiuTian" userId="d059b521-ee81-481f-be34-ac8650352dd5" providerId="ADAL" clId="{C66083D2-FC5C-0545-90E0-A9B527654B88}" dt="2023-03-04T09:10:18.362" v="126"/>
          <ac:spMkLst>
            <pc:docMk/>
            <pc:sldMk cId="4028891583" sldId="880"/>
            <ac:spMk id="2" creationId="{A8A19E86-EEFC-6254-49D1-046454CF7C76}"/>
          </ac:spMkLst>
        </pc:spChg>
        <pc:spChg chg="mod">
          <ac:chgData name="QiuTian" userId="d059b521-ee81-481f-be34-ac8650352dd5" providerId="ADAL" clId="{C66083D2-FC5C-0545-90E0-A9B527654B88}" dt="2023-03-04T18:02:04.242" v="831" actId="1076"/>
          <ac:spMkLst>
            <pc:docMk/>
            <pc:sldMk cId="4028891583" sldId="880"/>
            <ac:spMk id="4" creationId="{A3557054-D826-9F4E-A18F-AE9DEA5A0C65}"/>
          </ac:spMkLst>
        </pc:spChg>
        <pc:spChg chg="del">
          <ac:chgData name="QiuTian" userId="d059b521-ee81-481f-be34-ac8650352dd5" providerId="ADAL" clId="{C66083D2-FC5C-0545-90E0-A9B527654B88}" dt="2023-03-04T09:09:57.208" v="123"/>
          <ac:spMkLst>
            <pc:docMk/>
            <pc:sldMk cId="4028891583" sldId="880"/>
            <ac:spMk id="5" creationId="{959057A3-0087-D824-6484-FE8805CD1536}"/>
          </ac:spMkLst>
        </pc:spChg>
        <pc:spChg chg="mod">
          <ac:chgData name="QiuTian" userId="d059b521-ee81-481f-be34-ac8650352dd5" providerId="ADAL" clId="{C66083D2-FC5C-0545-90E0-A9B527654B88}" dt="2023-03-04T18:02:50.970" v="836" actId="1076"/>
          <ac:spMkLst>
            <pc:docMk/>
            <pc:sldMk cId="4028891583" sldId="880"/>
            <ac:spMk id="6" creationId="{D6354A48-A66A-6024-D5EE-A8CB47365965}"/>
          </ac:spMkLst>
        </pc:spChg>
        <pc:spChg chg="mod">
          <ac:chgData name="QiuTian" userId="d059b521-ee81-481f-be34-ac8650352dd5" providerId="ADAL" clId="{C66083D2-FC5C-0545-90E0-A9B527654B88}" dt="2023-03-04T18:03:00.015" v="837" actId="1076"/>
          <ac:spMkLst>
            <pc:docMk/>
            <pc:sldMk cId="4028891583" sldId="880"/>
            <ac:spMk id="10" creationId="{238F623F-E866-BCF6-703E-2BB2850344DE}"/>
          </ac:spMkLst>
        </pc:spChg>
        <pc:spChg chg="mod">
          <ac:chgData name="QiuTian" userId="d059b521-ee81-481f-be34-ac8650352dd5" providerId="ADAL" clId="{C66083D2-FC5C-0545-90E0-A9B527654B88}" dt="2023-03-04T18:03:00.015" v="837" actId="1076"/>
          <ac:spMkLst>
            <pc:docMk/>
            <pc:sldMk cId="4028891583" sldId="880"/>
            <ac:spMk id="11" creationId="{4BC1A3F1-4FCE-74D0-5A33-5BDEAED489EA}"/>
          </ac:spMkLst>
        </pc:spChg>
        <pc:spChg chg="mod">
          <ac:chgData name="QiuTian" userId="d059b521-ee81-481f-be34-ac8650352dd5" providerId="ADAL" clId="{C66083D2-FC5C-0545-90E0-A9B527654B88}" dt="2023-03-04T18:03:00.015" v="837" actId="1076"/>
          <ac:spMkLst>
            <pc:docMk/>
            <pc:sldMk cId="4028891583" sldId="880"/>
            <ac:spMk id="12" creationId="{23AD8E79-7949-8C7F-CCD9-8F25367D697E}"/>
          </ac:spMkLst>
        </pc:spChg>
        <pc:spChg chg="mod">
          <ac:chgData name="QiuTian" userId="d059b521-ee81-481f-be34-ac8650352dd5" providerId="ADAL" clId="{C66083D2-FC5C-0545-90E0-A9B527654B88}" dt="2023-03-04T18:03:00.015" v="837" actId="1076"/>
          <ac:spMkLst>
            <pc:docMk/>
            <pc:sldMk cId="4028891583" sldId="880"/>
            <ac:spMk id="13" creationId="{13E54564-9736-C48F-F112-6DF9FA8625C8}"/>
          </ac:spMkLst>
        </pc:spChg>
        <pc:spChg chg="mod">
          <ac:chgData name="QiuTian" userId="d059b521-ee81-481f-be34-ac8650352dd5" providerId="ADAL" clId="{C66083D2-FC5C-0545-90E0-A9B527654B88}" dt="2023-03-04T18:03:00.015" v="837" actId="1076"/>
          <ac:spMkLst>
            <pc:docMk/>
            <pc:sldMk cId="4028891583" sldId="880"/>
            <ac:spMk id="14" creationId="{6D67F77A-2ED2-0474-8E3B-53207456C0A9}"/>
          </ac:spMkLst>
        </pc:spChg>
        <pc:spChg chg="mod">
          <ac:chgData name="QiuTian" userId="d059b521-ee81-481f-be34-ac8650352dd5" providerId="ADAL" clId="{C66083D2-FC5C-0545-90E0-A9B527654B88}" dt="2023-03-04T18:03:00.015" v="837" actId="1076"/>
          <ac:spMkLst>
            <pc:docMk/>
            <pc:sldMk cId="4028891583" sldId="880"/>
            <ac:spMk id="15" creationId="{EF6B0A88-1566-871C-6619-2E0AFB942DA3}"/>
          </ac:spMkLst>
        </pc:spChg>
        <pc:spChg chg="mod">
          <ac:chgData name="QiuTian" userId="d059b521-ee81-481f-be34-ac8650352dd5" providerId="ADAL" clId="{C66083D2-FC5C-0545-90E0-A9B527654B88}" dt="2023-03-04T18:03:00.015" v="837" actId="1076"/>
          <ac:spMkLst>
            <pc:docMk/>
            <pc:sldMk cId="4028891583" sldId="880"/>
            <ac:spMk id="16" creationId="{DF77B57B-8ABB-7BF8-A77E-C3454327B402}"/>
          </ac:spMkLst>
        </pc:spChg>
        <pc:spChg chg="mod">
          <ac:chgData name="QiuTian" userId="d059b521-ee81-481f-be34-ac8650352dd5" providerId="ADAL" clId="{C66083D2-FC5C-0545-90E0-A9B527654B88}" dt="2023-03-04T18:03:00.015" v="837" actId="1076"/>
          <ac:spMkLst>
            <pc:docMk/>
            <pc:sldMk cId="4028891583" sldId="880"/>
            <ac:spMk id="17" creationId="{2030A7EE-C3A4-BA7C-F288-6E451C57C3F9}"/>
          </ac:spMkLst>
        </pc:spChg>
        <pc:spChg chg="mod">
          <ac:chgData name="QiuTian" userId="d059b521-ee81-481f-be34-ac8650352dd5" providerId="ADAL" clId="{C66083D2-FC5C-0545-90E0-A9B527654B88}" dt="2023-03-04T18:03:00.015" v="837" actId="1076"/>
          <ac:spMkLst>
            <pc:docMk/>
            <pc:sldMk cId="4028891583" sldId="880"/>
            <ac:spMk id="18" creationId="{57919FCC-AFDF-1EA9-90DB-2F00E3D98411}"/>
          </ac:spMkLst>
        </pc:spChg>
        <pc:spChg chg="mod">
          <ac:chgData name="QiuTian" userId="d059b521-ee81-481f-be34-ac8650352dd5" providerId="ADAL" clId="{C66083D2-FC5C-0545-90E0-A9B527654B88}" dt="2023-03-04T18:03:00.015" v="837" actId="1076"/>
          <ac:spMkLst>
            <pc:docMk/>
            <pc:sldMk cId="4028891583" sldId="880"/>
            <ac:spMk id="19" creationId="{E660AA98-8BCC-71BA-2E80-B85EB973DC63}"/>
          </ac:spMkLst>
        </pc:spChg>
        <pc:spChg chg="mod">
          <ac:chgData name="QiuTian" userId="d059b521-ee81-481f-be34-ac8650352dd5" providerId="ADAL" clId="{C66083D2-FC5C-0545-90E0-A9B527654B88}" dt="2023-03-04T18:03:00.015" v="837" actId="1076"/>
          <ac:spMkLst>
            <pc:docMk/>
            <pc:sldMk cId="4028891583" sldId="880"/>
            <ac:spMk id="20" creationId="{3FA98E53-B8C7-4383-6C2C-27915D3D02DE}"/>
          </ac:spMkLst>
        </pc:spChg>
        <pc:spChg chg="mod">
          <ac:chgData name="QiuTian" userId="d059b521-ee81-481f-be34-ac8650352dd5" providerId="ADAL" clId="{C66083D2-FC5C-0545-90E0-A9B527654B88}" dt="2023-03-04T18:03:00.015" v="837" actId="1076"/>
          <ac:spMkLst>
            <pc:docMk/>
            <pc:sldMk cId="4028891583" sldId="880"/>
            <ac:spMk id="21" creationId="{450DCF5A-9AD1-E552-3873-101B9B66E48D}"/>
          </ac:spMkLst>
        </pc:spChg>
        <pc:spChg chg="mod">
          <ac:chgData name="QiuTian" userId="d059b521-ee81-481f-be34-ac8650352dd5" providerId="ADAL" clId="{C66083D2-FC5C-0545-90E0-A9B527654B88}" dt="2023-03-04T18:03:00.015" v="837" actId="1076"/>
          <ac:spMkLst>
            <pc:docMk/>
            <pc:sldMk cId="4028891583" sldId="880"/>
            <ac:spMk id="22" creationId="{75BA0C95-6F7D-2AB2-21A1-009D2D441BAE}"/>
          </ac:spMkLst>
        </pc:spChg>
        <pc:spChg chg="mod">
          <ac:chgData name="QiuTian" userId="d059b521-ee81-481f-be34-ac8650352dd5" providerId="ADAL" clId="{C66083D2-FC5C-0545-90E0-A9B527654B88}" dt="2023-03-04T18:03:00.015" v="837" actId="1076"/>
          <ac:spMkLst>
            <pc:docMk/>
            <pc:sldMk cId="4028891583" sldId="880"/>
            <ac:spMk id="23" creationId="{BD0D1A2B-D043-4EA3-BB58-64B46ACFA364}"/>
          </ac:spMkLst>
        </pc:spChg>
        <pc:spChg chg="mod">
          <ac:chgData name="QiuTian" userId="d059b521-ee81-481f-be34-ac8650352dd5" providerId="ADAL" clId="{C66083D2-FC5C-0545-90E0-A9B527654B88}" dt="2023-03-04T18:03:00.015" v="837" actId="1076"/>
          <ac:spMkLst>
            <pc:docMk/>
            <pc:sldMk cId="4028891583" sldId="880"/>
            <ac:spMk id="24" creationId="{4D91CDD3-5B59-D382-93AD-BD41CD7924E7}"/>
          </ac:spMkLst>
        </pc:spChg>
        <pc:spChg chg="mod">
          <ac:chgData name="QiuTian" userId="d059b521-ee81-481f-be34-ac8650352dd5" providerId="ADAL" clId="{C66083D2-FC5C-0545-90E0-A9B527654B88}" dt="2023-03-04T18:03:00.015" v="837" actId="1076"/>
          <ac:spMkLst>
            <pc:docMk/>
            <pc:sldMk cId="4028891583" sldId="880"/>
            <ac:spMk id="25" creationId="{8CBC54DB-5706-FF15-5A41-1597D88CD0E8}"/>
          </ac:spMkLst>
        </pc:spChg>
        <pc:spChg chg="mod">
          <ac:chgData name="QiuTian" userId="d059b521-ee81-481f-be34-ac8650352dd5" providerId="ADAL" clId="{C66083D2-FC5C-0545-90E0-A9B527654B88}" dt="2023-03-04T18:03:00.015" v="837" actId="1076"/>
          <ac:spMkLst>
            <pc:docMk/>
            <pc:sldMk cId="4028891583" sldId="880"/>
            <ac:spMk id="26" creationId="{348EA126-E77F-B306-13B9-136EB82D15B4}"/>
          </ac:spMkLst>
        </pc:spChg>
        <pc:spChg chg="mod">
          <ac:chgData name="QiuTian" userId="d059b521-ee81-481f-be34-ac8650352dd5" providerId="ADAL" clId="{C66083D2-FC5C-0545-90E0-A9B527654B88}" dt="2023-03-04T18:03:00.015" v="837" actId="1076"/>
          <ac:spMkLst>
            <pc:docMk/>
            <pc:sldMk cId="4028891583" sldId="880"/>
            <ac:spMk id="27" creationId="{4038445F-A405-AC1B-0FA8-D9E1B2D28CB2}"/>
          </ac:spMkLst>
        </pc:spChg>
        <pc:spChg chg="mod">
          <ac:chgData name="QiuTian" userId="d059b521-ee81-481f-be34-ac8650352dd5" providerId="ADAL" clId="{C66083D2-FC5C-0545-90E0-A9B527654B88}" dt="2023-03-04T18:03:00.015" v="837" actId="1076"/>
          <ac:spMkLst>
            <pc:docMk/>
            <pc:sldMk cId="4028891583" sldId="880"/>
            <ac:spMk id="28" creationId="{6EEB3ECE-C50A-62F7-1EED-7F83B78671C7}"/>
          </ac:spMkLst>
        </pc:spChg>
        <pc:spChg chg="mod">
          <ac:chgData name="QiuTian" userId="d059b521-ee81-481f-be34-ac8650352dd5" providerId="ADAL" clId="{C66083D2-FC5C-0545-90E0-A9B527654B88}" dt="2023-03-04T18:03:00.015" v="837" actId="1076"/>
          <ac:spMkLst>
            <pc:docMk/>
            <pc:sldMk cId="4028891583" sldId="880"/>
            <ac:spMk id="29" creationId="{7551323B-56E8-FECA-334C-4F65C713F753}"/>
          </ac:spMkLst>
        </pc:spChg>
        <pc:spChg chg="mod">
          <ac:chgData name="QiuTian" userId="d059b521-ee81-481f-be34-ac8650352dd5" providerId="ADAL" clId="{C66083D2-FC5C-0545-90E0-A9B527654B88}" dt="2023-03-04T18:03:00.015" v="837" actId="1076"/>
          <ac:spMkLst>
            <pc:docMk/>
            <pc:sldMk cId="4028891583" sldId="880"/>
            <ac:spMk id="30" creationId="{4263E45E-6A66-65C1-56B5-1ADAF4328F2F}"/>
          </ac:spMkLst>
        </pc:spChg>
        <pc:spChg chg="mod">
          <ac:chgData name="QiuTian" userId="d059b521-ee81-481f-be34-ac8650352dd5" providerId="ADAL" clId="{C66083D2-FC5C-0545-90E0-A9B527654B88}" dt="2023-03-04T18:03:00.015" v="837" actId="1076"/>
          <ac:spMkLst>
            <pc:docMk/>
            <pc:sldMk cId="4028891583" sldId="880"/>
            <ac:spMk id="31" creationId="{B5349373-70E0-F1F6-C3F1-11797D36475C}"/>
          </ac:spMkLst>
        </pc:spChg>
        <pc:spChg chg="mod">
          <ac:chgData name="QiuTian" userId="d059b521-ee81-481f-be34-ac8650352dd5" providerId="ADAL" clId="{C66083D2-FC5C-0545-90E0-A9B527654B88}" dt="2023-03-04T18:03:00.015" v="837" actId="1076"/>
          <ac:spMkLst>
            <pc:docMk/>
            <pc:sldMk cId="4028891583" sldId="880"/>
            <ac:spMk id="32" creationId="{B1B215E1-BF51-957E-4635-0AFED29D1713}"/>
          </ac:spMkLst>
        </pc:spChg>
        <pc:spChg chg="mod">
          <ac:chgData name="QiuTian" userId="d059b521-ee81-481f-be34-ac8650352dd5" providerId="ADAL" clId="{C66083D2-FC5C-0545-90E0-A9B527654B88}" dt="2023-03-04T18:03:00.015" v="837" actId="1076"/>
          <ac:spMkLst>
            <pc:docMk/>
            <pc:sldMk cId="4028891583" sldId="880"/>
            <ac:spMk id="33" creationId="{C9CC2A95-F75B-C710-BB56-DD81ACBB0C61}"/>
          </ac:spMkLst>
        </pc:spChg>
        <pc:spChg chg="mod">
          <ac:chgData name="QiuTian" userId="d059b521-ee81-481f-be34-ac8650352dd5" providerId="ADAL" clId="{C66083D2-FC5C-0545-90E0-A9B527654B88}" dt="2023-03-04T18:03:00.015" v="837" actId="1076"/>
          <ac:spMkLst>
            <pc:docMk/>
            <pc:sldMk cId="4028891583" sldId="880"/>
            <ac:spMk id="34" creationId="{510B9C83-4EE2-8E8B-1A74-8370769BD115}"/>
          </ac:spMkLst>
        </pc:spChg>
        <pc:spChg chg="mod">
          <ac:chgData name="QiuTian" userId="d059b521-ee81-481f-be34-ac8650352dd5" providerId="ADAL" clId="{C66083D2-FC5C-0545-90E0-A9B527654B88}" dt="2023-03-04T18:03:00.015" v="837" actId="1076"/>
          <ac:spMkLst>
            <pc:docMk/>
            <pc:sldMk cId="4028891583" sldId="880"/>
            <ac:spMk id="35" creationId="{7EB3F011-4DA4-EF35-2812-65FE61E021BF}"/>
          </ac:spMkLst>
        </pc:spChg>
        <pc:spChg chg="mod">
          <ac:chgData name="QiuTian" userId="d059b521-ee81-481f-be34-ac8650352dd5" providerId="ADAL" clId="{C66083D2-FC5C-0545-90E0-A9B527654B88}" dt="2023-03-04T18:03:00.015" v="837" actId="1076"/>
          <ac:spMkLst>
            <pc:docMk/>
            <pc:sldMk cId="4028891583" sldId="880"/>
            <ac:spMk id="36" creationId="{C4A45528-92D6-27E8-1E8E-680AC80CD50D}"/>
          </ac:spMkLst>
        </pc:spChg>
        <pc:spChg chg="mod">
          <ac:chgData name="QiuTian" userId="d059b521-ee81-481f-be34-ac8650352dd5" providerId="ADAL" clId="{C66083D2-FC5C-0545-90E0-A9B527654B88}" dt="2023-03-04T18:03:00.015" v="837" actId="1076"/>
          <ac:spMkLst>
            <pc:docMk/>
            <pc:sldMk cId="4028891583" sldId="880"/>
            <ac:spMk id="37" creationId="{91124AF3-22BD-5DB0-3004-3385D4FA93C8}"/>
          </ac:spMkLst>
        </pc:spChg>
        <pc:spChg chg="mod">
          <ac:chgData name="QiuTian" userId="d059b521-ee81-481f-be34-ac8650352dd5" providerId="ADAL" clId="{C66083D2-FC5C-0545-90E0-A9B527654B88}" dt="2023-03-04T18:03:00.015" v="837" actId="1076"/>
          <ac:spMkLst>
            <pc:docMk/>
            <pc:sldMk cId="4028891583" sldId="880"/>
            <ac:spMk id="38" creationId="{B02616CD-30CB-ECB3-4B57-A166E6059F8C}"/>
          </ac:spMkLst>
        </pc:spChg>
        <pc:spChg chg="mod">
          <ac:chgData name="QiuTian" userId="d059b521-ee81-481f-be34-ac8650352dd5" providerId="ADAL" clId="{C66083D2-FC5C-0545-90E0-A9B527654B88}" dt="2023-03-04T18:03:00.015" v="837" actId="1076"/>
          <ac:spMkLst>
            <pc:docMk/>
            <pc:sldMk cId="4028891583" sldId="880"/>
            <ac:spMk id="39" creationId="{7EE95D80-D70A-6784-178C-58A39C521628}"/>
          </ac:spMkLst>
        </pc:spChg>
        <pc:spChg chg="mod">
          <ac:chgData name="QiuTian" userId="d059b521-ee81-481f-be34-ac8650352dd5" providerId="ADAL" clId="{C66083D2-FC5C-0545-90E0-A9B527654B88}" dt="2023-03-04T18:03:00.015" v="837" actId="1076"/>
          <ac:spMkLst>
            <pc:docMk/>
            <pc:sldMk cId="4028891583" sldId="880"/>
            <ac:spMk id="40" creationId="{78A568F1-F729-8EA3-6C67-FC75701C872E}"/>
          </ac:spMkLst>
        </pc:spChg>
        <pc:spChg chg="mod">
          <ac:chgData name="QiuTian" userId="d059b521-ee81-481f-be34-ac8650352dd5" providerId="ADAL" clId="{C66083D2-FC5C-0545-90E0-A9B527654B88}" dt="2023-03-04T18:03:00.015" v="837" actId="1076"/>
          <ac:spMkLst>
            <pc:docMk/>
            <pc:sldMk cId="4028891583" sldId="880"/>
            <ac:spMk id="41" creationId="{67E26087-D95D-7994-CBB0-9B1477B6D58D}"/>
          </ac:spMkLst>
        </pc:spChg>
        <pc:spChg chg="mod">
          <ac:chgData name="QiuTian" userId="d059b521-ee81-481f-be34-ac8650352dd5" providerId="ADAL" clId="{C66083D2-FC5C-0545-90E0-A9B527654B88}" dt="2023-03-04T18:03:00.015" v="837" actId="1076"/>
          <ac:spMkLst>
            <pc:docMk/>
            <pc:sldMk cId="4028891583" sldId="880"/>
            <ac:spMk id="42" creationId="{1F7E0103-94FC-E246-4B3B-4353622908D0}"/>
          </ac:spMkLst>
        </pc:spChg>
        <pc:spChg chg="mod">
          <ac:chgData name="QiuTian" userId="d059b521-ee81-481f-be34-ac8650352dd5" providerId="ADAL" clId="{C66083D2-FC5C-0545-90E0-A9B527654B88}" dt="2023-03-04T18:03:00.015" v="837" actId="1076"/>
          <ac:spMkLst>
            <pc:docMk/>
            <pc:sldMk cId="4028891583" sldId="880"/>
            <ac:spMk id="43" creationId="{78AA60DF-DC92-9FDC-6908-C15FE6C33B8C}"/>
          </ac:spMkLst>
        </pc:spChg>
        <pc:spChg chg="mod">
          <ac:chgData name="QiuTian" userId="d059b521-ee81-481f-be34-ac8650352dd5" providerId="ADAL" clId="{C66083D2-FC5C-0545-90E0-A9B527654B88}" dt="2023-03-04T18:03:00.015" v="837" actId="1076"/>
          <ac:spMkLst>
            <pc:docMk/>
            <pc:sldMk cId="4028891583" sldId="880"/>
            <ac:spMk id="44" creationId="{A20ACB97-F2F1-DF21-0D2B-C5C6AAFBC052}"/>
          </ac:spMkLst>
        </pc:spChg>
        <pc:spChg chg="mod">
          <ac:chgData name="QiuTian" userId="d059b521-ee81-481f-be34-ac8650352dd5" providerId="ADAL" clId="{C66083D2-FC5C-0545-90E0-A9B527654B88}" dt="2023-03-04T18:03:00.015" v="837" actId="1076"/>
          <ac:spMkLst>
            <pc:docMk/>
            <pc:sldMk cId="4028891583" sldId="880"/>
            <ac:spMk id="45" creationId="{52AB5352-2FAA-CDFE-EA9F-324DCF49C5F7}"/>
          </ac:spMkLst>
        </pc:spChg>
        <pc:spChg chg="mod">
          <ac:chgData name="QiuTian" userId="d059b521-ee81-481f-be34-ac8650352dd5" providerId="ADAL" clId="{C66083D2-FC5C-0545-90E0-A9B527654B88}" dt="2023-03-04T18:03:00.015" v="837" actId="1076"/>
          <ac:spMkLst>
            <pc:docMk/>
            <pc:sldMk cId="4028891583" sldId="880"/>
            <ac:spMk id="46" creationId="{63EEA97D-F818-993D-7981-4D1A98CA7C2B}"/>
          </ac:spMkLst>
        </pc:spChg>
        <pc:spChg chg="mod">
          <ac:chgData name="QiuTian" userId="d059b521-ee81-481f-be34-ac8650352dd5" providerId="ADAL" clId="{C66083D2-FC5C-0545-90E0-A9B527654B88}" dt="2023-03-04T18:03:00.015" v="837" actId="1076"/>
          <ac:spMkLst>
            <pc:docMk/>
            <pc:sldMk cId="4028891583" sldId="880"/>
            <ac:spMk id="47" creationId="{42947060-8E0E-EA86-1406-9474C0867105}"/>
          </ac:spMkLst>
        </pc:spChg>
        <pc:spChg chg="mod">
          <ac:chgData name="QiuTian" userId="d059b521-ee81-481f-be34-ac8650352dd5" providerId="ADAL" clId="{C66083D2-FC5C-0545-90E0-A9B527654B88}" dt="2023-03-04T18:03:00.015" v="837" actId="1076"/>
          <ac:spMkLst>
            <pc:docMk/>
            <pc:sldMk cId="4028891583" sldId="880"/>
            <ac:spMk id="48" creationId="{8E702D7C-6492-6182-07FD-263673E41A96}"/>
          </ac:spMkLst>
        </pc:spChg>
        <pc:spChg chg="mod">
          <ac:chgData name="QiuTian" userId="d059b521-ee81-481f-be34-ac8650352dd5" providerId="ADAL" clId="{C66083D2-FC5C-0545-90E0-A9B527654B88}" dt="2023-03-04T18:03:00.015" v="837" actId="1076"/>
          <ac:spMkLst>
            <pc:docMk/>
            <pc:sldMk cId="4028891583" sldId="880"/>
            <ac:spMk id="49" creationId="{17D25B41-F2A7-FB64-98E3-BDF342611F0D}"/>
          </ac:spMkLst>
        </pc:spChg>
        <pc:spChg chg="mod">
          <ac:chgData name="QiuTian" userId="d059b521-ee81-481f-be34-ac8650352dd5" providerId="ADAL" clId="{C66083D2-FC5C-0545-90E0-A9B527654B88}" dt="2023-03-04T18:03:00.015" v="837" actId="1076"/>
          <ac:spMkLst>
            <pc:docMk/>
            <pc:sldMk cId="4028891583" sldId="880"/>
            <ac:spMk id="50" creationId="{D7C4A06E-8FD1-0104-2E22-86FF6B29A329}"/>
          </ac:spMkLst>
        </pc:spChg>
        <pc:spChg chg="mod">
          <ac:chgData name="QiuTian" userId="d059b521-ee81-481f-be34-ac8650352dd5" providerId="ADAL" clId="{C66083D2-FC5C-0545-90E0-A9B527654B88}" dt="2023-03-04T18:03:00.015" v="837" actId="1076"/>
          <ac:spMkLst>
            <pc:docMk/>
            <pc:sldMk cId="4028891583" sldId="880"/>
            <ac:spMk id="51" creationId="{D0C9F8C3-4070-EFF2-CD99-CC23CBAAC408}"/>
          </ac:spMkLst>
        </pc:spChg>
        <pc:spChg chg="mod">
          <ac:chgData name="QiuTian" userId="d059b521-ee81-481f-be34-ac8650352dd5" providerId="ADAL" clId="{C66083D2-FC5C-0545-90E0-A9B527654B88}" dt="2023-03-04T18:03:00.015" v="837" actId="1076"/>
          <ac:spMkLst>
            <pc:docMk/>
            <pc:sldMk cId="4028891583" sldId="880"/>
            <ac:spMk id="52" creationId="{B5F66C28-33CF-B50B-CE3B-56A57C293E8B}"/>
          </ac:spMkLst>
        </pc:spChg>
        <pc:spChg chg="mod">
          <ac:chgData name="QiuTian" userId="d059b521-ee81-481f-be34-ac8650352dd5" providerId="ADAL" clId="{C66083D2-FC5C-0545-90E0-A9B527654B88}" dt="2023-03-04T18:03:00.015" v="837" actId="1076"/>
          <ac:spMkLst>
            <pc:docMk/>
            <pc:sldMk cId="4028891583" sldId="880"/>
            <ac:spMk id="53" creationId="{4EDA5C9A-AAFD-BBD5-8725-9836FFF2A6CE}"/>
          </ac:spMkLst>
        </pc:spChg>
        <pc:spChg chg="mod">
          <ac:chgData name="QiuTian" userId="d059b521-ee81-481f-be34-ac8650352dd5" providerId="ADAL" clId="{C66083D2-FC5C-0545-90E0-A9B527654B88}" dt="2023-03-04T18:03:00.015" v="837" actId="1076"/>
          <ac:spMkLst>
            <pc:docMk/>
            <pc:sldMk cId="4028891583" sldId="880"/>
            <ac:spMk id="54" creationId="{2EBF30B3-39CC-0E7A-E307-F6A9133F3902}"/>
          </ac:spMkLst>
        </pc:spChg>
        <pc:spChg chg="mod">
          <ac:chgData name="QiuTian" userId="d059b521-ee81-481f-be34-ac8650352dd5" providerId="ADAL" clId="{C66083D2-FC5C-0545-90E0-A9B527654B88}" dt="2023-03-04T18:03:00.015" v="837" actId="1076"/>
          <ac:spMkLst>
            <pc:docMk/>
            <pc:sldMk cId="4028891583" sldId="880"/>
            <ac:spMk id="55" creationId="{4DF690C1-D417-386F-1659-B4B009244DC5}"/>
          </ac:spMkLst>
        </pc:spChg>
        <pc:spChg chg="mod">
          <ac:chgData name="QiuTian" userId="d059b521-ee81-481f-be34-ac8650352dd5" providerId="ADAL" clId="{C66083D2-FC5C-0545-90E0-A9B527654B88}" dt="2023-03-04T18:03:00.015" v="837" actId="1076"/>
          <ac:spMkLst>
            <pc:docMk/>
            <pc:sldMk cId="4028891583" sldId="880"/>
            <ac:spMk id="56" creationId="{638BF4C4-EED6-2114-2BD0-EDDE56F6EA8E}"/>
          </ac:spMkLst>
        </pc:spChg>
        <pc:spChg chg="mod">
          <ac:chgData name="QiuTian" userId="d059b521-ee81-481f-be34-ac8650352dd5" providerId="ADAL" clId="{C66083D2-FC5C-0545-90E0-A9B527654B88}" dt="2023-03-04T18:03:00.015" v="837" actId="1076"/>
          <ac:spMkLst>
            <pc:docMk/>
            <pc:sldMk cId="4028891583" sldId="880"/>
            <ac:spMk id="57" creationId="{3B2C18B1-2BD2-2BE7-6255-E3D26ABFB362}"/>
          </ac:spMkLst>
        </pc:spChg>
        <pc:spChg chg="mod">
          <ac:chgData name="QiuTian" userId="d059b521-ee81-481f-be34-ac8650352dd5" providerId="ADAL" clId="{C66083D2-FC5C-0545-90E0-A9B527654B88}" dt="2023-03-04T18:03:00.015" v="837" actId="1076"/>
          <ac:spMkLst>
            <pc:docMk/>
            <pc:sldMk cId="4028891583" sldId="880"/>
            <ac:spMk id="58" creationId="{8EBE0841-2AC0-BE11-52BA-A42202AE9941}"/>
          </ac:spMkLst>
        </pc:spChg>
        <pc:spChg chg="mod">
          <ac:chgData name="QiuTian" userId="d059b521-ee81-481f-be34-ac8650352dd5" providerId="ADAL" clId="{C66083D2-FC5C-0545-90E0-A9B527654B88}" dt="2023-03-04T18:03:00.015" v="837" actId="1076"/>
          <ac:spMkLst>
            <pc:docMk/>
            <pc:sldMk cId="4028891583" sldId="880"/>
            <ac:spMk id="59" creationId="{5D59F430-A9CB-6C2B-E599-FEEB54CA74EE}"/>
          </ac:spMkLst>
        </pc:spChg>
        <pc:spChg chg="mod">
          <ac:chgData name="QiuTian" userId="d059b521-ee81-481f-be34-ac8650352dd5" providerId="ADAL" clId="{C66083D2-FC5C-0545-90E0-A9B527654B88}" dt="2023-03-04T18:03:00.015" v="837" actId="1076"/>
          <ac:spMkLst>
            <pc:docMk/>
            <pc:sldMk cId="4028891583" sldId="880"/>
            <ac:spMk id="60" creationId="{88FB1C29-529E-7903-5941-54A689984786}"/>
          </ac:spMkLst>
        </pc:spChg>
        <pc:spChg chg="mod">
          <ac:chgData name="QiuTian" userId="d059b521-ee81-481f-be34-ac8650352dd5" providerId="ADAL" clId="{C66083D2-FC5C-0545-90E0-A9B527654B88}" dt="2023-03-04T18:03:00.015" v="837" actId="1076"/>
          <ac:spMkLst>
            <pc:docMk/>
            <pc:sldMk cId="4028891583" sldId="880"/>
            <ac:spMk id="61" creationId="{F762D288-C150-D6BB-FA73-5957B3617641}"/>
          </ac:spMkLst>
        </pc:spChg>
        <pc:spChg chg="mod">
          <ac:chgData name="QiuTian" userId="d059b521-ee81-481f-be34-ac8650352dd5" providerId="ADAL" clId="{C66083D2-FC5C-0545-90E0-A9B527654B88}" dt="2023-03-04T18:03:00.015" v="837" actId="1076"/>
          <ac:spMkLst>
            <pc:docMk/>
            <pc:sldMk cId="4028891583" sldId="880"/>
            <ac:spMk id="62" creationId="{30A95E1D-7669-655D-E44E-83319F1ED892}"/>
          </ac:spMkLst>
        </pc:spChg>
        <pc:spChg chg="mod">
          <ac:chgData name="QiuTian" userId="d059b521-ee81-481f-be34-ac8650352dd5" providerId="ADAL" clId="{C66083D2-FC5C-0545-90E0-A9B527654B88}" dt="2023-03-04T18:03:00.015" v="837" actId="1076"/>
          <ac:spMkLst>
            <pc:docMk/>
            <pc:sldMk cId="4028891583" sldId="880"/>
            <ac:spMk id="63" creationId="{1C26C533-5ADB-A47A-BE3E-73D790AC9A60}"/>
          </ac:spMkLst>
        </pc:spChg>
        <pc:spChg chg="mod">
          <ac:chgData name="QiuTian" userId="d059b521-ee81-481f-be34-ac8650352dd5" providerId="ADAL" clId="{C66083D2-FC5C-0545-90E0-A9B527654B88}" dt="2023-03-04T18:03:00.015" v="837" actId="1076"/>
          <ac:spMkLst>
            <pc:docMk/>
            <pc:sldMk cId="4028891583" sldId="880"/>
            <ac:spMk id="64" creationId="{83F62EEF-1ECE-5385-793C-352A30741496}"/>
          </ac:spMkLst>
        </pc:spChg>
        <pc:spChg chg="mod">
          <ac:chgData name="QiuTian" userId="d059b521-ee81-481f-be34-ac8650352dd5" providerId="ADAL" clId="{C66083D2-FC5C-0545-90E0-A9B527654B88}" dt="2023-03-04T18:03:00.015" v="837" actId="1076"/>
          <ac:spMkLst>
            <pc:docMk/>
            <pc:sldMk cId="4028891583" sldId="880"/>
            <ac:spMk id="65" creationId="{974D6E0E-8065-F22B-2BB0-CC2F7E0F4901}"/>
          </ac:spMkLst>
        </pc:spChg>
        <pc:spChg chg="mod">
          <ac:chgData name="QiuTian" userId="d059b521-ee81-481f-be34-ac8650352dd5" providerId="ADAL" clId="{C66083D2-FC5C-0545-90E0-A9B527654B88}" dt="2023-03-04T18:03:00.015" v="837" actId="1076"/>
          <ac:spMkLst>
            <pc:docMk/>
            <pc:sldMk cId="4028891583" sldId="880"/>
            <ac:spMk id="66" creationId="{C46F3D76-013F-3E39-31A9-C48E4F881F42}"/>
          </ac:spMkLst>
        </pc:spChg>
        <pc:spChg chg="mod">
          <ac:chgData name="QiuTian" userId="d059b521-ee81-481f-be34-ac8650352dd5" providerId="ADAL" clId="{C66083D2-FC5C-0545-90E0-A9B527654B88}" dt="2023-03-04T18:03:00.015" v="837" actId="1076"/>
          <ac:spMkLst>
            <pc:docMk/>
            <pc:sldMk cId="4028891583" sldId="880"/>
            <ac:spMk id="67" creationId="{22CC3EF7-80F4-34A6-73EA-339146B4FC59}"/>
          </ac:spMkLst>
        </pc:spChg>
        <pc:spChg chg="mod">
          <ac:chgData name="QiuTian" userId="d059b521-ee81-481f-be34-ac8650352dd5" providerId="ADAL" clId="{C66083D2-FC5C-0545-90E0-A9B527654B88}" dt="2023-03-04T18:03:00.015" v="837" actId="1076"/>
          <ac:spMkLst>
            <pc:docMk/>
            <pc:sldMk cId="4028891583" sldId="880"/>
            <ac:spMk id="68" creationId="{C6DCC448-9F1D-BDDC-F025-D96406AC3DFA}"/>
          </ac:spMkLst>
        </pc:spChg>
        <pc:spChg chg="mod">
          <ac:chgData name="QiuTian" userId="d059b521-ee81-481f-be34-ac8650352dd5" providerId="ADAL" clId="{C66083D2-FC5C-0545-90E0-A9B527654B88}" dt="2023-03-04T18:03:00.015" v="837" actId="1076"/>
          <ac:spMkLst>
            <pc:docMk/>
            <pc:sldMk cId="4028891583" sldId="880"/>
            <ac:spMk id="69" creationId="{D23E009B-9ED1-84D2-83D9-BC9F08647DF9}"/>
          </ac:spMkLst>
        </pc:spChg>
        <pc:spChg chg="mod">
          <ac:chgData name="QiuTian" userId="d059b521-ee81-481f-be34-ac8650352dd5" providerId="ADAL" clId="{C66083D2-FC5C-0545-90E0-A9B527654B88}" dt="2023-03-04T18:03:00.015" v="837" actId="1076"/>
          <ac:spMkLst>
            <pc:docMk/>
            <pc:sldMk cId="4028891583" sldId="880"/>
            <ac:spMk id="70" creationId="{E10F76C6-49BD-8144-9C1D-18E9A5FE7B51}"/>
          </ac:spMkLst>
        </pc:spChg>
        <pc:spChg chg="mod">
          <ac:chgData name="QiuTian" userId="d059b521-ee81-481f-be34-ac8650352dd5" providerId="ADAL" clId="{C66083D2-FC5C-0545-90E0-A9B527654B88}" dt="2023-03-04T18:03:00.015" v="837" actId="1076"/>
          <ac:spMkLst>
            <pc:docMk/>
            <pc:sldMk cId="4028891583" sldId="880"/>
            <ac:spMk id="71" creationId="{425A8445-C291-658F-518A-8F706423D817}"/>
          </ac:spMkLst>
        </pc:spChg>
        <pc:spChg chg="mod">
          <ac:chgData name="QiuTian" userId="d059b521-ee81-481f-be34-ac8650352dd5" providerId="ADAL" clId="{C66083D2-FC5C-0545-90E0-A9B527654B88}" dt="2023-03-04T18:03:00.015" v="837" actId="1076"/>
          <ac:spMkLst>
            <pc:docMk/>
            <pc:sldMk cId="4028891583" sldId="880"/>
            <ac:spMk id="72" creationId="{54AE3D5D-DE20-CFCA-0077-5DD216CCCEED}"/>
          </ac:spMkLst>
        </pc:spChg>
        <pc:spChg chg="mod">
          <ac:chgData name="QiuTian" userId="d059b521-ee81-481f-be34-ac8650352dd5" providerId="ADAL" clId="{C66083D2-FC5C-0545-90E0-A9B527654B88}" dt="2023-03-04T18:03:00.015" v="837" actId="1076"/>
          <ac:spMkLst>
            <pc:docMk/>
            <pc:sldMk cId="4028891583" sldId="880"/>
            <ac:spMk id="73" creationId="{C3F17E64-583B-F8E5-0FAC-A82236FBD776}"/>
          </ac:spMkLst>
        </pc:spChg>
        <pc:spChg chg="mod">
          <ac:chgData name="QiuTian" userId="d059b521-ee81-481f-be34-ac8650352dd5" providerId="ADAL" clId="{C66083D2-FC5C-0545-90E0-A9B527654B88}" dt="2023-03-04T18:03:00.015" v="837" actId="1076"/>
          <ac:spMkLst>
            <pc:docMk/>
            <pc:sldMk cId="4028891583" sldId="880"/>
            <ac:spMk id="74" creationId="{9B89E377-F757-434B-1826-9993D49A894B}"/>
          </ac:spMkLst>
        </pc:spChg>
        <pc:spChg chg="mod">
          <ac:chgData name="QiuTian" userId="d059b521-ee81-481f-be34-ac8650352dd5" providerId="ADAL" clId="{C66083D2-FC5C-0545-90E0-A9B527654B88}" dt="2023-03-04T18:03:00.015" v="837" actId="1076"/>
          <ac:spMkLst>
            <pc:docMk/>
            <pc:sldMk cId="4028891583" sldId="880"/>
            <ac:spMk id="75" creationId="{73305845-EE77-D429-0EED-194714A09619}"/>
          </ac:spMkLst>
        </pc:spChg>
        <pc:spChg chg="mod">
          <ac:chgData name="QiuTian" userId="d059b521-ee81-481f-be34-ac8650352dd5" providerId="ADAL" clId="{C66083D2-FC5C-0545-90E0-A9B527654B88}" dt="2023-03-04T18:03:00.015" v="837" actId="1076"/>
          <ac:spMkLst>
            <pc:docMk/>
            <pc:sldMk cId="4028891583" sldId="880"/>
            <ac:spMk id="76" creationId="{0750ECA7-34F1-D399-9AE0-6DE59C0055B3}"/>
          </ac:spMkLst>
        </pc:spChg>
        <pc:spChg chg="mod">
          <ac:chgData name="QiuTian" userId="d059b521-ee81-481f-be34-ac8650352dd5" providerId="ADAL" clId="{C66083D2-FC5C-0545-90E0-A9B527654B88}" dt="2023-03-04T18:03:00.015" v="837" actId="1076"/>
          <ac:spMkLst>
            <pc:docMk/>
            <pc:sldMk cId="4028891583" sldId="880"/>
            <ac:spMk id="77" creationId="{9573853C-46E5-C9E1-2EBB-8C3086145402}"/>
          </ac:spMkLst>
        </pc:spChg>
        <pc:spChg chg="mod">
          <ac:chgData name="QiuTian" userId="d059b521-ee81-481f-be34-ac8650352dd5" providerId="ADAL" clId="{C66083D2-FC5C-0545-90E0-A9B527654B88}" dt="2023-03-04T18:03:00.015" v="837" actId="1076"/>
          <ac:spMkLst>
            <pc:docMk/>
            <pc:sldMk cId="4028891583" sldId="880"/>
            <ac:spMk id="78" creationId="{9C6FDA3C-B32E-CA20-B2B7-4264F7C4AB3D}"/>
          </ac:spMkLst>
        </pc:spChg>
        <pc:spChg chg="mod">
          <ac:chgData name="QiuTian" userId="d059b521-ee81-481f-be34-ac8650352dd5" providerId="ADAL" clId="{C66083D2-FC5C-0545-90E0-A9B527654B88}" dt="2023-03-04T18:03:00.015" v="837" actId="1076"/>
          <ac:spMkLst>
            <pc:docMk/>
            <pc:sldMk cId="4028891583" sldId="880"/>
            <ac:spMk id="79" creationId="{717CF44F-8239-F4AC-8426-90100DC85718}"/>
          </ac:spMkLst>
        </pc:spChg>
        <pc:spChg chg="mod">
          <ac:chgData name="QiuTian" userId="d059b521-ee81-481f-be34-ac8650352dd5" providerId="ADAL" clId="{C66083D2-FC5C-0545-90E0-A9B527654B88}" dt="2023-03-04T18:03:00.015" v="837" actId="1076"/>
          <ac:spMkLst>
            <pc:docMk/>
            <pc:sldMk cId="4028891583" sldId="880"/>
            <ac:spMk id="80" creationId="{C147A84B-02B5-FCD3-EC09-D61ECEE947D6}"/>
          </ac:spMkLst>
        </pc:spChg>
        <pc:spChg chg="mod">
          <ac:chgData name="QiuTian" userId="d059b521-ee81-481f-be34-ac8650352dd5" providerId="ADAL" clId="{C66083D2-FC5C-0545-90E0-A9B527654B88}" dt="2023-03-04T18:03:00.015" v="837" actId="1076"/>
          <ac:spMkLst>
            <pc:docMk/>
            <pc:sldMk cId="4028891583" sldId="880"/>
            <ac:spMk id="81" creationId="{262C86D6-A09C-8D66-AB09-98CBADF464F8}"/>
          </ac:spMkLst>
        </pc:spChg>
        <pc:spChg chg="mod">
          <ac:chgData name="QiuTian" userId="d059b521-ee81-481f-be34-ac8650352dd5" providerId="ADAL" clId="{C66083D2-FC5C-0545-90E0-A9B527654B88}" dt="2023-03-04T18:03:00.015" v="837" actId="1076"/>
          <ac:spMkLst>
            <pc:docMk/>
            <pc:sldMk cId="4028891583" sldId="880"/>
            <ac:spMk id="82" creationId="{D4C0E273-05F4-9B9F-9E33-3B738063AB64}"/>
          </ac:spMkLst>
        </pc:spChg>
        <pc:spChg chg="mod">
          <ac:chgData name="QiuTian" userId="d059b521-ee81-481f-be34-ac8650352dd5" providerId="ADAL" clId="{C66083D2-FC5C-0545-90E0-A9B527654B88}" dt="2023-03-04T18:03:00.015" v="837" actId="1076"/>
          <ac:spMkLst>
            <pc:docMk/>
            <pc:sldMk cId="4028891583" sldId="880"/>
            <ac:spMk id="83" creationId="{79EA9E9B-7919-7EF0-50EB-71C0B84C5398}"/>
          </ac:spMkLst>
        </pc:spChg>
        <pc:spChg chg="mod">
          <ac:chgData name="QiuTian" userId="d059b521-ee81-481f-be34-ac8650352dd5" providerId="ADAL" clId="{C66083D2-FC5C-0545-90E0-A9B527654B88}" dt="2023-03-04T18:03:00.015" v="837" actId="1076"/>
          <ac:spMkLst>
            <pc:docMk/>
            <pc:sldMk cId="4028891583" sldId="880"/>
            <ac:spMk id="84" creationId="{C4D5ED67-99FC-233D-B642-BE59DBEA7EAE}"/>
          </ac:spMkLst>
        </pc:spChg>
        <pc:spChg chg="mod">
          <ac:chgData name="QiuTian" userId="d059b521-ee81-481f-be34-ac8650352dd5" providerId="ADAL" clId="{C66083D2-FC5C-0545-90E0-A9B527654B88}" dt="2023-03-04T18:03:00.015" v="837" actId="1076"/>
          <ac:spMkLst>
            <pc:docMk/>
            <pc:sldMk cId="4028891583" sldId="880"/>
            <ac:spMk id="85" creationId="{593BBBB2-A985-5888-3E91-E9DE17DD2081}"/>
          </ac:spMkLst>
        </pc:spChg>
        <pc:spChg chg="mod">
          <ac:chgData name="QiuTian" userId="d059b521-ee81-481f-be34-ac8650352dd5" providerId="ADAL" clId="{C66083D2-FC5C-0545-90E0-A9B527654B88}" dt="2023-03-04T18:03:00.015" v="837" actId="1076"/>
          <ac:spMkLst>
            <pc:docMk/>
            <pc:sldMk cId="4028891583" sldId="880"/>
            <ac:spMk id="86" creationId="{9D2028EE-D485-549C-F0E3-A284CA604BAB}"/>
          </ac:spMkLst>
        </pc:spChg>
        <pc:spChg chg="mod">
          <ac:chgData name="QiuTian" userId="d059b521-ee81-481f-be34-ac8650352dd5" providerId="ADAL" clId="{C66083D2-FC5C-0545-90E0-A9B527654B88}" dt="2023-03-04T18:03:00.015" v="837" actId="1076"/>
          <ac:spMkLst>
            <pc:docMk/>
            <pc:sldMk cId="4028891583" sldId="880"/>
            <ac:spMk id="87" creationId="{A7CDC852-EA68-1B96-5FC2-A7513047C333}"/>
          </ac:spMkLst>
        </pc:spChg>
        <pc:spChg chg="mod">
          <ac:chgData name="QiuTian" userId="d059b521-ee81-481f-be34-ac8650352dd5" providerId="ADAL" clId="{C66083D2-FC5C-0545-90E0-A9B527654B88}" dt="2023-03-04T18:03:00.015" v="837" actId="1076"/>
          <ac:spMkLst>
            <pc:docMk/>
            <pc:sldMk cId="4028891583" sldId="880"/>
            <ac:spMk id="88" creationId="{F414DE9D-CBA7-CCAC-26D9-77E27557FAE2}"/>
          </ac:spMkLst>
        </pc:spChg>
        <pc:spChg chg="mod">
          <ac:chgData name="QiuTian" userId="d059b521-ee81-481f-be34-ac8650352dd5" providerId="ADAL" clId="{C66083D2-FC5C-0545-90E0-A9B527654B88}" dt="2023-03-04T18:03:00.015" v="837" actId="1076"/>
          <ac:spMkLst>
            <pc:docMk/>
            <pc:sldMk cId="4028891583" sldId="880"/>
            <ac:spMk id="89" creationId="{F3472614-E078-FD02-31D1-7E12BE526A2E}"/>
          </ac:spMkLst>
        </pc:spChg>
        <pc:spChg chg="mod">
          <ac:chgData name="QiuTian" userId="d059b521-ee81-481f-be34-ac8650352dd5" providerId="ADAL" clId="{C66083D2-FC5C-0545-90E0-A9B527654B88}" dt="2023-03-04T18:03:00.015" v="837" actId="1076"/>
          <ac:spMkLst>
            <pc:docMk/>
            <pc:sldMk cId="4028891583" sldId="880"/>
            <ac:spMk id="90" creationId="{5776CECD-917F-395C-6EF1-62C79A6B28C7}"/>
          </ac:spMkLst>
        </pc:spChg>
        <pc:spChg chg="mod">
          <ac:chgData name="QiuTian" userId="d059b521-ee81-481f-be34-ac8650352dd5" providerId="ADAL" clId="{C66083D2-FC5C-0545-90E0-A9B527654B88}" dt="2023-03-04T18:03:00.015" v="837" actId="1076"/>
          <ac:spMkLst>
            <pc:docMk/>
            <pc:sldMk cId="4028891583" sldId="880"/>
            <ac:spMk id="91" creationId="{81FC7687-A128-0C14-20B1-888A87658013}"/>
          </ac:spMkLst>
        </pc:spChg>
        <pc:spChg chg="mod">
          <ac:chgData name="QiuTian" userId="d059b521-ee81-481f-be34-ac8650352dd5" providerId="ADAL" clId="{C66083D2-FC5C-0545-90E0-A9B527654B88}" dt="2023-03-04T18:03:00.015" v="837" actId="1076"/>
          <ac:spMkLst>
            <pc:docMk/>
            <pc:sldMk cId="4028891583" sldId="880"/>
            <ac:spMk id="92" creationId="{2623F7D3-7DEF-7293-7D00-CD178B7DC488}"/>
          </ac:spMkLst>
        </pc:spChg>
        <pc:spChg chg="mod">
          <ac:chgData name="QiuTian" userId="d059b521-ee81-481f-be34-ac8650352dd5" providerId="ADAL" clId="{C66083D2-FC5C-0545-90E0-A9B527654B88}" dt="2023-03-04T18:03:00.015" v="837" actId="1076"/>
          <ac:spMkLst>
            <pc:docMk/>
            <pc:sldMk cId="4028891583" sldId="880"/>
            <ac:spMk id="93" creationId="{3853E035-FA26-5407-ED16-E0B2630EABD0}"/>
          </ac:spMkLst>
        </pc:spChg>
        <pc:spChg chg="mod">
          <ac:chgData name="QiuTian" userId="d059b521-ee81-481f-be34-ac8650352dd5" providerId="ADAL" clId="{C66083D2-FC5C-0545-90E0-A9B527654B88}" dt="2023-03-04T18:03:00.015" v="837" actId="1076"/>
          <ac:spMkLst>
            <pc:docMk/>
            <pc:sldMk cId="4028891583" sldId="880"/>
            <ac:spMk id="94" creationId="{69FBA9C5-B7D8-30FE-8750-4CF6609C2804}"/>
          </ac:spMkLst>
        </pc:spChg>
        <pc:spChg chg="mod">
          <ac:chgData name="QiuTian" userId="d059b521-ee81-481f-be34-ac8650352dd5" providerId="ADAL" clId="{C66083D2-FC5C-0545-90E0-A9B527654B88}" dt="2023-03-04T18:03:00.015" v="837" actId="1076"/>
          <ac:spMkLst>
            <pc:docMk/>
            <pc:sldMk cId="4028891583" sldId="880"/>
            <ac:spMk id="95" creationId="{3037264F-97F8-5986-BCF1-B159C910B03B}"/>
          </ac:spMkLst>
        </pc:spChg>
        <pc:spChg chg="mod">
          <ac:chgData name="QiuTian" userId="d059b521-ee81-481f-be34-ac8650352dd5" providerId="ADAL" clId="{C66083D2-FC5C-0545-90E0-A9B527654B88}" dt="2023-03-04T18:03:00.015" v="837" actId="1076"/>
          <ac:spMkLst>
            <pc:docMk/>
            <pc:sldMk cId="4028891583" sldId="880"/>
            <ac:spMk id="96" creationId="{D1CF2D7B-0620-F7A2-63B3-436CD6A55533}"/>
          </ac:spMkLst>
        </pc:spChg>
        <pc:spChg chg="mod">
          <ac:chgData name="QiuTian" userId="d059b521-ee81-481f-be34-ac8650352dd5" providerId="ADAL" clId="{C66083D2-FC5C-0545-90E0-A9B527654B88}" dt="2023-03-04T18:03:00.015" v="837" actId="1076"/>
          <ac:spMkLst>
            <pc:docMk/>
            <pc:sldMk cId="4028891583" sldId="880"/>
            <ac:spMk id="97" creationId="{DD42E989-7FDE-10E1-2618-09CA2047CA6D}"/>
          </ac:spMkLst>
        </pc:spChg>
        <pc:grpChg chg="mod">
          <ac:chgData name="QiuTian" userId="d059b521-ee81-481f-be34-ac8650352dd5" providerId="ADAL" clId="{C66083D2-FC5C-0545-90E0-A9B527654B88}" dt="2023-03-04T18:03:00.015" v="837" actId="1076"/>
          <ac:grpSpMkLst>
            <pc:docMk/>
            <pc:sldMk cId="4028891583" sldId="880"/>
            <ac:grpSpMk id="9" creationId="{53419B4E-8745-A17B-BA19-F25B43C3A365}"/>
          </ac:grpSpMkLst>
        </pc:grpChg>
        <pc:graphicFrameChg chg="mod">
          <ac:chgData name="QiuTian" userId="d059b521-ee81-481f-be34-ac8650352dd5" providerId="ADAL" clId="{C66083D2-FC5C-0545-90E0-A9B527654B88}" dt="2023-03-04T18:02:50.970" v="836" actId="1076"/>
          <ac:graphicFrameMkLst>
            <pc:docMk/>
            <pc:sldMk cId="4028891583" sldId="880"/>
            <ac:graphicFrameMk id="7" creationId="{83DD349A-FD8E-8458-9BC4-6A291D7924AC}"/>
          </ac:graphicFrameMkLst>
        </pc:graphicFrameChg>
        <pc:graphicFrameChg chg="mod">
          <ac:chgData name="QiuTian" userId="d059b521-ee81-481f-be34-ac8650352dd5" providerId="ADAL" clId="{C66083D2-FC5C-0545-90E0-A9B527654B88}" dt="2023-03-04T18:02:50.970" v="836" actId="1076"/>
          <ac:graphicFrameMkLst>
            <pc:docMk/>
            <pc:sldMk cId="4028891583" sldId="880"/>
            <ac:graphicFrameMk id="8" creationId="{F06E5C09-026E-8357-AC48-EE7C15BA30E6}"/>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8" creationId="{727577B8-6DC0-486A-E899-3EB859AC22B9}"/>
          </ac:graphicFrameMkLst>
        </pc:graphicFrameChg>
        <pc:graphicFrameChg chg="add mod">
          <ac:chgData name="QiuTian" userId="d059b521-ee81-481f-be34-ac8650352dd5" providerId="ADAL" clId="{C66083D2-FC5C-0545-90E0-A9B527654B88}" dt="2023-03-04T18:02:41.884" v="835" actId="1076"/>
          <ac:graphicFrameMkLst>
            <pc:docMk/>
            <pc:sldMk cId="4028891583" sldId="880"/>
            <ac:graphicFrameMk id="99" creationId="{E21ED0FD-53C0-6F0D-83FE-B83335B28E87}"/>
          </ac:graphicFrameMkLst>
        </pc:graphicFrameChg>
      </pc:sldChg>
      <pc:sldChg chg="addSp delSp modSp modAnim">
        <pc:chgData name="QiuTian" userId="d059b521-ee81-481f-be34-ac8650352dd5" providerId="ADAL" clId="{C66083D2-FC5C-0545-90E0-A9B527654B88}" dt="2023-03-04T18:12:47.103" v="1248" actId="1035"/>
        <pc:sldMkLst>
          <pc:docMk/>
          <pc:sldMk cId="2508095934" sldId="881"/>
        </pc:sldMkLst>
        <pc:spChg chg="add mod">
          <ac:chgData name="QiuTian" userId="d059b521-ee81-481f-be34-ac8650352dd5" providerId="ADAL" clId="{C66083D2-FC5C-0545-90E0-A9B527654B88}" dt="2023-03-04T09:10:18.362" v="126"/>
          <ac:spMkLst>
            <pc:docMk/>
            <pc:sldMk cId="2508095934" sldId="881"/>
            <ac:spMk id="2" creationId="{79269744-0D89-FCDF-F331-0F2A748A8E1F}"/>
          </ac:spMkLst>
        </pc:spChg>
        <pc:spChg chg="del">
          <ac:chgData name="QiuTian" userId="d059b521-ee81-481f-be34-ac8650352dd5" providerId="ADAL" clId="{C66083D2-FC5C-0545-90E0-A9B527654B88}" dt="2023-03-04T09:09:57.208" v="123"/>
          <ac:spMkLst>
            <pc:docMk/>
            <pc:sldMk cId="2508095934" sldId="881"/>
            <ac:spMk id="5" creationId="{959057A3-0087-D824-6484-FE8805CD1536}"/>
          </ac:spMkLst>
        </pc:spChg>
        <pc:spChg chg="mod">
          <ac:chgData name="QiuTian" userId="d059b521-ee81-481f-be34-ac8650352dd5" providerId="ADAL" clId="{C66083D2-FC5C-0545-90E0-A9B527654B88}" dt="2023-03-04T18:07:50.825" v="838" actId="1076"/>
          <ac:spMkLst>
            <pc:docMk/>
            <pc:sldMk cId="2508095934" sldId="881"/>
            <ac:spMk id="6" creationId="{28E5A19D-C67C-FFBE-DD7E-CBA8FB7375AE}"/>
          </ac:spMkLst>
        </pc:spChg>
        <pc:spChg chg="mod">
          <ac:chgData name="QiuTian" userId="d059b521-ee81-481f-be34-ac8650352dd5" providerId="ADAL" clId="{C66083D2-FC5C-0545-90E0-A9B527654B88}" dt="2023-03-04T18:08:11.360" v="841" actId="1076"/>
          <ac:spMkLst>
            <pc:docMk/>
            <pc:sldMk cId="2508095934" sldId="881"/>
            <ac:spMk id="7" creationId="{9E30CA7F-7931-D5AD-9C5B-B41F54285392}"/>
          </ac:spMkLst>
        </pc:spChg>
        <pc:spChg chg="mod">
          <ac:chgData name="QiuTian" userId="d059b521-ee81-481f-be34-ac8650352dd5" providerId="ADAL" clId="{C66083D2-FC5C-0545-90E0-A9B527654B88}" dt="2023-03-04T18:08:11.360" v="841" actId="1076"/>
          <ac:spMkLst>
            <pc:docMk/>
            <pc:sldMk cId="2508095934" sldId="881"/>
            <ac:spMk id="8" creationId="{05D25DF7-A86A-FA16-0998-657D251A9C57}"/>
          </ac:spMkLst>
        </pc:spChg>
        <pc:spChg chg="mod">
          <ac:chgData name="QiuTian" userId="d059b521-ee81-481f-be34-ac8650352dd5" providerId="ADAL" clId="{C66083D2-FC5C-0545-90E0-A9B527654B88}" dt="2023-03-04T18:08:11.360" v="841" actId="1076"/>
          <ac:spMkLst>
            <pc:docMk/>
            <pc:sldMk cId="2508095934" sldId="881"/>
            <ac:spMk id="9" creationId="{D03094CF-612E-AAD4-6AD1-00304D2629B8}"/>
          </ac:spMkLst>
        </pc:spChg>
        <pc:spChg chg="mod">
          <ac:chgData name="QiuTian" userId="d059b521-ee81-481f-be34-ac8650352dd5" providerId="ADAL" clId="{C66083D2-FC5C-0545-90E0-A9B527654B88}" dt="2023-03-04T18:08:11.360" v="841" actId="1076"/>
          <ac:spMkLst>
            <pc:docMk/>
            <pc:sldMk cId="2508095934" sldId="881"/>
            <ac:spMk id="10" creationId="{51600A85-D126-505F-5640-2FEF7A97086C}"/>
          </ac:spMkLst>
        </pc:spChg>
        <pc:spChg chg="mod">
          <ac:chgData name="QiuTian" userId="d059b521-ee81-481f-be34-ac8650352dd5" providerId="ADAL" clId="{C66083D2-FC5C-0545-90E0-A9B527654B88}" dt="2023-03-04T18:12:47.103" v="1248" actId="1035"/>
          <ac:spMkLst>
            <pc:docMk/>
            <pc:sldMk cId="2508095934" sldId="881"/>
            <ac:spMk id="12" creationId="{CF06C425-CE72-9456-72FB-072E6925A55F}"/>
          </ac:spMkLst>
        </pc:spChg>
        <pc:spChg chg="mod">
          <ac:chgData name="QiuTian" userId="d059b521-ee81-481f-be34-ac8650352dd5" providerId="ADAL" clId="{C66083D2-FC5C-0545-90E0-A9B527654B88}" dt="2023-03-04T18:12:47.103" v="1248" actId="1035"/>
          <ac:spMkLst>
            <pc:docMk/>
            <pc:sldMk cId="2508095934" sldId="881"/>
            <ac:spMk id="13" creationId="{8D66E0F5-81DC-55BF-264C-6A74E754BC59}"/>
          </ac:spMkLst>
        </pc:spChg>
        <pc:spChg chg="mod">
          <ac:chgData name="QiuTian" userId="d059b521-ee81-481f-be34-ac8650352dd5" providerId="ADAL" clId="{C66083D2-FC5C-0545-90E0-A9B527654B88}" dt="2023-03-04T18:12:47.103" v="1248" actId="1035"/>
          <ac:spMkLst>
            <pc:docMk/>
            <pc:sldMk cId="2508095934" sldId="881"/>
            <ac:spMk id="14" creationId="{3B47D3A7-1647-AF93-4674-ED554CE413BB}"/>
          </ac:spMkLst>
        </pc:spChg>
        <pc:spChg chg="mod">
          <ac:chgData name="QiuTian" userId="d059b521-ee81-481f-be34-ac8650352dd5" providerId="ADAL" clId="{C66083D2-FC5C-0545-90E0-A9B527654B88}" dt="2023-03-04T18:12:47.103" v="1248" actId="1035"/>
          <ac:spMkLst>
            <pc:docMk/>
            <pc:sldMk cId="2508095934" sldId="881"/>
            <ac:spMk id="15" creationId="{D0780CC3-FDEC-F592-363D-D31FBB88A9D8}"/>
          </ac:spMkLst>
        </pc:spChg>
        <pc:spChg chg="mod">
          <ac:chgData name="QiuTian" userId="d059b521-ee81-481f-be34-ac8650352dd5" providerId="ADAL" clId="{C66083D2-FC5C-0545-90E0-A9B527654B88}" dt="2023-03-04T18:12:47.103" v="1248" actId="1035"/>
          <ac:spMkLst>
            <pc:docMk/>
            <pc:sldMk cId="2508095934" sldId="881"/>
            <ac:spMk id="16" creationId="{59E1FE45-4EB7-4DE6-1FE2-75D31CB9E8D2}"/>
          </ac:spMkLst>
        </pc:spChg>
        <pc:spChg chg="mod">
          <ac:chgData name="QiuTian" userId="d059b521-ee81-481f-be34-ac8650352dd5" providerId="ADAL" clId="{C66083D2-FC5C-0545-90E0-A9B527654B88}" dt="2023-03-04T18:12:47.103" v="1248" actId="1035"/>
          <ac:spMkLst>
            <pc:docMk/>
            <pc:sldMk cId="2508095934" sldId="881"/>
            <ac:spMk id="17" creationId="{1F22571B-7EAD-1228-02DA-4233F0E5F62F}"/>
          </ac:spMkLst>
        </pc:spChg>
        <pc:spChg chg="mod">
          <ac:chgData name="QiuTian" userId="d059b521-ee81-481f-be34-ac8650352dd5" providerId="ADAL" clId="{C66083D2-FC5C-0545-90E0-A9B527654B88}" dt="2023-03-04T18:12:47.103" v="1248" actId="1035"/>
          <ac:spMkLst>
            <pc:docMk/>
            <pc:sldMk cId="2508095934" sldId="881"/>
            <ac:spMk id="18" creationId="{B4C9D7D9-C40A-84D5-364B-6450F9ED12A7}"/>
          </ac:spMkLst>
        </pc:spChg>
        <pc:spChg chg="mod">
          <ac:chgData name="QiuTian" userId="d059b521-ee81-481f-be34-ac8650352dd5" providerId="ADAL" clId="{C66083D2-FC5C-0545-90E0-A9B527654B88}" dt="2023-03-04T18:12:47.103" v="1248" actId="1035"/>
          <ac:spMkLst>
            <pc:docMk/>
            <pc:sldMk cId="2508095934" sldId="881"/>
            <ac:spMk id="19" creationId="{CA8B5C45-0C48-4BFF-3CC9-D57734A0DC33}"/>
          </ac:spMkLst>
        </pc:spChg>
        <pc:spChg chg="mod">
          <ac:chgData name="QiuTian" userId="d059b521-ee81-481f-be34-ac8650352dd5" providerId="ADAL" clId="{C66083D2-FC5C-0545-90E0-A9B527654B88}" dt="2023-03-04T18:12:47.103" v="1248" actId="1035"/>
          <ac:spMkLst>
            <pc:docMk/>
            <pc:sldMk cId="2508095934" sldId="881"/>
            <ac:spMk id="20" creationId="{7B5B2B59-9D95-7262-B43D-95EBE4631801}"/>
          </ac:spMkLst>
        </pc:spChg>
        <pc:spChg chg="mod">
          <ac:chgData name="QiuTian" userId="d059b521-ee81-481f-be34-ac8650352dd5" providerId="ADAL" clId="{C66083D2-FC5C-0545-90E0-A9B527654B88}" dt="2023-03-04T18:12:47.103" v="1248" actId="1035"/>
          <ac:spMkLst>
            <pc:docMk/>
            <pc:sldMk cId="2508095934" sldId="881"/>
            <ac:spMk id="21" creationId="{03DAE489-A7CF-56B6-0C47-10A48362E070}"/>
          </ac:spMkLst>
        </pc:spChg>
        <pc:spChg chg="mod">
          <ac:chgData name="QiuTian" userId="d059b521-ee81-481f-be34-ac8650352dd5" providerId="ADAL" clId="{C66083D2-FC5C-0545-90E0-A9B527654B88}" dt="2023-03-04T18:12:47.103" v="1248" actId="1035"/>
          <ac:spMkLst>
            <pc:docMk/>
            <pc:sldMk cId="2508095934" sldId="881"/>
            <ac:spMk id="22" creationId="{D0F55037-A30E-CE8B-08F6-59AD76F697F0}"/>
          </ac:spMkLst>
        </pc:spChg>
        <pc:spChg chg="mod">
          <ac:chgData name="QiuTian" userId="d059b521-ee81-481f-be34-ac8650352dd5" providerId="ADAL" clId="{C66083D2-FC5C-0545-90E0-A9B527654B88}" dt="2023-03-04T18:12:47.103" v="1248" actId="1035"/>
          <ac:spMkLst>
            <pc:docMk/>
            <pc:sldMk cId="2508095934" sldId="881"/>
            <ac:spMk id="23" creationId="{627B1834-209F-4182-A7E3-A8200B31E935}"/>
          </ac:spMkLst>
        </pc:spChg>
        <pc:spChg chg="mod">
          <ac:chgData name="QiuTian" userId="d059b521-ee81-481f-be34-ac8650352dd5" providerId="ADAL" clId="{C66083D2-FC5C-0545-90E0-A9B527654B88}" dt="2023-03-04T18:12:47.103" v="1248" actId="1035"/>
          <ac:spMkLst>
            <pc:docMk/>
            <pc:sldMk cId="2508095934" sldId="881"/>
            <ac:spMk id="24" creationId="{782DF2B2-AAC1-8B60-4B28-E0DEAA21F230}"/>
          </ac:spMkLst>
        </pc:spChg>
        <pc:spChg chg="mod">
          <ac:chgData name="QiuTian" userId="d059b521-ee81-481f-be34-ac8650352dd5" providerId="ADAL" clId="{C66083D2-FC5C-0545-90E0-A9B527654B88}" dt="2023-03-04T18:12:47.103" v="1248" actId="1035"/>
          <ac:spMkLst>
            <pc:docMk/>
            <pc:sldMk cId="2508095934" sldId="881"/>
            <ac:spMk id="25" creationId="{425B3E7C-A024-BAA7-77D1-DB176529C984}"/>
          </ac:spMkLst>
        </pc:spChg>
        <pc:spChg chg="mod">
          <ac:chgData name="QiuTian" userId="d059b521-ee81-481f-be34-ac8650352dd5" providerId="ADAL" clId="{C66083D2-FC5C-0545-90E0-A9B527654B88}" dt="2023-03-04T18:12:47.103" v="1248" actId="1035"/>
          <ac:spMkLst>
            <pc:docMk/>
            <pc:sldMk cId="2508095934" sldId="881"/>
            <ac:spMk id="26" creationId="{49971429-BC30-C5BB-2CF8-350097833955}"/>
          </ac:spMkLst>
        </pc:spChg>
        <pc:spChg chg="mod">
          <ac:chgData name="QiuTian" userId="d059b521-ee81-481f-be34-ac8650352dd5" providerId="ADAL" clId="{C66083D2-FC5C-0545-90E0-A9B527654B88}" dt="2023-03-04T18:12:47.103" v="1248" actId="1035"/>
          <ac:spMkLst>
            <pc:docMk/>
            <pc:sldMk cId="2508095934" sldId="881"/>
            <ac:spMk id="34" creationId="{D41FE785-9223-34EE-0EB6-3E8C442FB79C}"/>
          </ac:spMkLst>
        </pc:spChg>
        <pc:spChg chg="mod">
          <ac:chgData name="QiuTian" userId="d059b521-ee81-481f-be34-ac8650352dd5" providerId="ADAL" clId="{C66083D2-FC5C-0545-90E0-A9B527654B88}" dt="2023-03-04T18:12:47.103" v="1248" actId="1035"/>
          <ac:spMkLst>
            <pc:docMk/>
            <pc:sldMk cId="2508095934" sldId="881"/>
            <ac:spMk id="35" creationId="{B9681E33-E5FB-76E8-902F-F0F7A24FBE12}"/>
          </ac:spMkLst>
        </pc:spChg>
        <pc:spChg chg="mod">
          <ac:chgData name="QiuTian" userId="d059b521-ee81-481f-be34-ac8650352dd5" providerId="ADAL" clId="{C66083D2-FC5C-0545-90E0-A9B527654B88}" dt="2023-03-04T18:12:47.103" v="1248" actId="1035"/>
          <ac:spMkLst>
            <pc:docMk/>
            <pc:sldMk cId="2508095934" sldId="881"/>
            <ac:spMk id="36" creationId="{B0F6DD84-7B33-2B4B-87B0-8B59A2120B27}"/>
          </ac:spMkLst>
        </pc:spChg>
        <pc:spChg chg="mod">
          <ac:chgData name="QiuTian" userId="d059b521-ee81-481f-be34-ac8650352dd5" providerId="ADAL" clId="{C66083D2-FC5C-0545-90E0-A9B527654B88}" dt="2023-03-04T18:12:47.103" v="1248" actId="1035"/>
          <ac:spMkLst>
            <pc:docMk/>
            <pc:sldMk cId="2508095934" sldId="881"/>
            <ac:spMk id="37" creationId="{4AB8F6DE-82E8-6EB3-62EA-0CF19E07D915}"/>
          </ac:spMkLst>
        </pc:spChg>
        <pc:spChg chg="mod">
          <ac:chgData name="QiuTian" userId="d059b521-ee81-481f-be34-ac8650352dd5" providerId="ADAL" clId="{C66083D2-FC5C-0545-90E0-A9B527654B88}" dt="2023-03-04T18:12:47.103" v="1248" actId="1035"/>
          <ac:spMkLst>
            <pc:docMk/>
            <pc:sldMk cId="2508095934" sldId="881"/>
            <ac:spMk id="38" creationId="{D14C4D7D-7961-D7F7-5A23-DDF4E26C19BE}"/>
          </ac:spMkLst>
        </pc:spChg>
        <pc:spChg chg="mod">
          <ac:chgData name="QiuTian" userId="d059b521-ee81-481f-be34-ac8650352dd5" providerId="ADAL" clId="{C66083D2-FC5C-0545-90E0-A9B527654B88}" dt="2023-03-04T18:12:47.103" v="1248" actId="1035"/>
          <ac:spMkLst>
            <pc:docMk/>
            <pc:sldMk cId="2508095934" sldId="881"/>
            <ac:spMk id="39" creationId="{99DC7191-B0EC-411E-737A-C551A1D332B8}"/>
          </ac:spMkLst>
        </pc:spChg>
        <pc:spChg chg="mod">
          <ac:chgData name="QiuTian" userId="d059b521-ee81-481f-be34-ac8650352dd5" providerId="ADAL" clId="{C66083D2-FC5C-0545-90E0-A9B527654B88}" dt="2023-03-04T18:12:47.103" v="1248" actId="1035"/>
          <ac:spMkLst>
            <pc:docMk/>
            <pc:sldMk cId="2508095934" sldId="881"/>
            <ac:spMk id="40" creationId="{55F0A30A-4058-B5C8-4BAF-FB79AF3E8625}"/>
          </ac:spMkLst>
        </pc:spChg>
        <pc:spChg chg="mod">
          <ac:chgData name="QiuTian" userId="d059b521-ee81-481f-be34-ac8650352dd5" providerId="ADAL" clId="{C66083D2-FC5C-0545-90E0-A9B527654B88}" dt="2023-03-04T18:12:47.103" v="1248" actId="1035"/>
          <ac:spMkLst>
            <pc:docMk/>
            <pc:sldMk cId="2508095934" sldId="881"/>
            <ac:spMk id="41" creationId="{F99C9A10-A44C-75AC-085B-9A47E05B23AF}"/>
          </ac:spMkLst>
        </pc:spChg>
        <pc:spChg chg="mod">
          <ac:chgData name="QiuTian" userId="d059b521-ee81-481f-be34-ac8650352dd5" providerId="ADAL" clId="{C66083D2-FC5C-0545-90E0-A9B527654B88}" dt="2023-03-04T18:12:47.103" v="1248" actId="1035"/>
          <ac:spMkLst>
            <pc:docMk/>
            <pc:sldMk cId="2508095934" sldId="881"/>
            <ac:spMk id="42" creationId="{34503E57-B99B-3C47-1454-3071E25AA143}"/>
          </ac:spMkLst>
        </pc:spChg>
        <pc:spChg chg="mod">
          <ac:chgData name="QiuTian" userId="d059b521-ee81-481f-be34-ac8650352dd5" providerId="ADAL" clId="{C66083D2-FC5C-0545-90E0-A9B527654B88}" dt="2023-03-04T18:12:47.103" v="1248" actId="1035"/>
          <ac:spMkLst>
            <pc:docMk/>
            <pc:sldMk cId="2508095934" sldId="881"/>
            <ac:spMk id="43" creationId="{6C38F213-0588-C58A-139C-BF0E211DB0DC}"/>
          </ac:spMkLst>
        </pc:spChg>
        <pc:spChg chg="mod">
          <ac:chgData name="QiuTian" userId="d059b521-ee81-481f-be34-ac8650352dd5" providerId="ADAL" clId="{C66083D2-FC5C-0545-90E0-A9B527654B88}" dt="2023-03-04T18:12:47.103" v="1248" actId="1035"/>
          <ac:spMkLst>
            <pc:docMk/>
            <pc:sldMk cId="2508095934" sldId="881"/>
            <ac:spMk id="44" creationId="{36F41EAB-7C45-CEB6-9426-24114AA3FD52}"/>
          </ac:spMkLst>
        </pc:spChg>
        <pc:spChg chg="mod">
          <ac:chgData name="QiuTian" userId="d059b521-ee81-481f-be34-ac8650352dd5" providerId="ADAL" clId="{C66083D2-FC5C-0545-90E0-A9B527654B88}" dt="2023-03-04T18:12:47.103" v="1248" actId="1035"/>
          <ac:spMkLst>
            <pc:docMk/>
            <pc:sldMk cId="2508095934" sldId="881"/>
            <ac:spMk id="45" creationId="{1DF4DDBD-4D57-0B86-EA55-01C378485519}"/>
          </ac:spMkLst>
        </pc:spChg>
        <pc:spChg chg="mod">
          <ac:chgData name="QiuTian" userId="d059b521-ee81-481f-be34-ac8650352dd5" providerId="ADAL" clId="{C66083D2-FC5C-0545-90E0-A9B527654B88}" dt="2023-03-04T18:12:47.103" v="1248" actId="1035"/>
          <ac:spMkLst>
            <pc:docMk/>
            <pc:sldMk cId="2508095934" sldId="881"/>
            <ac:spMk id="46" creationId="{E6C13BA1-EEB7-DB83-9900-53676A4FA092}"/>
          </ac:spMkLst>
        </pc:spChg>
        <pc:spChg chg="mod">
          <ac:chgData name="QiuTian" userId="d059b521-ee81-481f-be34-ac8650352dd5" providerId="ADAL" clId="{C66083D2-FC5C-0545-90E0-A9B527654B88}" dt="2023-03-04T18:12:47.103" v="1248" actId="1035"/>
          <ac:spMkLst>
            <pc:docMk/>
            <pc:sldMk cId="2508095934" sldId="881"/>
            <ac:spMk id="47" creationId="{0854AFC7-2243-578E-5BF4-D6C0D48AC976}"/>
          </ac:spMkLst>
        </pc:spChg>
        <pc:spChg chg="mod">
          <ac:chgData name="QiuTian" userId="d059b521-ee81-481f-be34-ac8650352dd5" providerId="ADAL" clId="{C66083D2-FC5C-0545-90E0-A9B527654B88}" dt="2023-03-04T18:12:47.103" v="1248" actId="1035"/>
          <ac:spMkLst>
            <pc:docMk/>
            <pc:sldMk cId="2508095934" sldId="881"/>
            <ac:spMk id="48" creationId="{B9643596-022E-9711-E4AC-6054883A8B0E}"/>
          </ac:spMkLst>
        </pc:spChg>
        <pc:spChg chg="mod">
          <ac:chgData name="QiuTian" userId="d059b521-ee81-481f-be34-ac8650352dd5" providerId="ADAL" clId="{C66083D2-FC5C-0545-90E0-A9B527654B88}" dt="2023-03-04T18:12:47.103" v="1248" actId="1035"/>
          <ac:spMkLst>
            <pc:docMk/>
            <pc:sldMk cId="2508095934" sldId="881"/>
            <ac:spMk id="49" creationId="{FE83F6E4-9F3C-BF46-2194-AE52CAD9E79F}"/>
          </ac:spMkLst>
        </pc:spChg>
        <pc:spChg chg="mod">
          <ac:chgData name="QiuTian" userId="d059b521-ee81-481f-be34-ac8650352dd5" providerId="ADAL" clId="{C66083D2-FC5C-0545-90E0-A9B527654B88}" dt="2023-03-04T18:12:47.103" v="1248" actId="1035"/>
          <ac:spMkLst>
            <pc:docMk/>
            <pc:sldMk cId="2508095934" sldId="881"/>
            <ac:spMk id="50" creationId="{896AC8C7-B059-7C8F-6120-1553F838143B}"/>
          </ac:spMkLst>
        </pc:spChg>
        <pc:spChg chg="mod">
          <ac:chgData name="QiuTian" userId="d059b521-ee81-481f-be34-ac8650352dd5" providerId="ADAL" clId="{C66083D2-FC5C-0545-90E0-A9B527654B88}" dt="2023-03-04T18:12:47.103" v="1248" actId="1035"/>
          <ac:spMkLst>
            <pc:docMk/>
            <pc:sldMk cId="2508095934" sldId="881"/>
            <ac:spMk id="51" creationId="{8130ED55-EAFB-9749-5D3A-DF0B9DF31A45}"/>
          </ac:spMkLst>
        </pc:spChg>
        <pc:spChg chg="mod">
          <ac:chgData name="QiuTian" userId="d059b521-ee81-481f-be34-ac8650352dd5" providerId="ADAL" clId="{C66083D2-FC5C-0545-90E0-A9B527654B88}" dt="2023-03-04T18:12:47.103" v="1248" actId="1035"/>
          <ac:spMkLst>
            <pc:docMk/>
            <pc:sldMk cId="2508095934" sldId="881"/>
            <ac:spMk id="52" creationId="{B8C66344-59C1-1109-1E3F-3E6463A82C02}"/>
          </ac:spMkLst>
        </pc:spChg>
        <pc:spChg chg="mod">
          <ac:chgData name="QiuTian" userId="d059b521-ee81-481f-be34-ac8650352dd5" providerId="ADAL" clId="{C66083D2-FC5C-0545-90E0-A9B527654B88}" dt="2023-03-04T18:12:47.103" v="1248" actId="1035"/>
          <ac:spMkLst>
            <pc:docMk/>
            <pc:sldMk cId="2508095934" sldId="881"/>
            <ac:spMk id="53" creationId="{9F290460-7AAE-AB82-80B0-8EA0096592E2}"/>
          </ac:spMkLst>
        </pc:spChg>
        <pc:spChg chg="mod">
          <ac:chgData name="QiuTian" userId="d059b521-ee81-481f-be34-ac8650352dd5" providerId="ADAL" clId="{C66083D2-FC5C-0545-90E0-A9B527654B88}" dt="2023-03-04T18:12:47.103" v="1248" actId="1035"/>
          <ac:spMkLst>
            <pc:docMk/>
            <pc:sldMk cId="2508095934" sldId="881"/>
            <ac:spMk id="54" creationId="{3853C921-EDBB-5A85-9EBC-7A8CA74D5516}"/>
          </ac:spMkLst>
        </pc:spChg>
        <pc:spChg chg="mod">
          <ac:chgData name="QiuTian" userId="d059b521-ee81-481f-be34-ac8650352dd5" providerId="ADAL" clId="{C66083D2-FC5C-0545-90E0-A9B527654B88}" dt="2023-03-04T18:12:47.103" v="1248" actId="1035"/>
          <ac:spMkLst>
            <pc:docMk/>
            <pc:sldMk cId="2508095934" sldId="881"/>
            <ac:spMk id="55" creationId="{F12B4CA7-5B6E-E109-397F-4069A802F7DB}"/>
          </ac:spMkLst>
        </pc:spChg>
        <pc:spChg chg="mod">
          <ac:chgData name="QiuTian" userId="d059b521-ee81-481f-be34-ac8650352dd5" providerId="ADAL" clId="{C66083D2-FC5C-0545-90E0-A9B527654B88}" dt="2023-03-04T18:12:47.103" v="1248" actId="1035"/>
          <ac:spMkLst>
            <pc:docMk/>
            <pc:sldMk cId="2508095934" sldId="881"/>
            <ac:spMk id="56" creationId="{70045303-89CC-395F-416F-C8BA4A6EB98C}"/>
          </ac:spMkLst>
        </pc:spChg>
        <pc:spChg chg="mod">
          <ac:chgData name="QiuTian" userId="d059b521-ee81-481f-be34-ac8650352dd5" providerId="ADAL" clId="{C66083D2-FC5C-0545-90E0-A9B527654B88}" dt="2023-03-04T18:12:47.103" v="1248" actId="1035"/>
          <ac:spMkLst>
            <pc:docMk/>
            <pc:sldMk cId="2508095934" sldId="881"/>
            <ac:spMk id="57" creationId="{55F3D0E1-7FC2-9F45-F0B2-EB0CDE0CC96F}"/>
          </ac:spMkLst>
        </pc:spChg>
        <pc:spChg chg="mod">
          <ac:chgData name="QiuTian" userId="d059b521-ee81-481f-be34-ac8650352dd5" providerId="ADAL" clId="{C66083D2-FC5C-0545-90E0-A9B527654B88}" dt="2023-03-04T18:12:47.103" v="1248" actId="1035"/>
          <ac:spMkLst>
            <pc:docMk/>
            <pc:sldMk cId="2508095934" sldId="881"/>
            <ac:spMk id="58" creationId="{D810D8A6-E5E7-C8CE-AA9A-80E39A619BF9}"/>
          </ac:spMkLst>
        </pc:spChg>
        <pc:spChg chg="mod">
          <ac:chgData name="QiuTian" userId="d059b521-ee81-481f-be34-ac8650352dd5" providerId="ADAL" clId="{C66083D2-FC5C-0545-90E0-A9B527654B88}" dt="2023-03-04T18:12:47.103" v="1248" actId="1035"/>
          <ac:spMkLst>
            <pc:docMk/>
            <pc:sldMk cId="2508095934" sldId="881"/>
            <ac:spMk id="59" creationId="{AECF4DED-7064-F134-A0AE-48BBFB906A8F}"/>
          </ac:spMkLst>
        </pc:spChg>
        <pc:spChg chg="mod">
          <ac:chgData name="QiuTian" userId="d059b521-ee81-481f-be34-ac8650352dd5" providerId="ADAL" clId="{C66083D2-FC5C-0545-90E0-A9B527654B88}" dt="2023-03-04T18:12:47.103" v="1248" actId="1035"/>
          <ac:spMkLst>
            <pc:docMk/>
            <pc:sldMk cId="2508095934" sldId="881"/>
            <ac:spMk id="60" creationId="{B7B5B847-6820-4467-8562-DB498E5FCEE2}"/>
          </ac:spMkLst>
        </pc:spChg>
        <pc:spChg chg="mod">
          <ac:chgData name="QiuTian" userId="d059b521-ee81-481f-be34-ac8650352dd5" providerId="ADAL" clId="{C66083D2-FC5C-0545-90E0-A9B527654B88}" dt="2023-03-04T18:12:47.103" v="1248" actId="1035"/>
          <ac:spMkLst>
            <pc:docMk/>
            <pc:sldMk cId="2508095934" sldId="881"/>
            <ac:spMk id="61" creationId="{882C44B9-0E63-22C8-A691-44A961E275DE}"/>
          </ac:spMkLst>
        </pc:spChg>
        <pc:spChg chg="mod">
          <ac:chgData name="QiuTian" userId="d059b521-ee81-481f-be34-ac8650352dd5" providerId="ADAL" clId="{C66083D2-FC5C-0545-90E0-A9B527654B88}" dt="2023-03-04T18:12:47.103" v="1248" actId="1035"/>
          <ac:spMkLst>
            <pc:docMk/>
            <pc:sldMk cId="2508095934" sldId="881"/>
            <ac:spMk id="62" creationId="{D0F8508A-A844-6478-8808-FFF64BA68198}"/>
          </ac:spMkLst>
        </pc:spChg>
        <pc:spChg chg="mod">
          <ac:chgData name="QiuTian" userId="d059b521-ee81-481f-be34-ac8650352dd5" providerId="ADAL" clId="{C66083D2-FC5C-0545-90E0-A9B527654B88}" dt="2023-03-04T18:12:47.103" v="1248" actId="1035"/>
          <ac:spMkLst>
            <pc:docMk/>
            <pc:sldMk cId="2508095934" sldId="881"/>
            <ac:spMk id="63" creationId="{251CC4F0-23A7-60C9-3818-075CF32EC71F}"/>
          </ac:spMkLst>
        </pc:spChg>
        <pc:spChg chg="mod">
          <ac:chgData name="QiuTian" userId="d059b521-ee81-481f-be34-ac8650352dd5" providerId="ADAL" clId="{C66083D2-FC5C-0545-90E0-A9B527654B88}" dt="2023-03-04T18:12:47.103" v="1248" actId="1035"/>
          <ac:spMkLst>
            <pc:docMk/>
            <pc:sldMk cId="2508095934" sldId="881"/>
            <ac:spMk id="64" creationId="{C52BC151-2C54-9D7F-61B9-FFB8BD5F464E}"/>
          </ac:spMkLst>
        </pc:spChg>
        <pc:spChg chg="mod">
          <ac:chgData name="QiuTian" userId="d059b521-ee81-481f-be34-ac8650352dd5" providerId="ADAL" clId="{C66083D2-FC5C-0545-90E0-A9B527654B88}" dt="2023-03-04T18:12:47.103" v="1248" actId="1035"/>
          <ac:spMkLst>
            <pc:docMk/>
            <pc:sldMk cId="2508095934" sldId="881"/>
            <ac:spMk id="65" creationId="{F8D2A2EF-336D-2BDF-0B56-E2DD6123064D}"/>
          </ac:spMkLst>
        </pc:spChg>
        <pc:spChg chg="mod">
          <ac:chgData name="QiuTian" userId="d059b521-ee81-481f-be34-ac8650352dd5" providerId="ADAL" clId="{C66083D2-FC5C-0545-90E0-A9B527654B88}" dt="2023-03-04T18:12:47.103" v="1248" actId="1035"/>
          <ac:spMkLst>
            <pc:docMk/>
            <pc:sldMk cId="2508095934" sldId="881"/>
            <ac:spMk id="66" creationId="{095E2E8F-C63E-834F-980F-5E289258427A}"/>
          </ac:spMkLst>
        </pc:spChg>
        <pc:spChg chg="mod">
          <ac:chgData name="QiuTian" userId="d059b521-ee81-481f-be34-ac8650352dd5" providerId="ADAL" clId="{C66083D2-FC5C-0545-90E0-A9B527654B88}" dt="2023-03-04T18:12:47.103" v="1248" actId="1035"/>
          <ac:spMkLst>
            <pc:docMk/>
            <pc:sldMk cId="2508095934" sldId="881"/>
            <ac:spMk id="67" creationId="{2C62D161-B74A-9932-1670-CB523A413F40}"/>
          </ac:spMkLst>
        </pc:spChg>
        <pc:spChg chg="mod">
          <ac:chgData name="QiuTian" userId="d059b521-ee81-481f-be34-ac8650352dd5" providerId="ADAL" clId="{C66083D2-FC5C-0545-90E0-A9B527654B88}" dt="2023-03-04T18:12:47.103" v="1248" actId="1035"/>
          <ac:spMkLst>
            <pc:docMk/>
            <pc:sldMk cId="2508095934" sldId="881"/>
            <ac:spMk id="68" creationId="{1D19D632-24A8-1251-5157-49F797116A12}"/>
          </ac:spMkLst>
        </pc:spChg>
        <pc:spChg chg="mod">
          <ac:chgData name="QiuTian" userId="d059b521-ee81-481f-be34-ac8650352dd5" providerId="ADAL" clId="{C66083D2-FC5C-0545-90E0-A9B527654B88}" dt="2023-03-04T18:12:47.103" v="1248" actId="1035"/>
          <ac:spMkLst>
            <pc:docMk/>
            <pc:sldMk cId="2508095934" sldId="881"/>
            <ac:spMk id="69" creationId="{9122D8EF-545C-B724-34C4-6283D1795A92}"/>
          </ac:spMkLst>
        </pc:spChg>
        <pc:spChg chg="mod">
          <ac:chgData name="QiuTian" userId="d059b521-ee81-481f-be34-ac8650352dd5" providerId="ADAL" clId="{C66083D2-FC5C-0545-90E0-A9B527654B88}" dt="2023-03-04T18:12:47.103" v="1248" actId="1035"/>
          <ac:spMkLst>
            <pc:docMk/>
            <pc:sldMk cId="2508095934" sldId="881"/>
            <ac:spMk id="70" creationId="{527E7D17-BFBE-C6BB-D428-B381AF0DBE52}"/>
          </ac:spMkLst>
        </pc:spChg>
        <pc:spChg chg="mod">
          <ac:chgData name="QiuTian" userId="d059b521-ee81-481f-be34-ac8650352dd5" providerId="ADAL" clId="{C66083D2-FC5C-0545-90E0-A9B527654B88}" dt="2023-03-04T18:12:47.103" v="1248" actId="1035"/>
          <ac:spMkLst>
            <pc:docMk/>
            <pc:sldMk cId="2508095934" sldId="881"/>
            <ac:spMk id="71" creationId="{6B6E72C1-74D6-939E-C0AF-5386AC41891C}"/>
          </ac:spMkLst>
        </pc:spChg>
        <pc:spChg chg="mod">
          <ac:chgData name="QiuTian" userId="d059b521-ee81-481f-be34-ac8650352dd5" providerId="ADAL" clId="{C66083D2-FC5C-0545-90E0-A9B527654B88}" dt="2023-03-04T18:12:47.103" v="1248" actId="1035"/>
          <ac:spMkLst>
            <pc:docMk/>
            <pc:sldMk cId="2508095934" sldId="881"/>
            <ac:spMk id="72" creationId="{184E3524-D5A3-1433-5EF6-C2CE8879A01C}"/>
          </ac:spMkLst>
        </pc:spChg>
        <pc:spChg chg="mod">
          <ac:chgData name="QiuTian" userId="d059b521-ee81-481f-be34-ac8650352dd5" providerId="ADAL" clId="{C66083D2-FC5C-0545-90E0-A9B527654B88}" dt="2023-03-04T18:12:47.103" v="1248" actId="1035"/>
          <ac:spMkLst>
            <pc:docMk/>
            <pc:sldMk cId="2508095934" sldId="881"/>
            <ac:spMk id="74" creationId="{38E46C5B-9E2F-D63A-C118-FDD842C2CC92}"/>
          </ac:spMkLst>
        </pc:spChg>
        <pc:spChg chg="mod">
          <ac:chgData name="QiuTian" userId="d059b521-ee81-481f-be34-ac8650352dd5" providerId="ADAL" clId="{C66083D2-FC5C-0545-90E0-A9B527654B88}" dt="2023-03-04T18:12:47.103" v="1248" actId="1035"/>
          <ac:spMkLst>
            <pc:docMk/>
            <pc:sldMk cId="2508095934" sldId="881"/>
            <ac:spMk id="75" creationId="{7D103BA3-9971-BB22-F9FB-44499B68DC9E}"/>
          </ac:spMkLst>
        </pc:spChg>
        <pc:spChg chg="mod">
          <ac:chgData name="QiuTian" userId="d059b521-ee81-481f-be34-ac8650352dd5" providerId="ADAL" clId="{C66083D2-FC5C-0545-90E0-A9B527654B88}" dt="2023-03-04T18:12:47.103" v="1248" actId="1035"/>
          <ac:spMkLst>
            <pc:docMk/>
            <pc:sldMk cId="2508095934" sldId="881"/>
            <ac:spMk id="76" creationId="{53C4AA9C-1449-2DF9-A8C0-A348E5EEBF47}"/>
          </ac:spMkLst>
        </pc:spChg>
        <pc:spChg chg="mod">
          <ac:chgData name="QiuTian" userId="d059b521-ee81-481f-be34-ac8650352dd5" providerId="ADAL" clId="{C66083D2-FC5C-0545-90E0-A9B527654B88}" dt="2023-03-04T18:12:47.103" v="1248" actId="1035"/>
          <ac:spMkLst>
            <pc:docMk/>
            <pc:sldMk cId="2508095934" sldId="881"/>
            <ac:spMk id="77" creationId="{D92D6710-4C58-E36C-2E43-1920A23E8F63}"/>
          </ac:spMkLst>
        </pc:spChg>
        <pc:spChg chg="mod">
          <ac:chgData name="QiuTian" userId="d059b521-ee81-481f-be34-ac8650352dd5" providerId="ADAL" clId="{C66083D2-FC5C-0545-90E0-A9B527654B88}" dt="2023-03-04T18:12:47.103" v="1248" actId="1035"/>
          <ac:spMkLst>
            <pc:docMk/>
            <pc:sldMk cId="2508095934" sldId="881"/>
            <ac:spMk id="78" creationId="{237FC779-85AB-1628-F3B0-52EF8C630236}"/>
          </ac:spMkLst>
        </pc:spChg>
        <pc:spChg chg="mod">
          <ac:chgData name="QiuTian" userId="d059b521-ee81-481f-be34-ac8650352dd5" providerId="ADAL" clId="{C66083D2-FC5C-0545-90E0-A9B527654B88}" dt="2023-03-04T18:12:47.103" v="1248" actId="1035"/>
          <ac:spMkLst>
            <pc:docMk/>
            <pc:sldMk cId="2508095934" sldId="881"/>
            <ac:spMk id="79" creationId="{E1F223C6-1741-FCC2-8075-091AD6DEC9B6}"/>
          </ac:spMkLst>
        </pc:spChg>
        <pc:spChg chg="mod">
          <ac:chgData name="QiuTian" userId="d059b521-ee81-481f-be34-ac8650352dd5" providerId="ADAL" clId="{C66083D2-FC5C-0545-90E0-A9B527654B88}" dt="2023-03-04T18:12:47.103" v="1248" actId="1035"/>
          <ac:spMkLst>
            <pc:docMk/>
            <pc:sldMk cId="2508095934" sldId="881"/>
            <ac:spMk id="80" creationId="{647E98D7-02BF-E16D-F124-56A4180ACF48}"/>
          </ac:spMkLst>
        </pc:spChg>
        <pc:spChg chg="mod">
          <ac:chgData name="QiuTian" userId="d059b521-ee81-481f-be34-ac8650352dd5" providerId="ADAL" clId="{C66083D2-FC5C-0545-90E0-A9B527654B88}" dt="2023-03-04T18:12:47.103" v="1248" actId="1035"/>
          <ac:spMkLst>
            <pc:docMk/>
            <pc:sldMk cId="2508095934" sldId="881"/>
            <ac:spMk id="81" creationId="{E07BF70D-F05C-A675-242E-37E57434565D}"/>
          </ac:spMkLst>
        </pc:spChg>
        <pc:spChg chg="mod">
          <ac:chgData name="QiuTian" userId="d059b521-ee81-481f-be34-ac8650352dd5" providerId="ADAL" clId="{C66083D2-FC5C-0545-90E0-A9B527654B88}" dt="2023-03-04T18:12:47.103" v="1248" actId="1035"/>
          <ac:spMkLst>
            <pc:docMk/>
            <pc:sldMk cId="2508095934" sldId="881"/>
            <ac:spMk id="82" creationId="{959CE918-5401-F63D-7525-7E3BD9ADE0F9}"/>
          </ac:spMkLst>
        </pc:spChg>
        <pc:spChg chg="mod">
          <ac:chgData name="QiuTian" userId="d059b521-ee81-481f-be34-ac8650352dd5" providerId="ADAL" clId="{C66083D2-FC5C-0545-90E0-A9B527654B88}" dt="2023-03-04T18:12:47.103" v="1248" actId="1035"/>
          <ac:spMkLst>
            <pc:docMk/>
            <pc:sldMk cId="2508095934" sldId="881"/>
            <ac:spMk id="83" creationId="{C3C447B6-673F-7BD5-1DBA-14EED907890E}"/>
          </ac:spMkLst>
        </pc:spChg>
        <pc:spChg chg="mod">
          <ac:chgData name="QiuTian" userId="d059b521-ee81-481f-be34-ac8650352dd5" providerId="ADAL" clId="{C66083D2-FC5C-0545-90E0-A9B527654B88}" dt="2023-03-04T18:12:47.103" v="1248" actId="1035"/>
          <ac:spMkLst>
            <pc:docMk/>
            <pc:sldMk cId="2508095934" sldId="881"/>
            <ac:spMk id="84" creationId="{182BDA16-23B3-776D-9331-51632362DB54}"/>
          </ac:spMkLst>
        </pc:spChg>
        <pc:spChg chg="mod">
          <ac:chgData name="QiuTian" userId="d059b521-ee81-481f-be34-ac8650352dd5" providerId="ADAL" clId="{C66083D2-FC5C-0545-90E0-A9B527654B88}" dt="2023-03-04T18:12:47.103" v="1248" actId="1035"/>
          <ac:spMkLst>
            <pc:docMk/>
            <pc:sldMk cId="2508095934" sldId="881"/>
            <ac:spMk id="85" creationId="{92620507-6E70-5635-D36A-3AD4B50C2E9B}"/>
          </ac:spMkLst>
        </pc:spChg>
        <pc:spChg chg="mod">
          <ac:chgData name="QiuTian" userId="d059b521-ee81-481f-be34-ac8650352dd5" providerId="ADAL" clId="{C66083D2-FC5C-0545-90E0-A9B527654B88}" dt="2023-03-04T18:12:47.103" v="1248" actId="1035"/>
          <ac:spMkLst>
            <pc:docMk/>
            <pc:sldMk cId="2508095934" sldId="881"/>
            <ac:spMk id="86" creationId="{3CF9E61A-A734-46DB-2939-ADD8DD16948E}"/>
          </ac:spMkLst>
        </pc:spChg>
        <pc:spChg chg="mod">
          <ac:chgData name="QiuTian" userId="d059b521-ee81-481f-be34-ac8650352dd5" providerId="ADAL" clId="{C66083D2-FC5C-0545-90E0-A9B527654B88}" dt="2023-03-04T18:12:47.103" v="1248" actId="1035"/>
          <ac:spMkLst>
            <pc:docMk/>
            <pc:sldMk cId="2508095934" sldId="881"/>
            <ac:spMk id="87" creationId="{6036954E-77F7-DD86-4689-E977C51BC880}"/>
          </ac:spMkLst>
        </pc:spChg>
        <pc:spChg chg="mod">
          <ac:chgData name="QiuTian" userId="d059b521-ee81-481f-be34-ac8650352dd5" providerId="ADAL" clId="{C66083D2-FC5C-0545-90E0-A9B527654B88}" dt="2023-03-04T18:12:47.103" v="1248" actId="1035"/>
          <ac:spMkLst>
            <pc:docMk/>
            <pc:sldMk cId="2508095934" sldId="881"/>
            <ac:spMk id="88" creationId="{CFF2F736-E23E-51AF-AF14-C4AC93867F06}"/>
          </ac:spMkLst>
        </pc:spChg>
        <pc:spChg chg="mod">
          <ac:chgData name="QiuTian" userId="d059b521-ee81-481f-be34-ac8650352dd5" providerId="ADAL" clId="{C66083D2-FC5C-0545-90E0-A9B527654B88}" dt="2023-03-04T18:12:47.103" v="1248" actId="1035"/>
          <ac:spMkLst>
            <pc:docMk/>
            <pc:sldMk cId="2508095934" sldId="881"/>
            <ac:spMk id="96" creationId="{7D6C1AB8-F0AE-3000-1B89-18B6A160A37E}"/>
          </ac:spMkLst>
        </pc:spChg>
        <pc:spChg chg="mod">
          <ac:chgData name="QiuTian" userId="d059b521-ee81-481f-be34-ac8650352dd5" providerId="ADAL" clId="{C66083D2-FC5C-0545-90E0-A9B527654B88}" dt="2023-03-04T18:12:47.103" v="1248" actId="1035"/>
          <ac:spMkLst>
            <pc:docMk/>
            <pc:sldMk cId="2508095934" sldId="881"/>
            <ac:spMk id="97" creationId="{46C254BA-19BA-4BCB-0D71-F6E3C971FC2E}"/>
          </ac:spMkLst>
        </pc:spChg>
        <pc:spChg chg="mod">
          <ac:chgData name="QiuTian" userId="d059b521-ee81-481f-be34-ac8650352dd5" providerId="ADAL" clId="{C66083D2-FC5C-0545-90E0-A9B527654B88}" dt="2023-03-04T18:12:47.103" v="1248" actId="1035"/>
          <ac:spMkLst>
            <pc:docMk/>
            <pc:sldMk cId="2508095934" sldId="881"/>
            <ac:spMk id="98" creationId="{033F93A8-4237-04F9-230D-753CAB1AEF46}"/>
          </ac:spMkLst>
        </pc:spChg>
        <pc:spChg chg="mod">
          <ac:chgData name="QiuTian" userId="d059b521-ee81-481f-be34-ac8650352dd5" providerId="ADAL" clId="{C66083D2-FC5C-0545-90E0-A9B527654B88}" dt="2023-03-04T18:12:47.103" v="1248" actId="1035"/>
          <ac:spMkLst>
            <pc:docMk/>
            <pc:sldMk cId="2508095934" sldId="881"/>
            <ac:spMk id="99" creationId="{E048F48C-4CB2-BD48-8EA8-565DFC4B0780}"/>
          </ac:spMkLst>
        </pc:spChg>
        <pc:spChg chg="mod">
          <ac:chgData name="QiuTian" userId="d059b521-ee81-481f-be34-ac8650352dd5" providerId="ADAL" clId="{C66083D2-FC5C-0545-90E0-A9B527654B88}" dt="2023-03-04T18:12:47.103" v="1248" actId="1035"/>
          <ac:spMkLst>
            <pc:docMk/>
            <pc:sldMk cId="2508095934" sldId="881"/>
            <ac:spMk id="100" creationId="{F0C2378F-BF4B-DB00-BC3B-F5710A222B61}"/>
          </ac:spMkLst>
        </pc:spChg>
        <pc:spChg chg="mod">
          <ac:chgData name="QiuTian" userId="d059b521-ee81-481f-be34-ac8650352dd5" providerId="ADAL" clId="{C66083D2-FC5C-0545-90E0-A9B527654B88}" dt="2023-03-04T18:12:47.103" v="1248" actId="1035"/>
          <ac:spMkLst>
            <pc:docMk/>
            <pc:sldMk cId="2508095934" sldId="881"/>
            <ac:spMk id="101" creationId="{366D66C3-EC2B-4157-87D5-03918A8CB6CD}"/>
          </ac:spMkLst>
        </pc:spChg>
        <pc:spChg chg="mod">
          <ac:chgData name="QiuTian" userId="d059b521-ee81-481f-be34-ac8650352dd5" providerId="ADAL" clId="{C66083D2-FC5C-0545-90E0-A9B527654B88}" dt="2023-03-04T18:12:47.103" v="1248" actId="1035"/>
          <ac:spMkLst>
            <pc:docMk/>
            <pc:sldMk cId="2508095934" sldId="881"/>
            <ac:spMk id="102" creationId="{37D35A6A-0204-2244-0656-0AF1E6CD0104}"/>
          </ac:spMkLst>
        </pc:spChg>
        <pc:spChg chg="mod">
          <ac:chgData name="QiuTian" userId="d059b521-ee81-481f-be34-ac8650352dd5" providerId="ADAL" clId="{C66083D2-FC5C-0545-90E0-A9B527654B88}" dt="2023-03-04T18:12:47.103" v="1248" actId="1035"/>
          <ac:spMkLst>
            <pc:docMk/>
            <pc:sldMk cId="2508095934" sldId="881"/>
            <ac:spMk id="103" creationId="{21FC5253-671C-0CEB-E60C-BECF1793ED54}"/>
          </ac:spMkLst>
        </pc:spChg>
        <pc:spChg chg="mod">
          <ac:chgData name="QiuTian" userId="d059b521-ee81-481f-be34-ac8650352dd5" providerId="ADAL" clId="{C66083D2-FC5C-0545-90E0-A9B527654B88}" dt="2023-03-04T18:12:47.103" v="1248" actId="1035"/>
          <ac:spMkLst>
            <pc:docMk/>
            <pc:sldMk cId="2508095934" sldId="881"/>
            <ac:spMk id="104" creationId="{ACB7DFE6-9525-CAE9-089B-F162DB3B8C79}"/>
          </ac:spMkLst>
        </pc:spChg>
        <pc:spChg chg="mod">
          <ac:chgData name="QiuTian" userId="d059b521-ee81-481f-be34-ac8650352dd5" providerId="ADAL" clId="{C66083D2-FC5C-0545-90E0-A9B527654B88}" dt="2023-03-04T18:12:47.103" v="1248" actId="1035"/>
          <ac:spMkLst>
            <pc:docMk/>
            <pc:sldMk cId="2508095934" sldId="881"/>
            <ac:spMk id="105" creationId="{EBA0B637-47C6-9C67-7B13-C007112AD860}"/>
          </ac:spMkLst>
        </pc:spChg>
        <pc:spChg chg="mod">
          <ac:chgData name="QiuTian" userId="d059b521-ee81-481f-be34-ac8650352dd5" providerId="ADAL" clId="{C66083D2-FC5C-0545-90E0-A9B527654B88}" dt="2023-03-04T18:12:47.103" v="1248" actId="1035"/>
          <ac:spMkLst>
            <pc:docMk/>
            <pc:sldMk cId="2508095934" sldId="881"/>
            <ac:spMk id="106" creationId="{80934F60-92C7-91C0-E74C-C5E167F658C1}"/>
          </ac:spMkLst>
        </pc:spChg>
        <pc:spChg chg="mod">
          <ac:chgData name="QiuTian" userId="d059b521-ee81-481f-be34-ac8650352dd5" providerId="ADAL" clId="{C66083D2-FC5C-0545-90E0-A9B527654B88}" dt="2023-03-04T18:12:47.103" v="1248" actId="1035"/>
          <ac:spMkLst>
            <pc:docMk/>
            <pc:sldMk cId="2508095934" sldId="881"/>
            <ac:spMk id="107" creationId="{F4F0A2BF-5162-A517-233E-5C06E46D1B06}"/>
          </ac:spMkLst>
        </pc:spChg>
        <pc:spChg chg="mod">
          <ac:chgData name="QiuTian" userId="d059b521-ee81-481f-be34-ac8650352dd5" providerId="ADAL" clId="{C66083D2-FC5C-0545-90E0-A9B527654B88}" dt="2023-03-04T18:12:47.103" v="1248" actId="1035"/>
          <ac:spMkLst>
            <pc:docMk/>
            <pc:sldMk cId="2508095934" sldId="881"/>
            <ac:spMk id="108" creationId="{7790233E-B362-79AC-465E-808CA6AAE95C}"/>
          </ac:spMkLst>
        </pc:spChg>
        <pc:spChg chg="mod">
          <ac:chgData name="QiuTian" userId="d059b521-ee81-481f-be34-ac8650352dd5" providerId="ADAL" clId="{C66083D2-FC5C-0545-90E0-A9B527654B88}" dt="2023-03-04T18:12:47.103" v="1248" actId="1035"/>
          <ac:spMkLst>
            <pc:docMk/>
            <pc:sldMk cId="2508095934" sldId="881"/>
            <ac:spMk id="109" creationId="{C01A59F8-CA5F-E442-CD79-CC76B278CD06}"/>
          </ac:spMkLst>
        </pc:spChg>
        <pc:spChg chg="mod">
          <ac:chgData name="QiuTian" userId="d059b521-ee81-481f-be34-ac8650352dd5" providerId="ADAL" clId="{C66083D2-FC5C-0545-90E0-A9B527654B88}" dt="2023-03-04T18:12:47.103" v="1248" actId="1035"/>
          <ac:spMkLst>
            <pc:docMk/>
            <pc:sldMk cId="2508095934" sldId="881"/>
            <ac:spMk id="110" creationId="{2976B5B0-8061-59DC-5094-A3B484DE5085}"/>
          </ac:spMkLst>
        </pc:spChg>
        <pc:spChg chg="mod">
          <ac:chgData name="QiuTian" userId="d059b521-ee81-481f-be34-ac8650352dd5" providerId="ADAL" clId="{C66083D2-FC5C-0545-90E0-A9B527654B88}" dt="2023-03-04T18:12:47.103" v="1248" actId="1035"/>
          <ac:spMkLst>
            <pc:docMk/>
            <pc:sldMk cId="2508095934" sldId="881"/>
            <ac:spMk id="111" creationId="{3E5EC03A-6376-F85B-CD0B-CD09C725609E}"/>
          </ac:spMkLst>
        </pc:spChg>
        <pc:spChg chg="mod">
          <ac:chgData name="QiuTian" userId="d059b521-ee81-481f-be34-ac8650352dd5" providerId="ADAL" clId="{C66083D2-FC5C-0545-90E0-A9B527654B88}" dt="2023-03-04T18:12:47.103" v="1248" actId="1035"/>
          <ac:spMkLst>
            <pc:docMk/>
            <pc:sldMk cId="2508095934" sldId="881"/>
            <ac:spMk id="112" creationId="{8419B306-8EEC-F40C-B8EA-65ED4F211E69}"/>
          </ac:spMkLst>
        </pc:spChg>
        <pc:spChg chg="mod">
          <ac:chgData name="QiuTian" userId="d059b521-ee81-481f-be34-ac8650352dd5" providerId="ADAL" clId="{C66083D2-FC5C-0545-90E0-A9B527654B88}" dt="2023-03-04T18:12:47.103" v="1248" actId="1035"/>
          <ac:spMkLst>
            <pc:docMk/>
            <pc:sldMk cId="2508095934" sldId="881"/>
            <ac:spMk id="113" creationId="{9A14F231-4D86-9E94-77F9-C69129380359}"/>
          </ac:spMkLst>
        </pc:spChg>
        <pc:spChg chg="mod">
          <ac:chgData name="QiuTian" userId="d059b521-ee81-481f-be34-ac8650352dd5" providerId="ADAL" clId="{C66083D2-FC5C-0545-90E0-A9B527654B88}" dt="2023-03-04T18:12:47.103" v="1248" actId="1035"/>
          <ac:spMkLst>
            <pc:docMk/>
            <pc:sldMk cId="2508095934" sldId="881"/>
            <ac:spMk id="114" creationId="{DAD500F4-1B29-ACF4-22C8-7934DDC41975}"/>
          </ac:spMkLst>
        </pc:spChg>
        <pc:spChg chg="mod">
          <ac:chgData name="QiuTian" userId="d059b521-ee81-481f-be34-ac8650352dd5" providerId="ADAL" clId="{C66083D2-FC5C-0545-90E0-A9B527654B88}" dt="2023-03-04T18:12:47.103" v="1248" actId="1035"/>
          <ac:spMkLst>
            <pc:docMk/>
            <pc:sldMk cId="2508095934" sldId="881"/>
            <ac:spMk id="115" creationId="{3B3153A7-BD52-AEC6-4D30-BB7C1D5DBDDD}"/>
          </ac:spMkLst>
        </pc:spChg>
        <pc:spChg chg="mod">
          <ac:chgData name="QiuTian" userId="d059b521-ee81-481f-be34-ac8650352dd5" providerId="ADAL" clId="{C66083D2-FC5C-0545-90E0-A9B527654B88}" dt="2023-03-04T18:12:47.103" v="1248" actId="1035"/>
          <ac:spMkLst>
            <pc:docMk/>
            <pc:sldMk cId="2508095934" sldId="881"/>
            <ac:spMk id="116" creationId="{E801C490-16C3-91AE-E365-E6B3D1B11991}"/>
          </ac:spMkLst>
        </pc:spChg>
        <pc:spChg chg="mod">
          <ac:chgData name="QiuTian" userId="d059b521-ee81-481f-be34-ac8650352dd5" providerId="ADAL" clId="{C66083D2-FC5C-0545-90E0-A9B527654B88}" dt="2023-03-04T18:12:47.103" v="1248" actId="1035"/>
          <ac:spMkLst>
            <pc:docMk/>
            <pc:sldMk cId="2508095934" sldId="881"/>
            <ac:spMk id="117" creationId="{CD517F5C-FDCD-3153-7942-8FC2A0D4A3DD}"/>
          </ac:spMkLst>
        </pc:spChg>
        <pc:spChg chg="mod">
          <ac:chgData name="QiuTian" userId="d059b521-ee81-481f-be34-ac8650352dd5" providerId="ADAL" clId="{C66083D2-FC5C-0545-90E0-A9B527654B88}" dt="2023-03-04T18:12:47.103" v="1248" actId="1035"/>
          <ac:spMkLst>
            <pc:docMk/>
            <pc:sldMk cId="2508095934" sldId="881"/>
            <ac:spMk id="118" creationId="{D002B8D0-D901-3E99-CCF8-9A8EFC37FCFA}"/>
          </ac:spMkLst>
        </pc:spChg>
        <pc:spChg chg="mod">
          <ac:chgData name="QiuTian" userId="d059b521-ee81-481f-be34-ac8650352dd5" providerId="ADAL" clId="{C66083D2-FC5C-0545-90E0-A9B527654B88}" dt="2023-03-04T18:12:47.103" v="1248" actId="1035"/>
          <ac:spMkLst>
            <pc:docMk/>
            <pc:sldMk cId="2508095934" sldId="881"/>
            <ac:spMk id="119" creationId="{111B39AD-617E-6C8F-F9C0-F42EE282DA63}"/>
          </ac:spMkLst>
        </pc:spChg>
        <pc:spChg chg="mod">
          <ac:chgData name="QiuTian" userId="d059b521-ee81-481f-be34-ac8650352dd5" providerId="ADAL" clId="{C66083D2-FC5C-0545-90E0-A9B527654B88}" dt="2023-03-04T18:12:47.103" v="1248" actId="1035"/>
          <ac:spMkLst>
            <pc:docMk/>
            <pc:sldMk cId="2508095934" sldId="881"/>
            <ac:spMk id="120" creationId="{063D8BD8-A2D4-E956-CA33-8E7DF84E8D59}"/>
          </ac:spMkLst>
        </pc:spChg>
        <pc:spChg chg="mod">
          <ac:chgData name="QiuTian" userId="d059b521-ee81-481f-be34-ac8650352dd5" providerId="ADAL" clId="{C66083D2-FC5C-0545-90E0-A9B527654B88}" dt="2023-03-04T18:12:47.103" v="1248" actId="1035"/>
          <ac:spMkLst>
            <pc:docMk/>
            <pc:sldMk cId="2508095934" sldId="881"/>
            <ac:spMk id="121" creationId="{E6EF9550-C2AF-ADC9-1CFC-99C7B6152B37}"/>
          </ac:spMkLst>
        </pc:spChg>
        <pc:spChg chg="mod">
          <ac:chgData name="QiuTian" userId="d059b521-ee81-481f-be34-ac8650352dd5" providerId="ADAL" clId="{C66083D2-FC5C-0545-90E0-A9B527654B88}" dt="2023-03-04T18:12:47.103" v="1248" actId="1035"/>
          <ac:spMkLst>
            <pc:docMk/>
            <pc:sldMk cId="2508095934" sldId="881"/>
            <ac:spMk id="122" creationId="{34CE9845-BB56-08D6-7427-8B0CDE325954}"/>
          </ac:spMkLst>
        </pc:spChg>
        <pc:spChg chg="mod">
          <ac:chgData name="QiuTian" userId="d059b521-ee81-481f-be34-ac8650352dd5" providerId="ADAL" clId="{C66083D2-FC5C-0545-90E0-A9B527654B88}" dt="2023-03-04T18:12:47.103" v="1248" actId="1035"/>
          <ac:spMkLst>
            <pc:docMk/>
            <pc:sldMk cId="2508095934" sldId="881"/>
            <ac:spMk id="123" creationId="{5DF053A8-63E8-CF53-1443-4CC5847C1023}"/>
          </ac:spMkLst>
        </pc:spChg>
        <pc:spChg chg="mod">
          <ac:chgData name="QiuTian" userId="d059b521-ee81-481f-be34-ac8650352dd5" providerId="ADAL" clId="{C66083D2-FC5C-0545-90E0-A9B527654B88}" dt="2023-03-04T18:12:47.103" v="1248" actId="1035"/>
          <ac:spMkLst>
            <pc:docMk/>
            <pc:sldMk cId="2508095934" sldId="881"/>
            <ac:spMk id="124" creationId="{BF1E341C-3BDE-EE82-193E-8E1BA646502F}"/>
          </ac:spMkLst>
        </pc:spChg>
        <pc:spChg chg="mod">
          <ac:chgData name="QiuTian" userId="d059b521-ee81-481f-be34-ac8650352dd5" providerId="ADAL" clId="{C66083D2-FC5C-0545-90E0-A9B527654B88}" dt="2023-03-04T18:12:47.103" v="1248" actId="1035"/>
          <ac:spMkLst>
            <pc:docMk/>
            <pc:sldMk cId="2508095934" sldId="881"/>
            <ac:spMk id="125" creationId="{5D6BF62F-B6B9-46F6-1A09-31ECD44EA412}"/>
          </ac:spMkLst>
        </pc:spChg>
        <pc:spChg chg="add mod">
          <ac:chgData name="QiuTian" userId="d059b521-ee81-481f-be34-ac8650352dd5" providerId="ADAL" clId="{C66083D2-FC5C-0545-90E0-A9B527654B88}" dt="2023-03-04T18:12:22.905" v="1240" actId="2711"/>
          <ac:spMkLst>
            <pc:docMk/>
            <pc:sldMk cId="2508095934" sldId="881"/>
            <ac:spMk id="126" creationId="{B62330CF-52CE-8D73-DDE3-EDC3CA4EDF72}"/>
          </ac:spMkLst>
        </pc:spChg>
        <pc:grpChg chg="mod">
          <ac:chgData name="QiuTian" userId="d059b521-ee81-481f-be34-ac8650352dd5" providerId="ADAL" clId="{C66083D2-FC5C-0545-90E0-A9B527654B88}" dt="2023-03-04T18:12:47.103" v="1248" actId="1035"/>
          <ac:grpSpMkLst>
            <pc:docMk/>
            <pc:sldMk cId="2508095934" sldId="881"/>
            <ac:grpSpMk id="11" creationId="{ED3F7181-9FE0-5573-04A3-DF40204004A9}"/>
          </ac:grpSpMkLst>
        </pc:grpChg>
        <pc:grpChg chg="mod">
          <ac:chgData name="QiuTian" userId="d059b521-ee81-481f-be34-ac8650352dd5" providerId="ADAL" clId="{C66083D2-FC5C-0545-90E0-A9B527654B88}" dt="2023-03-04T18:12:47.103" v="1248" actId="1035"/>
          <ac:grpSpMkLst>
            <pc:docMk/>
            <pc:sldMk cId="2508095934" sldId="881"/>
            <ac:grpSpMk id="27" creationId="{CFB31C70-D8D8-F73D-00E0-6ABD333BE324}"/>
          </ac:grpSpMkLst>
        </pc:grpChg>
        <pc:grpChg chg="mod">
          <ac:chgData name="QiuTian" userId="d059b521-ee81-481f-be34-ac8650352dd5" providerId="ADAL" clId="{C66083D2-FC5C-0545-90E0-A9B527654B88}" dt="2023-03-04T18:12:47.103" v="1248" actId="1035"/>
          <ac:grpSpMkLst>
            <pc:docMk/>
            <pc:sldMk cId="2508095934" sldId="881"/>
            <ac:grpSpMk id="28" creationId="{6B7FCD33-4B91-E27D-1CBE-6B982903A51D}"/>
          </ac:grpSpMkLst>
        </pc:grpChg>
        <pc:grpChg chg="mod">
          <ac:chgData name="QiuTian" userId="d059b521-ee81-481f-be34-ac8650352dd5" providerId="ADAL" clId="{C66083D2-FC5C-0545-90E0-A9B527654B88}" dt="2023-03-04T18:12:47.103" v="1248" actId="1035"/>
          <ac:grpSpMkLst>
            <pc:docMk/>
            <pc:sldMk cId="2508095934" sldId="881"/>
            <ac:grpSpMk id="29" creationId="{30668C88-B8A9-7020-D2FA-A49F9EDCAD5C}"/>
          </ac:grpSpMkLst>
        </pc:grpChg>
        <pc:grpChg chg="mod">
          <ac:chgData name="QiuTian" userId="d059b521-ee81-481f-be34-ac8650352dd5" providerId="ADAL" clId="{C66083D2-FC5C-0545-90E0-A9B527654B88}" dt="2023-03-04T18:12:47.103" v="1248" actId="1035"/>
          <ac:grpSpMkLst>
            <pc:docMk/>
            <pc:sldMk cId="2508095934" sldId="881"/>
            <ac:grpSpMk id="30" creationId="{47F7F7D5-64AE-C0E3-C279-7421AB103B86}"/>
          </ac:grpSpMkLst>
        </pc:grpChg>
        <pc:grpChg chg="mod">
          <ac:chgData name="QiuTian" userId="d059b521-ee81-481f-be34-ac8650352dd5" providerId="ADAL" clId="{C66083D2-FC5C-0545-90E0-A9B527654B88}" dt="2023-03-04T18:12:47.103" v="1248" actId="1035"/>
          <ac:grpSpMkLst>
            <pc:docMk/>
            <pc:sldMk cId="2508095934" sldId="881"/>
            <ac:grpSpMk id="31" creationId="{3BA264CC-183F-F957-E0C9-4166C6472AD0}"/>
          </ac:grpSpMkLst>
        </pc:grpChg>
        <pc:grpChg chg="mod">
          <ac:chgData name="QiuTian" userId="d059b521-ee81-481f-be34-ac8650352dd5" providerId="ADAL" clId="{C66083D2-FC5C-0545-90E0-A9B527654B88}" dt="2023-03-04T18:12:47.103" v="1248" actId="1035"/>
          <ac:grpSpMkLst>
            <pc:docMk/>
            <pc:sldMk cId="2508095934" sldId="881"/>
            <ac:grpSpMk id="32" creationId="{5886FD29-3CCB-9AD5-5F97-CDF667545CE6}"/>
          </ac:grpSpMkLst>
        </pc:grpChg>
        <pc:grpChg chg="mod">
          <ac:chgData name="QiuTian" userId="d059b521-ee81-481f-be34-ac8650352dd5" providerId="ADAL" clId="{C66083D2-FC5C-0545-90E0-A9B527654B88}" dt="2023-03-04T18:12:47.103" v="1248" actId="1035"/>
          <ac:grpSpMkLst>
            <pc:docMk/>
            <pc:sldMk cId="2508095934" sldId="881"/>
            <ac:grpSpMk id="33" creationId="{A42BA087-0112-0933-99CD-AA89AB589CD7}"/>
          </ac:grpSpMkLst>
        </pc:grpChg>
        <pc:grpChg chg="mod">
          <ac:chgData name="QiuTian" userId="d059b521-ee81-481f-be34-ac8650352dd5" providerId="ADAL" clId="{C66083D2-FC5C-0545-90E0-A9B527654B88}" dt="2023-03-04T18:12:47.103" v="1248" actId="1035"/>
          <ac:grpSpMkLst>
            <pc:docMk/>
            <pc:sldMk cId="2508095934" sldId="881"/>
            <ac:grpSpMk id="73" creationId="{5AA57817-7BDE-361A-16D8-E1442BFFEDA6}"/>
          </ac:grpSpMkLst>
        </pc:grpChg>
        <pc:grpChg chg="mod">
          <ac:chgData name="QiuTian" userId="d059b521-ee81-481f-be34-ac8650352dd5" providerId="ADAL" clId="{C66083D2-FC5C-0545-90E0-A9B527654B88}" dt="2023-03-04T18:12:47.103" v="1248" actId="1035"/>
          <ac:grpSpMkLst>
            <pc:docMk/>
            <pc:sldMk cId="2508095934" sldId="881"/>
            <ac:grpSpMk id="89" creationId="{D7E7AD1D-DA66-84E6-C2D4-FD9B31A216A7}"/>
          </ac:grpSpMkLst>
        </pc:grpChg>
        <pc:grpChg chg="mod">
          <ac:chgData name="QiuTian" userId="d059b521-ee81-481f-be34-ac8650352dd5" providerId="ADAL" clId="{C66083D2-FC5C-0545-90E0-A9B527654B88}" dt="2023-03-04T18:12:47.103" v="1248" actId="1035"/>
          <ac:grpSpMkLst>
            <pc:docMk/>
            <pc:sldMk cId="2508095934" sldId="881"/>
            <ac:grpSpMk id="90" creationId="{F1E82539-17CC-39E2-E1D7-0CA245D50A50}"/>
          </ac:grpSpMkLst>
        </pc:grpChg>
        <pc:grpChg chg="mod">
          <ac:chgData name="QiuTian" userId="d059b521-ee81-481f-be34-ac8650352dd5" providerId="ADAL" clId="{C66083D2-FC5C-0545-90E0-A9B527654B88}" dt="2023-03-04T18:12:47.103" v="1248" actId="1035"/>
          <ac:grpSpMkLst>
            <pc:docMk/>
            <pc:sldMk cId="2508095934" sldId="881"/>
            <ac:grpSpMk id="91" creationId="{35209756-0039-03A9-D8CD-59D9A6A5E104}"/>
          </ac:grpSpMkLst>
        </pc:grpChg>
        <pc:grpChg chg="mod">
          <ac:chgData name="QiuTian" userId="d059b521-ee81-481f-be34-ac8650352dd5" providerId="ADAL" clId="{C66083D2-FC5C-0545-90E0-A9B527654B88}" dt="2023-03-04T18:12:47.103" v="1248" actId="1035"/>
          <ac:grpSpMkLst>
            <pc:docMk/>
            <pc:sldMk cId="2508095934" sldId="881"/>
            <ac:grpSpMk id="92" creationId="{A142E6C1-89B5-34D7-70FC-1F0856EF68B4}"/>
          </ac:grpSpMkLst>
        </pc:grpChg>
        <pc:grpChg chg="mod">
          <ac:chgData name="QiuTian" userId="d059b521-ee81-481f-be34-ac8650352dd5" providerId="ADAL" clId="{C66083D2-FC5C-0545-90E0-A9B527654B88}" dt="2023-03-04T18:12:47.103" v="1248" actId="1035"/>
          <ac:grpSpMkLst>
            <pc:docMk/>
            <pc:sldMk cId="2508095934" sldId="881"/>
            <ac:grpSpMk id="93" creationId="{85C1F86E-B829-5B8D-29C7-F74F28E07A7A}"/>
          </ac:grpSpMkLst>
        </pc:grpChg>
        <pc:grpChg chg="mod">
          <ac:chgData name="QiuTian" userId="d059b521-ee81-481f-be34-ac8650352dd5" providerId="ADAL" clId="{C66083D2-FC5C-0545-90E0-A9B527654B88}" dt="2023-03-04T18:12:47.103" v="1248" actId="1035"/>
          <ac:grpSpMkLst>
            <pc:docMk/>
            <pc:sldMk cId="2508095934" sldId="881"/>
            <ac:grpSpMk id="94" creationId="{242593B2-4DE8-34B0-F407-F7B5AE539432}"/>
          </ac:grpSpMkLst>
        </pc:grpChg>
        <pc:grpChg chg="mod">
          <ac:chgData name="QiuTian" userId="d059b521-ee81-481f-be34-ac8650352dd5" providerId="ADAL" clId="{C66083D2-FC5C-0545-90E0-A9B527654B88}" dt="2023-03-04T18:12:47.103" v="1248" actId="1035"/>
          <ac:grpSpMkLst>
            <pc:docMk/>
            <pc:sldMk cId="2508095934" sldId="881"/>
            <ac:grpSpMk id="95" creationId="{D16BFF3F-ED9F-C3DA-AA4A-EA6F1A7D45FE}"/>
          </ac:grpSpMkLst>
        </pc:grpChg>
      </pc:sldChg>
      <pc:sldChg chg="addSp delSp modSp">
        <pc:chgData name="QiuTian" userId="d059b521-ee81-481f-be34-ac8650352dd5" providerId="ADAL" clId="{C66083D2-FC5C-0545-90E0-A9B527654B88}" dt="2023-03-04T09:10:18.362" v="126"/>
        <pc:sldMkLst>
          <pc:docMk/>
          <pc:sldMk cId="4274275599" sldId="882"/>
        </pc:sldMkLst>
        <pc:spChg chg="add mod">
          <ac:chgData name="QiuTian" userId="d059b521-ee81-481f-be34-ac8650352dd5" providerId="ADAL" clId="{C66083D2-FC5C-0545-90E0-A9B527654B88}" dt="2023-03-04T09:10:18.362" v="126"/>
          <ac:spMkLst>
            <pc:docMk/>
            <pc:sldMk cId="4274275599" sldId="882"/>
            <ac:spMk id="2" creationId="{4CE07DDA-1DCF-2BB2-8901-09F3365F8ECA}"/>
          </ac:spMkLst>
        </pc:spChg>
        <pc:spChg chg="del">
          <ac:chgData name="QiuTian" userId="d059b521-ee81-481f-be34-ac8650352dd5" providerId="ADAL" clId="{C66083D2-FC5C-0545-90E0-A9B527654B88}" dt="2023-03-04T09:09:57.208" v="123"/>
          <ac:spMkLst>
            <pc:docMk/>
            <pc:sldMk cId="4274275599" sldId="88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680705324" sldId="883"/>
        </pc:sldMkLst>
        <pc:spChg chg="add mod">
          <ac:chgData name="QiuTian" userId="d059b521-ee81-481f-be34-ac8650352dd5" providerId="ADAL" clId="{C66083D2-FC5C-0545-90E0-A9B527654B88}" dt="2023-03-04T09:10:18.362" v="126"/>
          <ac:spMkLst>
            <pc:docMk/>
            <pc:sldMk cId="680705324" sldId="883"/>
            <ac:spMk id="2" creationId="{86AAFD0E-5BA6-D8BF-D905-0DC0ED99D190}"/>
          </ac:spMkLst>
        </pc:spChg>
        <pc:spChg chg="del">
          <ac:chgData name="QiuTian" userId="d059b521-ee81-481f-be34-ac8650352dd5" providerId="ADAL" clId="{C66083D2-FC5C-0545-90E0-A9B527654B88}" dt="2023-03-04T09:09:57.208" v="123"/>
          <ac:spMkLst>
            <pc:docMk/>
            <pc:sldMk cId="680705324" sldId="88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416738073" sldId="884"/>
        </pc:sldMkLst>
        <pc:spChg chg="add mod">
          <ac:chgData name="QiuTian" userId="d059b521-ee81-481f-be34-ac8650352dd5" providerId="ADAL" clId="{C66083D2-FC5C-0545-90E0-A9B527654B88}" dt="2023-03-04T09:10:18.362" v="126"/>
          <ac:spMkLst>
            <pc:docMk/>
            <pc:sldMk cId="1416738073" sldId="884"/>
            <ac:spMk id="2" creationId="{BA665EAD-3957-5351-0D8F-FC7B5FBD3A16}"/>
          </ac:spMkLst>
        </pc:spChg>
        <pc:spChg chg="del">
          <ac:chgData name="QiuTian" userId="d059b521-ee81-481f-be34-ac8650352dd5" providerId="ADAL" clId="{C66083D2-FC5C-0545-90E0-A9B527654B88}" dt="2023-03-04T09:09:57.208" v="123"/>
          <ac:spMkLst>
            <pc:docMk/>
            <pc:sldMk cId="1416738073" sldId="88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090743" sldId="885"/>
        </pc:sldMkLst>
        <pc:spChg chg="add mod">
          <ac:chgData name="QiuTian" userId="d059b521-ee81-481f-be34-ac8650352dd5" providerId="ADAL" clId="{C66083D2-FC5C-0545-90E0-A9B527654B88}" dt="2023-03-04T09:10:18.362" v="126"/>
          <ac:spMkLst>
            <pc:docMk/>
            <pc:sldMk cId="24090743" sldId="885"/>
            <ac:spMk id="2" creationId="{5CA42B47-B14A-6101-F97F-EC1E791C2EA0}"/>
          </ac:spMkLst>
        </pc:spChg>
        <pc:spChg chg="del">
          <ac:chgData name="QiuTian" userId="d059b521-ee81-481f-be34-ac8650352dd5" providerId="ADAL" clId="{C66083D2-FC5C-0545-90E0-A9B527654B88}" dt="2023-03-04T09:09:57.208" v="123"/>
          <ac:spMkLst>
            <pc:docMk/>
            <pc:sldMk cId="24090743" sldId="88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56890897" sldId="886"/>
        </pc:sldMkLst>
        <pc:spChg chg="add mod">
          <ac:chgData name="QiuTian" userId="d059b521-ee81-481f-be34-ac8650352dd5" providerId="ADAL" clId="{C66083D2-FC5C-0545-90E0-A9B527654B88}" dt="2023-03-04T09:10:18.362" v="126"/>
          <ac:spMkLst>
            <pc:docMk/>
            <pc:sldMk cId="1256890897" sldId="886"/>
            <ac:spMk id="2" creationId="{EFC3585B-12AE-3540-21DE-67A6F164312E}"/>
          </ac:spMkLst>
        </pc:spChg>
        <pc:spChg chg="del">
          <ac:chgData name="QiuTian" userId="d059b521-ee81-481f-be34-ac8650352dd5" providerId="ADAL" clId="{C66083D2-FC5C-0545-90E0-A9B527654B88}" dt="2023-03-04T09:09:57.208" v="123"/>
          <ac:spMkLst>
            <pc:docMk/>
            <pc:sldMk cId="1256890897" sldId="886"/>
            <ac:spMk id="5" creationId="{959057A3-0087-D824-6484-FE8805CD1536}"/>
          </ac:spMkLst>
        </pc:spChg>
      </pc:sldChg>
      <pc:sldChg chg="addSp delSp modSp mod addAnim delAnim">
        <pc:chgData name="QiuTian" userId="d059b521-ee81-481f-be34-ac8650352dd5" providerId="ADAL" clId="{C66083D2-FC5C-0545-90E0-A9B527654B88}" dt="2023-03-04T18:35:13.848" v="1317" actId="1076"/>
        <pc:sldMkLst>
          <pc:docMk/>
          <pc:sldMk cId="2026056116" sldId="887"/>
        </pc:sldMkLst>
        <pc:spChg chg="add mod">
          <ac:chgData name="QiuTian" userId="d059b521-ee81-481f-be34-ac8650352dd5" providerId="ADAL" clId="{C66083D2-FC5C-0545-90E0-A9B527654B88}" dt="2023-03-04T09:10:18.362" v="126"/>
          <ac:spMkLst>
            <pc:docMk/>
            <pc:sldMk cId="2026056116" sldId="887"/>
            <ac:spMk id="2" creationId="{6FF9C4C4-5B97-ACB7-CF0D-0B269493EB5B}"/>
          </ac:spMkLst>
        </pc:spChg>
        <pc:spChg chg="del">
          <ac:chgData name="QiuTian" userId="d059b521-ee81-481f-be34-ac8650352dd5" providerId="ADAL" clId="{C66083D2-FC5C-0545-90E0-A9B527654B88}" dt="2023-03-04T09:09:57.208" v="123"/>
          <ac:spMkLst>
            <pc:docMk/>
            <pc:sldMk cId="2026056116" sldId="887"/>
            <ac:spMk id="5" creationId="{959057A3-0087-D824-6484-FE8805CD1536}"/>
          </ac:spMkLst>
        </pc:spChg>
        <pc:spChg chg="mod">
          <ac:chgData name="QiuTian" userId="d059b521-ee81-481f-be34-ac8650352dd5" providerId="ADAL" clId="{C66083D2-FC5C-0545-90E0-A9B527654B88}" dt="2023-03-04T18:35:13.848" v="1317" actId="1076"/>
          <ac:spMkLst>
            <pc:docMk/>
            <pc:sldMk cId="2026056116" sldId="887"/>
            <ac:spMk id="7" creationId="{AD73A773-D36F-615B-126B-6F66554B59C1}"/>
          </ac:spMkLst>
        </pc:spChg>
        <pc:spChg chg="mod">
          <ac:chgData name="QiuTian" userId="d059b521-ee81-481f-be34-ac8650352dd5" providerId="ADAL" clId="{C66083D2-FC5C-0545-90E0-A9B527654B88}" dt="2023-03-04T18:33:20.924" v="1281" actId="1076"/>
          <ac:spMkLst>
            <pc:docMk/>
            <pc:sldMk cId="2026056116" sldId="887"/>
            <ac:spMk id="8" creationId="{2BEC70D0-3084-5257-21CC-63BE5B3B10FA}"/>
          </ac:spMkLst>
        </pc:spChg>
        <pc:graphicFrameChg chg="mod modGraphic">
          <ac:chgData name="QiuTian" userId="d059b521-ee81-481f-be34-ac8650352dd5" providerId="ADAL" clId="{C66083D2-FC5C-0545-90E0-A9B527654B88}" dt="2023-03-04T18:34:53.465" v="1313" actId="20577"/>
          <ac:graphicFrameMkLst>
            <pc:docMk/>
            <pc:sldMk cId="2026056116" sldId="887"/>
            <ac:graphicFrameMk id="6" creationId="{A508ECDD-2E26-18F5-8C1A-B69624991F53}"/>
          </ac:graphicFrameMkLst>
        </pc:graphicFrameChg>
        <pc:cxnChg chg="mod">
          <ac:chgData name="QiuTian" userId="d059b521-ee81-481f-be34-ac8650352dd5" providerId="ADAL" clId="{C66083D2-FC5C-0545-90E0-A9B527654B88}" dt="2023-03-04T18:33:42.772" v="1287" actId="1036"/>
          <ac:cxnSpMkLst>
            <pc:docMk/>
            <pc:sldMk cId="2026056116" sldId="887"/>
            <ac:cxnSpMk id="9" creationId="{819FE254-6DC2-F40F-66F4-2BCD2066E85B}"/>
          </ac:cxnSpMkLst>
        </pc:cxnChg>
        <pc:cxnChg chg="mod">
          <ac:chgData name="QiuTian" userId="d059b521-ee81-481f-be34-ac8650352dd5" providerId="ADAL" clId="{C66083D2-FC5C-0545-90E0-A9B527654B88}" dt="2023-03-04T18:33:42.772" v="1287" actId="1036"/>
          <ac:cxnSpMkLst>
            <pc:docMk/>
            <pc:sldMk cId="2026056116" sldId="887"/>
            <ac:cxnSpMk id="10" creationId="{73642ADA-7581-0344-109A-F60ED818BA73}"/>
          </ac:cxnSpMkLst>
        </pc:cxnChg>
      </pc:sldChg>
      <pc:sldChg chg="addSp delSp modSp">
        <pc:chgData name="QiuTian" userId="d059b521-ee81-481f-be34-ac8650352dd5" providerId="ADAL" clId="{C66083D2-FC5C-0545-90E0-A9B527654B88}" dt="2023-03-04T09:10:18.362" v="126"/>
        <pc:sldMkLst>
          <pc:docMk/>
          <pc:sldMk cId="2434160188" sldId="888"/>
        </pc:sldMkLst>
        <pc:spChg chg="add mod">
          <ac:chgData name="QiuTian" userId="d059b521-ee81-481f-be34-ac8650352dd5" providerId="ADAL" clId="{C66083D2-FC5C-0545-90E0-A9B527654B88}" dt="2023-03-04T09:10:18.362" v="126"/>
          <ac:spMkLst>
            <pc:docMk/>
            <pc:sldMk cId="2434160188" sldId="888"/>
            <ac:spMk id="2" creationId="{124D9130-5288-5E8E-9B9F-13324A78239B}"/>
          </ac:spMkLst>
        </pc:spChg>
        <pc:spChg chg="del">
          <ac:chgData name="QiuTian" userId="d059b521-ee81-481f-be34-ac8650352dd5" providerId="ADAL" clId="{C66083D2-FC5C-0545-90E0-A9B527654B88}" dt="2023-03-04T09:09:57.208" v="123"/>
          <ac:spMkLst>
            <pc:docMk/>
            <pc:sldMk cId="2434160188" sldId="888"/>
            <ac:spMk id="5" creationId="{959057A3-0087-D824-6484-FE8805CD1536}"/>
          </ac:spMkLst>
        </pc:spChg>
      </pc:sldChg>
      <pc:sldChg chg="addSp delSp modSp mod modAnim">
        <pc:chgData name="QiuTian" userId="d059b521-ee81-481f-be34-ac8650352dd5" providerId="ADAL" clId="{C66083D2-FC5C-0545-90E0-A9B527654B88}" dt="2023-03-04T18:46:15.988" v="1473" actId="1076"/>
        <pc:sldMkLst>
          <pc:docMk/>
          <pc:sldMk cId="3865036630" sldId="889"/>
        </pc:sldMkLst>
        <pc:spChg chg="add mod">
          <ac:chgData name="QiuTian" userId="d059b521-ee81-481f-be34-ac8650352dd5" providerId="ADAL" clId="{C66083D2-FC5C-0545-90E0-A9B527654B88}" dt="2023-03-04T09:10:18.362" v="126"/>
          <ac:spMkLst>
            <pc:docMk/>
            <pc:sldMk cId="3865036630" sldId="889"/>
            <ac:spMk id="2" creationId="{2B86B808-4BE9-DD59-770D-5D5689B3D90E}"/>
          </ac:spMkLst>
        </pc:spChg>
        <pc:spChg chg="add mod">
          <ac:chgData name="QiuTian" userId="d059b521-ee81-481f-be34-ac8650352dd5" providerId="ADAL" clId="{C66083D2-FC5C-0545-90E0-A9B527654B88}" dt="2023-03-04T18:45:20.377" v="1460" actId="1076"/>
          <ac:spMkLst>
            <pc:docMk/>
            <pc:sldMk cId="3865036630" sldId="889"/>
            <ac:spMk id="3" creationId="{2AC061D0-07C0-CC72-AC49-753466C5864C}"/>
          </ac:spMkLst>
        </pc:spChg>
        <pc:spChg chg="del">
          <ac:chgData name="QiuTian" userId="d059b521-ee81-481f-be34-ac8650352dd5" providerId="ADAL" clId="{C66083D2-FC5C-0545-90E0-A9B527654B88}" dt="2023-03-04T09:09:57.208" v="123"/>
          <ac:spMkLst>
            <pc:docMk/>
            <pc:sldMk cId="3865036630" sldId="889"/>
            <ac:spMk id="5" creationId="{959057A3-0087-D824-6484-FE8805CD1536}"/>
          </ac:spMkLst>
        </pc:spChg>
        <pc:spChg chg="mod">
          <ac:chgData name="QiuTian" userId="d059b521-ee81-481f-be34-ac8650352dd5" providerId="ADAL" clId="{C66083D2-FC5C-0545-90E0-A9B527654B88}" dt="2023-03-04T18:44:16.196" v="1438" actId="1076"/>
          <ac:spMkLst>
            <pc:docMk/>
            <pc:sldMk cId="3865036630" sldId="889"/>
            <ac:spMk id="6" creationId="{1924566F-7D07-1DCB-E8CF-A70EC55DE7F1}"/>
          </ac:spMkLst>
        </pc:spChg>
        <pc:spChg chg="mod">
          <ac:chgData name="QiuTian" userId="d059b521-ee81-481f-be34-ac8650352dd5" providerId="ADAL" clId="{C66083D2-FC5C-0545-90E0-A9B527654B88}" dt="2023-03-04T18:46:15.988" v="1473" actId="1076"/>
          <ac:spMkLst>
            <pc:docMk/>
            <pc:sldMk cId="3865036630" sldId="889"/>
            <ac:spMk id="7" creationId="{2C5EE21E-BC02-F2F8-0FC2-026ABC5B6181}"/>
          </ac:spMkLst>
        </pc:spChg>
        <pc:spChg chg="mod">
          <ac:chgData name="QiuTian" userId="d059b521-ee81-481f-be34-ac8650352dd5" providerId="ADAL" clId="{C66083D2-FC5C-0545-90E0-A9B527654B88}" dt="2023-03-04T18:44:16.196" v="1438" actId="1076"/>
          <ac:spMkLst>
            <pc:docMk/>
            <pc:sldMk cId="3865036630" sldId="889"/>
            <ac:spMk id="8" creationId="{C1CF1E6C-4EA3-58AA-2BC0-E4DDE4ED6914}"/>
          </ac:spMkLst>
        </pc:spChg>
        <pc:spChg chg="mod">
          <ac:chgData name="QiuTian" userId="d059b521-ee81-481f-be34-ac8650352dd5" providerId="ADAL" clId="{C66083D2-FC5C-0545-90E0-A9B527654B88}" dt="2023-03-04T18:44:16.196" v="1438" actId="1076"/>
          <ac:spMkLst>
            <pc:docMk/>
            <pc:sldMk cId="3865036630" sldId="889"/>
            <ac:spMk id="18" creationId="{7B5591D0-CE03-7479-8DC7-7FF9615B48C1}"/>
          </ac:spMkLst>
        </pc:spChg>
        <pc:spChg chg="mod">
          <ac:chgData name="QiuTian" userId="d059b521-ee81-481f-be34-ac8650352dd5" providerId="ADAL" clId="{C66083D2-FC5C-0545-90E0-A9B527654B88}" dt="2023-03-04T18:44:16.196" v="1438" actId="1076"/>
          <ac:spMkLst>
            <pc:docMk/>
            <pc:sldMk cId="3865036630" sldId="889"/>
            <ac:spMk id="19" creationId="{FE038673-A878-7B06-0A6D-E432251522A9}"/>
          </ac:spMkLst>
        </pc:spChg>
        <pc:spChg chg="mod">
          <ac:chgData name="QiuTian" userId="d059b521-ee81-481f-be34-ac8650352dd5" providerId="ADAL" clId="{C66083D2-FC5C-0545-90E0-A9B527654B88}" dt="2023-03-04T18:44:16.196" v="1438" actId="1076"/>
          <ac:spMkLst>
            <pc:docMk/>
            <pc:sldMk cId="3865036630" sldId="889"/>
            <ac:spMk id="20" creationId="{FAE8CDF1-B74E-E6D2-F6FE-0A61EC09F0D9}"/>
          </ac:spMkLst>
        </pc:spChg>
        <pc:spChg chg="mod">
          <ac:chgData name="QiuTian" userId="d059b521-ee81-481f-be34-ac8650352dd5" providerId="ADAL" clId="{C66083D2-FC5C-0545-90E0-A9B527654B88}" dt="2023-03-04T18:44:16.196" v="1438" actId="1076"/>
          <ac:spMkLst>
            <pc:docMk/>
            <pc:sldMk cId="3865036630" sldId="889"/>
            <ac:spMk id="21" creationId="{6DD72ABF-56FC-F46D-9A4E-CDD7474A1396}"/>
          </ac:spMkLst>
        </pc:spChg>
        <pc:spChg chg="mod">
          <ac:chgData name="QiuTian" userId="d059b521-ee81-481f-be34-ac8650352dd5" providerId="ADAL" clId="{C66083D2-FC5C-0545-90E0-A9B527654B88}" dt="2023-03-04T18:44:16.196" v="1438" actId="1076"/>
          <ac:spMkLst>
            <pc:docMk/>
            <pc:sldMk cId="3865036630" sldId="889"/>
            <ac:spMk id="22" creationId="{E8420B7F-52C2-79B5-CB1C-C817AA7575F1}"/>
          </ac:spMkLst>
        </pc:spChg>
        <pc:spChg chg="mod">
          <ac:chgData name="QiuTian" userId="d059b521-ee81-481f-be34-ac8650352dd5" providerId="ADAL" clId="{C66083D2-FC5C-0545-90E0-A9B527654B88}" dt="2023-03-04T18:44:16.196" v="1438" actId="1076"/>
          <ac:spMkLst>
            <pc:docMk/>
            <pc:sldMk cId="3865036630" sldId="889"/>
            <ac:spMk id="23" creationId="{437EDF00-3282-63C5-6430-13FB8DF898C4}"/>
          </ac:spMkLst>
        </pc:spChg>
        <pc:spChg chg="mod">
          <ac:chgData name="QiuTian" userId="d059b521-ee81-481f-be34-ac8650352dd5" providerId="ADAL" clId="{C66083D2-FC5C-0545-90E0-A9B527654B88}" dt="2023-03-04T18:44:16.196" v="1438" actId="1076"/>
          <ac:spMkLst>
            <pc:docMk/>
            <pc:sldMk cId="3865036630" sldId="889"/>
            <ac:spMk id="24" creationId="{D4B4C88E-58C1-64A5-B2EF-5C782B7B4AF7}"/>
          </ac:spMkLst>
        </pc:spChg>
        <pc:spChg chg="mod">
          <ac:chgData name="QiuTian" userId="d059b521-ee81-481f-be34-ac8650352dd5" providerId="ADAL" clId="{C66083D2-FC5C-0545-90E0-A9B527654B88}" dt="2023-03-04T18:44:16.196" v="1438" actId="1076"/>
          <ac:spMkLst>
            <pc:docMk/>
            <pc:sldMk cId="3865036630" sldId="889"/>
            <ac:spMk id="25" creationId="{98F0203F-7D94-6706-DDE5-BA481DDEC174}"/>
          </ac:spMkLst>
        </pc:spChg>
        <pc:spChg chg="mod">
          <ac:chgData name="QiuTian" userId="d059b521-ee81-481f-be34-ac8650352dd5" providerId="ADAL" clId="{C66083D2-FC5C-0545-90E0-A9B527654B88}" dt="2023-03-04T18:44:16.196" v="1438" actId="1076"/>
          <ac:spMkLst>
            <pc:docMk/>
            <pc:sldMk cId="3865036630" sldId="889"/>
            <ac:spMk id="26" creationId="{38CD5ADA-31CF-F237-22C3-A6F903F1B9C2}"/>
          </ac:spMkLst>
        </pc:spChg>
        <pc:spChg chg="mod">
          <ac:chgData name="QiuTian" userId="d059b521-ee81-481f-be34-ac8650352dd5" providerId="ADAL" clId="{C66083D2-FC5C-0545-90E0-A9B527654B88}" dt="2023-03-04T18:44:16.196" v="1438" actId="1076"/>
          <ac:spMkLst>
            <pc:docMk/>
            <pc:sldMk cId="3865036630" sldId="889"/>
            <ac:spMk id="27" creationId="{FB7EFBA2-B7AB-BE54-7B9D-16E0A245DCF0}"/>
          </ac:spMkLst>
        </pc:spChg>
        <pc:spChg chg="mod">
          <ac:chgData name="QiuTian" userId="d059b521-ee81-481f-be34-ac8650352dd5" providerId="ADAL" clId="{C66083D2-FC5C-0545-90E0-A9B527654B88}" dt="2023-03-04T18:44:16.196" v="1438" actId="1076"/>
          <ac:spMkLst>
            <pc:docMk/>
            <pc:sldMk cId="3865036630" sldId="889"/>
            <ac:spMk id="28" creationId="{E62EDBDD-B246-CD8A-A0F8-CACDF6504E6B}"/>
          </ac:spMkLst>
        </pc:spChg>
        <pc:spChg chg="mod">
          <ac:chgData name="QiuTian" userId="d059b521-ee81-481f-be34-ac8650352dd5" providerId="ADAL" clId="{C66083D2-FC5C-0545-90E0-A9B527654B88}" dt="2023-03-04T18:44:16.196" v="1438" actId="1076"/>
          <ac:spMkLst>
            <pc:docMk/>
            <pc:sldMk cId="3865036630" sldId="889"/>
            <ac:spMk id="29" creationId="{B785F162-1666-4234-24D4-57C497BDF481}"/>
          </ac:spMkLst>
        </pc:spChg>
        <pc:spChg chg="mod">
          <ac:chgData name="QiuTian" userId="d059b521-ee81-481f-be34-ac8650352dd5" providerId="ADAL" clId="{C66083D2-FC5C-0545-90E0-A9B527654B88}" dt="2023-03-04T18:44:16.196" v="1438" actId="1076"/>
          <ac:spMkLst>
            <pc:docMk/>
            <pc:sldMk cId="3865036630" sldId="889"/>
            <ac:spMk id="30" creationId="{A32790A0-F169-D67D-357B-FDF863363C42}"/>
          </ac:spMkLst>
        </pc:spChg>
        <pc:spChg chg="mod">
          <ac:chgData name="QiuTian" userId="d059b521-ee81-481f-be34-ac8650352dd5" providerId="ADAL" clId="{C66083D2-FC5C-0545-90E0-A9B527654B88}" dt="2023-03-04T18:44:16.196" v="1438" actId="1076"/>
          <ac:spMkLst>
            <pc:docMk/>
            <pc:sldMk cId="3865036630" sldId="889"/>
            <ac:spMk id="31" creationId="{03E9A3C9-2F6D-5C42-DC23-92BD6018EEF7}"/>
          </ac:spMkLst>
        </pc:spChg>
        <pc:spChg chg="mod">
          <ac:chgData name="QiuTian" userId="d059b521-ee81-481f-be34-ac8650352dd5" providerId="ADAL" clId="{C66083D2-FC5C-0545-90E0-A9B527654B88}" dt="2023-03-04T18:44:16.196" v="1438" actId="1076"/>
          <ac:spMkLst>
            <pc:docMk/>
            <pc:sldMk cId="3865036630" sldId="889"/>
            <ac:spMk id="32" creationId="{4EBFB02F-3F88-0878-E083-D4290A4FB956}"/>
          </ac:spMkLst>
        </pc:spChg>
        <pc:spChg chg="mod">
          <ac:chgData name="QiuTian" userId="d059b521-ee81-481f-be34-ac8650352dd5" providerId="ADAL" clId="{C66083D2-FC5C-0545-90E0-A9B527654B88}" dt="2023-03-04T18:44:16.196" v="1438" actId="1076"/>
          <ac:spMkLst>
            <pc:docMk/>
            <pc:sldMk cId="3865036630" sldId="889"/>
            <ac:spMk id="33" creationId="{37BE9827-6D9D-9465-9999-32D5809579F0}"/>
          </ac:spMkLst>
        </pc:spChg>
        <pc:spChg chg="mod">
          <ac:chgData name="QiuTian" userId="d059b521-ee81-481f-be34-ac8650352dd5" providerId="ADAL" clId="{C66083D2-FC5C-0545-90E0-A9B527654B88}" dt="2023-03-04T18:44:16.196" v="1438" actId="1076"/>
          <ac:spMkLst>
            <pc:docMk/>
            <pc:sldMk cId="3865036630" sldId="889"/>
            <ac:spMk id="38" creationId="{8DC6506D-AE32-D9F1-39AA-E1D27B4BCFF9}"/>
          </ac:spMkLst>
        </pc:spChg>
        <pc:spChg chg="mod">
          <ac:chgData name="QiuTian" userId="d059b521-ee81-481f-be34-ac8650352dd5" providerId="ADAL" clId="{C66083D2-FC5C-0545-90E0-A9B527654B88}" dt="2023-03-04T18:44:16.196" v="1438" actId="1076"/>
          <ac:spMkLst>
            <pc:docMk/>
            <pc:sldMk cId="3865036630" sldId="889"/>
            <ac:spMk id="39" creationId="{3F97158C-8362-82C5-3C9D-79207EE2018D}"/>
          </ac:spMkLst>
        </pc:spChg>
        <pc:spChg chg="mod">
          <ac:chgData name="QiuTian" userId="d059b521-ee81-481f-be34-ac8650352dd5" providerId="ADAL" clId="{C66083D2-FC5C-0545-90E0-A9B527654B88}" dt="2023-03-04T18:44:16.196" v="1438" actId="1076"/>
          <ac:spMkLst>
            <pc:docMk/>
            <pc:sldMk cId="3865036630" sldId="889"/>
            <ac:spMk id="40" creationId="{5CEF62E0-018E-5869-6E17-714CCB709D8D}"/>
          </ac:spMkLst>
        </pc:spChg>
        <pc:spChg chg="mod">
          <ac:chgData name="QiuTian" userId="d059b521-ee81-481f-be34-ac8650352dd5" providerId="ADAL" clId="{C66083D2-FC5C-0545-90E0-A9B527654B88}" dt="2023-03-04T18:44:16.196" v="1438" actId="1076"/>
          <ac:spMkLst>
            <pc:docMk/>
            <pc:sldMk cId="3865036630" sldId="889"/>
            <ac:spMk id="41" creationId="{190BD404-31B1-F833-0069-A983AE4300E4}"/>
          </ac:spMkLst>
        </pc:spChg>
        <pc:spChg chg="mod">
          <ac:chgData name="QiuTian" userId="d059b521-ee81-481f-be34-ac8650352dd5" providerId="ADAL" clId="{C66083D2-FC5C-0545-90E0-A9B527654B88}" dt="2023-03-04T18:44:16.196" v="1438" actId="1076"/>
          <ac:spMkLst>
            <pc:docMk/>
            <pc:sldMk cId="3865036630" sldId="889"/>
            <ac:spMk id="42" creationId="{1F55BCFE-E855-FD10-2E34-9246DAEB4E2B}"/>
          </ac:spMkLst>
        </pc:spChg>
        <pc:spChg chg="mod">
          <ac:chgData name="QiuTian" userId="d059b521-ee81-481f-be34-ac8650352dd5" providerId="ADAL" clId="{C66083D2-FC5C-0545-90E0-A9B527654B88}" dt="2023-03-04T18:44:16.196" v="1438" actId="1076"/>
          <ac:spMkLst>
            <pc:docMk/>
            <pc:sldMk cId="3865036630" sldId="889"/>
            <ac:spMk id="43" creationId="{A32789F8-DC2F-4066-A210-9E0D722948DD}"/>
          </ac:spMkLst>
        </pc:spChg>
        <pc:spChg chg="mod">
          <ac:chgData name="QiuTian" userId="d059b521-ee81-481f-be34-ac8650352dd5" providerId="ADAL" clId="{C66083D2-FC5C-0545-90E0-A9B527654B88}" dt="2023-03-04T18:44:16.196" v="1438" actId="1076"/>
          <ac:spMkLst>
            <pc:docMk/>
            <pc:sldMk cId="3865036630" sldId="889"/>
            <ac:spMk id="44" creationId="{BE703A22-4653-8B3C-E2AA-0C27B524348D}"/>
          </ac:spMkLst>
        </pc:spChg>
        <pc:spChg chg="mod">
          <ac:chgData name="QiuTian" userId="d059b521-ee81-481f-be34-ac8650352dd5" providerId="ADAL" clId="{C66083D2-FC5C-0545-90E0-A9B527654B88}" dt="2023-03-04T18:44:16.196" v="1438" actId="1076"/>
          <ac:spMkLst>
            <pc:docMk/>
            <pc:sldMk cId="3865036630" sldId="889"/>
            <ac:spMk id="46" creationId="{569130B4-0401-8779-5D65-03F86F4828A3}"/>
          </ac:spMkLst>
        </pc:spChg>
        <pc:spChg chg="mod">
          <ac:chgData name="QiuTian" userId="d059b521-ee81-481f-be34-ac8650352dd5" providerId="ADAL" clId="{C66083D2-FC5C-0545-90E0-A9B527654B88}" dt="2023-03-04T18:44:16.196" v="1438" actId="1076"/>
          <ac:spMkLst>
            <pc:docMk/>
            <pc:sldMk cId="3865036630" sldId="889"/>
            <ac:spMk id="47" creationId="{26BDB439-C1EB-06A1-5347-14C4D475EA21}"/>
          </ac:spMkLst>
        </pc:spChg>
        <pc:spChg chg="mod">
          <ac:chgData name="QiuTian" userId="d059b521-ee81-481f-be34-ac8650352dd5" providerId="ADAL" clId="{C66083D2-FC5C-0545-90E0-A9B527654B88}" dt="2023-03-04T18:44:16.196" v="1438" actId="1076"/>
          <ac:spMkLst>
            <pc:docMk/>
            <pc:sldMk cId="3865036630" sldId="889"/>
            <ac:spMk id="48" creationId="{0D6E592C-3A8F-E936-9930-25FCF6D4EDCC}"/>
          </ac:spMkLst>
        </pc:spChg>
        <pc:spChg chg="mod">
          <ac:chgData name="QiuTian" userId="d059b521-ee81-481f-be34-ac8650352dd5" providerId="ADAL" clId="{C66083D2-FC5C-0545-90E0-A9B527654B88}" dt="2023-03-04T18:44:16.196" v="1438" actId="1076"/>
          <ac:spMkLst>
            <pc:docMk/>
            <pc:sldMk cId="3865036630" sldId="889"/>
            <ac:spMk id="49" creationId="{956449CF-26D2-EEA0-70BB-BEFB585B923D}"/>
          </ac:spMkLst>
        </pc:spChg>
        <pc:spChg chg="mod">
          <ac:chgData name="QiuTian" userId="d059b521-ee81-481f-be34-ac8650352dd5" providerId="ADAL" clId="{C66083D2-FC5C-0545-90E0-A9B527654B88}" dt="2023-03-04T18:44:16.196" v="1438" actId="1076"/>
          <ac:spMkLst>
            <pc:docMk/>
            <pc:sldMk cId="3865036630" sldId="889"/>
            <ac:spMk id="59" creationId="{40E62B6D-805F-5291-E65F-D02E9FA59578}"/>
          </ac:spMkLst>
        </pc:spChg>
        <pc:spChg chg="mod">
          <ac:chgData name="QiuTian" userId="d059b521-ee81-481f-be34-ac8650352dd5" providerId="ADAL" clId="{C66083D2-FC5C-0545-90E0-A9B527654B88}" dt="2023-03-04T18:44:16.196" v="1438" actId="1076"/>
          <ac:spMkLst>
            <pc:docMk/>
            <pc:sldMk cId="3865036630" sldId="889"/>
            <ac:spMk id="60" creationId="{2C428CA8-79A6-B584-0137-BFAA293C12BE}"/>
          </ac:spMkLst>
        </pc:spChg>
        <pc:spChg chg="mod">
          <ac:chgData name="QiuTian" userId="d059b521-ee81-481f-be34-ac8650352dd5" providerId="ADAL" clId="{C66083D2-FC5C-0545-90E0-A9B527654B88}" dt="2023-03-04T18:44:16.196" v="1438" actId="1076"/>
          <ac:spMkLst>
            <pc:docMk/>
            <pc:sldMk cId="3865036630" sldId="889"/>
            <ac:spMk id="61" creationId="{534A83AE-3A23-5027-5198-744E6B03B28D}"/>
          </ac:spMkLst>
        </pc:spChg>
        <pc:spChg chg="mod">
          <ac:chgData name="QiuTian" userId="d059b521-ee81-481f-be34-ac8650352dd5" providerId="ADAL" clId="{C66083D2-FC5C-0545-90E0-A9B527654B88}" dt="2023-03-04T18:44:16.196" v="1438" actId="1076"/>
          <ac:spMkLst>
            <pc:docMk/>
            <pc:sldMk cId="3865036630" sldId="889"/>
            <ac:spMk id="62" creationId="{7624534C-4995-7EF0-DA74-50F3C70473BA}"/>
          </ac:spMkLst>
        </pc:spChg>
        <pc:spChg chg="mod">
          <ac:chgData name="QiuTian" userId="d059b521-ee81-481f-be34-ac8650352dd5" providerId="ADAL" clId="{C66083D2-FC5C-0545-90E0-A9B527654B88}" dt="2023-03-04T18:44:16.196" v="1438" actId="1076"/>
          <ac:spMkLst>
            <pc:docMk/>
            <pc:sldMk cId="3865036630" sldId="889"/>
            <ac:spMk id="63" creationId="{28E7491F-7819-5D56-D077-D76EDCBDF9CA}"/>
          </ac:spMkLst>
        </pc:spChg>
        <pc:spChg chg="mod">
          <ac:chgData name="QiuTian" userId="d059b521-ee81-481f-be34-ac8650352dd5" providerId="ADAL" clId="{C66083D2-FC5C-0545-90E0-A9B527654B88}" dt="2023-03-04T18:44:16.196" v="1438" actId="1076"/>
          <ac:spMkLst>
            <pc:docMk/>
            <pc:sldMk cId="3865036630" sldId="889"/>
            <ac:spMk id="64" creationId="{70F27CBC-2D2E-0275-A888-7F97AEE5118E}"/>
          </ac:spMkLst>
        </pc:spChg>
        <pc:spChg chg="mod">
          <ac:chgData name="QiuTian" userId="d059b521-ee81-481f-be34-ac8650352dd5" providerId="ADAL" clId="{C66083D2-FC5C-0545-90E0-A9B527654B88}" dt="2023-03-04T18:44:16.196" v="1438" actId="1076"/>
          <ac:spMkLst>
            <pc:docMk/>
            <pc:sldMk cId="3865036630" sldId="889"/>
            <ac:spMk id="65" creationId="{62DBC848-BAAF-7C37-76CB-4D68EE12C527}"/>
          </ac:spMkLst>
        </pc:spChg>
        <pc:spChg chg="mod">
          <ac:chgData name="QiuTian" userId="d059b521-ee81-481f-be34-ac8650352dd5" providerId="ADAL" clId="{C66083D2-FC5C-0545-90E0-A9B527654B88}" dt="2023-03-04T18:44:16.196" v="1438" actId="1076"/>
          <ac:spMkLst>
            <pc:docMk/>
            <pc:sldMk cId="3865036630" sldId="889"/>
            <ac:spMk id="66" creationId="{1AADBD44-06B7-6FCC-9CE3-AF5775B2AB65}"/>
          </ac:spMkLst>
        </pc:spChg>
        <pc:spChg chg="mod">
          <ac:chgData name="QiuTian" userId="d059b521-ee81-481f-be34-ac8650352dd5" providerId="ADAL" clId="{C66083D2-FC5C-0545-90E0-A9B527654B88}" dt="2023-03-04T18:44:16.196" v="1438" actId="1076"/>
          <ac:spMkLst>
            <pc:docMk/>
            <pc:sldMk cId="3865036630" sldId="889"/>
            <ac:spMk id="67" creationId="{D757D3EC-B0A7-BDAC-CEE7-C6ECF823D9AE}"/>
          </ac:spMkLst>
        </pc:spChg>
        <pc:spChg chg="mod">
          <ac:chgData name="QiuTian" userId="d059b521-ee81-481f-be34-ac8650352dd5" providerId="ADAL" clId="{C66083D2-FC5C-0545-90E0-A9B527654B88}" dt="2023-03-04T18:44:16.196" v="1438" actId="1076"/>
          <ac:spMkLst>
            <pc:docMk/>
            <pc:sldMk cId="3865036630" sldId="889"/>
            <ac:spMk id="68" creationId="{4DA38FB5-AC22-19F4-BE75-09C8CE18BA14}"/>
          </ac:spMkLst>
        </pc:spChg>
        <pc:spChg chg="mod">
          <ac:chgData name="QiuTian" userId="d059b521-ee81-481f-be34-ac8650352dd5" providerId="ADAL" clId="{C66083D2-FC5C-0545-90E0-A9B527654B88}" dt="2023-03-04T18:44:16.196" v="1438" actId="1076"/>
          <ac:spMkLst>
            <pc:docMk/>
            <pc:sldMk cId="3865036630" sldId="889"/>
            <ac:spMk id="69" creationId="{ED65B651-68F5-25D0-25A4-7F664BFEFCC8}"/>
          </ac:spMkLst>
        </pc:spChg>
        <pc:spChg chg="mod">
          <ac:chgData name="QiuTian" userId="d059b521-ee81-481f-be34-ac8650352dd5" providerId="ADAL" clId="{C66083D2-FC5C-0545-90E0-A9B527654B88}" dt="2023-03-04T18:44:16.196" v="1438" actId="1076"/>
          <ac:spMkLst>
            <pc:docMk/>
            <pc:sldMk cId="3865036630" sldId="889"/>
            <ac:spMk id="70" creationId="{D598FC3B-F883-ED3C-2AC2-CA2053E3DCEC}"/>
          </ac:spMkLst>
        </pc:spChg>
        <pc:spChg chg="mod">
          <ac:chgData name="QiuTian" userId="d059b521-ee81-481f-be34-ac8650352dd5" providerId="ADAL" clId="{C66083D2-FC5C-0545-90E0-A9B527654B88}" dt="2023-03-04T18:44:16.196" v="1438" actId="1076"/>
          <ac:spMkLst>
            <pc:docMk/>
            <pc:sldMk cId="3865036630" sldId="889"/>
            <ac:spMk id="71" creationId="{49FD29FF-F22D-1A18-B155-1CEF0D6F2832}"/>
          </ac:spMkLst>
        </pc:spChg>
        <pc:spChg chg="mod">
          <ac:chgData name="QiuTian" userId="d059b521-ee81-481f-be34-ac8650352dd5" providerId="ADAL" clId="{C66083D2-FC5C-0545-90E0-A9B527654B88}" dt="2023-03-04T18:44:16.196" v="1438" actId="1076"/>
          <ac:spMkLst>
            <pc:docMk/>
            <pc:sldMk cId="3865036630" sldId="889"/>
            <ac:spMk id="72" creationId="{4DCAE607-94F1-55E3-4942-CFE1C3E3FA68}"/>
          </ac:spMkLst>
        </pc:spChg>
        <pc:spChg chg="mod">
          <ac:chgData name="QiuTian" userId="d059b521-ee81-481f-be34-ac8650352dd5" providerId="ADAL" clId="{C66083D2-FC5C-0545-90E0-A9B527654B88}" dt="2023-03-04T18:44:16.196" v="1438" actId="1076"/>
          <ac:spMkLst>
            <pc:docMk/>
            <pc:sldMk cId="3865036630" sldId="889"/>
            <ac:spMk id="73" creationId="{A6C99770-7CE3-2E62-D981-A1EBD22BE8A4}"/>
          </ac:spMkLst>
        </pc:spChg>
        <pc:spChg chg="mod">
          <ac:chgData name="QiuTian" userId="d059b521-ee81-481f-be34-ac8650352dd5" providerId="ADAL" clId="{C66083D2-FC5C-0545-90E0-A9B527654B88}" dt="2023-03-04T18:44:16.196" v="1438" actId="1076"/>
          <ac:spMkLst>
            <pc:docMk/>
            <pc:sldMk cId="3865036630" sldId="889"/>
            <ac:spMk id="74" creationId="{C3C0CADD-4E72-330A-FF7E-9670985FC4A8}"/>
          </ac:spMkLst>
        </pc:spChg>
        <pc:spChg chg="mod">
          <ac:chgData name="QiuTian" userId="d059b521-ee81-481f-be34-ac8650352dd5" providerId="ADAL" clId="{C66083D2-FC5C-0545-90E0-A9B527654B88}" dt="2023-03-04T18:44:16.196" v="1438" actId="1076"/>
          <ac:spMkLst>
            <pc:docMk/>
            <pc:sldMk cId="3865036630" sldId="889"/>
            <ac:spMk id="75" creationId="{45EFF3BF-5EA8-BE61-F471-895FA8EB5034}"/>
          </ac:spMkLst>
        </pc:spChg>
        <pc:spChg chg="mod">
          <ac:chgData name="QiuTian" userId="d059b521-ee81-481f-be34-ac8650352dd5" providerId="ADAL" clId="{C66083D2-FC5C-0545-90E0-A9B527654B88}" dt="2023-03-04T18:44:16.196" v="1438" actId="1076"/>
          <ac:spMkLst>
            <pc:docMk/>
            <pc:sldMk cId="3865036630" sldId="889"/>
            <ac:spMk id="77" creationId="{BA9A59CF-CC86-30D2-349E-BECC15B9C2E4}"/>
          </ac:spMkLst>
        </pc:spChg>
        <pc:spChg chg="mod">
          <ac:chgData name="QiuTian" userId="d059b521-ee81-481f-be34-ac8650352dd5" providerId="ADAL" clId="{C66083D2-FC5C-0545-90E0-A9B527654B88}" dt="2023-03-04T18:44:16.196" v="1438" actId="1076"/>
          <ac:spMkLst>
            <pc:docMk/>
            <pc:sldMk cId="3865036630" sldId="889"/>
            <ac:spMk id="78" creationId="{D470C057-76B0-AC43-AA8B-6016743C4DE6}"/>
          </ac:spMkLst>
        </pc:spChg>
        <pc:spChg chg="mod">
          <ac:chgData name="QiuTian" userId="d059b521-ee81-481f-be34-ac8650352dd5" providerId="ADAL" clId="{C66083D2-FC5C-0545-90E0-A9B527654B88}" dt="2023-03-04T18:44:16.196" v="1438" actId="1076"/>
          <ac:spMkLst>
            <pc:docMk/>
            <pc:sldMk cId="3865036630" sldId="889"/>
            <ac:spMk id="79" creationId="{7ADB9773-0869-FF58-D838-38EA3021B2CA}"/>
          </ac:spMkLst>
        </pc:spChg>
        <pc:spChg chg="mod">
          <ac:chgData name="QiuTian" userId="d059b521-ee81-481f-be34-ac8650352dd5" providerId="ADAL" clId="{C66083D2-FC5C-0545-90E0-A9B527654B88}" dt="2023-03-04T18:44:16.196" v="1438" actId="1076"/>
          <ac:spMkLst>
            <pc:docMk/>
            <pc:sldMk cId="3865036630" sldId="889"/>
            <ac:spMk id="80" creationId="{81CBFE1D-CAAE-DA44-F7A8-22A24AB6FA76}"/>
          </ac:spMkLst>
        </pc:spChg>
        <pc:spChg chg="mod">
          <ac:chgData name="QiuTian" userId="d059b521-ee81-481f-be34-ac8650352dd5" providerId="ADAL" clId="{C66083D2-FC5C-0545-90E0-A9B527654B88}" dt="2023-03-04T18:44:16.196" v="1438" actId="1076"/>
          <ac:spMkLst>
            <pc:docMk/>
            <pc:sldMk cId="3865036630" sldId="889"/>
            <ac:spMk id="81" creationId="{C3E0A540-BDF9-7F39-30BD-67444959AC6B}"/>
          </ac:spMkLst>
        </pc:spChg>
        <pc:spChg chg="mod">
          <ac:chgData name="QiuTian" userId="d059b521-ee81-481f-be34-ac8650352dd5" providerId="ADAL" clId="{C66083D2-FC5C-0545-90E0-A9B527654B88}" dt="2023-03-04T18:44:16.196" v="1438" actId="1076"/>
          <ac:spMkLst>
            <pc:docMk/>
            <pc:sldMk cId="3865036630" sldId="889"/>
            <ac:spMk id="82" creationId="{C4C88817-C86C-9403-EEB4-E58B297B0185}"/>
          </ac:spMkLst>
        </pc:spChg>
        <pc:spChg chg="mod">
          <ac:chgData name="QiuTian" userId="d059b521-ee81-481f-be34-ac8650352dd5" providerId="ADAL" clId="{C66083D2-FC5C-0545-90E0-A9B527654B88}" dt="2023-03-04T18:44:16.196" v="1438" actId="1076"/>
          <ac:spMkLst>
            <pc:docMk/>
            <pc:sldMk cId="3865036630" sldId="889"/>
            <ac:spMk id="83" creationId="{6FEA4F05-ACE2-8226-635C-54E4466C3F4D}"/>
          </ac:spMkLst>
        </pc:spChg>
        <pc:spChg chg="mod">
          <ac:chgData name="QiuTian" userId="d059b521-ee81-481f-be34-ac8650352dd5" providerId="ADAL" clId="{C66083D2-FC5C-0545-90E0-A9B527654B88}" dt="2023-03-04T18:44:16.196" v="1438" actId="1076"/>
          <ac:spMkLst>
            <pc:docMk/>
            <pc:sldMk cId="3865036630" sldId="889"/>
            <ac:spMk id="84" creationId="{3DF5E31C-7B44-3558-8625-7FD035D24665}"/>
          </ac:spMkLst>
        </pc:spChg>
        <pc:spChg chg="mod">
          <ac:chgData name="QiuTian" userId="d059b521-ee81-481f-be34-ac8650352dd5" providerId="ADAL" clId="{C66083D2-FC5C-0545-90E0-A9B527654B88}" dt="2023-03-04T18:44:16.196" v="1438" actId="1076"/>
          <ac:spMkLst>
            <pc:docMk/>
            <pc:sldMk cId="3865036630" sldId="889"/>
            <ac:spMk id="85" creationId="{149C188A-061F-7EAD-8977-7ACF02E1B83B}"/>
          </ac:spMkLst>
        </pc:spChg>
        <pc:spChg chg="mod">
          <ac:chgData name="QiuTian" userId="d059b521-ee81-481f-be34-ac8650352dd5" providerId="ADAL" clId="{C66083D2-FC5C-0545-90E0-A9B527654B88}" dt="2023-03-04T18:44:16.196" v="1438" actId="1076"/>
          <ac:spMkLst>
            <pc:docMk/>
            <pc:sldMk cId="3865036630" sldId="889"/>
            <ac:spMk id="86" creationId="{07794808-4431-C2C9-E204-D247448EC1E3}"/>
          </ac:spMkLst>
        </pc:spChg>
        <pc:spChg chg="mod">
          <ac:chgData name="QiuTian" userId="d059b521-ee81-481f-be34-ac8650352dd5" providerId="ADAL" clId="{C66083D2-FC5C-0545-90E0-A9B527654B88}" dt="2023-03-04T18:44:16.196" v="1438" actId="1076"/>
          <ac:spMkLst>
            <pc:docMk/>
            <pc:sldMk cId="3865036630" sldId="889"/>
            <ac:spMk id="87" creationId="{F98DB90F-EC8A-6A42-9833-2B14604CF783}"/>
          </ac:spMkLst>
        </pc:spChg>
        <pc:spChg chg="mod">
          <ac:chgData name="QiuTian" userId="d059b521-ee81-481f-be34-ac8650352dd5" providerId="ADAL" clId="{C66083D2-FC5C-0545-90E0-A9B527654B88}" dt="2023-03-04T18:44:16.196" v="1438" actId="1076"/>
          <ac:spMkLst>
            <pc:docMk/>
            <pc:sldMk cId="3865036630" sldId="889"/>
            <ac:spMk id="88" creationId="{A536B442-0EBF-1733-FF66-6388798759C9}"/>
          </ac:spMkLst>
        </pc:spChg>
        <pc:spChg chg="mod">
          <ac:chgData name="QiuTian" userId="d059b521-ee81-481f-be34-ac8650352dd5" providerId="ADAL" clId="{C66083D2-FC5C-0545-90E0-A9B527654B88}" dt="2023-03-04T18:40:31.954" v="1366" actId="1037"/>
          <ac:spMkLst>
            <pc:docMk/>
            <pc:sldMk cId="3865036630" sldId="889"/>
            <ac:spMk id="89" creationId="{675923F8-C87C-20FF-8007-728773D19A3A}"/>
          </ac:spMkLst>
        </pc:spChg>
        <pc:spChg chg="mod">
          <ac:chgData name="QiuTian" userId="d059b521-ee81-481f-be34-ac8650352dd5" providerId="ADAL" clId="{C66083D2-FC5C-0545-90E0-A9B527654B88}" dt="2023-03-04T18:40:31.954" v="1366" actId="1037"/>
          <ac:spMkLst>
            <pc:docMk/>
            <pc:sldMk cId="3865036630" sldId="889"/>
            <ac:spMk id="90" creationId="{EEFDC6D6-D139-FDE1-3170-0615138A05F8}"/>
          </ac:spMkLst>
        </pc:spChg>
        <pc:spChg chg="mod">
          <ac:chgData name="QiuTian" userId="d059b521-ee81-481f-be34-ac8650352dd5" providerId="ADAL" clId="{C66083D2-FC5C-0545-90E0-A9B527654B88}" dt="2023-03-04T18:40:31.954" v="1366" actId="1037"/>
          <ac:spMkLst>
            <pc:docMk/>
            <pc:sldMk cId="3865036630" sldId="889"/>
            <ac:spMk id="91" creationId="{F43C0D65-4762-47AF-A2C1-8BE56E7C1118}"/>
          </ac:spMkLst>
        </pc:spChg>
        <pc:spChg chg="mod">
          <ac:chgData name="QiuTian" userId="d059b521-ee81-481f-be34-ac8650352dd5" providerId="ADAL" clId="{C66083D2-FC5C-0545-90E0-A9B527654B88}" dt="2023-03-04T18:44:34.620" v="1440" actId="1076"/>
          <ac:spMkLst>
            <pc:docMk/>
            <pc:sldMk cId="3865036630" sldId="889"/>
            <ac:spMk id="93" creationId="{DAFCDF4F-445A-C198-DF5E-7561EC6CB75A}"/>
          </ac:spMkLst>
        </pc:spChg>
        <pc:spChg chg="mod">
          <ac:chgData name="QiuTian" userId="d059b521-ee81-481f-be34-ac8650352dd5" providerId="ADAL" clId="{C66083D2-FC5C-0545-90E0-A9B527654B88}" dt="2023-03-04T18:44:34.620" v="1440" actId="1076"/>
          <ac:spMkLst>
            <pc:docMk/>
            <pc:sldMk cId="3865036630" sldId="889"/>
            <ac:spMk id="94" creationId="{15E75365-C6F1-9753-4D1A-49298E24B58D}"/>
          </ac:spMkLst>
        </pc:spChg>
        <pc:spChg chg="mod">
          <ac:chgData name="QiuTian" userId="d059b521-ee81-481f-be34-ac8650352dd5" providerId="ADAL" clId="{C66083D2-FC5C-0545-90E0-A9B527654B88}" dt="2023-03-04T18:44:34.620" v="1440" actId="1076"/>
          <ac:spMkLst>
            <pc:docMk/>
            <pc:sldMk cId="3865036630" sldId="889"/>
            <ac:spMk id="104" creationId="{2C6AF8F6-D086-F8E4-6230-11ACF4D5CF67}"/>
          </ac:spMkLst>
        </pc:spChg>
        <pc:spChg chg="mod">
          <ac:chgData name="QiuTian" userId="d059b521-ee81-481f-be34-ac8650352dd5" providerId="ADAL" clId="{C66083D2-FC5C-0545-90E0-A9B527654B88}" dt="2023-03-04T18:44:34.620" v="1440" actId="1076"/>
          <ac:spMkLst>
            <pc:docMk/>
            <pc:sldMk cId="3865036630" sldId="889"/>
            <ac:spMk id="105" creationId="{FB025CF0-EA47-FBCC-8A2D-F69A289B2B0C}"/>
          </ac:spMkLst>
        </pc:spChg>
        <pc:spChg chg="mod">
          <ac:chgData name="QiuTian" userId="d059b521-ee81-481f-be34-ac8650352dd5" providerId="ADAL" clId="{C66083D2-FC5C-0545-90E0-A9B527654B88}" dt="2023-03-04T18:44:34.620" v="1440" actId="1076"/>
          <ac:spMkLst>
            <pc:docMk/>
            <pc:sldMk cId="3865036630" sldId="889"/>
            <ac:spMk id="106" creationId="{9E65FAE7-6398-D911-5BC5-E68CCBF93DAF}"/>
          </ac:spMkLst>
        </pc:spChg>
        <pc:spChg chg="mod">
          <ac:chgData name="QiuTian" userId="d059b521-ee81-481f-be34-ac8650352dd5" providerId="ADAL" clId="{C66083D2-FC5C-0545-90E0-A9B527654B88}" dt="2023-03-04T18:44:34.620" v="1440" actId="1076"/>
          <ac:spMkLst>
            <pc:docMk/>
            <pc:sldMk cId="3865036630" sldId="889"/>
            <ac:spMk id="107" creationId="{16CA4F6A-2D20-7F9B-20C5-B9B73B993151}"/>
          </ac:spMkLst>
        </pc:spChg>
        <pc:spChg chg="mod">
          <ac:chgData name="QiuTian" userId="d059b521-ee81-481f-be34-ac8650352dd5" providerId="ADAL" clId="{C66083D2-FC5C-0545-90E0-A9B527654B88}" dt="2023-03-04T18:44:34.620" v="1440" actId="1076"/>
          <ac:spMkLst>
            <pc:docMk/>
            <pc:sldMk cId="3865036630" sldId="889"/>
            <ac:spMk id="109" creationId="{87C22507-46A2-9ABE-2D66-9C641406BCB8}"/>
          </ac:spMkLst>
        </pc:spChg>
        <pc:spChg chg="mod">
          <ac:chgData name="QiuTian" userId="d059b521-ee81-481f-be34-ac8650352dd5" providerId="ADAL" clId="{C66083D2-FC5C-0545-90E0-A9B527654B88}" dt="2023-03-04T18:44:34.620" v="1440" actId="1076"/>
          <ac:spMkLst>
            <pc:docMk/>
            <pc:sldMk cId="3865036630" sldId="889"/>
            <ac:spMk id="118" creationId="{CD4F6D48-8DC7-3ACE-8FA5-E9D385F08BB9}"/>
          </ac:spMkLst>
        </pc:spChg>
        <pc:spChg chg="mod">
          <ac:chgData name="QiuTian" userId="d059b521-ee81-481f-be34-ac8650352dd5" providerId="ADAL" clId="{C66083D2-FC5C-0545-90E0-A9B527654B88}" dt="2023-03-04T18:44:34.620" v="1440" actId="1076"/>
          <ac:spMkLst>
            <pc:docMk/>
            <pc:sldMk cId="3865036630" sldId="889"/>
            <ac:spMk id="119" creationId="{64DCE1CF-BA28-86BC-978E-3B990B3329A3}"/>
          </ac:spMkLst>
        </pc:spChg>
        <pc:spChg chg="mod">
          <ac:chgData name="QiuTian" userId="d059b521-ee81-481f-be34-ac8650352dd5" providerId="ADAL" clId="{C66083D2-FC5C-0545-90E0-A9B527654B88}" dt="2023-03-04T18:44:34.620" v="1440" actId="1076"/>
          <ac:spMkLst>
            <pc:docMk/>
            <pc:sldMk cId="3865036630" sldId="889"/>
            <ac:spMk id="120" creationId="{2FC00BBB-BEF4-34B8-1125-27A5EC784644}"/>
          </ac:spMkLst>
        </pc:spChg>
        <pc:spChg chg="mod">
          <ac:chgData name="QiuTian" userId="d059b521-ee81-481f-be34-ac8650352dd5" providerId="ADAL" clId="{C66083D2-FC5C-0545-90E0-A9B527654B88}" dt="2023-03-04T18:44:34.620" v="1440" actId="1076"/>
          <ac:spMkLst>
            <pc:docMk/>
            <pc:sldMk cId="3865036630" sldId="889"/>
            <ac:spMk id="121" creationId="{2FC9B882-94C0-96BE-6784-ED56E37C8B01}"/>
          </ac:spMkLst>
        </pc:spChg>
        <pc:spChg chg="mod">
          <ac:chgData name="QiuTian" userId="d059b521-ee81-481f-be34-ac8650352dd5" providerId="ADAL" clId="{C66083D2-FC5C-0545-90E0-A9B527654B88}" dt="2023-03-04T18:44:34.620" v="1440" actId="1076"/>
          <ac:spMkLst>
            <pc:docMk/>
            <pc:sldMk cId="3865036630" sldId="889"/>
            <ac:spMk id="122" creationId="{963E6F37-5C86-6888-9F23-D30A94DDDAD7}"/>
          </ac:spMkLst>
        </pc:spChg>
        <pc:spChg chg="mod">
          <ac:chgData name="QiuTian" userId="d059b521-ee81-481f-be34-ac8650352dd5" providerId="ADAL" clId="{C66083D2-FC5C-0545-90E0-A9B527654B88}" dt="2023-03-04T18:44:34.620" v="1440" actId="1076"/>
          <ac:spMkLst>
            <pc:docMk/>
            <pc:sldMk cId="3865036630" sldId="889"/>
            <ac:spMk id="123" creationId="{667829ED-8DBF-B9FF-CFD8-FCDEC6BCB8E0}"/>
          </ac:spMkLst>
        </pc:spChg>
        <pc:spChg chg="mod">
          <ac:chgData name="QiuTian" userId="d059b521-ee81-481f-be34-ac8650352dd5" providerId="ADAL" clId="{C66083D2-FC5C-0545-90E0-A9B527654B88}" dt="2023-03-04T18:44:34.620" v="1440" actId="1076"/>
          <ac:spMkLst>
            <pc:docMk/>
            <pc:sldMk cId="3865036630" sldId="889"/>
            <ac:spMk id="124" creationId="{378094B6-E493-364E-F0A5-D65A2885F0D6}"/>
          </ac:spMkLst>
        </pc:spChg>
        <pc:spChg chg="mod">
          <ac:chgData name="QiuTian" userId="d059b521-ee81-481f-be34-ac8650352dd5" providerId="ADAL" clId="{C66083D2-FC5C-0545-90E0-A9B527654B88}" dt="2023-03-04T18:44:34.620" v="1440" actId="1076"/>
          <ac:spMkLst>
            <pc:docMk/>
            <pc:sldMk cId="3865036630" sldId="889"/>
            <ac:spMk id="125" creationId="{DF25D4BB-16CE-933B-C3F2-2B92CFE9C476}"/>
          </ac:spMkLst>
        </pc:spChg>
        <pc:spChg chg="mod">
          <ac:chgData name="QiuTian" userId="d059b521-ee81-481f-be34-ac8650352dd5" providerId="ADAL" clId="{C66083D2-FC5C-0545-90E0-A9B527654B88}" dt="2023-03-04T18:44:34.620" v="1440" actId="1076"/>
          <ac:spMkLst>
            <pc:docMk/>
            <pc:sldMk cId="3865036630" sldId="889"/>
            <ac:spMk id="126" creationId="{E4BA8660-814A-C481-E302-26623257B734}"/>
          </ac:spMkLst>
        </pc:spChg>
        <pc:spChg chg="mod">
          <ac:chgData name="QiuTian" userId="d059b521-ee81-481f-be34-ac8650352dd5" providerId="ADAL" clId="{C66083D2-FC5C-0545-90E0-A9B527654B88}" dt="2023-03-04T18:44:34.620" v="1440" actId="1076"/>
          <ac:spMkLst>
            <pc:docMk/>
            <pc:sldMk cId="3865036630" sldId="889"/>
            <ac:spMk id="127" creationId="{805F87AE-EEB6-1E9F-11B0-8BF54BA80BF0}"/>
          </ac:spMkLst>
        </pc:spChg>
        <pc:spChg chg="mod">
          <ac:chgData name="QiuTian" userId="d059b521-ee81-481f-be34-ac8650352dd5" providerId="ADAL" clId="{C66083D2-FC5C-0545-90E0-A9B527654B88}" dt="2023-03-04T18:44:34.620" v="1440" actId="1076"/>
          <ac:spMkLst>
            <pc:docMk/>
            <pc:sldMk cId="3865036630" sldId="889"/>
            <ac:spMk id="128" creationId="{B8CF4B0B-AEB2-F56A-71F0-78C2EFE55000}"/>
          </ac:spMkLst>
        </pc:spChg>
        <pc:spChg chg="mod">
          <ac:chgData name="QiuTian" userId="d059b521-ee81-481f-be34-ac8650352dd5" providerId="ADAL" clId="{C66083D2-FC5C-0545-90E0-A9B527654B88}" dt="2023-03-04T18:44:34.620" v="1440" actId="1076"/>
          <ac:spMkLst>
            <pc:docMk/>
            <pc:sldMk cId="3865036630" sldId="889"/>
            <ac:spMk id="129" creationId="{660B3203-5E7B-30C4-257C-D8A38FDAC8F7}"/>
          </ac:spMkLst>
        </pc:spChg>
        <pc:spChg chg="mod">
          <ac:chgData name="QiuTian" userId="d059b521-ee81-481f-be34-ac8650352dd5" providerId="ADAL" clId="{C66083D2-FC5C-0545-90E0-A9B527654B88}" dt="2023-03-04T18:44:34.620" v="1440" actId="1076"/>
          <ac:spMkLst>
            <pc:docMk/>
            <pc:sldMk cId="3865036630" sldId="889"/>
            <ac:spMk id="130" creationId="{1A61690D-BB17-21DB-0693-D32ECBD116D5}"/>
          </ac:spMkLst>
        </pc:spChg>
        <pc:spChg chg="mod">
          <ac:chgData name="QiuTian" userId="d059b521-ee81-481f-be34-ac8650352dd5" providerId="ADAL" clId="{C66083D2-FC5C-0545-90E0-A9B527654B88}" dt="2023-03-04T18:44:34.620" v="1440" actId="1076"/>
          <ac:spMkLst>
            <pc:docMk/>
            <pc:sldMk cId="3865036630" sldId="889"/>
            <ac:spMk id="131" creationId="{B5988979-AD97-D20D-734A-C51E35CFE6DF}"/>
          </ac:spMkLst>
        </pc:spChg>
        <pc:spChg chg="mod">
          <ac:chgData name="QiuTian" userId="d059b521-ee81-481f-be34-ac8650352dd5" providerId="ADAL" clId="{C66083D2-FC5C-0545-90E0-A9B527654B88}" dt="2023-03-04T18:44:34.620" v="1440" actId="1076"/>
          <ac:spMkLst>
            <pc:docMk/>
            <pc:sldMk cId="3865036630" sldId="889"/>
            <ac:spMk id="132" creationId="{D89C72F2-D3CC-2559-8E65-D02F7E839B33}"/>
          </ac:spMkLst>
        </pc:spChg>
        <pc:spChg chg="mod">
          <ac:chgData name="QiuTian" userId="d059b521-ee81-481f-be34-ac8650352dd5" providerId="ADAL" clId="{C66083D2-FC5C-0545-90E0-A9B527654B88}" dt="2023-03-04T18:44:34.620" v="1440" actId="1076"/>
          <ac:spMkLst>
            <pc:docMk/>
            <pc:sldMk cId="3865036630" sldId="889"/>
            <ac:spMk id="133" creationId="{406EE891-66E4-A7DA-25BD-3EB6EFA5C4DD}"/>
          </ac:spMkLst>
        </pc:spChg>
        <pc:spChg chg="mod">
          <ac:chgData name="QiuTian" userId="d059b521-ee81-481f-be34-ac8650352dd5" providerId="ADAL" clId="{C66083D2-FC5C-0545-90E0-A9B527654B88}" dt="2023-03-04T18:44:34.620" v="1440" actId="1076"/>
          <ac:spMkLst>
            <pc:docMk/>
            <pc:sldMk cId="3865036630" sldId="889"/>
            <ac:spMk id="134" creationId="{EF48F342-7C1F-E4B4-122F-226D22350681}"/>
          </ac:spMkLst>
        </pc:spChg>
        <pc:spChg chg="mod">
          <ac:chgData name="QiuTian" userId="d059b521-ee81-481f-be34-ac8650352dd5" providerId="ADAL" clId="{C66083D2-FC5C-0545-90E0-A9B527654B88}" dt="2023-03-04T18:44:34.620" v="1440" actId="1076"/>
          <ac:spMkLst>
            <pc:docMk/>
            <pc:sldMk cId="3865036630" sldId="889"/>
            <ac:spMk id="135" creationId="{3C51BCD1-5EC7-8B93-6357-3D5D9BFAC039}"/>
          </ac:spMkLst>
        </pc:spChg>
        <pc:spChg chg="mod">
          <ac:chgData name="QiuTian" userId="d059b521-ee81-481f-be34-ac8650352dd5" providerId="ADAL" clId="{C66083D2-FC5C-0545-90E0-A9B527654B88}" dt="2023-03-04T18:44:34.620" v="1440" actId="1076"/>
          <ac:spMkLst>
            <pc:docMk/>
            <pc:sldMk cId="3865036630" sldId="889"/>
            <ac:spMk id="136" creationId="{474C38DC-D303-3891-EEA0-2AD1DCD70272}"/>
          </ac:spMkLst>
        </pc:spChg>
        <pc:spChg chg="mod">
          <ac:chgData name="QiuTian" userId="d059b521-ee81-481f-be34-ac8650352dd5" providerId="ADAL" clId="{C66083D2-FC5C-0545-90E0-A9B527654B88}" dt="2023-03-04T18:44:34.620" v="1440" actId="1076"/>
          <ac:spMkLst>
            <pc:docMk/>
            <pc:sldMk cId="3865036630" sldId="889"/>
            <ac:spMk id="137" creationId="{FB9E6602-B26D-0B2F-13B8-9605C3E62011}"/>
          </ac:spMkLst>
        </pc:spChg>
        <pc:spChg chg="mod">
          <ac:chgData name="QiuTian" userId="d059b521-ee81-481f-be34-ac8650352dd5" providerId="ADAL" clId="{C66083D2-FC5C-0545-90E0-A9B527654B88}" dt="2023-03-04T18:44:34.620" v="1440" actId="1076"/>
          <ac:spMkLst>
            <pc:docMk/>
            <pc:sldMk cId="3865036630" sldId="889"/>
            <ac:spMk id="138" creationId="{80355518-3BBE-6C38-FDE9-FCA5FAACB996}"/>
          </ac:spMkLst>
        </pc:spChg>
        <pc:spChg chg="mod">
          <ac:chgData name="QiuTian" userId="d059b521-ee81-481f-be34-ac8650352dd5" providerId="ADAL" clId="{C66083D2-FC5C-0545-90E0-A9B527654B88}" dt="2023-03-04T18:44:34.620" v="1440" actId="1076"/>
          <ac:spMkLst>
            <pc:docMk/>
            <pc:sldMk cId="3865036630" sldId="889"/>
            <ac:spMk id="139" creationId="{6F185208-6577-21EC-C02A-922F74C1CCE0}"/>
          </ac:spMkLst>
        </pc:spChg>
        <pc:spChg chg="mod">
          <ac:chgData name="QiuTian" userId="d059b521-ee81-481f-be34-ac8650352dd5" providerId="ADAL" clId="{C66083D2-FC5C-0545-90E0-A9B527654B88}" dt="2023-03-04T18:44:34.620" v="1440" actId="1076"/>
          <ac:spMkLst>
            <pc:docMk/>
            <pc:sldMk cId="3865036630" sldId="889"/>
            <ac:spMk id="140" creationId="{949E8D8F-7D0F-C861-831D-9436FF4694C5}"/>
          </ac:spMkLst>
        </pc:spChg>
        <pc:spChg chg="mod">
          <ac:chgData name="QiuTian" userId="d059b521-ee81-481f-be34-ac8650352dd5" providerId="ADAL" clId="{C66083D2-FC5C-0545-90E0-A9B527654B88}" dt="2023-03-04T18:44:34.620" v="1440" actId="1076"/>
          <ac:spMkLst>
            <pc:docMk/>
            <pc:sldMk cId="3865036630" sldId="889"/>
            <ac:spMk id="141" creationId="{F52CB1DF-CB0E-342F-C057-BBB9B0071B66}"/>
          </ac:spMkLst>
        </pc:spChg>
        <pc:spChg chg="mod">
          <ac:chgData name="QiuTian" userId="d059b521-ee81-481f-be34-ac8650352dd5" providerId="ADAL" clId="{C66083D2-FC5C-0545-90E0-A9B527654B88}" dt="2023-03-04T18:44:34.620" v="1440" actId="1076"/>
          <ac:spMkLst>
            <pc:docMk/>
            <pc:sldMk cId="3865036630" sldId="889"/>
            <ac:spMk id="142" creationId="{6F513345-5EEF-9C07-CA18-C69FDB0C568F}"/>
          </ac:spMkLst>
        </pc:spChg>
        <pc:spChg chg="mod">
          <ac:chgData name="QiuTian" userId="d059b521-ee81-481f-be34-ac8650352dd5" providerId="ADAL" clId="{C66083D2-FC5C-0545-90E0-A9B527654B88}" dt="2023-03-04T18:44:34.620" v="1440" actId="1076"/>
          <ac:spMkLst>
            <pc:docMk/>
            <pc:sldMk cId="3865036630" sldId="889"/>
            <ac:spMk id="143" creationId="{556EED03-A3EB-CE26-7F93-2A64EA3442E5}"/>
          </ac:spMkLst>
        </pc:spChg>
        <pc:spChg chg="mod">
          <ac:chgData name="QiuTian" userId="d059b521-ee81-481f-be34-ac8650352dd5" providerId="ADAL" clId="{C66083D2-FC5C-0545-90E0-A9B527654B88}" dt="2023-03-04T18:44:34.620" v="1440" actId="1076"/>
          <ac:spMkLst>
            <pc:docMk/>
            <pc:sldMk cId="3865036630" sldId="889"/>
            <ac:spMk id="144" creationId="{150C41CA-2AB9-3C9D-CD8F-240C74C10922}"/>
          </ac:spMkLst>
        </pc:spChg>
        <pc:spChg chg="mod">
          <ac:chgData name="QiuTian" userId="d059b521-ee81-481f-be34-ac8650352dd5" providerId="ADAL" clId="{C66083D2-FC5C-0545-90E0-A9B527654B88}" dt="2023-03-04T18:44:34.620" v="1440" actId="1076"/>
          <ac:spMkLst>
            <pc:docMk/>
            <pc:sldMk cId="3865036630" sldId="889"/>
            <ac:spMk id="145" creationId="{5341B95C-CEF9-6F19-7C7C-DD3F06829A89}"/>
          </ac:spMkLst>
        </pc:spChg>
        <pc:spChg chg="mod">
          <ac:chgData name="QiuTian" userId="d059b521-ee81-481f-be34-ac8650352dd5" providerId="ADAL" clId="{C66083D2-FC5C-0545-90E0-A9B527654B88}" dt="2023-03-04T18:44:34.620" v="1440" actId="1076"/>
          <ac:spMkLst>
            <pc:docMk/>
            <pc:sldMk cId="3865036630" sldId="889"/>
            <ac:spMk id="146" creationId="{62D0AE1B-2B5D-B962-4B84-EBDA4196E783}"/>
          </ac:spMkLst>
        </pc:spChg>
        <pc:spChg chg="mod">
          <ac:chgData name="QiuTian" userId="d059b521-ee81-481f-be34-ac8650352dd5" providerId="ADAL" clId="{C66083D2-FC5C-0545-90E0-A9B527654B88}" dt="2023-03-04T18:44:34.620" v="1440" actId="1076"/>
          <ac:spMkLst>
            <pc:docMk/>
            <pc:sldMk cId="3865036630" sldId="889"/>
            <ac:spMk id="147" creationId="{CF3915B1-DAAE-A044-A4AC-B139467F143D}"/>
          </ac:spMkLst>
        </pc:spChg>
        <pc:spChg chg="mod">
          <ac:chgData name="QiuTian" userId="d059b521-ee81-481f-be34-ac8650352dd5" providerId="ADAL" clId="{C66083D2-FC5C-0545-90E0-A9B527654B88}" dt="2023-03-04T18:44:34.620" v="1440" actId="1076"/>
          <ac:spMkLst>
            <pc:docMk/>
            <pc:sldMk cId="3865036630" sldId="889"/>
            <ac:spMk id="148" creationId="{BABB8D96-95E1-924B-E7C0-86A573E85633}"/>
          </ac:spMkLst>
        </pc:spChg>
        <pc:spChg chg="mod">
          <ac:chgData name="QiuTian" userId="d059b521-ee81-481f-be34-ac8650352dd5" providerId="ADAL" clId="{C66083D2-FC5C-0545-90E0-A9B527654B88}" dt="2023-03-04T18:44:34.620" v="1440" actId="1076"/>
          <ac:spMkLst>
            <pc:docMk/>
            <pc:sldMk cId="3865036630" sldId="889"/>
            <ac:spMk id="149" creationId="{6E35B552-D338-3C50-4DDB-917A3BCD2300}"/>
          </ac:spMkLst>
        </pc:spChg>
        <pc:spChg chg="mod">
          <ac:chgData name="QiuTian" userId="d059b521-ee81-481f-be34-ac8650352dd5" providerId="ADAL" clId="{C66083D2-FC5C-0545-90E0-A9B527654B88}" dt="2023-03-04T18:44:16.196" v="1438" actId="1076"/>
          <ac:spMkLst>
            <pc:docMk/>
            <pc:sldMk cId="3865036630" sldId="889"/>
            <ac:spMk id="151" creationId="{B31EC7A9-8D5C-C022-DCD4-07DB183A6881}"/>
          </ac:spMkLst>
        </pc:spChg>
        <pc:spChg chg="mod">
          <ac:chgData name="QiuTian" userId="d059b521-ee81-481f-be34-ac8650352dd5" providerId="ADAL" clId="{C66083D2-FC5C-0545-90E0-A9B527654B88}" dt="2023-03-04T18:44:16.196" v="1438" actId="1076"/>
          <ac:spMkLst>
            <pc:docMk/>
            <pc:sldMk cId="3865036630" sldId="889"/>
            <ac:spMk id="152" creationId="{1818E20F-93F9-449E-E608-5B8CC2AD18F1}"/>
          </ac:spMkLst>
        </pc:spChg>
        <pc:spChg chg="mod">
          <ac:chgData name="QiuTian" userId="d059b521-ee81-481f-be34-ac8650352dd5" providerId="ADAL" clId="{C66083D2-FC5C-0545-90E0-A9B527654B88}" dt="2023-03-04T18:44:16.196" v="1438" actId="1076"/>
          <ac:spMkLst>
            <pc:docMk/>
            <pc:sldMk cId="3865036630" sldId="889"/>
            <ac:spMk id="153" creationId="{331F7FDB-2902-D6D1-97F5-FF7F21EDCC64}"/>
          </ac:spMkLst>
        </pc:spChg>
        <pc:spChg chg="mod">
          <ac:chgData name="QiuTian" userId="d059b521-ee81-481f-be34-ac8650352dd5" providerId="ADAL" clId="{C66083D2-FC5C-0545-90E0-A9B527654B88}" dt="2023-03-04T18:44:16.196" v="1438" actId="1076"/>
          <ac:spMkLst>
            <pc:docMk/>
            <pc:sldMk cId="3865036630" sldId="889"/>
            <ac:spMk id="154" creationId="{1EFFF807-E965-0839-B933-8A5F32E1B15B}"/>
          </ac:spMkLst>
        </pc:spChg>
        <pc:spChg chg="mod">
          <ac:chgData name="QiuTian" userId="d059b521-ee81-481f-be34-ac8650352dd5" providerId="ADAL" clId="{C66083D2-FC5C-0545-90E0-A9B527654B88}" dt="2023-03-04T18:44:16.196" v="1438" actId="1076"/>
          <ac:spMkLst>
            <pc:docMk/>
            <pc:sldMk cId="3865036630" sldId="889"/>
            <ac:spMk id="155" creationId="{8EEA38DC-CFCE-93E2-73F3-D902EA3670DF}"/>
          </ac:spMkLst>
        </pc:spChg>
        <pc:spChg chg="mod">
          <ac:chgData name="QiuTian" userId="d059b521-ee81-481f-be34-ac8650352dd5" providerId="ADAL" clId="{C66083D2-FC5C-0545-90E0-A9B527654B88}" dt="2023-03-04T18:44:16.196" v="1438" actId="1076"/>
          <ac:spMkLst>
            <pc:docMk/>
            <pc:sldMk cId="3865036630" sldId="889"/>
            <ac:spMk id="156" creationId="{69C75BD0-E8E8-1DF4-AA5A-322EE40D6872}"/>
          </ac:spMkLst>
        </pc:spChg>
        <pc:spChg chg="mod">
          <ac:chgData name="QiuTian" userId="d059b521-ee81-481f-be34-ac8650352dd5" providerId="ADAL" clId="{C66083D2-FC5C-0545-90E0-A9B527654B88}" dt="2023-03-04T18:44:16.196" v="1438" actId="1076"/>
          <ac:spMkLst>
            <pc:docMk/>
            <pc:sldMk cId="3865036630" sldId="889"/>
            <ac:spMk id="157" creationId="{8A6B7151-EC90-82A2-CE29-62BEA795D719}"/>
          </ac:spMkLst>
        </pc:spChg>
        <pc:spChg chg="mod">
          <ac:chgData name="QiuTian" userId="d059b521-ee81-481f-be34-ac8650352dd5" providerId="ADAL" clId="{C66083D2-FC5C-0545-90E0-A9B527654B88}" dt="2023-03-04T18:44:16.196" v="1438" actId="1076"/>
          <ac:spMkLst>
            <pc:docMk/>
            <pc:sldMk cId="3865036630" sldId="889"/>
            <ac:spMk id="158" creationId="{3E46D03E-01C1-D91F-5F19-30288582089C}"/>
          </ac:spMkLst>
        </pc:spChg>
        <pc:spChg chg="mod">
          <ac:chgData name="QiuTian" userId="d059b521-ee81-481f-be34-ac8650352dd5" providerId="ADAL" clId="{C66083D2-FC5C-0545-90E0-A9B527654B88}" dt="2023-03-04T18:44:16.196" v="1438" actId="1076"/>
          <ac:spMkLst>
            <pc:docMk/>
            <pc:sldMk cId="3865036630" sldId="889"/>
            <ac:spMk id="159" creationId="{488D9F75-AFA0-93EC-A3D0-9CB8C565286C}"/>
          </ac:spMkLst>
        </pc:spChg>
        <pc:spChg chg="mod">
          <ac:chgData name="QiuTian" userId="d059b521-ee81-481f-be34-ac8650352dd5" providerId="ADAL" clId="{C66083D2-FC5C-0545-90E0-A9B527654B88}" dt="2023-03-04T18:44:16.196" v="1438" actId="1076"/>
          <ac:spMkLst>
            <pc:docMk/>
            <pc:sldMk cId="3865036630" sldId="889"/>
            <ac:spMk id="160" creationId="{4C526319-1585-F509-68BB-E6B3AFF18259}"/>
          </ac:spMkLst>
        </pc:spChg>
        <pc:spChg chg="mod">
          <ac:chgData name="QiuTian" userId="d059b521-ee81-481f-be34-ac8650352dd5" providerId="ADAL" clId="{C66083D2-FC5C-0545-90E0-A9B527654B88}" dt="2023-03-04T18:44:16.196" v="1438" actId="1076"/>
          <ac:spMkLst>
            <pc:docMk/>
            <pc:sldMk cId="3865036630" sldId="889"/>
            <ac:spMk id="161" creationId="{353F335B-7335-BF08-CDCE-18321046903D}"/>
          </ac:spMkLst>
        </pc:spChg>
        <pc:spChg chg="mod">
          <ac:chgData name="QiuTian" userId="d059b521-ee81-481f-be34-ac8650352dd5" providerId="ADAL" clId="{C66083D2-FC5C-0545-90E0-A9B527654B88}" dt="2023-03-04T18:44:16.196" v="1438" actId="1076"/>
          <ac:spMkLst>
            <pc:docMk/>
            <pc:sldMk cId="3865036630" sldId="889"/>
            <ac:spMk id="163" creationId="{5257926F-2896-6085-5F97-5EF65FFF0970}"/>
          </ac:spMkLst>
        </pc:spChg>
        <pc:spChg chg="mod">
          <ac:chgData name="QiuTian" userId="d059b521-ee81-481f-be34-ac8650352dd5" providerId="ADAL" clId="{C66083D2-FC5C-0545-90E0-A9B527654B88}" dt="2023-03-04T18:44:16.196" v="1438" actId="1076"/>
          <ac:spMkLst>
            <pc:docMk/>
            <pc:sldMk cId="3865036630" sldId="889"/>
            <ac:spMk id="164" creationId="{8D60D442-2A15-FB65-EFF2-C7624CE79EF3}"/>
          </ac:spMkLst>
        </pc:spChg>
        <pc:spChg chg="mod">
          <ac:chgData name="QiuTian" userId="d059b521-ee81-481f-be34-ac8650352dd5" providerId="ADAL" clId="{C66083D2-FC5C-0545-90E0-A9B527654B88}" dt="2023-03-04T18:44:16.196" v="1438" actId="1076"/>
          <ac:spMkLst>
            <pc:docMk/>
            <pc:sldMk cId="3865036630" sldId="889"/>
            <ac:spMk id="165" creationId="{F54932B0-189A-2F8A-B72F-B558A340A1AD}"/>
          </ac:spMkLst>
        </pc:spChg>
        <pc:spChg chg="add mod">
          <ac:chgData name="QiuTian" userId="d059b521-ee81-481f-be34-ac8650352dd5" providerId="ADAL" clId="{C66083D2-FC5C-0545-90E0-A9B527654B88}" dt="2023-03-04T18:45:27.245" v="1461" actId="1076"/>
          <ac:spMkLst>
            <pc:docMk/>
            <pc:sldMk cId="3865036630" sldId="889"/>
            <ac:spMk id="166" creationId="{7EF8734E-D8B8-B9FE-661E-548CE1C01C24}"/>
          </ac:spMkLst>
        </pc:spChg>
        <pc:grpChg chg="mod">
          <ac:chgData name="QiuTian" userId="d059b521-ee81-481f-be34-ac8650352dd5" providerId="ADAL" clId="{C66083D2-FC5C-0545-90E0-A9B527654B88}" dt="2023-03-04T18:44:16.196" v="1438" actId="1076"/>
          <ac:grpSpMkLst>
            <pc:docMk/>
            <pc:sldMk cId="3865036630" sldId="889"/>
            <ac:grpSpMk id="9" creationId="{A07820F7-8C01-A587-6574-6134AAD658C9}"/>
          </ac:grpSpMkLst>
        </pc:grpChg>
        <pc:grpChg chg="mod">
          <ac:chgData name="QiuTian" userId="d059b521-ee81-481f-be34-ac8650352dd5" providerId="ADAL" clId="{C66083D2-FC5C-0545-90E0-A9B527654B88}" dt="2023-03-04T18:44:16.196" v="1438" actId="1076"/>
          <ac:grpSpMkLst>
            <pc:docMk/>
            <pc:sldMk cId="3865036630" sldId="889"/>
            <ac:grpSpMk id="10" creationId="{58A4647D-22FB-CA83-13FA-CC3CE6103D35}"/>
          </ac:grpSpMkLst>
        </pc:grpChg>
        <pc:grpChg chg="mod">
          <ac:chgData name="QiuTian" userId="d059b521-ee81-481f-be34-ac8650352dd5" providerId="ADAL" clId="{C66083D2-FC5C-0545-90E0-A9B527654B88}" dt="2023-03-04T18:44:16.196" v="1438" actId="1076"/>
          <ac:grpSpMkLst>
            <pc:docMk/>
            <pc:sldMk cId="3865036630" sldId="889"/>
            <ac:grpSpMk id="11" creationId="{2C331131-9809-0506-F5A7-40306F789F3F}"/>
          </ac:grpSpMkLst>
        </pc:grpChg>
        <pc:grpChg chg="mod">
          <ac:chgData name="QiuTian" userId="d059b521-ee81-481f-be34-ac8650352dd5" providerId="ADAL" clId="{C66083D2-FC5C-0545-90E0-A9B527654B88}" dt="2023-03-04T18:44:16.196" v="1438" actId="1076"/>
          <ac:grpSpMkLst>
            <pc:docMk/>
            <pc:sldMk cId="3865036630" sldId="889"/>
            <ac:grpSpMk id="12" creationId="{914CA3E9-787C-023A-7370-BCF9D798C7E2}"/>
          </ac:grpSpMkLst>
        </pc:grpChg>
        <pc:grpChg chg="mod">
          <ac:chgData name="QiuTian" userId="d059b521-ee81-481f-be34-ac8650352dd5" providerId="ADAL" clId="{C66083D2-FC5C-0545-90E0-A9B527654B88}" dt="2023-03-04T18:44:16.196" v="1438" actId="1076"/>
          <ac:grpSpMkLst>
            <pc:docMk/>
            <pc:sldMk cId="3865036630" sldId="889"/>
            <ac:grpSpMk id="13" creationId="{F9C14393-8375-F0B7-7A1F-96EFDFD08B28}"/>
          </ac:grpSpMkLst>
        </pc:grpChg>
        <pc:grpChg chg="mod">
          <ac:chgData name="QiuTian" userId="d059b521-ee81-481f-be34-ac8650352dd5" providerId="ADAL" clId="{C66083D2-FC5C-0545-90E0-A9B527654B88}" dt="2023-03-04T18:44:16.196" v="1438" actId="1076"/>
          <ac:grpSpMkLst>
            <pc:docMk/>
            <pc:sldMk cId="3865036630" sldId="889"/>
            <ac:grpSpMk id="14" creationId="{1E1316D7-4F17-DB65-3B42-B4384F96CA43}"/>
          </ac:grpSpMkLst>
        </pc:grpChg>
        <pc:grpChg chg="mod">
          <ac:chgData name="QiuTian" userId="d059b521-ee81-481f-be34-ac8650352dd5" providerId="ADAL" clId="{C66083D2-FC5C-0545-90E0-A9B527654B88}" dt="2023-03-04T18:44:16.196" v="1438" actId="1076"/>
          <ac:grpSpMkLst>
            <pc:docMk/>
            <pc:sldMk cId="3865036630" sldId="889"/>
            <ac:grpSpMk id="15" creationId="{96A85D67-9A75-AC2B-B3FD-B6F806843705}"/>
          </ac:grpSpMkLst>
        </pc:grpChg>
        <pc:grpChg chg="mod">
          <ac:chgData name="QiuTian" userId="d059b521-ee81-481f-be34-ac8650352dd5" providerId="ADAL" clId="{C66083D2-FC5C-0545-90E0-A9B527654B88}" dt="2023-03-04T18:44:16.196" v="1438" actId="1076"/>
          <ac:grpSpMkLst>
            <pc:docMk/>
            <pc:sldMk cId="3865036630" sldId="889"/>
            <ac:grpSpMk id="16" creationId="{22CAD8A9-3EF5-D7CB-4FF9-93D78C46390D}"/>
          </ac:grpSpMkLst>
        </pc:grpChg>
        <pc:grpChg chg="mod">
          <ac:chgData name="QiuTian" userId="d059b521-ee81-481f-be34-ac8650352dd5" providerId="ADAL" clId="{C66083D2-FC5C-0545-90E0-A9B527654B88}" dt="2023-03-04T18:44:16.196" v="1438" actId="1076"/>
          <ac:grpSpMkLst>
            <pc:docMk/>
            <pc:sldMk cId="3865036630" sldId="889"/>
            <ac:grpSpMk id="17" creationId="{3C1A6E4F-1C1A-A205-0711-1238EE1AEE90}"/>
          </ac:grpSpMkLst>
        </pc:grpChg>
        <pc:grpChg chg="mod">
          <ac:chgData name="QiuTian" userId="d059b521-ee81-481f-be34-ac8650352dd5" providerId="ADAL" clId="{C66083D2-FC5C-0545-90E0-A9B527654B88}" dt="2023-03-04T18:44:16.196" v="1438" actId="1076"/>
          <ac:grpSpMkLst>
            <pc:docMk/>
            <pc:sldMk cId="3865036630" sldId="889"/>
            <ac:grpSpMk id="34" creationId="{457D69C4-9FDE-C7B4-175F-62EE76FAEAFA}"/>
          </ac:grpSpMkLst>
        </pc:grpChg>
        <pc:grpChg chg="mod">
          <ac:chgData name="QiuTian" userId="d059b521-ee81-481f-be34-ac8650352dd5" providerId="ADAL" clId="{C66083D2-FC5C-0545-90E0-A9B527654B88}" dt="2023-03-04T18:44:16.196" v="1438" actId="1076"/>
          <ac:grpSpMkLst>
            <pc:docMk/>
            <pc:sldMk cId="3865036630" sldId="889"/>
            <ac:grpSpMk id="35" creationId="{B55D44ED-C7D1-98E6-F777-477E9DA485AE}"/>
          </ac:grpSpMkLst>
        </pc:grpChg>
        <pc:grpChg chg="mod">
          <ac:chgData name="QiuTian" userId="d059b521-ee81-481f-be34-ac8650352dd5" providerId="ADAL" clId="{C66083D2-FC5C-0545-90E0-A9B527654B88}" dt="2023-03-04T18:44:16.196" v="1438" actId="1076"/>
          <ac:grpSpMkLst>
            <pc:docMk/>
            <pc:sldMk cId="3865036630" sldId="889"/>
            <ac:grpSpMk id="36" creationId="{9ADA6A6F-58F9-E52A-903C-438D80B6A318}"/>
          </ac:grpSpMkLst>
        </pc:grpChg>
        <pc:grpChg chg="mod">
          <ac:chgData name="QiuTian" userId="d059b521-ee81-481f-be34-ac8650352dd5" providerId="ADAL" clId="{C66083D2-FC5C-0545-90E0-A9B527654B88}" dt="2023-03-04T18:44:16.196" v="1438" actId="1076"/>
          <ac:grpSpMkLst>
            <pc:docMk/>
            <pc:sldMk cId="3865036630" sldId="889"/>
            <ac:grpSpMk id="37" creationId="{826F643E-0F76-FD4B-E82D-92D32B1FCB7D}"/>
          </ac:grpSpMkLst>
        </pc:grpChg>
        <pc:grpChg chg="mod">
          <ac:chgData name="QiuTian" userId="d059b521-ee81-481f-be34-ac8650352dd5" providerId="ADAL" clId="{C66083D2-FC5C-0545-90E0-A9B527654B88}" dt="2023-03-04T18:44:16.196" v="1438" actId="1076"/>
          <ac:grpSpMkLst>
            <pc:docMk/>
            <pc:sldMk cId="3865036630" sldId="889"/>
            <ac:grpSpMk id="45" creationId="{7FA1227D-DA0F-5DE4-1004-654CBACF7ED6}"/>
          </ac:grpSpMkLst>
        </pc:grpChg>
        <pc:grpChg chg="mod">
          <ac:chgData name="QiuTian" userId="d059b521-ee81-481f-be34-ac8650352dd5" providerId="ADAL" clId="{C66083D2-FC5C-0545-90E0-A9B527654B88}" dt="2023-03-04T18:44:16.196" v="1438" actId="1076"/>
          <ac:grpSpMkLst>
            <pc:docMk/>
            <pc:sldMk cId="3865036630" sldId="889"/>
            <ac:grpSpMk id="50" creationId="{A37BA929-0206-CE67-C139-B9FE736631FD}"/>
          </ac:grpSpMkLst>
        </pc:grpChg>
        <pc:grpChg chg="mod">
          <ac:chgData name="QiuTian" userId="d059b521-ee81-481f-be34-ac8650352dd5" providerId="ADAL" clId="{C66083D2-FC5C-0545-90E0-A9B527654B88}" dt="2023-03-04T18:44:16.196" v="1438" actId="1076"/>
          <ac:grpSpMkLst>
            <pc:docMk/>
            <pc:sldMk cId="3865036630" sldId="889"/>
            <ac:grpSpMk id="51" creationId="{8997F9A1-D7D4-E4F6-5B37-85B2DD35D0D5}"/>
          </ac:grpSpMkLst>
        </pc:grpChg>
        <pc:grpChg chg="mod">
          <ac:chgData name="QiuTian" userId="d059b521-ee81-481f-be34-ac8650352dd5" providerId="ADAL" clId="{C66083D2-FC5C-0545-90E0-A9B527654B88}" dt="2023-03-04T18:44:16.196" v="1438" actId="1076"/>
          <ac:grpSpMkLst>
            <pc:docMk/>
            <pc:sldMk cId="3865036630" sldId="889"/>
            <ac:grpSpMk id="52" creationId="{BFA159B2-441C-8683-A721-1DC2CF227DE2}"/>
          </ac:grpSpMkLst>
        </pc:grpChg>
        <pc:grpChg chg="mod">
          <ac:chgData name="QiuTian" userId="d059b521-ee81-481f-be34-ac8650352dd5" providerId="ADAL" clId="{C66083D2-FC5C-0545-90E0-A9B527654B88}" dt="2023-03-04T18:44:16.196" v="1438" actId="1076"/>
          <ac:grpSpMkLst>
            <pc:docMk/>
            <pc:sldMk cId="3865036630" sldId="889"/>
            <ac:grpSpMk id="53" creationId="{867DCD7C-DE76-CDEE-2B22-92A3DDAD5C4F}"/>
          </ac:grpSpMkLst>
        </pc:grpChg>
        <pc:grpChg chg="mod">
          <ac:chgData name="QiuTian" userId="d059b521-ee81-481f-be34-ac8650352dd5" providerId="ADAL" clId="{C66083D2-FC5C-0545-90E0-A9B527654B88}" dt="2023-03-04T18:44:16.196" v="1438" actId="1076"/>
          <ac:grpSpMkLst>
            <pc:docMk/>
            <pc:sldMk cId="3865036630" sldId="889"/>
            <ac:grpSpMk id="54" creationId="{F838E216-CF51-A679-A805-963172EEE067}"/>
          </ac:grpSpMkLst>
        </pc:grpChg>
        <pc:grpChg chg="mod">
          <ac:chgData name="QiuTian" userId="d059b521-ee81-481f-be34-ac8650352dd5" providerId="ADAL" clId="{C66083D2-FC5C-0545-90E0-A9B527654B88}" dt="2023-03-04T18:44:16.196" v="1438" actId="1076"/>
          <ac:grpSpMkLst>
            <pc:docMk/>
            <pc:sldMk cId="3865036630" sldId="889"/>
            <ac:grpSpMk id="55" creationId="{A155C11F-B516-7D50-70D5-85B0A39F5A42}"/>
          </ac:grpSpMkLst>
        </pc:grpChg>
        <pc:grpChg chg="mod">
          <ac:chgData name="QiuTian" userId="d059b521-ee81-481f-be34-ac8650352dd5" providerId="ADAL" clId="{C66083D2-FC5C-0545-90E0-A9B527654B88}" dt="2023-03-04T18:44:16.196" v="1438" actId="1076"/>
          <ac:grpSpMkLst>
            <pc:docMk/>
            <pc:sldMk cId="3865036630" sldId="889"/>
            <ac:grpSpMk id="56" creationId="{63527780-C77A-721F-21BB-27CFDAAD9510}"/>
          </ac:grpSpMkLst>
        </pc:grpChg>
        <pc:grpChg chg="mod">
          <ac:chgData name="QiuTian" userId="d059b521-ee81-481f-be34-ac8650352dd5" providerId="ADAL" clId="{C66083D2-FC5C-0545-90E0-A9B527654B88}" dt="2023-03-04T18:44:16.196" v="1438" actId="1076"/>
          <ac:grpSpMkLst>
            <pc:docMk/>
            <pc:sldMk cId="3865036630" sldId="889"/>
            <ac:grpSpMk id="57" creationId="{B3D3260D-E587-3C51-BE95-0237FDCC367F}"/>
          </ac:grpSpMkLst>
        </pc:grpChg>
        <pc:grpChg chg="mod">
          <ac:chgData name="QiuTian" userId="d059b521-ee81-481f-be34-ac8650352dd5" providerId="ADAL" clId="{C66083D2-FC5C-0545-90E0-A9B527654B88}" dt="2023-03-04T18:44:16.196" v="1438" actId="1076"/>
          <ac:grpSpMkLst>
            <pc:docMk/>
            <pc:sldMk cId="3865036630" sldId="889"/>
            <ac:grpSpMk id="58" creationId="{D831E8E2-5CE7-E8EA-7DFB-7D126B426D6A}"/>
          </ac:grpSpMkLst>
        </pc:grpChg>
        <pc:grpChg chg="mod">
          <ac:chgData name="QiuTian" userId="d059b521-ee81-481f-be34-ac8650352dd5" providerId="ADAL" clId="{C66083D2-FC5C-0545-90E0-A9B527654B88}" dt="2023-03-04T18:44:16.196" v="1438" actId="1076"/>
          <ac:grpSpMkLst>
            <pc:docMk/>
            <pc:sldMk cId="3865036630" sldId="889"/>
            <ac:grpSpMk id="76" creationId="{141F06F7-D465-582B-1876-859173938DEE}"/>
          </ac:grpSpMkLst>
        </pc:grpChg>
        <pc:grpChg chg="mod">
          <ac:chgData name="QiuTian" userId="d059b521-ee81-481f-be34-ac8650352dd5" providerId="ADAL" clId="{C66083D2-FC5C-0545-90E0-A9B527654B88}" dt="2023-03-04T18:44:34.620" v="1440" actId="1076"/>
          <ac:grpSpMkLst>
            <pc:docMk/>
            <pc:sldMk cId="3865036630" sldId="889"/>
            <ac:grpSpMk id="92" creationId="{4143626C-62AD-31CD-1C82-550CFA2DB3AA}"/>
          </ac:grpSpMkLst>
        </pc:grpChg>
        <pc:grpChg chg="mod">
          <ac:chgData name="QiuTian" userId="d059b521-ee81-481f-be34-ac8650352dd5" providerId="ADAL" clId="{C66083D2-FC5C-0545-90E0-A9B527654B88}" dt="2023-03-04T18:44:34.620" v="1440" actId="1076"/>
          <ac:grpSpMkLst>
            <pc:docMk/>
            <pc:sldMk cId="3865036630" sldId="889"/>
            <ac:grpSpMk id="95" creationId="{BCED1580-6AC1-F18C-C85E-2F224034E96E}"/>
          </ac:grpSpMkLst>
        </pc:grpChg>
        <pc:grpChg chg="mod">
          <ac:chgData name="QiuTian" userId="d059b521-ee81-481f-be34-ac8650352dd5" providerId="ADAL" clId="{C66083D2-FC5C-0545-90E0-A9B527654B88}" dt="2023-03-04T18:44:34.620" v="1440" actId="1076"/>
          <ac:grpSpMkLst>
            <pc:docMk/>
            <pc:sldMk cId="3865036630" sldId="889"/>
            <ac:grpSpMk id="96" creationId="{2DDD8B11-956B-3CB5-E35B-B22F534D893F}"/>
          </ac:grpSpMkLst>
        </pc:grpChg>
        <pc:grpChg chg="mod">
          <ac:chgData name="QiuTian" userId="d059b521-ee81-481f-be34-ac8650352dd5" providerId="ADAL" clId="{C66083D2-FC5C-0545-90E0-A9B527654B88}" dt="2023-03-04T18:44:34.620" v="1440" actId="1076"/>
          <ac:grpSpMkLst>
            <pc:docMk/>
            <pc:sldMk cId="3865036630" sldId="889"/>
            <ac:grpSpMk id="97" creationId="{7CE97718-795F-938B-FC57-7222DD65A59B}"/>
          </ac:grpSpMkLst>
        </pc:grpChg>
        <pc:grpChg chg="mod">
          <ac:chgData name="QiuTian" userId="d059b521-ee81-481f-be34-ac8650352dd5" providerId="ADAL" clId="{C66083D2-FC5C-0545-90E0-A9B527654B88}" dt="2023-03-04T18:44:34.620" v="1440" actId="1076"/>
          <ac:grpSpMkLst>
            <pc:docMk/>
            <pc:sldMk cId="3865036630" sldId="889"/>
            <ac:grpSpMk id="98" creationId="{F6957EA3-D08C-B418-E67B-E22F73C2DF08}"/>
          </ac:grpSpMkLst>
        </pc:grpChg>
        <pc:grpChg chg="mod">
          <ac:chgData name="QiuTian" userId="d059b521-ee81-481f-be34-ac8650352dd5" providerId="ADAL" clId="{C66083D2-FC5C-0545-90E0-A9B527654B88}" dt="2023-03-04T18:44:34.620" v="1440" actId="1076"/>
          <ac:grpSpMkLst>
            <pc:docMk/>
            <pc:sldMk cId="3865036630" sldId="889"/>
            <ac:grpSpMk id="99" creationId="{143EB6F9-9479-064D-7D7E-864A309B6BEC}"/>
          </ac:grpSpMkLst>
        </pc:grpChg>
        <pc:grpChg chg="mod">
          <ac:chgData name="QiuTian" userId="d059b521-ee81-481f-be34-ac8650352dd5" providerId="ADAL" clId="{C66083D2-FC5C-0545-90E0-A9B527654B88}" dt="2023-03-04T18:44:34.620" v="1440" actId="1076"/>
          <ac:grpSpMkLst>
            <pc:docMk/>
            <pc:sldMk cId="3865036630" sldId="889"/>
            <ac:grpSpMk id="100" creationId="{5B43E96F-693D-B0F8-E28A-C6DEBD7236F9}"/>
          </ac:grpSpMkLst>
        </pc:grpChg>
        <pc:grpChg chg="mod">
          <ac:chgData name="QiuTian" userId="d059b521-ee81-481f-be34-ac8650352dd5" providerId="ADAL" clId="{C66083D2-FC5C-0545-90E0-A9B527654B88}" dt="2023-03-04T18:44:34.620" v="1440" actId="1076"/>
          <ac:grpSpMkLst>
            <pc:docMk/>
            <pc:sldMk cId="3865036630" sldId="889"/>
            <ac:grpSpMk id="101" creationId="{1D03B964-AF46-03ED-12F7-A5A643679B83}"/>
          </ac:grpSpMkLst>
        </pc:grpChg>
        <pc:grpChg chg="mod">
          <ac:chgData name="QiuTian" userId="d059b521-ee81-481f-be34-ac8650352dd5" providerId="ADAL" clId="{C66083D2-FC5C-0545-90E0-A9B527654B88}" dt="2023-03-04T18:44:34.620" v="1440" actId="1076"/>
          <ac:grpSpMkLst>
            <pc:docMk/>
            <pc:sldMk cId="3865036630" sldId="889"/>
            <ac:grpSpMk id="102" creationId="{6202D4D4-D0EC-C395-AC26-8F36905EFA9D}"/>
          </ac:grpSpMkLst>
        </pc:grpChg>
        <pc:grpChg chg="mod">
          <ac:chgData name="QiuTian" userId="d059b521-ee81-481f-be34-ac8650352dd5" providerId="ADAL" clId="{C66083D2-FC5C-0545-90E0-A9B527654B88}" dt="2023-03-04T18:44:34.620" v="1440" actId="1076"/>
          <ac:grpSpMkLst>
            <pc:docMk/>
            <pc:sldMk cId="3865036630" sldId="889"/>
            <ac:grpSpMk id="103" creationId="{FA8AFBFC-4421-917A-2BBA-492D7A8A8BC8}"/>
          </ac:grpSpMkLst>
        </pc:grpChg>
        <pc:grpChg chg="mod">
          <ac:chgData name="QiuTian" userId="d059b521-ee81-481f-be34-ac8650352dd5" providerId="ADAL" clId="{C66083D2-FC5C-0545-90E0-A9B527654B88}" dt="2023-03-04T18:44:34.620" v="1440" actId="1076"/>
          <ac:grpSpMkLst>
            <pc:docMk/>
            <pc:sldMk cId="3865036630" sldId="889"/>
            <ac:grpSpMk id="108" creationId="{C3E94059-CE46-6D04-DE21-2CEB5A71F1AD}"/>
          </ac:grpSpMkLst>
        </pc:grpChg>
        <pc:grpChg chg="mod">
          <ac:chgData name="QiuTian" userId="d059b521-ee81-481f-be34-ac8650352dd5" providerId="ADAL" clId="{C66083D2-FC5C-0545-90E0-A9B527654B88}" dt="2023-03-04T18:44:34.620" v="1440" actId="1076"/>
          <ac:grpSpMkLst>
            <pc:docMk/>
            <pc:sldMk cId="3865036630" sldId="889"/>
            <ac:grpSpMk id="110" creationId="{161A31A2-B630-9131-CA44-33D41E3E6E27}"/>
          </ac:grpSpMkLst>
        </pc:grpChg>
        <pc:grpChg chg="mod">
          <ac:chgData name="QiuTian" userId="d059b521-ee81-481f-be34-ac8650352dd5" providerId="ADAL" clId="{C66083D2-FC5C-0545-90E0-A9B527654B88}" dt="2023-03-04T18:44:34.620" v="1440" actId="1076"/>
          <ac:grpSpMkLst>
            <pc:docMk/>
            <pc:sldMk cId="3865036630" sldId="889"/>
            <ac:grpSpMk id="111" creationId="{62D8D536-9005-AF9B-0B19-BE17AABA3C18}"/>
          </ac:grpSpMkLst>
        </pc:grpChg>
        <pc:grpChg chg="mod">
          <ac:chgData name="QiuTian" userId="d059b521-ee81-481f-be34-ac8650352dd5" providerId="ADAL" clId="{C66083D2-FC5C-0545-90E0-A9B527654B88}" dt="2023-03-04T18:44:34.620" v="1440" actId="1076"/>
          <ac:grpSpMkLst>
            <pc:docMk/>
            <pc:sldMk cId="3865036630" sldId="889"/>
            <ac:grpSpMk id="112" creationId="{C7CFD182-FCEE-EB99-D32F-59B0C71B5D42}"/>
          </ac:grpSpMkLst>
        </pc:grpChg>
        <pc:grpChg chg="mod">
          <ac:chgData name="QiuTian" userId="d059b521-ee81-481f-be34-ac8650352dd5" providerId="ADAL" clId="{C66083D2-FC5C-0545-90E0-A9B527654B88}" dt="2023-03-04T18:44:34.620" v="1440" actId="1076"/>
          <ac:grpSpMkLst>
            <pc:docMk/>
            <pc:sldMk cId="3865036630" sldId="889"/>
            <ac:grpSpMk id="113" creationId="{7064AAD2-5238-D4E7-AC04-EA961F0B8F36}"/>
          </ac:grpSpMkLst>
        </pc:grpChg>
        <pc:grpChg chg="mod">
          <ac:chgData name="QiuTian" userId="d059b521-ee81-481f-be34-ac8650352dd5" providerId="ADAL" clId="{C66083D2-FC5C-0545-90E0-A9B527654B88}" dt="2023-03-04T18:44:34.620" v="1440" actId="1076"/>
          <ac:grpSpMkLst>
            <pc:docMk/>
            <pc:sldMk cId="3865036630" sldId="889"/>
            <ac:grpSpMk id="114" creationId="{CE2B7997-CF06-B0BD-219E-F451834408AD}"/>
          </ac:grpSpMkLst>
        </pc:grpChg>
        <pc:grpChg chg="mod">
          <ac:chgData name="QiuTian" userId="d059b521-ee81-481f-be34-ac8650352dd5" providerId="ADAL" clId="{C66083D2-FC5C-0545-90E0-A9B527654B88}" dt="2023-03-04T18:44:34.620" v="1440" actId="1076"/>
          <ac:grpSpMkLst>
            <pc:docMk/>
            <pc:sldMk cId="3865036630" sldId="889"/>
            <ac:grpSpMk id="115" creationId="{5112969F-02F4-64B1-2C7A-51ABED589DB1}"/>
          </ac:grpSpMkLst>
        </pc:grpChg>
        <pc:grpChg chg="mod">
          <ac:chgData name="QiuTian" userId="d059b521-ee81-481f-be34-ac8650352dd5" providerId="ADAL" clId="{C66083D2-FC5C-0545-90E0-A9B527654B88}" dt="2023-03-04T18:44:34.620" v="1440" actId="1076"/>
          <ac:grpSpMkLst>
            <pc:docMk/>
            <pc:sldMk cId="3865036630" sldId="889"/>
            <ac:grpSpMk id="116" creationId="{13EF4A85-E2EE-FDE4-5337-BE0BD2E53C79}"/>
          </ac:grpSpMkLst>
        </pc:grpChg>
        <pc:grpChg chg="mod">
          <ac:chgData name="QiuTian" userId="d059b521-ee81-481f-be34-ac8650352dd5" providerId="ADAL" clId="{C66083D2-FC5C-0545-90E0-A9B527654B88}" dt="2023-03-04T18:44:34.620" v="1440" actId="1076"/>
          <ac:grpSpMkLst>
            <pc:docMk/>
            <pc:sldMk cId="3865036630" sldId="889"/>
            <ac:grpSpMk id="117" creationId="{B06BC71C-9A4D-C325-F12A-E2F9024196E6}"/>
          </ac:grpSpMkLst>
        </pc:grpChg>
        <pc:grpChg chg="mod">
          <ac:chgData name="QiuTian" userId="d059b521-ee81-481f-be34-ac8650352dd5" providerId="ADAL" clId="{C66083D2-FC5C-0545-90E0-A9B527654B88}" dt="2023-03-04T18:44:16.196" v="1438" actId="1076"/>
          <ac:grpSpMkLst>
            <pc:docMk/>
            <pc:sldMk cId="3865036630" sldId="889"/>
            <ac:grpSpMk id="150" creationId="{9AF20FFB-626C-8188-7A8D-D808AA060C63}"/>
          </ac:grpSpMkLst>
        </pc:grpChg>
        <pc:grpChg chg="mod">
          <ac:chgData name="QiuTian" userId="d059b521-ee81-481f-be34-ac8650352dd5" providerId="ADAL" clId="{C66083D2-FC5C-0545-90E0-A9B527654B88}" dt="2023-03-04T18:44:16.196" v="1438" actId="1076"/>
          <ac:grpSpMkLst>
            <pc:docMk/>
            <pc:sldMk cId="3865036630" sldId="889"/>
            <ac:grpSpMk id="162" creationId="{53EAEAA5-A618-2F86-3172-815FA54CC5CA}"/>
          </ac:grpSpMkLst>
        </pc:grpChg>
      </pc:sldChg>
      <pc:sldChg chg="addSp delSp modSp">
        <pc:chgData name="QiuTian" userId="d059b521-ee81-481f-be34-ac8650352dd5" providerId="ADAL" clId="{C66083D2-FC5C-0545-90E0-A9B527654B88}" dt="2023-03-04T09:10:18.362" v="126"/>
        <pc:sldMkLst>
          <pc:docMk/>
          <pc:sldMk cId="3018860529" sldId="890"/>
        </pc:sldMkLst>
        <pc:spChg chg="add mod">
          <ac:chgData name="QiuTian" userId="d059b521-ee81-481f-be34-ac8650352dd5" providerId="ADAL" clId="{C66083D2-FC5C-0545-90E0-A9B527654B88}" dt="2023-03-04T09:10:18.362" v="126"/>
          <ac:spMkLst>
            <pc:docMk/>
            <pc:sldMk cId="3018860529" sldId="890"/>
            <ac:spMk id="2" creationId="{E07D57DE-52D0-81A2-45B5-C98D07E703B6}"/>
          </ac:spMkLst>
        </pc:spChg>
        <pc:spChg chg="del">
          <ac:chgData name="QiuTian" userId="d059b521-ee81-481f-be34-ac8650352dd5" providerId="ADAL" clId="{C66083D2-FC5C-0545-90E0-A9B527654B88}" dt="2023-03-04T09:09:57.208" v="123"/>
          <ac:spMkLst>
            <pc:docMk/>
            <pc:sldMk cId="3018860529" sldId="89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381382255" sldId="891"/>
        </pc:sldMkLst>
        <pc:spChg chg="add mod">
          <ac:chgData name="QiuTian" userId="d059b521-ee81-481f-be34-ac8650352dd5" providerId="ADAL" clId="{C66083D2-FC5C-0545-90E0-A9B527654B88}" dt="2023-03-04T09:10:18.362" v="126"/>
          <ac:spMkLst>
            <pc:docMk/>
            <pc:sldMk cId="3381382255" sldId="891"/>
            <ac:spMk id="2" creationId="{19D94DA3-F880-2414-32ED-674B1392CDA9}"/>
          </ac:spMkLst>
        </pc:spChg>
        <pc:spChg chg="del">
          <ac:chgData name="QiuTian" userId="d059b521-ee81-481f-be34-ac8650352dd5" providerId="ADAL" clId="{C66083D2-FC5C-0545-90E0-A9B527654B88}" dt="2023-03-04T09:09:57.208" v="123"/>
          <ac:spMkLst>
            <pc:docMk/>
            <pc:sldMk cId="3381382255" sldId="89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49933183" sldId="892"/>
        </pc:sldMkLst>
        <pc:spChg chg="add mod">
          <ac:chgData name="QiuTian" userId="d059b521-ee81-481f-be34-ac8650352dd5" providerId="ADAL" clId="{C66083D2-FC5C-0545-90E0-A9B527654B88}" dt="2023-03-04T09:10:18.362" v="126"/>
          <ac:spMkLst>
            <pc:docMk/>
            <pc:sldMk cId="549933183" sldId="892"/>
            <ac:spMk id="2" creationId="{F66B4447-1C03-473C-6E5A-4E5ACE80D4B1}"/>
          </ac:spMkLst>
        </pc:spChg>
        <pc:spChg chg="del">
          <ac:chgData name="QiuTian" userId="d059b521-ee81-481f-be34-ac8650352dd5" providerId="ADAL" clId="{C66083D2-FC5C-0545-90E0-A9B527654B88}" dt="2023-03-04T09:09:57.208" v="123"/>
          <ac:spMkLst>
            <pc:docMk/>
            <pc:sldMk cId="549933183" sldId="89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99778922" sldId="893"/>
        </pc:sldMkLst>
        <pc:spChg chg="add mod">
          <ac:chgData name="QiuTian" userId="d059b521-ee81-481f-be34-ac8650352dd5" providerId="ADAL" clId="{C66083D2-FC5C-0545-90E0-A9B527654B88}" dt="2023-03-04T09:10:18.362" v="126"/>
          <ac:spMkLst>
            <pc:docMk/>
            <pc:sldMk cId="399778922" sldId="893"/>
            <ac:spMk id="2" creationId="{1AED88EB-0DE2-8F59-2485-DDD25C305E2F}"/>
          </ac:spMkLst>
        </pc:spChg>
        <pc:spChg chg="del">
          <ac:chgData name="QiuTian" userId="d059b521-ee81-481f-be34-ac8650352dd5" providerId="ADAL" clId="{C66083D2-FC5C-0545-90E0-A9B527654B88}" dt="2023-03-04T09:09:57.208" v="123"/>
          <ac:spMkLst>
            <pc:docMk/>
            <pc:sldMk cId="399778922" sldId="89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26862073" sldId="894"/>
        </pc:sldMkLst>
        <pc:spChg chg="add mod">
          <ac:chgData name="QiuTian" userId="d059b521-ee81-481f-be34-ac8650352dd5" providerId="ADAL" clId="{C66083D2-FC5C-0545-90E0-A9B527654B88}" dt="2023-03-04T09:10:18.362" v="126"/>
          <ac:spMkLst>
            <pc:docMk/>
            <pc:sldMk cId="4026862073" sldId="894"/>
            <ac:spMk id="2" creationId="{6A19C3B3-15EA-921C-785F-F95057EA4523}"/>
          </ac:spMkLst>
        </pc:spChg>
        <pc:spChg chg="del">
          <ac:chgData name="QiuTian" userId="d059b521-ee81-481f-be34-ac8650352dd5" providerId="ADAL" clId="{C66083D2-FC5C-0545-90E0-A9B527654B88}" dt="2023-03-04T09:09:57.208" v="123"/>
          <ac:spMkLst>
            <pc:docMk/>
            <pc:sldMk cId="4026862073" sldId="89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006459609" sldId="895"/>
        </pc:sldMkLst>
        <pc:spChg chg="add mod">
          <ac:chgData name="QiuTian" userId="d059b521-ee81-481f-be34-ac8650352dd5" providerId="ADAL" clId="{C66083D2-FC5C-0545-90E0-A9B527654B88}" dt="2023-03-04T09:10:18.362" v="126"/>
          <ac:spMkLst>
            <pc:docMk/>
            <pc:sldMk cId="3006459609" sldId="895"/>
            <ac:spMk id="2" creationId="{DCBCBDC1-5A92-7684-A06E-472812984487}"/>
          </ac:spMkLst>
        </pc:spChg>
        <pc:spChg chg="del">
          <ac:chgData name="QiuTian" userId="d059b521-ee81-481f-be34-ac8650352dd5" providerId="ADAL" clId="{C66083D2-FC5C-0545-90E0-A9B527654B88}" dt="2023-03-04T09:09:57.208" v="123"/>
          <ac:spMkLst>
            <pc:docMk/>
            <pc:sldMk cId="3006459609" sldId="89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335317906" sldId="896"/>
        </pc:sldMkLst>
        <pc:spChg chg="add mod">
          <ac:chgData name="QiuTian" userId="d059b521-ee81-481f-be34-ac8650352dd5" providerId="ADAL" clId="{C66083D2-FC5C-0545-90E0-A9B527654B88}" dt="2023-03-04T09:10:18.362" v="126"/>
          <ac:spMkLst>
            <pc:docMk/>
            <pc:sldMk cId="1335317906" sldId="896"/>
            <ac:spMk id="2" creationId="{A99697CD-587F-2AD0-9B17-DC06EB5D22D1}"/>
          </ac:spMkLst>
        </pc:spChg>
        <pc:spChg chg="del">
          <ac:chgData name="QiuTian" userId="d059b521-ee81-481f-be34-ac8650352dd5" providerId="ADAL" clId="{C66083D2-FC5C-0545-90E0-A9B527654B88}" dt="2023-03-04T09:09:57.208" v="123"/>
          <ac:spMkLst>
            <pc:docMk/>
            <pc:sldMk cId="1335317906" sldId="896"/>
            <ac:spMk id="5" creationId="{959057A3-0087-D824-6484-FE8805CD1536}"/>
          </ac:spMkLst>
        </pc:spChg>
      </pc:sldChg>
      <pc:sldChg chg="addSp delSp modSp modAnim">
        <pc:chgData name="QiuTian" userId="d059b521-ee81-481f-be34-ac8650352dd5" providerId="ADAL" clId="{C66083D2-FC5C-0545-90E0-A9B527654B88}" dt="2023-03-05T14:58:28.963" v="1475" actId="20577"/>
        <pc:sldMkLst>
          <pc:docMk/>
          <pc:sldMk cId="3073834463" sldId="897"/>
        </pc:sldMkLst>
        <pc:spChg chg="add mod">
          <ac:chgData name="QiuTian" userId="d059b521-ee81-481f-be34-ac8650352dd5" providerId="ADAL" clId="{C66083D2-FC5C-0545-90E0-A9B527654B88}" dt="2023-03-04T09:10:18.362" v="126"/>
          <ac:spMkLst>
            <pc:docMk/>
            <pc:sldMk cId="3073834463" sldId="897"/>
            <ac:spMk id="2" creationId="{510E7370-7294-A09E-B89C-5A8CF177631A}"/>
          </ac:spMkLst>
        </pc:spChg>
        <pc:spChg chg="del">
          <ac:chgData name="QiuTian" userId="d059b521-ee81-481f-be34-ac8650352dd5" providerId="ADAL" clId="{C66083D2-FC5C-0545-90E0-A9B527654B88}" dt="2023-03-04T09:09:57.208" v="123"/>
          <ac:spMkLst>
            <pc:docMk/>
            <pc:sldMk cId="3073834463" sldId="897"/>
            <ac:spMk id="5" creationId="{959057A3-0087-D824-6484-FE8805CD1536}"/>
          </ac:spMkLst>
        </pc:spChg>
        <pc:spChg chg="mod">
          <ac:chgData name="QiuTian" userId="d059b521-ee81-481f-be34-ac8650352dd5" providerId="ADAL" clId="{C66083D2-FC5C-0545-90E0-A9B527654B88}" dt="2023-03-05T14:58:28.963" v="1475" actId="20577"/>
          <ac:spMkLst>
            <pc:docMk/>
            <pc:sldMk cId="3073834463" sldId="897"/>
            <ac:spMk id="11" creationId="{B20A6DF2-2048-03F9-66C4-4F115E8BF4E4}"/>
          </ac:spMkLst>
        </pc:spChg>
      </pc:sldChg>
      <pc:sldChg chg="addSp delSp modSp">
        <pc:chgData name="QiuTian" userId="d059b521-ee81-481f-be34-ac8650352dd5" providerId="ADAL" clId="{C66083D2-FC5C-0545-90E0-A9B527654B88}" dt="2023-03-04T09:10:18.362" v="126"/>
        <pc:sldMkLst>
          <pc:docMk/>
          <pc:sldMk cId="3055164748" sldId="898"/>
        </pc:sldMkLst>
        <pc:spChg chg="add mod">
          <ac:chgData name="QiuTian" userId="d059b521-ee81-481f-be34-ac8650352dd5" providerId="ADAL" clId="{C66083D2-FC5C-0545-90E0-A9B527654B88}" dt="2023-03-04T09:10:18.362" v="126"/>
          <ac:spMkLst>
            <pc:docMk/>
            <pc:sldMk cId="3055164748" sldId="898"/>
            <ac:spMk id="2" creationId="{438C4533-9DEA-A0E2-128E-34CA797D952C}"/>
          </ac:spMkLst>
        </pc:spChg>
        <pc:spChg chg="del">
          <ac:chgData name="QiuTian" userId="d059b521-ee81-481f-be34-ac8650352dd5" providerId="ADAL" clId="{C66083D2-FC5C-0545-90E0-A9B527654B88}" dt="2023-03-04T09:09:57.208" v="123"/>
          <ac:spMkLst>
            <pc:docMk/>
            <pc:sldMk cId="3055164748" sldId="89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55791157" sldId="899"/>
        </pc:sldMkLst>
        <pc:spChg chg="add mod">
          <ac:chgData name="QiuTian" userId="d059b521-ee81-481f-be34-ac8650352dd5" providerId="ADAL" clId="{C66083D2-FC5C-0545-90E0-A9B527654B88}" dt="2023-03-04T09:10:18.362" v="126"/>
          <ac:spMkLst>
            <pc:docMk/>
            <pc:sldMk cId="2355791157" sldId="899"/>
            <ac:spMk id="2" creationId="{A540FED9-EFA2-8C92-A941-8F71B5ED0F45}"/>
          </ac:spMkLst>
        </pc:spChg>
        <pc:spChg chg="del">
          <ac:chgData name="QiuTian" userId="d059b521-ee81-481f-be34-ac8650352dd5" providerId="ADAL" clId="{C66083D2-FC5C-0545-90E0-A9B527654B88}" dt="2023-03-04T09:09:57.208" v="123"/>
          <ac:spMkLst>
            <pc:docMk/>
            <pc:sldMk cId="2355791157" sldId="89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397254559" sldId="900"/>
        </pc:sldMkLst>
        <pc:spChg chg="add mod">
          <ac:chgData name="QiuTian" userId="d059b521-ee81-481f-be34-ac8650352dd5" providerId="ADAL" clId="{C66083D2-FC5C-0545-90E0-A9B527654B88}" dt="2023-03-04T09:10:18.362" v="126"/>
          <ac:spMkLst>
            <pc:docMk/>
            <pc:sldMk cId="2397254559" sldId="900"/>
            <ac:spMk id="2" creationId="{6AB13351-BC54-9758-96C0-D5D50118EA22}"/>
          </ac:spMkLst>
        </pc:spChg>
        <pc:spChg chg="del">
          <ac:chgData name="QiuTian" userId="d059b521-ee81-481f-be34-ac8650352dd5" providerId="ADAL" clId="{C66083D2-FC5C-0545-90E0-A9B527654B88}" dt="2023-03-04T09:09:57.208" v="123"/>
          <ac:spMkLst>
            <pc:docMk/>
            <pc:sldMk cId="2397254559" sldId="90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582876547" sldId="901"/>
        </pc:sldMkLst>
        <pc:spChg chg="add mod">
          <ac:chgData name="QiuTian" userId="d059b521-ee81-481f-be34-ac8650352dd5" providerId="ADAL" clId="{C66083D2-FC5C-0545-90E0-A9B527654B88}" dt="2023-03-04T09:10:18.362" v="126"/>
          <ac:spMkLst>
            <pc:docMk/>
            <pc:sldMk cId="3582876547" sldId="901"/>
            <ac:spMk id="2" creationId="{7AB1A03C-983C-AE78-DBFD-D3BFB5A78989}"/>
          </ac:spMkLst>
        </pc:spChg>
        <pc:spChg chg="del">
          <ac:chgData name="QiuTian" userId="d059b521-ee81-481f-be34-ac8650352dd5" providerId="ADAL" clId="{C66083D2-FC5C-0545-90E0-A9B527654B88}" dt="2023-03-04T09:09:57.208" v="123"/>
          <ac:spMkLst>
            <pc:docMk/>
            <pc:sldMk cId="3582876547" sldId="90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06006715" sldId="902"/>
        </pc:sldMkLst>
        <pc:spChg chg="add mod">
          <ac:chgData name="QiuTian" userId="d059b521-ee81-481f-be34-ac8650352dd5" providerId="ADAL" clId="{C66083D2-FC5C-0545-90E0-A9B527654B88}" dt="2023-03-04T09:10:18.362" v="126"/>
          <ac:spMkLst>
            <pc:docMk/>
            <pc:sldMk cId="4206006715" sldId="902"/>
            <ac:spMk id="2" creationId="{C7AEFBCE-3CFF-7556-C02F-776741CCBE83}"/>
          </ac:spMkLst>
        </pc:spChg>
        <pc:spChg chg="del">
          <ac:chgData name="QiuTian" userId="d059b521-ee81-481f-be34-ac8650352dd5" providerId="ADAL" clId="{C66083D2-FC5C-0545-90E0-A9B527654B88}" dt="2023-03-04T09:09:57.208" v="123"/>
          <ac:spMkLst>
            <pc:docMk/>
            <pc:sldMk cId="4206006715" sldId="90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92321790" sldId="903"/>
        </pc:sldMkLst>
        <pc:spChg chg="add mod">
          <ac:chgData name="QiuTian" userId="d059b521-ee81-481f-be34-ac8650352dd5" providerId="ADAL" clId="{C66083D2-FC5C-0545-90E0-A9B527654B88}" dt="2023-03-04T09:10:18.362" v="126"/>
          <ac:spMkLst>
            <pc:docMk/>
            <pc:sldMk cId="1092321790" sldId="903"/>
            <ac:spMk id="2" creationId="{67ED280E-91C3-6A1D-68AE-DB489C8E9F79}"/>
          </ac:spMkLst>
        </pc:spChg>
        <pc:spChg chg="del">
          <ac:chgData name="QiuTian" userId="d059b521-ee81-481f-be34-ac8650352dd5" providerId="ADAL" clId="{C66083D2-FC5C-0545-90E0-A9B527654B88}" dt="2023-03-04T09:09:57.208" v="123"/>
          <ac:spMkLst>
            <pc:docMk/>
            <pc:sldMk cId="1092321790" sldId="90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5135033" sldId="904"/>
        </pc:sldMkLst>
        <pc:spChg chg="add mod">
          <ac:chgData name="QiuTian" userId="d059b521-ee81-481f-be34-ac8650352dd5" providerId="ADAL" clId="{C66083D2-FC5C-0545-90E0-A9B527654B88}" dt="2023-03-04T09:10:18.362" v="126"/>
          <ac:spMkLst>
            <pc:docMk/>
            <pc:sldMk cId="375135033" sldId="904"/>
            <ac:spMk id="2" creationId="{5644DF08-78A6-E9BF-D73F-47783D5BAB38}"/>
          </ac:spMkLst>
        </pc:spChg>
        <pc:spChg chg="del">
          <ac:chgData name="QiuTian" userId="d059b521-ee81-481f-be34-ac8650352dd5" providerId="ADAL" clId="{C66083D2-FC5C-0545-90E0-A9B527654B88}" dt="2023-03-04T09:09:57.208" v="123"/>
          <ac:spMkLst>
            <pc:docMk/>
            <pc:sldMk cId="375135033" sldId="90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02799342" sldId="905"/>
        </pc:sldMkLst>
        <pc:spChg chg="add mod">
          <ac:chgData name="QiuTian" userId="d059b521-ee81-481f-be34-ac8650352dd5" providerId="ADAL" clId="{C66083D2-FC5C-0545-90E0-A9B527654B88}" dt="2023-03-04T09:10:18.362" v="126"/>
          <ac:spMkLst>
            <pc:docMk/>
            <pc:sldMk cId="4102799342" sldId="905"/>
            <ac:spMk id="2" creationId="{33D816C9-B91D-9332-4FDB-7639E145E2F5}"/>
          </ac:spMkLst>
        </pc:spChg>
        <pc:spChg chg="del">
          <ac:chgData name="QiuTian" userId="d059b521-ee81-481f-be34-ac8650352dd5" providerId="ADAL" clId="{C66083D2-FC5C-0545-90E0-A9B527654B88}" dt="2023-03-04T09:09:57.208" v="123"/>
          <ac:spMkLst>
            <pc:docMk/>
            <pc:sldMk cId="4102799342" sldId="90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7719888" sldId="906"/>
        </pc:sldMkLst>
        <pc:spChg chg="add mod">
          <ac:chgData name="QiuTian" userId="d059b521-ee81-481f-be34-ac8650352dd5" providerId="ADAL" clId="{C66083D2-FC5C-0545-90E0-A9B527654B88}" dt="2023-03-04T09:10:18.362" v="126"/>
          <ac:spMkLst>
            <pc:docMk/>
            <pc:sldMk cId="3277719888" sldId="906"/>
            <ac:spMk id="2" creationId="{342E82EE-C262-668A-7901-026548944884}"/>
          </ac:spMkLst>
        </pc:spChg>
        <pc:spChg chg="del">
          <ac:chgData name="QiuTian" userId="d059b521-ee81-481f-be34-ac8650352dd5" providerId="ADAL" clId="{C66083D2-FC5C-0545-90E0-A9B527654B88}" dt="2023-03-04T09:09:57.208" v="123"/>
          <ac:spMkLst>
            <pc:docMk/>
            <pc:sldMk cId="3277719888" sldId="90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74964665" sldId="907"/>
        </pc:sldMkLst>
        <pc:spChg chg="add mod">
          <ac:chgData name="QiuTian" userId="d059b521-ee81-481f-be34-ac8650352dd5" providerId="ADAL" clId="{C66083D2-FC5C-0545-90E0-A9B527654B88}" dt="2023-03-04T09:10:18.362" v="126"/>
          <ac:spMkLst>
            <pc:docMk/>
            <pc:sldMk cId="3274964665" sldId="907"/>
            <ac:spMk id="2" creationId="{276528BE-8631-082B-185D-9B383B7FC403}"/>
          </ac:spMkLst>
        </pc:spChg>
        <pc:spChg chg="del">
          <ac:chgData name="QiuTian" userId="d059b521-ee81-481f-be34-ac8650352dd5" providerId="ADAL" clId="{C66083D2-FC5C-0545-90E0-A9B527654B88}" dt="2023-03-04T09:09:57.208" v="123"/>
          <ac:spMkLst>
            <pc:docMk/>
            <pc:sldMk cId="3274964665" sldId="90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523047556" sldId="908"/>
        </pc:sldMkLst>
        <pc:spChg chg="add mod">
          <ac:chgData name="QiuTian" userId="d059b521-ee81-481f-be34-ac8650352dd5" providerId="ADAL" clId="{C66083D2-FC5C-0545-90E0-A9B527654B88}" dt="2023-03-04T09:10:18.362" v="126"/>
          <ac:spMkLst>
            <pc:docMk/>
            <pc:sldMk cId="523047556" sldId="908"/>
            <ac:spMk id="2" creationId="{91BE66E3-3A1A-8215-8069-F71B79BACAA8}"/>
          </ac:spMkLst>
        </pc:spChg>
        <pc:spChg chg="del">
          <ac:chgData name="QiuTian" userId="d059b521-ee81-481f-be34-ac8650352dd5" providerId="ADAL" clId="{C66083D2-FC5C-0545-90E0-A9B527654B88}" dt="2023-03-04T09:09:57.208" v="123"/>
          <ac:spMkLst>
            <pc:docMk/>
            <pc:sldMk cId="523047556" sldId="90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74107143" sldId="909"/>
        </pc:sldMkLst>
        <pc:spChg chg="add mod">
          <ac:chgData name="QiuTian" userId="d059b521-ee81-481f-be34-ac8650352dd5" providerId="ADAL" clId="{C66083D2-FC5C-0545-90E0-A9B527654B88}" dt="2023-03-04T09:10:18.362" v="126"/>
          <ac:spMkLst>
            <pc:docMk/>
            <pc:sldMk cId="474107143" sldId="909"/>
            <ac:spMk id="2" creationId="{EE428121-0A62-7CEB-EC29-BD1179B65C7F}"/>
          </ac:spMkLst>
        </pc:spChg>
        <pc:spChg chg="del">
          <ac:chgData name="QiuTian" userId="d059b521-ee81-481f-be34-ac8650352dd5" providerId="ADAL" clId="{C66083D2-FC5C-0545-90E0-A9B527654B88}" dt="2023-03-04T09:09:57.208" v="123"/>
          <ac:spMkLst>
            <pc:docMk/>
            <pc:sldMk cId="474107143" sldId="90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718900914" sldId="910"/>
        </pc:sldMkLst>
        <pc:spChg chg="add mod">
          <ac:chgData name="QiuTian" userId="d059b521-ee81-481f-be34-ac8650352dd5" providerId="ADAL" clId="{C66083D2-FC5C-0545-90E0-A9B527654B88}" dt="2023-03-04T09:10:18.362" v="126"/>
          <ac:spMkLst>
            <pc:docMk/>
            <pc:sldMk cId="1718900914" sldId="910"/>
            <ac:spMk id="2" creationId="{E663AE72-7A54-9C80-A8F6-B51FA4F297BE}"/>
          </ac:spMkLst>
        </pc:spChg>
        <pc:spChg chg="del">
          <ac:chgData name="QiuTian" userId="d059b521-ee81-481f-be34-ac8650352dd5" providerId="ADAL" clId="{C66083D2-FC5C-0545-90E0-A9B527654B88}" dt="2023-03-04T09:09:57.208" v="123"/>
          <ac:spMkLst>
            <pc:docMk/>
            <pc:sldMk cId="1718900914" sldId="91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669891" sldId="911"/>
        </pc:sldMkLst>
        <pc:spChg chg="add mod">
          <ac:chgData name="QiuTian" userId="d059b521-ee81-481f-be34-ac8650352dd5" providerId="ADAL" clId="{C66083D2-FC5C-0545-90E0-A9B527654B88}" dt="2023-03-04T09:10:18.362" v="126"/>
          <ac:spMkLst>
            <pc:docMk/>
            <pc:sldMk cId="3293669891" sldId="911"/>
            <ac:spMk id="2" creationId="{D36146CA-6F0D-6A1D-FF9A-691D704A680B}"/>
          </ac:spMkLst>
        </pc:spChg>
        <pc:spChg chg="del">
          <ac:chgData name="QiuTian" userId="d059b521-ee81-481f-be34-ac8650352dd5" providerId="ADAL" clId="{C66083D2-FC5C-0545-90E0-A9B527654B88}" dt="2023-03-04T09:09:57.208" v="123"/>
          <ac:spMkLst>
            <pc:docMk/>
            <pc:sldMk cId="3293669891" sldId="91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275066395" sldId="912"/>
        </pc:sldMkLst>
        <pc:spChg chg="add mod">
          <ac:chgData name="QiuTian" userId="d059b521-ee81-481f-be34-ac8650352dd5" providerId="ADAL" clId="{C66083D2-FC5C-0545-90E0-A9B527654B88}" dt="2023-03-04T09:10:18.362" v="126"/>
          <ac:spMkLst>
            <pc:docMk/>
            <pc:sldMk cId="4275066395" sldId="912"/>
            <ac:spMk id="2" creationId="{CDD1478B-2852-965F-9C01-110AB3C48AE5}"/>
          </ac:spMkLst>
        </pc:spChg>
        <pc:spChg chg="del">
          <ac:chgData name="QiuTian" userId="d059b521-ee81-481f-be34-ac8650352dd5" providerId="ADAL" clId="{C66083D2-FC5C-0545-90E0-A9B527654B88}" dt="2023-03-04T09:09:57.208" v="123"/>
          <ac:spMkLst>
            <pc:docMk/>
            <pc:sldMk cId="4275066395" sldId="91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892422521" sldId="913"/>
        </pc:sldMkLst>
        <pc:spChg chg="add mod">
          <ac:chgData name="QiuTian" userId="d059b521-ee81-481f-be34-ac8650352dd5" providerId="ADAL" clId="{C66083D2-FC5C-0545-90E0-A9B527654B88}" dt="2023-03-04T09:10:18.362" v="126"/>
          <ac:spMkLst>
            <pc:docMk/>
            <pc:sldMk cId="3892422521" sldId="913"/>
            <ac:spMk id="2" creationId="{588FF38E-A4FC-229D-8841-01FE07411FC0}"/>
          </ac:spMkLst>
        </pc:spChg>
        <pc:spChg chg="del">
          <ac:chgData name="QiuTian" userId="d059b521-ee81-481f-be34-ac8650352dd5" providerId="ADAL" clId="{C66083D2-FC5C-0545-90E0-A9B527654B88}" dt="2023-03-04T09:09:57.208" v="123"/>
          <ac:spMkLst>
            <pc:docMk/>
            <pc:sldMk cId="3892422521" sldId="91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298893439" sldId="914"/>
        </pc:sldMkLst>
        <pc:spChg chg="add mod">
          <ac:chgData name="QiuTian" userId="d059b521-ee81-481f-be34-ac8650352dd5" providerId="ADAL" clId="{C66083D2-FC5C-0545-90E0-A9B527654B88}" dt="2023-03-04T09:10:18.362" v="126"/>
          <ac:spMkLst>
            <pc:docMk/>
            <pc:sldMk cId="1298893439" sldId="914"/>
            <ac:spMk id="2" creationId="{32F3519E-97DD-E66C-BCB8-507235DD3DDB}"/>
          </ac:spMkLst>
        </pc:spChg>
        <pc:spChg chg="del">
          <ac:chgData name="QiuTian" userId="d059b521-ee81-481f-be34-ac8650352dd5" providerId="ADAL" clId="{C66083D2-FC5C-0545-90E0-A9B527654B88}" dt="2023-03-04T09:09:57.208" v="123"/>
          <ac:spMkLst>
            <pc:docMk/>
            <pc:sldMk cId="1298893439" sldId="91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7569092" sldId="915"/>
        </pc:sldMkLst>
        <pc:spChg chg="add mod">
          <ac:chgData name="QiuTian" userId="d059b521-ee81-481f-be34-ac8650352dd5" providerId="ADAL" clId="{C66083D2-FC5C-0545-90E0-A9B527654B88}" dt="2023-03-04T09:10:18.362" v="126"/>
          <ac:spMkLst>
            <pc:docMk/>
            <pc:sldMk cId="3297569092" sldId="915"/>
            <ac:spMk id="2" creationId="{4D274432-D760-3587-6424-8A3DEEAE3CFB}"/>
          </ac:spMkLst>
        </pc:spChg>
        <pc:spChg chg="del">
          <ac:chgData name="QiuTian" userId="d059b521-ee81-481f-be34-ac8650352dd5" providerId="ADAL" clId="{C66083D2-FC5C-0545-90E0-A9B527654B88}" dt="2023-03-04T09:09:57.208" v="123"/>
          <ac:spMkLst>
            <pc:docMk/>
            <pc:sldMk cId="3297569092" sldId="91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6971357" sldId="916"/>
        </pc:sldMkLst>
        <pc:spChg chg="add mod">
          <ac:chgData name="QiuTian" userId="d059b521-ee81-481f-be34-ac8650352dd5" providerId="ADAL" clId="{C66083D2-FC5C-0545-90E0-A9B527654B88}" dt="2023-03-04T09:10:18.362" v="126"/>
          <ac:spMkLst>
            <pc:docMk/>
            <pc:sldMk cId="2166971357" sldId="916"/>
            <ac:spMk id="2" creationId="{73878986-2A6C-1197-B474-33D79D44BA8F}"/>
          </ac:spMkLst>
        </pc:spChg>
        <pc:spChg chg="del">
          <ac:chgData name="QiuTian" userId="d059b521-ee81-481f-be34-ac8650352dd5" providerId="ADAL" clId="{C66083D2-FC5C-0545-90E0-A9B527654B88}" dt="2023-03-04T09:09:57.208" v="123"/>
          <ac:spMkLst>
            <pc:docMk/>
            <pc:sldMk cId="2166971357" sldId="91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35520819" sldId="917"/>
        </pc:sldMkLst>
        <pc:spChg chg="add mod">
          <ac:chgData name="QiuTian" userId="d059b521-ee81-481f-be34-ac8650352dd5" providerId="ADAL" clId="{C66083D2-FC5C-0545-90E0-A9B527654B88}" dt="2023-03-04T09:10:18.362" v="126"/>
          <ac:spMkLst>
            <pc:docMk/>
            <pc:sldMk cId="1135520819" sldId="917"/>
            <ac:spMk id="2" creationId="{6B7FCC8C-0806-1B88-1057-386AF81C6F65}"/>
          </ac:spMkLst>
        </pc:spChg>
        <pc:spChg chg="del">
          <ac:chgData name="QiuTian" userId="d059b521-ee81-481f-be34-ac8650352dd5" providerId="ADAL" clId="{C66083D2-FC5C-0545-90E0-A9B527654B88}" dt="2023-03-04T09:09:57.208" v="123"/>
          <ac:spMkLst>
            <pc:docMk/>
            <pc:sldMk cId="1135520819" sldId="917"/>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93408492" sldId="918"/>
        </pc:sldMkLst>
        <pc:spChg chg="add mod">
          <ac:chgData name="QiuTian" userId="d059b521-ee81-481f-be34-ac8650352dd5" providerId="ADAL" clId="{C66083D2-FC5C-0545-90E0-A9B527654B88}" dt="2023-03-04T09:10:18.362" v="126"/>
          <ac:spMkLst>
            <pc:docMk/>
            <pc:sldMk cId="3293408492" sldId="918"/>
            <ac:spMk id="2" creationId="{97593066-82C2-E90F-9BCB-24587D9881E2}"/>
          </ac:spMkLst>
        </pc:spChg>
        <pc:spChg chg="del">
          <ac:chgData name="QiuTian" userId="d059b521-ee81-481f-be34-ac8650352dd5" providerId="ADAL" clId="{C66083D2-FC5C-0545-90E0-A9B527654B88}" dt="2023-03-04T09:09:57.208" v="123"/>
          <ac:spMkLst>
            <pc:docMk/>
            <pc:sldMk cId="3293408492" sldId="918"/>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734549125" sldId="919"/>
        </pc:sldMkLst>
        <pc:spChg chg="add mod">
          <ac:chgData name="QiuTian" userId="d059b521-ee81-481f-be34-ac8650352dd5" providerId="ADAL" clId="{C66083D2-FC5C-0545-90E0-A9B527654B88}" dt="2023-03-04T09:10:18.362" v="126"/>
          <ac:spMkLst>
            <pc:docMk/>
            <pc:sldMk cId="3734549125" sldId="919"/>
            <ac:spMk id="2" creationId="{12075A42-A6EC-9534-0043-8F570752F182}"/>
          </ac:spMkLst>
        </pc:spChg>
        <pc:spChg chg="del">
          <ac:chgData name="QiuTian" userId="d059b521-ee81-481f-be34-ac8650352dd5" providerId="ADAL" clId="{C66083D2-FC5C-0545-90E0-A9B527654B88}" dt="2023-03-04T09:09:57.208" v="123"/>
          <ac:spMkLst>
            <pc:docMk/>
            <pc:sldMk cId="3734549125" sldId="919"/>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375574" sldId="920"/>
        </pc:sldMkLst>
        <pc:spChg chg="add mod">
          <ac:chgData name="QiuTian" userId="d059b521-ee81-481f-be34-ac8650352dd5" providerId="ADAL" clId="{C66083D2-FC5C-0545-90E0-A9B527654B88}" dt="2023-03-04T09:10:18.362" v="126"/>
          <ac:spMkLst>
            <pc:docMk/>
            <pc:sldMk cId="957375574" sldId="920"/>
            <ac:spMk id="2" creationId="{A07C7B51-1237-1C57-27B0-2AE666AC0461}"/>
          </ac:spMkLst>
        </pc:spChg>
        <pc:spChg chg="del">
          <ac:chgData name="QiuTian" userId="d059b521-ee81-481f-be34-ac8650352dd5" providerId="ADAL" clId="{C66083D2-FC5C-0545-90E0-A9B527654B88}" dt="2023-03-04T09:09:57.208" v="123"/>
          <ac:spMkLst>
            <pc:docMk/>
            <pc:sldMk cId="957375574" sldId="920"/>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848431721" sldId="921"/>
        </pc:sldMkLst>
        <pc:spChg chg="add mod">
          <ac:chgData name="QiuTian" userId="d059b521-ee81-481f-be34-ac8650352dd5" providerId="ADAL" clId="{C66083D2-FC5C-0545-90E0-A9B527654B88}" dt="2023-03-04T09:10:18.362" v="126"/>
          <ac:spMkLst>
            <pc:docMk/>
            <pc:sldMk cId="2848431721" sldId="921"/>
            <ac:spMk id="2" creationId="{8CE8C6A7-794D-5A06-F4D7-75177E6142D8}"/>
          </ac:spMkLst>
        </pc:spChg>
        <pc:spChg chg="del">
          <ac:chgData name="QiuTian" userId="d059b521-ee81-481f-be34-ac8650352dd5" providerId="ADAL" clId="{C66083D2-FC5C-0545-90E0-A9B527654B88}" dt="2023-03-04T09:09:57.208" v="123"/>
          <ac:spMkLst>
            <pc:docMk/>
            <pc:sldMk cId="2848431721" sldId="92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735831" sldId="922"/>
        </pc:sldMkLst>
        <pc:spChg chg="add mod">
          <ac:chgData name="QiuTian" userId="d059b521-ee81-481f-be34-ac8650352dd5" providerId="ADAL" clId="{C66083D2-FC5C-0545-90E0-A9B527654B88}" dt="2023-03-04T09:10:18.362" v="126"/>
          <ac:spMkLst>
            <pc:docMk/>
            <pc:sldMk cId="408735831" sldId="922"/>
            <ac:spMk id="2" creationId="{97008A0F-5E73-9FF1-A8F6-B8D352E4299B}"/>
          </ac:spMkLst>
        </pc:spChg>
        <pc:spChg chg="del">
          <ac:chgData name="QiuTian" userId="d059b521-ee81-481f-be34-ac8650352dd5" providerId="ADAL" clId="{C66083D2-FC5C-0545-90E0-A9B527654B88}" dt="2023-03-04T09:09:57.208" v="123"/>
          <ac:spMkLst>
            <pc:docMk/>
            <pc:sldMk cId="408735831" sldId="92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164690021" sldId="923"/>
        </pc:sldMkLst>
        <pc:spChg chg="add mod">
          <ac:chgData name="QiuTian" userId="d059b521-ee81-481f-be34-ac8650352dd5" providerId="ADAL" clId="{C66083D2-FC5C-0545-90E0-A9B527654B88}" dt="2023-03-04T09:10:18.362" v="126"/>
          <ac:spMkLst>
            <pc:docMk/>
            <pc:sldMk cId="2164690021" sldId="923"/>
            <ac:spMk id="2" creationId="{A2F85465-CE94-9187-2C03-57741F60D5FF}"/>
          </ac:spMkLst>
        </pc:spChg>
        <pc:spChg chg="del">
          <ac:chgData name="QiuTian" userId="d059b521-ee81-481f-be34-ac8650352dd5" providerId="ADAL" clId="{C66083D2-FC5C-0545-90E0-A9B527654B88}" dt="2023-03-04T09:09:57.208" v="123"/>
          <ac:spMkLst>
            <pc:docMk/>
            <pc:sldMk cId="2164690021" sldId="92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725934224" sldId="924"/>
        </pc:sldMkLst>
        <pc:spChg chg="add mod">
          <ac:chgData name="QiuTian" userId="d059b521-ee81-481f-be34-ac8650352dd5" providerId="ADAL" clId="{C66083D2-FC5C-0545-90E0-A9B527654B88}" dt="2023-03-04T09:10:18.362" v="126"/>
          <ac:spMkLst>
            <pc:docMk/>
            <pc:sldMk cId="2725934224" sldId="924"/>
            <ac:spMk id="2" creationId="{01A0158F-3393-40B0-361B-64664AFAD891}"/>
          </ac:spMkLst>
        </pc:spChg>
        <pc:spChg chg="del">
          <ac:chgData name="QiuTian" userId="d059b521-ee81-481f-be34-ac8650352dd5" providerId="ADAL" clId="{C66083D2-FC5C-0545-90E0-A9B527654B88}" dt="2023-03-04T09:09:57.208" v="123"/>
          <ac:spMkLst>
            <pc:docMk/>
            <pc:sldMk cId="2725934224" sldId="92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2478115317" sldId="925"/>
        </pc:sldMkLst>
        <pc:spChg chg="add mod">
          <ac:chgData name="QiuTian" userId="d059b521-ee81-481f-be34-ac8650352dd5" providerId="ADAL" clId="{C66083D2-FC5C-0545-90E0-A9B527654B88}" dt="2023-03-04T09:10:18.362" v="126"/>
          <ac:spMkLst>
            <pc:docMk/>
            <pc:sldMk cId="2478115317" sldId="925"/>
            <ac:spMk id="2" creationId="{6BAC314A-4466-61BB-0AF4-C078E4BDD7CF}"/>
          </ac:spMkLst>
        </pc:spChg>
        <pc:spChg chg="del">
          <ac:chgData name="QiuTian" userId="d059b521-ee81-481f-be34-ac8650352dd5" providerId="ADAL" clId="{C66083D2-FC5C-0545-90E0-A9B527654B88}" dt="2023-03-04T09:09:57.208" v="123"/>
          <ac:spMkLst>
            <pc:docMk/>
            <pc:sldMk cId="2478115317" sldId="92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3268557523" sldId="926"/>
        </pc:sldMkLst>
        <pc:spChg chg="add mod">
          <ac:chgData name="QiuTian" userId="d059b521-ee81-481f-be34-ac8650352dd5" providerId="ADAL" clId="{C66083D2-FC5C-0545-90E0-A9B527654B88}" dt="2023-03-04T09:10:18.362" v="126"/>
          <ac:spMkLst>
            <pc:docMk/>
            <pc:sldMk cId="3268557523" sldId="926"/>
            <ac:spMk id="2" creationId="{18FADF49-CC88-FCD3-8DF9-8881FE2E87F2}"/>
          </ac:spMkLst>
        </pc:spChg>
        <pc:spChg chg="del">
          <ac:chgData name="QiuTian" userId="d059b521-ee81-481f-be34-ac8650352dd5" providerId="ADAL" clId="{C66083D2-FC5C-0545-90E0-A9B527654B88}" dt="2023-03-04T09:09:57.208" v="123"/>
          <ac:spMkLst>
            <pc:docMk/>
            <pc:sldMk cId="3268557523" sldId="926"/>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178210623" sldId="927"/>
        </pc:sldMkLst>
        <pc:spChg chg="add mod">
          <ac:chgData name="QiuTian" userId="d059b521-ee81-481f-be34-ac8650352dd5" providerId="ADAL" clId="{C66083D2-FC5C-0545-90E0-A9B527654B88}" dt="2023-03-04T09:10:18.362" v="126"/>
          <ac:spMkLst>
            <pc:docMk/>
            <pc:sldMk cId="1178210623" sldId="927"/>
            <ac:spMk id="2" creationId="{44305539-EB8A-BC10-C7F4-2C587BF92493}"/>
          </ac:spMkLst>
        </pc:spChg>
        <pc:spChg chg="del">
          <ac:chgData name="QiuTian" userId="d059b521-ee81-481f-be34-ac8650352dd5" providerId="ADAL" clId="{C66083D2-FC5C-0545-90E0-A9B527654B88}" dt="2023-03-04T09:09:57.208" v="123"/>
          <ac:spMkLst>
            <pc:docMk/>
            <pc:sldMk cId="1178210623" sldId="927"/>
            <ac:spMk id="5" creationId="{959057A3-0087-D824-6484-FE8805CD1536}"/>
          </ac:spMkLst>
        </pc:spChg>
      </pc:sldChg>
      <pc:sldChg chg="addSp delSp modSp modAnim">
        <pc:chgData name="QiuTian" userId="d059b521-ee81-481f-be34-ac8650352dd5" providerId="ADAL" clId="{C66083D2-FC5C-0545-90E0-A9B527654B88}" dt="2023-03-06T06:29:52.096" v="1477" actId="20577"/>
        <pc:sldMkLst>
          <pc:docMk/>
          <pc:sldMk cId="343596904" sldId="928"/>
        </pc:sldMkLst>
        <pc:spChg chg="add mod">
          <ac:chgData name="QiuTian" userId="d059b521-ee81-481f-be34-ac8650352dd5" providerId="ADAL" clId="{C66083D2-FC5C-0545-90E0-A9B527654B88}" dt="2023-03-04T09:10:18.362" v="126"/>
          <ac:spMkLst>
            <pc:docMk/>
            <pc:sldMk cId="343596904" sldId="928"/>
            <ac:spMk id="2" creationId="{EE5F8C79-215F-20D2-608F-61B4E2CC7B6B}"/>
          </ac:spMkLst>
        </pc:spChg>
        <pc:spChg chg="del">
          <ac:chgData name="QiuTian" userId="d059b521-ee81-481f-be34-ac8650352dd5" providerId="ADAL" clId="{C66083D2-FC5C-0545-90E0-A9B527654B88}" dt="2023-03-04T09:09:57.208" v="123"/>
          <ac:spMkLst>
            <pc:docMk/>
            <pc:sldMk cId="343596904" sldId="928"/>
            <ac:spMk id="5" creationId="{959057A3-0087-D824-6484-FE8805CD1536}"/>
          </ac:spMkLst>
        </pc:spChg>
        <pc:spChg chg="mod">
          <ac:chgData name="QiuTian" userId="d059b521-ee81-481f-be34-ac8650352dd5" providerId="ADAL" clId="{C66083D2-FC5C-0545-90E0-A9B527654B88}" dt="2023-03-06T06:29:52.096" v="1477" actId="20577"/>
          <ac:spMkLst>
            <pc:docMk/>
            <pc:sldMk cId="343596904" sldId="928"/>
            <ac:spMk id="6" creationId="{EABCB773-C0D7-7BF5-AF7B-311C35E83555}"/>
          </ac:spMkLst>
        </pc:spChg>
      </pc:sldChg>
      <pc:sldChg chg="addSp delSp modSp">
        <pc:chgData name="QiuTian" userId="d059b521-ee81-481f-be34-ac8650352dd5" providerId="ADAL" clId="{C66083D2-FC5C-0545-90E0-A9B527654B88}" dt="2023-03-04T09:10:18.362" v="126"/>
        <pc:sldMkLst>
          <pc:docMk/>
          <pc:sldMk cId="1508177070" sldId="929"/>
        </pc:sldMkLst>
        <pc:spChg chg="add mod">
          <ac:chgData name="QiuTian" userId="d059b521-ee81-481f-be34-ac8650352dd5" providerId="ADAL" clId="{C66083D2-FC5C-0545-90E0-A9B527654B88}" dt="2023-03-04T09:10:18.362" v="126"/>
          <ac:spMkLst>
            <pc:docMk/>
            <pc:sldMk cId="1508177070" sldId="929"/>
            <ac:spMk id="2" creationId="{69A7A336-8E5A-5766-7DD1-EFC4FFBDD3EE}"/>
          </ac:spMkLst>
        </pc:spChg>
        <pc:spChg chg="del">
          <ac:chgData name="QiuTian" userId="d059b521-ee81-481f-be34-ac8650352dd5" providerId="ADAL" clId="{C66083D2-FC5C-0545-90E0-A9B527654B88}" dt="2023-03-04T09:09:57.208" v="123"/>
          <ac:spMkLst>
            <pc:docMk/>
            <pc:sldMk cId="1508177070" sldId="929"/>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1404692593" sldId="930"/>
        </pc:sldMkLst>
        <pc:spChg chg="add mod">
          <ac:chgData name="QiuTian" userId="d059b521-ee81-481f-be34-ac8650352dd5" providerId="ADAL" clId="{C66083D2-FC5C-0545-90E0-A9B527654B88}" dt="2023-03-04T09:10:18.362" v="126"/>
          <ac:spMkLst>
            <pc:docMk/>
            <pc:sldMk cId="1404692593" sldId="930"/>
            <ac:spMk id="2" creationId="{491B32D8-5699-5646-7E69-9D3653019448}"/>
          </ac:spMkLst>
        </pc:spChg>
        <pc:spChg chg="del">
          <ac:chgData name="QiuTian" userId="d059b521-ee81-481f-be34-ac8650352dd5" providerId="ADAL" clId="{C66083D2-FC5C-0545-90E0-A9B527654B88}" dt="2023-03-04T09:09:57.208" v="123"/>
          <ac:spMkLst>
            <pc:docMk/>
            <pc:sldMk cId="1404692593" sldId="930"/>
            <ac:spMk id="5" creationId="{959057A3-0087-D824-6484-FE8805CD1536}"/>
          </ac:spMkLst>
        </pc:spChg>
        <pc:spChg chg="add mod">
          <ac:chgData name="QiuTian" userId="d059b521-ee81-481f-be34-ac8650352dd5" providerId="ADAL" clId="{C66083D2-FC5C-0545-90E0-A9B527654B88}" dt="2023-03-04T08:58:34.624" v="15" actId="1076"/>
          <ac:spMkLst>
            <pc:docMk/>
            <pc:sldMk cId="1404692593" sldId="930"/>
            <ac:spMk id="6" creationId="{6DB6C9C8-16F4-76E3-4854-A0CF49DC3614}"/>
          </ac:spMkLst>
        </pc:spChg>
        <pc:spChg chg="add mod">
          <ac:chgData name="QiuTian" userId="d059b521-ee81-481f-be34-ac8650352dd5" providerId="ADAL" clId="{C66083D2-FC5C-0545-90E0-A9B527654B88}" dt="2023-03-04T08:58:34.624" v="15" actId="1076"/>
          <ac:spMkLst>
            <pc:docMk/>
            <pc:sldMk cId="1404692593" sldId="930"/>
            <ac:spMk id="7" creationId="{257AD8B0-CA23-2583-69EE-1B73B490D376}"/>
          </ac:spMkLst>
        </pc:spChg>
        <pc:spChg chg="add mod">
          <ac:chgData name="QiuTian" userId="d059b521-ee81-481f-be34-ac8650352dd5" providerId="ADAL" clId="{C66083D2-FC5C-0545-90E0-A9B527654B88}" dt="2023-03-04T08:58:34.624" v="15" actId="1076"/>
          <ac:spMkLst>
            <pc:docMk/>
            <pc:sldMk cId="1404692593" sldId="930"/>
            <ac:spMk id="8" creationId="{ECB2CFA4-5DAD-1B90-4AED-0FAA9A52C637}"/>
          </ac:spMkLst>
        </pc:spChg>
        <pc:spChg chg="add mod">
          <ac:chgData name="QiuTian" userId="d059b521-ee81-481f-be34-ac8650352dd5" providerId="ADAL" clId="{C66083D2-FC5C-0545-90E0-A9B527654B88}" dt="2023-03-04T08:58:34.624" v="15" actId="1076"/>
          <ac:spMkLst>
            <pc:docMk/>
            <pc:sldMk cId="1404692593" sldId="930"/>
            <ac:spMk id="9" creationId="{E8C142B8-E972-F268-60BB-059B4F284BF9}"/>
          </ac:spMkLst>
        </pc:spChg>
        <pc:spChg chg="add mod">
          <ac:chgData name="QiuTian" userId="d059b521-ee81-481f-be34-ac8650352dd5" providerId="ADAL" clId="{C66083D2-FC5C-0545-90E0-A9B527654B88}" dt="2023-03-04T08:58:34.624" v="15" actId="1076"/>
          <ac:spMkLst>
            <pc:docMk/>
            <pc:sldMk cId="1404692593" sldId="930"/>
            <ac:spMk id="11" creationId="{35759E7F-27DE-A2DE-B0D4-E1D6C7EA62F3}"/>
          </ac:spMkLst>
        </pc:spChg>
        <pc:spChg chg="add mod">
          <ac:chgData name="QiuTian" userId="d059b521-ee81-481f-be34-ac8650352dd5" providerId="ADAL" clId="{C66083D2-FC5C-0545-90E0-A9B527654B88}" dt="2023-03-04T08:58:34.624" v="15" actId="1076"/>
          <ac:spMkLst>
            <pc:docMk/>
            <pc:sldMk cId="1404692593" sldId="930"/>
            <ac:spMk id="13" creationId="{F787E29F-C0B7-C68A-1B05-F20AE254CC91}"/>
          </ac:spMkLst>
        </pc:spChg>
        <pc:spChg chg="mod">
          <ac:chgData name="QiuTian" userId="d059b521-ee81-481f-be34-ac8650352dd5" providerId="ADAL" clId="{C66083D2-FC5C-0545-90E0-A9B527654B88}" dt="2023-03-04T08:58:34.624" v="15" actId="1076"/>
          <ac:spMkLst>
            <pc:docMk/>
            <pc:sldMk cId="1404692593" sldId="930"/>
            <ac:spMk id="15" creationId="{8A6BDDBF-4936-2DFA-D5CA-97739AD6A727}"/>
          </ac:spMkLst>
        </pc:spChg>
        <pc:spChg chg="mod">
          <ac:chgData name="QiuTian" userId="d059b521-ee81-481f-be34-ac8650352dd5" providerId="ADAL" clId="{C66083D2-FC5C-0545-90E0-A9B527654B88}" dt="2023-03-04T08:58:34.624" v="15" actId="1076"/>
          <ac:spMkLst>
            <pc:docMk/>
            <pc:sldMk cId="1404692593" sldId="930"/>
            <ac:spMk id="16" creationId="{019F4AE6-01B4-4FA7-3DCB-889FAD0AAA63}"/>
          </ac:spMkLst>
        </pc:spChg>
        <pc:spChg chg="mod">
          <ac:chgData name="QiuTian" userId="d059b521-ee81-481f-be34-ac8650352dd5" providerId="ADAL" clId="{C66083D2-FC5C-0545-90E0-A9B527654B88}" dt="2023-03-04T08:58:34.624" v="15" actId="1076"/>
          <ac:spMkLst>
            <pc:docMk/>
            <pc:sldMk cId="1404692593" sldId="930"/>
            <ac:spMk id="17" creationId="{E8B95EA5-8D0C-21C1-AC0C-99BF5D6132D9}"/>
          </ac:spMkLst>
        </pc:spChg>
        <pc:spChg chg="mod">
          <ac:chgData name="QiuTian" userId="d059b521-ee81-481f-be34-ac8650352dd5" providerId="ADAL" clId="{C66083D2-FC5C-0545-90E0-A9B527654B88}" dt="2023-03-04T08:58:34.624" v="15" actId="1076"/>
          <ac:spMkLst>
            <pc:docMk/>
            <pc:sldMk cId="1404692593" sldId="930"/>
            <ac:spMk id="18" creationId="{9B4D1949-20FD-DB8E-C4C0-67E3A6CF970C}"/>
          </ac:spMkLst>
        </pc:spChg>
        <pc:spChg chg="mod">
          <ac:chgData name="QiuTian" userId="d059b521-ee81-481f-be34-ac8650352dd5" providerId="ADAL" clId="{C66083D2-FC5C-0545-90E0-A9B527654B88}" dt="2023-03-04T08:58:34.624" v="15" actId="1076"/>
          <ac:spMkLst>
            <pc:docMk/>
            <pc:sldMk cId="1404692593" sldId="930"/>
            <ac:spMk id="19" creationId="{499E3DA4-6AA9-06CE-75ED-908B7B2DABCF}"/>
          </ac:spMkLst>
        </pc:spChg>
        <pc:spChg chg="mod">
          <ac:chgData name="QiuTian" userId="d059b521-ee81-481f-be34-ac8650352dd5" providerId="ADAL" clId="{C66083D2-FC5C-0545-90E0-A9B527654B88}" dt="2023-03-04T08:58:34.624" v="15" actId="1076"/>
          <ac:spMkLst>
            <pc:docMk/>
            <pc:sldMk cId="1404692593" sldId="930"/>
            <ac:spMk id="20" creationId="{F16BCEEE-8D93-4DBD-3E7C-AC5AC4B073EC}"/>
          </ac:spMkLst>
        </pc:spChg>
        <pc:spChg chg="mod">
          <ac:chgData name="QiuTian" userId="d059b521-ee81-481f-be34-ac8650352dd5" providerId="ADAL" clId="{C66083D2-FC5C-0545-90E0-A9B527654B88}" dt="2023-03-04T08:58:34.624" v="15" actId="1076"/>
          <ac:spMkLst>
            <pc:docMk/>
            <pc:sldMk cId="1404692593" sldId="930"/>
            <ac:spMk id="21" creationId="{FA72E281-7237-4D72-5D19-E0E39CD90100}"/>
          </ac:spMkLst>
        </pc:spChg>
        <pc:spChg chg="mod">
          <ac:chgData name="QiuTian" userId="d059b521-ee81-481f-be34-ac8650352dd5" providerId="ADAL" clId="{C66083D2-FC5C-0545-90E0-A9B527654B88}" dt="2023-03-04T08:58:34.624" v="15" actId="1076"/>
          <ac:spMkLst>
            <pc:docMk/>
            <pc:sldMk cId="1404692593" sldId="930"/>
            <ac:spMk id="22" creationId="{AEA9F89E-A488-372B-C214-8D4A3F147680}"/>
          </ac:spMkLst>
        </pc:spChg>
        <pc:spChg chg="mod">
          <ac:chgData name="QiuTian" userId="d059b521-ee81-481f-be34-ac8650352dd5" providerId="ADAL" clId="{C66083D2-FC5C-0545-90E0-A9B527654B88}" dt="2023-03-04T08:58:34.624" v="15" actId="1076"/>
          <ac:spMkLst>
            <pc:docMk/>
            <pc:sldMk cId="1404692593" sldId="930"/>
            <ac:spMk id="23" creationId="{FA43B87B-60BF-8C95-BA51-5D7733FBD55D}"/>
          </ac:spMkLst>
        </pc:spChg>
        <pc:spChg chg="mod">
          <ac:chgData name="QiuTian" userId="d059b521-ee81-481f-be34-ac8650352dd5" providerId="ADAL" clId="{C66083D2-FC5C-0545-90E0-A9B527654B88}" dt="2023-03-04T08:58:34.624" v="15" actId="1076"/>
          <ac:spMkLst>
            <pc:docMk/>
            <pc:sldMk cId="1404692593" sldId="930"/>
            <ac:spMk id="24" creationId="{137008D0-81A3-59DF-DB37-2CEF5CD7C106}"/>
          </ac:spMkLst>
        </pc:spChg>
        <pc:spChg chg="mod">
          <ac:chgData name="QiuTian" userId="d059b521-ee81-481f-be34-ac8650352dd5" providerId="ADAL" clId="{C66083D2-FC5C-0545-90E0-A9B527654B88}" dt="2023-03-04T08:58:34.624" v="15" actId="1076"/>
          <ac:spMkLst>
            <pc:docMk/>
            <pc:sldMk cId="1404692593" sldId="930"/>
            <ac:spMk id="25" creationId="{C627BF56-122A-AD57-C990-DC78C5C21040}"/>
          </ac:spMkLst>
        </pc:spChg>
        <pc:spChg chg="mod">
          <ac:chgData name="QiuTian" userId="d059b521-ee81-481f-be34-ac8650352dd5" providerId="ADAL" clId="{C66083D2-FC5C-0545-90E0-A9B527654B88}" dt="2023-03-04T08:58:34.624" v="15" actId="1076"/>
          <ac:spMkLst>
            <pc:docMk/>
            <pc:sldMk cId="1404692593" sldId="930"/>
            <ac:spMk id="26" creationId="{E0F02A90-949F-7212-7862-FC59C1BBC945}"/>
          </ac:spMkLst>
        </pc:spChg>
        <pc:spChg chg="mod">
          <ac:chgData name="QiuTian" userId="d059b521-ee81-481f-be34-ac8650352dd5" providerId="ADAL" clId="{C66083D2-FC5C-0545-90E0-A9B527654B88}" dt="2023-03-04T08:58:34.624" v="15" actId="1076"/>
          <ac:spMkLst>
            <pc:docMk/>
            <pc:sldMk cId="1404692593" sldId="930"/>
            <ac:spMk id="27" creationId="{1F9EF50C-90B6-8A8E-747E-67C5BFFCAA10}"/>
          </ac:spMkLst>
        </pc:spChg>
        <pc:spChg chg="mod">
          <ac:chgData name="QiuTian" userId="d059b521-ee81-481f-be34-ac8650352dd5" providerId="ADAL" clId="{C66083D2-FC5C-0545-90E0-A9B527654B88}" dt="2023-03-04T08:58:34.624" v="15" actId="1076"/>
          <ac:spMkLst>
            <pc:docMk/>
            <pc:sldMk cId="1404692593" sldId="930"/>
            <ac:spMk id="28" creationId="{9313FE67-3B89-BA45-2E8D-2886DB85FDFA}"/>
          </ac:spMkLst>
        </pc:spChg>
        <pc:spChg chg="mod">
          <ac:chgData name="QiuTian" userId="d059b521-ee81-481f-be34-ac8650352dd5" providerId="ADAL" clId="{C66083D2-FC5C-0545-90E0-A9B527654B88}" dt="2023-03-04T08:58:34.624" v="15" actId="1076"/>
          <ac:spMkLst>
            <pc:docMk/>
            <pc:sldMk cId="1404692593" sldId="930"/>
            <ac:spMk id="29" creationId="{7EC73AF3-44C6-ECC3-34D1-7CAF835E93C0}"/>
          </ac:spMkLst>
        </pc:spChg>
        <pc:spChg chg="mod">
          <ac:chgData name="QiuTian" userId="d059b521-ee81-481f-be34-ac8650352dd5" providerId="ADAL" clId="{C66083D2-FC5C-0545-90E0-A9B527654B88}" dt="2023-03-04T08:58:34.624" v="15" actId="1076"/>
          <ac:spMkLst>
            <pc:docMk/>
            <pc:sldMk cId="1404692593" sldId="930"/>
            <ac:spMk id="30" creationId="{CEC2944B-817D-1CF3-473F-965D62D643CC}"/>
          </ac:spMkLst>
        </pc:spChg>
        <pc:spChg chg="mod">
          <ac:chgData name="QiuTian" userId="d059b521-ee81-481f-be34-ac8650352dd5" providerId="ADAL" clId="{C66083D2-FC5C-0545-90E0-A9B527654B88}" dt="2023-03-04T08:58:34.624" v="15" actId="1076"/>
          <ac:spMkLst>
            <pc:docMk/>
            <pc:sldMk cId="1404692593" sldId="930"/>
            <ac:spMk id="31" creationId="{9B3E1A22-D3F4-B6D2-0447-A5F74ECAB7CA}"/>
          </ac:spMkLst>
        </pc:spChg>
        <pc:spChg chg="mod">
          <ac:chgData name="QiuTian" userId="d059b521-ee81-481f-be34-ac8650352dd5" providerId="ADAL" clId="{C66083D2-FC5C-0545-90E0-A9B527654B88}" dt="2023-03-04T08:58:34.624" v="15" actId="1076"/>
          <ac:spMkLst>
            <pc:docMk/>
            <pc:sldMk cId="1404692593" sldId="930"/>
            <ac:spMk id="32" creationId="{450F37FA-DB66-CE96-507C-ABF6FD83F9AD}"/>
          </ac:spMkLst>
        </pc:spChg>
        <pc:spChg chg="mod">
          <ac:chgData name="QiuTian" userId="d059b521-ee81-481f-be34-ac8650352dd5" providerId="ADAL" clId="{C66083D2-FC5C-0545-90E0-A9B527654B88}" dt="2023-03-04T08:58:34.624" v="15" actId="1076"/>
          <ac:spMkLst>
            <pc:docMk/>
            <pc:sldMk cId="1404692593" sldId="930"/>
            <ac:spMk id="33" creationId="{EDFADEA7-7A96-225C-6565-9DE28B29569B}"/>
          </ac:spMkLst>
        </pc:spChg>
        <pc:spChg chg="mod">
          <ac:chgData name="QiuTian" userId="d059b521-ee81-481f-be34-ac8650352dd5" providerId="ADAL" clId="{C66083D2-FC5C-0545-90E0-A9B527654B88}" dt="2023-03-04T08:58:34.624" v="15" actId="1076"/>
          <ac:spMkLst>
            <pc:docMk/>
            <pc:sldMk cId="1404692593" sldId="930"/>
            <ac:spMk id="34" creationId="{DC5347DA-EE8D-E91C-FFA5-1D54F560F600}"/>
          </ac:spMkLst>
        </pc:spChg>
        <pc:spChg chg="mod">
          <ac:chgData name="QiuTian" userId="d059b521-ee81-481f-be34-ac8650352dd5" providerId="ADAL" clId="{C66083D2-FC5C-0545-90E0-A9B527654B88}" dt="2023-03-04T08:58:34.624" v="15" actId="1076"/>
          <ac:spMkLst>
            <pc:docMk/>
            <pc:sldMk cId="1404692593" sldId="930"/>
            <ac:spMk id="35" creationId="{35F5122F-9606-CD20-91D1-FC83D8304646}"/>
          </ac:spMkLst>
        </pc:spChg>
        <pc:spChg chg="mod">
          <ac:chgData name="QiuTian" userId="d059b521-ee81-481f-be34-ac8650352dd5" providerId="ADAL" clId="{C66083D2-FC5C-0545-90E0-A9B527654B88}" dt="2023-03-04T08:58:34.624" v="15" actId="1076"/>
          <ac:spMkLst>
            <pc:docMk/>
            <pc:sldMk cId="1404692593" sldId="930"/>
            <ac:spMk id="36" creationId="{0B624498-788B-B393-98AB-ACC8F9808359}"/>
          </ac:spMkLst>
        </pc:spChg>
        <pc:spChg chg="mod">
          <ac:chgData name="QiuTian" userId="d059b521-ee81-481f-be34-ac8650352dd5" providerId="ADAL" clId="{C66083D2-FC5C-0545-90E0-A9B527654B88}" dt="2023-03-04T08:58:34.624" v="15" actId="1076"/>
          <ac:spMkLst>
            <pc:docMk/>
            <pc:sldMk cId="1404692593" sldId="930"/>
            <ac:spMk id="37" creationId="{B69CBC46-A0FA-3BB0-2D51-E813DF8D33FC}"/>
          </ac:spMkLst>
        </pc:spChg>
        <pc:spChg chg="mod">
          <ac:chgData name="QiuTian" userId="d059b521-ee81-481f-be34-ac8650352dd5" providerId="ADAL" clId="{C66083D2-FC5C-0545-90E0-A9B527654B88}" dt="2023-03-04T08:58:34.624" v="15" actId="1076"/>
          <ac:spMkLst>
            <pc:docMk/>
            <pc:sldMk cId="1404692593" sldId="930"/>
            <ac:spMk id="38" creationId="{53C8BDF2-17D9-4BD4-AD72-FE217DC32455}"/>
          </ac:spMkLst>
        </pc:spChg>
        <pc:spChg chg="mod">
          <ac:chgData name="QiuTian" userId="d059b521-ee81-481f-be34-ac8650352dd5" providerId="ADAL" clId="{C66083D2-FC5C-0545-90E0-A9B527654B88}" dt="2023-03-04T08:58:34.624" v="15" actId="1076"/>
          <ac:spMkLst>
            <pc:docMk/>
            <pc:sldMk cId="1404692593" sldId="930"/>
            <ac:spMk id="39" creationId="{9BF27DF0-3E31-B31A-B8CD-8079CD541B62}"/>
          </ac:spMkLst>
        </pc:spChg>
        <pc:spChg chg="mod">
          <ac:chgData name="QiuTian" userId="d059b521-ee81-481f-be34-ac8650352dd5" providerId="ADAL" clId="{C66083D2-FC5C-0545-90E0-A9B527654B88}" dt="2023-03-04T08:58:34.624" v="15" actId="1076"/>
          <ac:spMkLst>
            <pc:docMk/>
            <pc:sldMk cId="1404692593" sldId="930"/>
            <ac:spMk id="40" creationId="{C1CCA4B5-3732-8FF0-F5E1-2067D730D6ED}"/>
          </ac:spMkLst>
        </pc:spChg>
        <pc:spChg chg="mod">
          <ac:chgData name="QiuTian" userId="d059b521-ee81-481f-be34-ac8650352dd5" providerId="ADAL" clId="{C66083D2-FC5C-0545-90E0-A9B527654B88}" dt="2023-03-04T08:58:34.624" v="15" actId="1076"/>
          <ac:spMkLst>
            <pc:docMk/>
            <pc:sldMk cId="1404692593" sldId="930"/>
            <ac:spMk id="41" creationId="{97F5C2E0-4E2B-617C-FA5C-832DB80473DB}"/>
          </ac:spMkLst>
        </pc:spChg>
        <pc:spChg chg="mod">
          <ac:chgData name="QiuTian" userId="d059b521-ee81-481f-be34-ac8650352dd5" providerId="ADAL" clId="{C66083D2-FC5C-0545-90E0-A9B527654B88}" dt="2023-03-04T08:58:34.624" v="15" actId="1076"/>
          <ac:spMkLst>
            <pc:docMk/>
            <pc:sldMk cId="1404692593" sldId="930"/>
            <ac:spMk id="42" creationId="{B8D264F0-347C-AA7B-09A4-28C3182DDA54}"/>
          </ac:spMkLst>
        </pc:spChg>
        <pc:spChg chg="mod">
          <ac:chgData name="QiuTian" userId="d059b521-ee81-481f-be34-ac8650352dd5" providerId="ADAL" clId="{C66083D2-FC5C-0545-90E0-A9B527654B88}" dt="2023-03-04T08:58:34.624" v="15" actId="1076"/>
          <ac:spMkLst>
            <pc:docMk/>
            <pc:sldMk cId="1404692593" sldId="930"/>
            <ac:spMk id="43" creationId="{E5ACE17B-ED10-A367-540B-2E9632D1AA91}"/>
          </ac:spMkLst>
        </pc:spChg>
        <pc:spChg chg="mod">
          <ac:chgData name="QiuTian" userId="d059b521-ee81-481f-be34-ac8650352dd5" providerId="ADAL" clId="{C66083D2-FC5C-0545-90E0-A9B527654B88}" dt="2023-03-04T08:58:34.624" v="15" actId="1076"/>
          <ac:spMkLst>
            <pc:docMk/>
            <pc:sldMk cId="1404692593" sldId="930"/>
            <ac:spMk id="44" creationId="{2B17F3C5-9C73-40C8-2232-1FCECF6962D9}"/>
          </ac:spMkLst>
        </pc:spChg>
        <pc:spChg chg="mod">
          <ac:chgData name="QiuTian" userId="d059b521-ee81-481f-be34-ac8650352dd5" providerId="ADAL" clId="{C66083D2-FC5C-0545-90E0-A9B527654B88}" dt="2023-03-04T08:58:34.624" v="15" actId="1076"/>
          <ac:spMkLst>
            <pc:docMk/>
            <pc:sldMk cId="1404692593" sldId="930"/>
            <ac:spMk id="45" creationId="{0B3F2310-F868-954E-0480-E62D1F273A45}"/>
          </ac:spMkLst>
        </pc:spChg>
        <pc:spChg chg="mod">
          <ac:chgData name="QiuTian" userId="d059b521-ee81-481f-be34-ac8650352dd5" providerId="ADAL" clId="{C66083D2-FC5C-0545-90E0-A9B527654B88}" dt="2023-03-04T08:58:34.624" v="15" actId="1076"/>
          <ac:spMkLst>
            <pc:docMk/>
            <pc:sldMk cId="1404692593" sldId="930"/>
            <ac:spMk id="46" creationId="{8EFC0787-42C4-EF36-BC49-0BD8DB462BAE}"/>
          </ac:spMkLst>
        </pc:spChg>
        <pc:spChg chg="add mod">
          <ac:chgData name="QiuTian" userId="d059b521-ee81-481f-be34-ac8650352dd5" providerId="ADAL" clId="{C66083D2-FC5C-0545-90E0-A9B527654B88}" dt="2023-03-04T08:58:34.624" v="15" actId="1076"/>
          <ac:spMkLst>
            <pc:docMk/>
            <pc:sldMk cId="1404692593" sldId="930"/>
            <ac:spMk id="47" creationId="{963E02FF-926C-7A14-89F0-284B914BCA39}"/>
          </ac:spMkLst>
        </pc:spChg>
        <pc:spChg chg="add mod">
          <ac:chgData name="QiuTian" userId="d059b521-ee81-481f-be34-ac8650352dd5" providerId="ADAL" clId="{C66083D2-FC5C-0545-90E0-A9B527654B88}" dt="2023-03-04T08:58:34.624" v="15" actId="1076"/>
          <ac:spMkLst>
            <pc:docMk/>
            <pc:sldMk cId="1404692593" sldId="930"/>
            <ac:spMk id="48" creationId="{95C42CE7-288B-3B87-E57C-35266BA356B4}"/>
          </ac:spMkLst>
        </pc:spChg>
        <pc:grpChg chg="add mod">
          <ac:chgData name="QiuTian" userId="d059b521-ee81-481f-be34-ac8650352dd5" providerId="ADAL" clId="{C66083D2-FC5C-0545-90E0-A9B527654B88}" dt="2023-03-04T08:58:34.624" v="15" actId="1076"/>
          <ac:grpSpMkLst>
            <pc:docMk/>
            <pc:sldMk cId="1404692593" sldId="930"/>
            <ac:grpSpMk id="14" creationId="{0F22493D-1AA5-2EF5-4583-290CA742BE8F}"/>
          </ac:grpSpMkLst>
        </pc:grpChg>
        <pc:graphicFrameChg chg="add mod">
          <ac:chgData name="QiuTian" userId="d059b521-ee81-481f-be34-ac8650352dd5" providerId="ADAL" clId="{C66083D2-FC5C-0545-90E0-A9B527654B88}" dt="2023-03-04T08:58:34.624" v="15" actId="1076"/>
          <ac:graphicFrameMkLst>
            <pc:docMk/>
            <pc:sldMk cId="1404692593" sldId="930"/>
            <ac:graphicFrameMk id="10" creationId="{1DBF2ACC-CC48-B42B-7707-EB691CC5FA4C}"/>
          </ac:graphicFrameMkLst>
        </pc:graphicFrameChg>
        <pc:graphicFrameChg chg="add mod">
          <ac:chgData name="QiuTian" userId="d059b521-ee81-481f-be34-ac8650352dd5" providerId="ADAL" clId="{C66083D2-FC5C-0545-90E0-A9B527654B88}" dt="2023-03-04T08:58:34.624" v="15" actId="1076"/>
          <ac:graphicFrameMkLst>
            <pc:docMk/>
            <pc:sldMk cId="1404692593" sldId="930"/>
            <ac:graphicFrameMk id="12" creationId="{8FA94B90-4DC2-44F7-78CA-27BBC51A4CF1}"/>
          </ac:graphicFrameMkLst>
        </pc:graphicFrameChg>
      </pc:sldChg>
      <pc:sldChg chg="addSp delSp modSp">
        <pc:chgData name="QiuTian" userId="d059b521-ee81-481f-be34-ac8650352dd5" providerId="ADAL" clId="{C66083D2-FC5C-0545-90E0-A9B527654B88}" dt="2023-03-04T09:10:18.362" v="126"/>
        <pc:sldMkLst>
          <pc:docMk/>
          <pc:sldMk cId="2332803798" sldId="931"/>
        </pc:sldMkLst>
        <pc:spChg chg="add mod">
          <ac:chgData name="QiuTian" userId="d059b521-ee81-481f-be34-ac8650352dd5" providerId="ADAL" clId="{C66083D2-FC5C-0545-90E0-A9B527654B88}" dt="2023-03-04T09:10:18.362" v="126"/>
          <ac:spMkLst>
            <pc:docMk/>
            <pc:sldMk cId="2332803798" sldId="931"/>
            <ac:spMk id="2" creationId="{1AE8281D-6833-D37A-95AC-270F2EE20B97}"/>
          </ac:spMkLst>
        </pc:spChg>
        <pc:spChg chg="del">
          <ac:chgData name="QiuTian" userId="d059b521-ee81-481f-be34-ac8650352dd5" providerId="ADAL" clId="{C66083D2-FC5C-0545-90E0-A9B527654B88}" dt="2023-03-04T09:09:57.208" v="123"/>
          <ac:spMkLst>
            <pc:docMk/>
            <pc:sldMk cId="2332803798" sldId="931"/>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113091470" sldId="932"/>
        </pc:sldMkLst>
        <pc:spChg chg="add mod">
          <ac:chgData name="QiuTian" userId="d059b521-ee81-481f-be34-ac8650352dd5" providerId="ADAL" clId="{C66083D2-FC5C-0545-90E0-A9B527654B88}" dt="2023-03-04T09:10:18.362" v="126"/>
          <ac:spMkLst>
            <pc:docMk/>
            <pc:sldMk cId="4113091470" sldId="932"/>
            <ac:spMk id="2" creationId="{16988228-16FB-5838-BD8B-958CE9861CA7}"/>
          </ac:spMkLst>
        </pc:spChg>
        <pc:spChg chg="del">
          <ac:chgData name="QiuTian" userId="d059b521-ee81-481f-be34-ac8650352dd5" providerId="ADAL" clId="{C66083D2-FC5C-0545-90E0-A9B527654B88}" dt="2023-03-04T09:09:57.208" v="123"/>
          <ac:spMkLst>
            <pc:docMk/>
            <pc:sldMk cId="4113091470" sldId="932"/>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082328520" sldId="933"/>
        </pc:sldMkLst>
        <pc:spChg chg="add mod">
          <ac:chgData name="QiuTian" userId="d059b521-ee81-481f-be34-ac8650352dd5" providerId="ADAL" clId="{C66083D2-FC5C-0545-90E0-A9B527654B88}" dt="2023-03-04T09:10:18.362" v="126"/>
          <ac:spMkLst>
            <pc:docMk/>
            <pc:sldMk cId="4082328520" sldId="933"/>
            <ac:spMk id="2" creationId="{8F014CC3-D0A1-97ED-2D39-CF69CE9F115D}"/>
          </ac:spMkLst>
        </pc:spChg>
        <pc:spChg chg="del">
          <ac:chgData name="QiuTian" userId="d059b521-ee81-481f-be34-ac8650352dd5" providerId="ADAL" clId="{C66083D2-FC5C-0545-90E0-A9B527654B88}" dt="2023-03-04T09:09:57.208" v="123"/>
          <ac:spMkLst>
            <pc:docMk/>
            <pc:sldMk cId="4082328520" sldId="933"/>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957627353" sldId="934"/>
        </pc:sldMkLst>
        <pc:spChg chg="add mod">
          <ac:chgData name="QiuTian" userId="d059b521-ee81-481f-be34-ac8650352dd5" providerId="ADAL" clId="{C66083D2-FC5C-0545-90E0-A9B527654B88}" dt="2023-03-04T09:10:18.362" v="126"/>
          <ac:spMkLst>
            <pc:docMk/>
            <pc:sldMk cId="957627353" sldId="934"/>
            <ac:spMk id="2" creationId="{95EC346F-F717-E22A-06C4-85557FA3BD9C}"/>
          </ac:spMkLst>
        </pc:spChg>
        <pc:spChg chg="del">
          <ac:chgData name="QiuTian" userId="d059b521-ee81-481f-be34-ac8650352dd5" providerId="ADAL" clId="{C66083D2-FC5C-0545-90E0-A9B527654B88}" dt="2023-03-04T09:09:57.208" v="123"/>
          <ac:spMkLst>
            <pc:docMk/>
            <pc:sldMk cId="957627353" sldId="934"/>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1016407554" sldId="935"/>
        </pc:sldMkLst>
        <pc:spChg chg="add mod">
          <ac:chgData name="QiuTian" userId="d059b521-ee81-481f-be34-ac8650352dd5" providerId="ADAL" clId="{C66083D2-FC5C-0545-90E0-A9B527654B88}" dt="2023-03-04T09:10:18.362" v="126"/>
          <ac:spMkLst>
            <pc:docMk/>
            <pc:sldMk cId="1016407554" sldId="935"/>
            <ac:spMk id="2" creationId="{0D096EFD-E2BB-F715-4CA1-231DE7159641}"/>
          </ac:spMkLst>
        </pc:spChg>
        <pc:spChg chg="del">
          <ac:chgData name="QiuTian" userId="d059b521-ee81-481f-be34-ac8650352dd5" providerId="ADAL" clId="{C66083D2-FC5C-0545-90E0-A9B527654B88}" dt="2023-03-04T09:09:57.208" v="123"/>
          <ac:spMkLst>
            <pc:docMk/>
            <pc:sldMk cId="1016407554" sldId="935"/>
            <ac:spMk id="5" creationId="{959057A3-0087-D824-6484-FE8805CD1536}"/>
          </ac:spMkLst>
        </pc:spChg>
      </pc:sldChg>
      <pc:sldChg chg="addSp delSp modSp">
        <pc:chgData name="QiuTian" userId="d059b521-ee81-481f-be34-ac8650352dd5" providerId="ADAL" clId="{C66083D2-FC5C-0545-90E0-A9B527654B88}" dt="2023-03-04T09:10:18.362" v="126"/>
        <pc:sldMkLst>
          <pc:docMk/>
          <pc:sldMk cId="456314027" sldId="936"/>
        </pc:sldMkLst>
        <pc:spChg chg="add mod">
          <ac:chgData name="QiuTian" userId="d059b521-ee81-481f-be34-ac8650352dd5" providerId="ADAL" clId="{C66083D2-FC5C-0545-90E0-A9B527654B88}" dt="2023-03-04T09:10:18.362" v="126"/>
          <ac:spMkLst>
            <pc:docMk/>
            <pc:sldMk cId="456314027" sldId="936"/>
            <ac:spMk id="2" creationId="{78E8AACC-5E87-713A-9F46-76890B80FFA4}"/>
          </ac:spMkLst>
        </pc:spChg>
        <pc:spChg chg="del">
          <ac:chgData name="QiuTian" userId="d059b521-ee81-481f-be34-ac8650352dd5" providerId="ADAL" clId="{C66083D2-FC5C-0545-90E0-A9B527654B88}" dt="2023-03-04T09:09:57.208" v="123"/>
          <ac:spMkLst>
            <pc:docMk/>
            <pc:sldMk cId="456314027" sldId="936"/>
            <ac:spMk id="5" creationId="{959057A3-0087-D824-6484-FE8805CD1536}"/>
          </ac:spMkLst>
        </pc:spChg>
      </pc:sldChg>
      <pc:sldChg chg="addSp delSp modSp modAnim">
        <pc:chgData name="QiuTian" userId="d059b521-ee81-481f-be34-ac8650352dd5" providerId="ADAL" clId="{C66083D2-FC5C-0545-90E0-A9B527654B88}" dt="2023-03-04T09:10:18.362" v="126"/>
        <pc:sldMkLst>
          <pc:docMk/>
          <pc:sldMk cId="384963022" sldId="937"/>
        </pc:sldMkLst>
        <pc:spChg chg="add mod">
          <ac:chgData name="QiuTian" userId="d059b521-ee81-481f-be34-ac8650352dd5" providerId="ADAL" clId="{C66083D2-FC5C-0545-90E0-A9B527654B88}" dt="2023-03-04T09:10:18.362" v="126"/>
          <ac:spMkLst>
            <pc:docMk/>
            <pc:sldMk cId="384963022" sldId="937"/>
            <ac:spMk id="2" creationId="{E16A1B4F-BDCD-FF80-93F2-A8AD27BF9049}"/>
          </ac:spMkLst>
        </pc:spChg>
        <pc:spChg chg="del">
          <ac:chgData name="QiuTian" userId="d059b521-ee81-481f-be34-ac8650352dd5" providerId="ADAL" clId="{C66083D2-FC5C-0545-90E0-A9B527654B88}" dt="2023-03-04T09:09:57.208" v="123"/>
          <ac:spMkLst>
            <pc:docMk/>
            <pc:sldMk cId="384963022" sldId="937"/>
            <ac:spMk id="5" creationId="{959057A3-0087-D824-6484-FE8805CD1536}"/>
          </ac:spMkLst>
        </pc:spChg>
        <pc:spChg chg="add mod">
          <ac:chgData name="QiuTian" userId="d059b521-ee81-481f-be34-ac8650352dd5" providerId="ADAL" clId="{C66083D2-FC5C-0545-90E0-A9B527654B88}" dt="2023-03-04T08:55:25.438" v="2" actId="1076"/>
          <ac:spMkLst>
            <pc:docMk/>
            <pc:sldMk cId="384963022" sldId="937"/>
            <ac:spMk id="6" creationId="{A4976F6C-351C-A692-4EF8-4775D489DD09}"/>
          </ac:spMkLst>
        </pc:spChg>
        <pc:spChg chg="add mod">
          <ac:chgData name="QiuTian" userId="d059b521-ee81-481f-be34-ac8650352dd5" providerId="ADAL" clId="{C66083D2-FC5C-0545-90E0-A9B527654B88}" dt="2023-03-04T08:55:25.438" v="2" actId="1076"/>
          <ac:spMkLst>
            <pc:docMk/>
            <pc:sldMk cId="384963022" sldId="937"/>
            <ac:spMk id="7" creationId="{E703B3B5-FD15-F310-CC4F-BEECA3FF97D5}"/>
          </ac:spMkLst>
        </pc:spChg>
        <pc:spChg chg="add mod">
          <ac:chgData name="QiuTian" userId="d059b521-ee81-481f-be34-ac8650352dd5" providerId="ADAL" clId="{C66083D2-FC5C-0545-90E0-A9B527654B88}" dt="2023-03-04T08:55:25.438" v="2" actId="1076"/>
          <ac:spMkLst>
            <pc:docMk/>
            <pc:sldMk cId="384963022" sldId="937"/>
            <ac:spMk id="8" creationId="{1C8EA879-F126-C202-7C29-D44A271D2F2B}"/>
          </ac:spMkLst>
        </pc:spChg>
      </pc:sldChg>
      <pc:sldChg chg="addSp delSp modSp mod">
        <pc:chgData name="QiuTian" userId="d059b521-ee81-481f-be34-ac8650352dd5" providerId="ADAL" clId="{C66083D2-FC5C-0545-90E0-A9B527654B88}" dt="2023-03-04T09:10:18.362" v="126"/>
        <pc:sldMkLst>
          <pc:docMk/>
          <pc:sldMk cId="977595805" sldId="938"/>
        </pc:sldMkLst>
        <pc:spChg chg="add mod">
          <ac:chgData name="QiuTian" userId="d059b521-ee81-481f-be34-ac8650352dd5" providerId="ADAL" clId="{C66083D2-FC5C-0545-90E0-A9B527654B88}" dt="2023-03-04T09:10:18.362" v="126"/>
          <ac:spMkLst>
            <pc:docMk/>
            <pc:sldMk cId="977595805" sldId="938"/>
            <ac:spMk id="2" creationId="{18579DB9-5FB0-4A56-E837-56699D8F8A3C}"/>
          </ac:spMkLst>
        </pc:spChg>
        <pc:spChg chg="del">
          <ac:chgData name="QiuTian" userId="d059b521-ee81-481f-be34-ac8650352dd5" providerId="ADAL" clId="{C66083D2-FC5C-0545-90E0-A9B527654B88}" dt="2023-03-04T09:09:57.208" v="123"/>
          <ac:spMkLst>
            <pc:docMk/>
            <pc:sldMk cId="977595805" sldId="938"/>
            <ac:spMk id="5" creationId="{959057A3-0087-D824-6484-FE8805CD1536}"/>
          </ac:spMkLst>
        </pc:spChg>
        <pc:spChg chg="add mod">
          <ac:chgData name="QiuTian" userId="d059b521-ee81-481f-be34-ac8650352dd5" providerId="ADAL" clId="{C66083D2-FC5C-0545-90E0-A9B527654B88}" dt="2023-03-04T08:55:40.434" v="4" actId="1076"/>
          <ac:spMkLst>
            <pc:docMk/>
            <pc:sldMk cId="977595805" sldId="938"/>
            <ac:spMk id="7" creationId="{58F019AC-0496-BCF2-D1FA-BBDA6E22FD0C}"/>
          </ac:spMkLst>
        </pc:spChg>
        <pc:spChg chg="add mod">
          <ac:chgData name="QiuTian" userId="d059b521-ee81-481f-be34-ac8650352dd5" providerId="ADAL" clId="{C66083D2-FC5C-0545-90E0-A9B527654B88}" dt="2023-03-04T08:55:40.434" v="4" actId="1076"/>
          <ac:spMkLst>
            <pc:docMk/>
            <pc:sldMk cId="977595805" sldId="938"/>
            <ac:spMk id="8" creationId="{9D5BCCA4-380B-BF64-97E7-AFD28AA42C85}"/>
          </ac:spMkLst>
        </pc:spChg>
        <pc:picChg chg="add mod">
          <ac:chgData name="QiuTian" userId="d059b521-ee81-481f-be34-ac8650352dd5" providerId="ADAL" clId="{C66083D2-FC5C-0545-90E0-A9B527654B88}" dt="2023-03-04T08:55:40.434" v="4" actId="1076"/>
          <ac:picMkLst>
            <pc:docMk/>
            <pc:sldMk cId="977595805" sldId="938"/>
            <ac:picMk id="6" creationId="{EF1F2C4E-1777-BE70-B4D1-93D5B13AC438}"/>
          </ac:picMkLst>
        </pc:picChg>
      </pc:sldChg>
      <pc:sldChg chg="addSp delSp modSp add modAnim">
        <pc:chgData name="QiuTian" userId="d059b521-ee81-481f-be34-ac8650352dd5" providerId="ADAL" clId="{C66083D2-FC5C-0545-90E0-A9B527654B88}" dt="2023-03-04T09:10:18.362" v="126"/>
        <pc:sldMkLst>
          <pc:docMk/>
          <pc:sldMk cId="2487522542" sldId="939"/>
        </pc:sldMkLst>
        <pc:spChg chg="add mod">
          <ac:chgData name="QiuTian" userId="d059b521-ee81-481f-be34-ac8650352dd5" providerId="ADAL" clId="{C66083D2-FC5C-0545-90E0-A9B527654B88}" dt="2023-03-04T09:10:18.362" v="126"/>
          <ac:spMkLst>
            <pc:docMk/>
            <pc:sldMk cId="2487522542" sldId="939"/>
            <ac:spMk id="2" creationId="{C4601BC4-5AA4-B3AD-CBFF-2BFAFD0C10C6}"/>
          </ac:spMkLst>
        </pc:spChg>
        <pc:spChg chg="del">
          <ac:chgData name="QiuTian" userId="d059b521-ee81-481f-be34-ac8650352dd5" providerId="ADAL" clId="{C66083D2-FC5C-0545-90E0-A9B527654B88}" dt="2023-03-04T09:09:57.208" v="123"/>
          <ac:spMkLst>
            <pc:docMk/>
            <pc:sldMk cId="2487522542" sldId="939"/>
            <ac:spMk id="5" creationId="{959057A3-0087-D824-6484-FE8805CD1536}"/>
          </ac:spMkLst>
        </pc:spChg>
        <pc:spChg chg="add mod">
          <ac:chgData name="QiuTian" userId="d059b521-ee81-481f-be34-ac8650352dd5" providerId="ADAL" clId="{C66083D2-FC5C-0545-90E0-A9B527654B88}" dt="2023-03-04T08:58:46.548" v="17" actId="1076"/>
          <ac:spMkLst>
            <pc:docMk/>
            <pc:sldMk cId="2487522542" sldId="939"/>
            <ac:spMk id="6" creationId="{D4A49E80-0C4F-54CA-6B5E-B56A1E766D9B}"/>
          </ac:spMkLst>
        </pc:spChg>
        <pc:spChg chg="add mod">
          <ac:chgData name="QiuTian" userId="d059b521-ee81-481f-be34-ac8650352dd5" providerId="ADAL" clId="{C66083D2-FC5C-0545-90E0-A9B527654B88}" dt="2023-03-04T08:58:46.548" v="17" actId="1076"/>
          <ac:spMkLst>
            <pc:docMk/>
            <pc:sldMk cId="2487522542" sldId="939"/>
            <ac:spMk id="7" creationId="{2FA807C8-FBDB-8EFE-12A7-BEE59ABC98F6}"/>
          </ac:spMkLst>
        </pc:spChg>
        <pc:spChg chg="add mod">
          <ac:chgData name="QiuTian" userId="d059b521-ee81-481f-be34-ac8650352dd5" providerId="ADAL" clId="{C66083D2-FC5C-0545-90E0-A9B527654B88}" dt="2023-03-04T08:58:46.548" v="17" actId="1076"/>
          <ac:spMkLst>
            <pc:docMk/>
            <pc:sldMk cId="2487522542" sldId="939"/>
            <ac:spMk id="8" creationId="{3AA1553A-8551-C3DB-8084-1A7C2F61B87B}"/>
          </ac:spMkLst>
        </pc:spChg>
        <pc:spChg chg="add mod">
          <ac:chgData name="QiuTian" userId="d059b521-ee81-481f-be34-ac8650352dd5" providerId="ADAL" clId="{C66083D2-FC5C-0545-90E0-A9B527654B88}" dt="2023-03-04T08:58:46.548" v="17" actId="1076"/>
          <ac:spMkLst>
            <pc:docMk/>
            <pc:sldMk cId="2487522542" sldId="939"/>
            <ac:spMk id="9" creationId="{61EED8D4-C617-EF33-CFF6-6AD025248BE5}"/>
          </ac:spMkLst>
        </pc:spChg>
        <pc:spChg chg="add mod">
          <ac:chgData name="QiuTian" userId="d059b521-ee81-481f-be34-ac8650352dd5" providerId="ADAL" clId="{C66083D2-FC5C-0545-90E0-A9B527654B88}" dt="2023-03-04T08:58:46.548" v="17" actId="1076"/>
          <ac:spMkLst>
            <pc:docMk/>
            <pc:sldMk cId="2487522542" sldId="939"/>
            <ac:spMk id="10" creationId="{6C246998-F369-4E95-0DBA-03D158323755}"/>
          </ac:spMkLst>
        </pc:spChg>
        <pc:spChg chg="add mod">
          <ac:chgData name="QiuTian" userId="d059b521-ee81-481f-be34-ac8650352dd5" providerId="ADAL" clId="{C66083D2-FC5C-0545-90E0-A9B527654B88}" dt="2023-03-04T08:58:46.548" v="17" actId="1076"/>
          <ac:spMkLst>
            <pc:docMk/>
            <pc:sldMk cId="2487522542" sldId="939"/>
            <ac:spMk id="11" creationId="{DEB19128-7FE0-D14C-4D11-E0737894D57C}"/>
          </ac:spMkLst>
        </pc:spChg>
        <pc:spChg chg="add mod">
          <ac:chgData name="QiuTian" userId="d059b521-ee81-481f-be34-ac8650352dd5" providerId="ADAL" clId="{C66083D2-FC5C-0545-90E0-A9B527654B88}" dt="2023-03-04T08:58:46.548" v="17" actId="1076"/>
          <ac:spMkLst>
            <pc:docMk/>
            <pc:sldMk cId="2487522542" sldId="939"/>
            <ac:spMk id="12" creationId="{ECA6176E-905F-8811-5A0C-BFD812F26239}"/>
          </ac:spMkLst>
        </pc:spChg>
        <pc:spChg chg="add mod">
          <ac:chgData name="QiuTian" userId="d059b521-ee81-481f-be34-ac8650352dd5" providerId="ADAL" clId="{C66083D2-FC5C-0545-90E0-A9B527654B88}" dt="2023-03-04T08:58:46.548" v="17" actId="1076"/>
          <ac:spMkLst>
            <pc:docMk/>
            <pc:sldMk cId="2487522542" sldId="939"/>
            <ac:spMk id="13" creationId="{E5F2CCE3-5B5C-2FDA-5AC5-DF74EDBF27D2}"/>
          </ac:spMkLst>
        </pc:spChg>
        <pc:spChg chg="mod">
          <ac:chgData name="QiuTian" userId="d059b521-ee81-481f-be34-ac8650352dd5" providerId="ADAL" clId="{C66083D2-FC5C-0545-90E0-A9B527654B88}" dt="2023-03-04T08:58:46.548" v="17" actId="1076"/>
          <ac:spMkLst>
            <pc:docMk/>
            <pc:sldMk cId="2487522542" sldId="939"/>
            <ac:spMk id="15" creationId="{555FB66D-3BB5-0413-1078-4ACCD1F068CC}"/>
          </ac:spMkLst>
        </pc:spChg>
        <pc:spChg chg="mod">
          <ac:chgData name="QiuTian" userId="d059b521-ee81-481f-be34-ac8650352dd5" providerId="ADAL" clId="{C66083D2-FC5C-0545-90E0-A9B527654B88}" dt="2023-03-04T08:58:46.548" v="17" actId="1076"/>
          <ac:spMkLst>
            <pc:docMk/>
            <pc:sldMk cId="2487522542" sldId="939"/>
            <ac:spMk id="16" creationId="{366BA5C7-C39B-1C3A-B73C-82E0C1261697}"/>
          </ac:spMkLst>
        </pc:spChg>
        <pc:spChg chg="mod">
          <ac:chgData name="QiuTian" userId="d059b521-ee81-481f-be34-ac8650352dd5" providerId="ADAL" clId="{C66083D2-FC5C-0545-90E0-A9B527654B88}" dt="2023-03-04T08:58:46.548" v="17" actId="1076"/>
          <ac:spMkLst>
            <pc:docMk/>
            <pc:sldMk cId="2487522542" sldId="939"/>
            <ac:spMk id="17" creationId="{B1BCDF5A-C1A2-9E1C-9370-CEC307525FDB}"/>
          </ac:spMkLst>
        </pc:spChg>
        <pc:spChg chg="mod">
          <ac:chgData name="QiuTian" userId="d059b521-ee81-481f-be34-ac8650352dd5" providerId="ADAL" clId="{C66083D2-FC5C-0545-90E0-A9B527654B88}" dt="2023-03-04T08:58:46.548" v="17" actId="1076"/>
          <ac:spMkLst>
            <pc:docMk/>
            <pc:sldMk cId="2487522542" sldId="939"/>
            <ac:spMk id="18" creationId="{77345DEB-B277-5F23-A147-87F93D38A4DC}"/>
          </ac:spMkLst>
        </pc:spChg>
        <pc:spChg chg="mod">
          <ac:chgData name="QiuTian" userId="d059b521-ee81-481f-be34-ac8650352dd5" providerId="ADAL" clId="{C66083D2-FC5C-0545-90E0-A9B527654B88}" dt="2023-03-04T08:58:46.548" v="17" actId="1076"/>
          <ac:spMkLst>
            <pc:docMk/>
            <pc:sldMk cId="2487522542" sldId="939"/>
            <ac:spMk id="19" creationId="{E5E268E8-31AF-40BB-B27B-D8E6DED1A509}"/>
          </ac:spMkLst>
        </pc:spChg>
        <pc:spChg chg="mod">
          <ac:chgData name="QiuTian" userId="d059b521-ee81-481f-be34-ac8650352dd5" providerId="ADAL" clId="{C66083D2-FC5C-0545-90E0-A9B527654B88}" dt="2023-03-04T08:58:46.548" v="17" actId="1076"/>
          <ac:spMkLst>
            <pc:docMk/>
            <pc:sldMk cId="2487522542" sldId="939"/>
            <ac:spMk id="20" creationId="{66D68ED7-7781-894C-BA85-7AA98EA8C6A2}"/>
          </ac:spMkLst>
        </pc:spChg>
        <pc:spChg chg="mod">
          <ac:chgData name="QiuTian" userId="d059b521-ee81-481f-be34-ac8650352dd5" providerId="ADAL" clId="{C66083D2-FC5C-0545-90E0-A9B527654B88}" dt="2023-03-04T08:58:46.548" v="17" actId="1076"/>
          <ac:spMkLst>
            <pc:docMk/>
            <pc:sldMk cId="2487522542" sldId="939"/>
            <ac:spMk id="21" creationId="{A5327BB8-F1CC-A79D-2A78-493C25D88755}"/>
          </ac:spMkLst>
        </pc:spChg>
        <pc:spChg chg="mod">
          <ac:chgData name="QiuTian" userId="d059b521-ee81-481f-be34-ac8650352dd5" providerId="ADAL" clId="{C66083D2-FC5C-0545-90E0-A9B527654B88}" dt="2023-03-04T08:58:46.548" v="17" actId="1076"/>
          <ac:spMkLst>
            <pc:docMk/>
            <pc:sldMk cId="2487522542" sldId="939"/>
            <ac:spMk id="22" creationId="{167EE013-0F3F-CB54-F1A5-F8AA239D75FC}"/>
          </ac:spMkLst>
        </pc:spChg>
        <pc:spChg chg="mod">
          <ac:chgData name="QiuTian" userId="d059b521-ee81-481f-be34-ac8650352dd5" providerId="ADAL" clId="{C66083D2-FC5C-0545-90E0-A9B527654B88}" dt="2023-03-04T08:58:46.548" v="17" actId="1076"/>
          <ac:spMkLst>
            <pc:docMk/>
            <pc:sldMk cId="2487522542" sldId="939"/>
            <ac:spMk id="23" creationId="{DF4BD262-75E5-2373-10A0-DD044FB6B1EE}"/>
          </ac:spMkLst>
        </pc:spChg>
        <pc:spChg chg="mod">
          <ac:chgData name="QiuTian" userId="d059b521-ee81-481f-be34-ac8650352dd5" providerId="ADAL" clId="{C66083D2-FC5C-0545-90E0-A9B527654B88}" dt="2023-03-04T08:58:46.548" v="17" actId="1076"/>
          <ac:spMkLst>
            <pc:docMk/>
            <pc:sldMk cId="2487522542" sldId="939"/>
            <ac:spMk id="24" creationId="{AF6B6BAF-679F-8A99-91C9-7DC4AE3FA792}"/>
          </ac:spMkLst>
        </pc:spChg>
        <pc:spChg chg="mod">
          <ac:chgData name="QiuTian" userId="d059b521-ee81-481f-be34-ac8650352dd5" providerId="ADAL" clId="{C66083D2-FC5C-0545-90E0-A9B527654B88}" dt="2023-03-04T08:58:46.548" v="17" actId="1076"/>
          <ac:spMkLst>
            <pc:docMk/>
            <pc:sldMk cId="2487522542" sldId="939"/>
            <ac:spMk id="25" creationId="{8546D8BD-026D-43F7-E9FF-9AA9D6B84FC1}"/>
          </ac:spMkLst>
        </pc:spChg>
        <pc:spChg chg="mod">
          <ac:chgData name="QiuTian" userId="d059b521-ee81-481f-be34-ac8650352dd5" providerId="ADAL" clId="{C66083D2-FC5C-0545-90E0-A9B527654B88}" dt="2023-03-04T08:58:46.548" v="17" actId="1076"/>
          <ac:spMkLst>
            <pc:docMk/>
            <pc:sldMk cId="2487522542" sldId="939"/>
            <ac:spMk id="26" creationId="{D8BD6BEC-AFCA-C243-9DE8-D033CEDD7232}"/>
          </ac:spMkLst>
        </pc:spChg>
        <pc:spChg chg="mod">
          <ac:chgData name="QiuTian" userId="d059b521-ee81-481f-be34-ac8650352dd5" providerId="ADAL" clId="{C66083D2-FC5C-0545-90E0-A9B527654B88}" dt="2023-03-04T08:58:46.548" v="17" actId="1076"/>
          <ac:spMkLst>
            <pc:docMk/>
            <pc:sldMk cId="2487522542" sldId="939"/>
            <ac:spMk id="27" creationId="{707E773A-5CD2-7477-D348-67A1EE52695F}"/>
          </ac:spMkLst>
        </pc:spChg>
        <pc:spChg chg="mod">
          <ac:chgData name="QiuTian" userId="d059b521-ee81-481f-be34-ac8650352dd5" providerId="ADAL" clId="{C66083D2-FC5C-0545-90E0-A9B527654B88}" dt="2023-03-04T08:58:46.548" v="17" actId="1076"/>
          <ac:spMkLst>
            <pc:docMk/>
            <pc:sldMk cId="2487522542" sldId="939"/>
            <ac:spMk id="28" creationId="{5EFE5515-A751-5E73-3A91-2234FF7800BF}"/>
          </ac:spMkLst>
        </pc:spChg>
        <pc:spChg chg="mod">
          <ac:chgData name="QiuTian" userId="d059b521-ee81-481f-be34-ac8650352dd5" providerId="ADAL" clId="{C66083D2-FC5C-0545-90E0-A9B527654B88}" dt="2023-03-04T08:58:46.548" v="17" actId="1076"/>
          <ac:spMkLst>
            <pc:docMk/>
            <pc:sldMk cId="2487522542" sldId="939"/>
            <ac:spMk id="29" creationId="{40B38AEF-D042-3471-03AC-70309BC2F1F8}"/>
          </ac:spMkLst>
        </pc:spChg>
        <pc:spChg chg="mod">
          <ac:chgData name="QiuTian" userId="d059b521-ee81-481f-be34-ac8650352dd5" providerId="ADAL" clId="{C66083D2-FC5C-0545-90E0-A9B527654B88}" dt="2023-03-04T08:58:46.548" v="17" actId="1076"/>
          <ac:spMkLst>
            <pc:docMk/>
            <pc:sldMk cId="2487522542" sldId="939"/>
            <ac:spMk id="30" creationId="{B5B4317C-C5D5-032F-777B-F95E90FD5002}"/>
          </ac:spMkLst>
        </pc:spChg>
        <pc:spChg chg="mod">
          <ac:chgData name="QiuTian" userId="d059b521-ee81-481f-be34-ac8650352dd5" providerId="ADAL" clId="{C66083D2-FC5C-0545-90E0-A9B527654B88}" dt="2023-03-04T08:58:46.548" v="17" actId="1076"/>
          <ac:spMkLst>
            <pc:docMk/>
            <pc:sldMk cId="2487522542" sldId="939"/>
            <ac:spMk id="31" creationId="{81EDCF5A-1681-C23B-9110-8E2D146C9899}"/>
          </ac:spMkLst>
        </pc:spChg>
        <pc:spChg chg="mod">
          <ac:chgData name="QiuTian" userId="d059b521-ee81-481f-be34-ac8650352dd5" providerId="ADAL" clId="{C66083D2-FC5C-0545-90E0-A9B527654B88}" dt="2023-03-04T08:58:46.548" v="17" actId="1076"/>
          <ac:spMkLst>
            <pc:docMk/>
            <pc:sldMk cId="2487522542" sldId="939"/>
            <ac:spMk id="32" creationId="{28ABF178-A273-5FED-B3DB-EC2C5DEC5675}"/>
          </ac:spMkLst>
        </pc:spChg>
        <pc:spChg chg="mod">
          <ac:chgData name="QiuTian" userId="d059b521-ee81-481f-be34-ac8650352dd5" providerId="ADAL" clId="{C66083D2-FC5C-0545-90E0-A9B527654B88}" dt="2023-03-04T08:58:46.548" v="17" actId="1076"/>
          <ac:spMkLst>
            <pc:docMk/>
            <pc:sldMk cId="2487522542" sldId="939"/>
            <ac:spMk id="33" creationId="{3FD290AE-771E-976E-660B-9DBC0112336F}"/>
          </ac:spMkLst>
        </pc:spChg>
        <pc:spChg chg="mod">
          <ac:chgData name="QiuTian" userId="d059b521-ee81-481f-be34-ac8650352dd5" providerId="ADAL" clId="{C66083D2-FC5C-0545-90E0-A9B527654B88}" dt="2023-03-04T08:58:46.548" v="17" actId="1076"/>
          <ac:spMkLst>
            <pc:docMk/>
            <pc:sldMk cId="2487522542" sldId="939"/>
            <ac:spMk id="34" creationId="{9E1A8963-F7AD-E550-0BE8-66EDB2A1ACA9}"/>
          </ac:spMkLst>
        </pc:spChg>
        <pc:spChg chg="mod">
          <ac:chgData name="QiuTian" userId="d059b521-ee81-481f-be34-ac8650352dd5" providerId="ADAL" clId="{C66083D2-FC5C-0545-90E0-A9B527654B88}" dt="2023-03-04T08:58:46.548" v="17" actId="1076"/>
          <ac:spMkLst>
            <pc:docMk/>
            <pc:sldMk cId="2487522542" sldId="939"/>
            <ac:spMk id="35" creationId="{D38B3532-0FF7-6D3A-5EDB-07F85EE7BFD1}"/>
          </ac:spMkLst>
        </pc:spChg>
        <pc:spChg chg="mod">
          <ac:chgData name="QiuTian" userId="d059b521-ee81-481f-be34-ac8650352dd5" providerId="ADAL" clId="{C66083D2-FC5C-0545-90E0-A9B527654B88}" dt="2023-03-04T08:58:46.548" v="17" actId="1076"/>
          <ac:spMkLst>
            <pc:docMk/>
            <pc:sldMk cId="2487522542" sldId="939"/>
            <ac:spMk id="36" creationId="{D313C47B-B544-002F-8DC2-0B8F47BA0B54}"/>
          </ac:spMkLst>
        </pc:spChg>
        <pc:spChg chg="mod">
          <ac:chgData name="QiuTian" userId="d059b521-ee81-481f-be34-ac8650352dd5" providerId="ADAL" clId="{C66083D2-FC5C-0545-90E0-A9B527654B88}" dt="2023-03-04T08:58:46.548" v="17" actId="1076"/>
          <ac:spMkLst>
            <pc:docMk/>
            <pc:sldMk cId="2487522542" sldId="939"/>
            <ac:spMk id="37" creationId="{9781FDB9-ED0C-CF5C-628C-6921972569C0}"/>
          </ac:spMkLst>
        </pc:spChg>
        <pc:spChg chg="mod">
          <ac:chgData name="QiuTian" userId="d059b521-ee81-481f-be34-ac8650352dd5" providerId="ADAL" clId="{C66083D2-FC5C-0545-90E0-A9B527654B88}" dt="2023-03-04T08:58:46.548" v="17" actId="1076"/>
          <ac:spMkLst>
            <pc:docMk/>
            <pc:sldMk cId="2487522542" sldId="939"/>
            <ac:spMk id="38" creationId="{B5F87DE1-AF24-3D0F-C0AA-E916D34C7A58}"/>
          </ac:spMkLst>
        </pc:spChg>
        <pc:spChg chg="mod">
          <ac:chgData name="QiuTian" userId="d059b521-ee81-481f-be34-ac8650352dd5" providerId="ADAL" clId="{C66083D2-FC5C-0545-90E0-A9B527654B88}" dt="2023-03-04T08:58:46.548" v="17" actId="1076"/>
          <ac:spMkLst>
            <pc:docMk/>
            <pc:sldMk cId="2487522542" sldId="939"/>
            <ac:spMk id="39" creationId="{BFB85947-5CD8-8FBD-DF6F-34C8AC841F00}"/>
          </ac:spMkLst>
        </pc:spChg>
        <pc:spChg chg="mod">
          <ac:chgData name="QiuTian" userId="d059b521-ee81-481f-be34-ac8650352dd5" providerId="ADAL" clId="{C66083D2-FC5C-0545-90E0-A9B527654B88}" dt="2023-03-04T08:58:46.548" v="17" actId="1076"/>
          <ac:spMkLst>
            <pc:docMk/>
            <pc:sldMk cId="2487522542" sldId="939"/>
            <ac:spMk id="40" creationId="{4C5CDD11-F40A-88C5-073D-E83193EC912B}"/>
          </ac:spMkLst>
        </pc:spChg>
        <pc:spChg chg="mod">
          <ac:chgData name="QiuTian" userId="d059b521-ee81-481f-be34-ac8650352dd5" providerId="ADAL" clId="{C66083D2-FC5C-0545-90E0-A9B527654B88}" dt="2023-03-04T08:58:46.548" v="17" actId="1076"/>
          <ac:spMkLst>
            <pc:docMk/>
            <pc:sldMk cId="2487522542" sldId="939"/>
            <ac:spMk id="41" creationId="{33808980-D987-FAA6-9F33-11DF0AC9D620}"/>
          </ac:spMkLst>
        </pc:spChg>
        <pc:spChg chg="mod">
          <ac:chgData name="QiuTian" userId="d059b521-ee81-481f-be34-ac8650352dd5" providerId="ADAL" clId="{C66083D2-FC5C-0545-90E0-A9B527654B88}" dt="2023-03-04T08:58:46.548" v="17" actId="1076"/>
          <ac:spMkLst>
            <pc:docMk/>
            <pc:sldMk cId="2487522542" sldId="939"/>
            <ac:spMk id="42" creationId="{AF59B5DE-0960-9031-5A80-D0B19FB2114D}"/>
          </ac:spMkLst>
        </pc:spChg>
        <pc:spChg chg="mod">
          <ac:chgData name="QiuTian" userId="d059b521-ee81-481f-be34-ac8650352dd5" providerId="ADAL" clId="{C66083D2-FC5C-0545-90E0-A9B527654B88}" dt="2023-03-04T08:58:46.548" v="17" actId="1076"/>
          <ac:spMkLst>
            <pc:docMk/>
            <pc:sldMk cId="2487522542" sldId="939"/>
            <ac:spMk id="43" creationId="{B29DC89C-A811-4DC4-D685-6C89B4B14EB0}"/>
          </ac:spMkLst>
        </pc:spChg>
        <pc:spChg chg="mod">
          <ac:chgData name="QiuTian" userId="d059b521-ee81-481f-be34-ac8650352dd5" providerId="ADAL" clId="{C66083D2-FC5C-0545-90E0-A9B527654B88}" dt="2023-03-04T08:58:46.548" v="17" actId="1076"/>
          <ac:spMkLst>
            <pc:docMk/>
            <pc:sldMk cId="2487522542" sldId="939"/>
            <ac:spMk id="44" creationId="{FC13462F-7E82-D08C-EACC-6000C2D3F490}"/>
          </ac:spMkLst>
        </pc:spChg>
        <pc:spChg chg="mod">
          <ac:chgData name="QiuTian" userId="d059b521-ee81-481f-be34-ac8650352dd5" providerId="ADAL" clId="{C66083D2-FC5C-0545-90E0-A9B527654B88}" dt="2023-03-04T08:58:46.548" v="17" actId="1076"/>
          <ac:spMkLst>
            <pc:docMk/>
            <pc:sldMk cId="2487522542" sldId="939"/>
            <ac:spMk id="45" creationId="{5C79E45F-8634-8B3F-58B0-BD8FFD40AF99}"/>
          </ac:spMkLst>
        </pc:spChg>
        <pc:spChg chg="mod">
          <ac:chgData name="QiuTian" userId="d059b521-ee81-481f-be34-ac8650352dd5" providerId="ADAL" clId="{C66083D2-FC5C-0545-90E0-A9B527654B88}" dt="2023-03-04T08:58:46.548" v="17" actId="1076"/>
          <ac:spMkLst>
            <pc:docMk/>
            <pc:sldMk cId="2487522542" sldId="939"/>
            <ac:spMk id="46" creationId="{3F65AF89-E7FD-F681-13B1-9746856921CB}"/>
          </ac:spMkLst>
        </pc:spChg>
        <pc:spChg chg="mod">
          <ac:chgData name="QiuTian" userId="d059b521-ee81-481f-be34-ac8650352dd5" providerId="ADAL" clId="{C66083D2-FC5C-0545-90E0-A9B527654B88}" dt="2023-03-04T08:58:46.548" v="17" actId="1076"/>
          <ac:spMkLst>
            <pc:docMk/>
            <pc:sldMk cId="2487522542" sldId="939"/>
            <ac:spMk id="47" creationId="{F27EB68E-2F0C-0CED-9C2F-62FD7FEB6632}"/>
          </ac:spMkLst>
        </pc:spChg>
        <pc:spChg chg="mod">
          <ac:chgData name="QiuTian" userId="d059b521-ee81-481f-be34-ac8650352dd5" providerId="ADAL" clId="{C66083D2-FC5C-0545-90E0-A9B527654B88}" dt="2023-03-04T08:58:46.548" v="17" actId="1076"/>
          <ac:spMkLst>
            <pc:docMk/>
            <pc:sldMk cId="2487522542" sldId="939"/>
            <ac:spMk id="48" creationId="{DDF3B499-012A-4682-B375-565A287E421A}"/>
          </ac:spMkLst>
        </pc:spChg>
        <pc:spChg chg="mod">
          <ac:chgData name="QiuTian" userId="d059b521-ee81-481f-be34-ac8650352dd5" providerId="ADAL" clId="{C66083D2-FC5C-0545-90E0-A9B527654B88}" dt="2023-03-04T08:58:46.548" v="17" actId="1076"/>
          <ac:spMkLst>
            <pc:docMk/>
            <pc:sldMk cId="2487522542" sldId="939"/>
            <ac:spMk id="49" creationId="{A70924E5-C0A0-0CB3-95C3-E9AB363AC33A}"/>
          </ac:spMkLst>
        </pc:spChg>
        <pc:spChg chg="mod">
          <ac:chgData name="QiuTian" userId="d059b521-ee81-481f-be34-ac8650352dd5" providerId="ADAL" clId="{C66083D2-FC5C-0545-90E0-A9B527654B88}" dt="2023-03-04T08:58:46.548" v="17" actId="1076"/>
          <ac:spMkLst>
            <pc:docMk/>
            <pc:sldMk cId="2487522542" sldId="939"/>
            <ac:spMk id="50" creationId="{BC1DEB6F-E3EE-36F9-CE00-DC855AF4A9BD}"/>
          </ac:spMkLst>
        </pc:spChg>
        <pc:spChg chg="mod">
          <ac:chgData name="QiuTian" userId="d059b521-ee81-481f-be34-ac8650352dd5" providerId="ADAL" clId="{C66083D2-FC5C-0545-90E0-A9B527654B88}" dt="2023-03-04T08:58:46.548" v="17" actId="1076"/>
          <ac:spMkLst>
            <pc:docMk/>
            <pc:sldMk cId="2487522542" sldId="939"/>
            <ac:spMk id="51" creationId="{E99B8B74-43ED-B00E-A382-61942D9E7966}"/>
          </ac:spMkLst>
        </pc:spChg>
        <pc:spChg chg="mod">
          <ac:chgData name="QiuTian" userId="d059b521-ee81-481f-be34-ac8650352dd5" providerId="ADAL" clId="{C66083D2-FC5C-0545-90E0-A9B527654B88}" dt="2023-03-04T08:58:46.548" v="17" actId="1076"/>
          <ac:spMkLst>
            <pc:docMk/>
            <pc:sldMk cId="2487522542" sldId="939"/>
            <ac:spMk id="52" creationId="{21F694A3-646A-03FB-7A5F-470D81A6A1FE}"/>
          </ac:spMkLst>
        </pc:spChg>
        <pc:spChg chg="mod">
          <ac:chgData name="QiuTian" userId="d059b521-ee81-481f-be34-ac8650352dd5" providerId="ADAL" clId="{C66083D2-FC5C-0545-90E0-A9B527654B88}" dt="2023-03-04T08:58:46.548" v="17" actId="1076"/>
          <ac:spMkLst>
            <pc:docMk/>
            <pc:sldMk cId="2487522542" sldId="939"/>
            <ac:spMk id="53" creationId="{3D5FD2F0-FC15-727B-B792-6F62E59D4D57}"/>
          </ac:spMkLst>
        </pc:spChg>
        <pc:spChg chg="mod">
          <ac:chgData name="QiuTian" userId="d059b521-ee81-481f-be34-ac8650352dd5" providerId="ADAL" clId="{C66083D2-FC5C-0545-90E0-A9B527654B88}" dt="2023-03-04T08:58:46.548" v="17" actId="1076"/>
          <ac:spMkLst>
            <pc:docMk/>
            <pc:sldMk cId="2487522542" sldId="939"/>
            <ac:spMk id="54" creationId="{D201E769-85C5-0566-604E-5FE62D800F5A}"/>
          </ac:spMkLst>
        </pc:spChg>
        <pc:spChg chg="mod">
          <ac:chgData name="QiuTian" userId="d059b521-ee81-481f-be34-ac8650352dd5" providerId="ADAL" clId="{C66083D2-FC5C-0545-90E0-A9B527654B88}" dt="2023-03-04T08:58:46.548" v="17" actId="1076"/>
          <ac:spMkLst>
            <pc:docMk/>
            <pc:sldMk cId="2487522542" sldId="939"/>
            <ac:spMk id="55" creationId="{373E20F7-10FB-7D24-CE0B-FFA358033F47}"/>
          </ac:spMkLst>
        </pc:spChg>
        <pc:spChg chg="mod">
          <ac:chgData name="QiuTian" userId="d059b521-ee81-481f-be34-ac8650352dd5" providerId="ADAL" clId="{C66083D2-FC5C-0545-90E0-A9B527654B88}" dt="2023-03-04T08:58:46.548" v="17" actId="1076"/>
          <ac:spMkLst>
            <pc:docMk/>
            <pc:sldMk cId="2487522542" sldId="939"/>
            <ac:spMk id="59" creationId="{26284B6D-792B-F195-C6DB-C2B6CB138A53}"/>
          </ac:spMkLst>
        </pc:spChg>
        <pc:spChg chg="mod">
          <ac:chgData name="QiuTian" userId="d059b521-ee81-481f-be34-ac8650352dd5" providerId="ADAL" clId="{C66083D2-FC5C-0545-90E0-A9B527654B88}" dt="2023-03-04T08:58:46.548" v="17" actId="1076"/>
          <ac:spMkLst>
            <pc:docMk/>
            <pc:sldMk cId="2487522542" sldId="939"/>
            <ac:spMk id="60" creationId="{2B60EE2F-5318-7B42-EA93-7C9C39214A54}"/>
          </ac:spMkLst>
        </pc:spChg>
        <pc:spChg chg="mod">
          <ac:chgData name="QiuTian" userId="d059b521-ee81-481f-be34-ac8650352dd5" providerId="ADAL" clId="{C66083D2-FC5C-0545-90E0-A9B527654B88}" dt="2023-03-04T08:58:46.548" v="17" actId="1076"/>
          <ac:spMkLst>
            <pc:docMk/>
            <pc:sldMk cId="2487522542" sldId="939"/>
            <ac:spMk id="61" creationId="{E0B2F991-B4B0-DE1D-F206-496F51FAB82B}"/>
          </ac:spMkLst>
        </pc:spChg>
        <pc:spChg chg="mod">
          <ac:chgData name="QiuTian" userId="d059b521-ee81-481f-be34-ac8650352dd5" providerId="ADAL" clId="{C66083D2-FC5C-0545-90E0-A9B527654B88}" dt="2023-03-04T08:58:46.548" v="17" actId="1076"/>
          <ac:spMkLst>
            <pc:docMk/>
            <pc:sldMk cId="2487522542" sldId="939"/>
            <ac:spMk id="62" creationId="{11453270-3015-9001-23DC-33A50C8C2BF2}"/>
          </ac:spMkLst>
        </pc:spChg>
        <pc:spChg chg="mod">
          <ac:chgData name="QiuTian" userId="d059b521-ee81-481f-be34-ac8650352dd5" providerId="ADAL" clId="{C66083D2-FC5C-0545-90E0-A9B527654B88}" dt="2023-03-04T08:58:46.548" v="17" actId="1076"/>
          <ac:spMkLst>
            <pc:docMk/>
            <pc:sldMk cId="2487522542" sldId="939"/>
            <ac:spMk id="63" creationId="{487FB4AD-D135-4A3E-8017-F925577008E5}"/>
          </ac:spMkLst>
        </pc:spChg>
        <pc:spChg chg="mod">
          <ac:chgData name="QiuTian" userId="d059b521-ee81-481f-be34-ac8650352dd5" providerId="ADAL" clId="{C66083D2-FC5C-0545-90E0-A9B527654B88}" dt="2023-03-04T08:58:46.548" v="17" actId="1076"/>
          <ac:spMkLst>
            <pc:docMk/>
            <pc:sldMk cId="2487522542" sldId="939"/>
            <ac:spMk id="64" creationId="{67808608-401C-D214-DECD-8C1B32AF478C}"/>
          </ac:spMkLst>
        </pc:spChg>
        <pc:spChg chg="mod">
          <ac:chgData name="QiuTian" userId="d059b521-ee81-481f-be34-ac8650352dd5" providerId="ADAL" clId="{C66083D2-FC5C-0545-90E0-A9B527654B88}" dt="2023-03-04T08:58:46.548" v="17" actId="1076"/>
          <ac:spMkLst>
            <pc:docMk/>
            <pc:sldMk cId="2487522542" sldId="939"/>
            <ac:spMk id="65" creationId="{F4674F50-99BA-CADA-9660-A21C07001E8A}"/>
          </ac:spMkLst>
        </pc:spChg>
        <pc:spChg chg="mod">
          <ac:chgData name="QiuTian" userId="d059b521-ee81-481f-be34-ac8650352dd5" providerId="ADAL" clId="{C66083D2-FC5C-0545-90E0-A9B527654B88}" dt="2023-03-04T08:58:46.548" v="17" actId="1076"/>
          <ac:spMkLst>
            <pc:docMk/>
            <pc:sldMk cId="2487522542" sldId="939"/>
            <ac:spMk id="66" creationId="{294991EA-28FC-7B03-7E9A-F29C0A3D4049}"/>
          </ac:spMkLst>
        </pc:spChg>
        <pc:spChg chg="mod">
          <ac:chgData name="QiuTian" userId="d059b521-ee81-481f-be34-ac8650352dd5" providerId="ADAL" clId="{C66083D2-FC5C-0545-90E0-A9B527654B88}" dt="2023-03-04T08:58:46.548" v="17" actId="1076"/>
          <ac:spMkLst>
            <pc:docMk/>
            <pc:sldMk cId="2487522542" sldId="939"/>
            <ac:spMk id="67" creationId="{A3EF6E3A-D3B1-FE54-6183-AC840B2E2084}"/>
          </ac:spMkLst>
        </pc:spChg>
        <pc:spChg chg="mod">
          <ac:chgData name="QiuTian" userId="d059b521-ee81-481f-be34-ac8650352dd5" providerId="ADAL" clId="{C66083D2-FC5C-0545-90E0-A9B527654B88}" dt="2023-03-04T08:58:46.548" v="17" actId="1076"/>
          <ac:spMkLst>
            <pc:docMk/>
            <pc:sldMk cId="2487522542" sldId="939"/>
            <ac:spMk id="68" creationId="{9ADF80E6-FD86-60B4-A7AE-35A5576F54AB}"/>
          </ac:spMkLst>
        </pc:spChg>
        <pc:spChg chg="mod">
          <ac:chgData name="QiuTian" userId="d059b521-ee81-481f-be34-ac8650352dd5" providerId="ADAL" clId="{C66083D2-FC5C-0545-90E0-A9B527654B88}" dt="2023-03-04T08:58:46.548" v="17" actId="1076"/>
          <ac:spMkLst>
            <pc:docMk/>
            <pc:sldMk cId="2487522542" sldId="939"/>
            <ac:spMk id="69" creationId="{CAF50FA3-F594-B6ED-26BB-A615A88CE614}"/>
          </ac:spMkLst>
        </pc:spChg>
        <pc:spChg chg="mod">
          <ac:chgData name="QiuTian" userId="d059b521-ee81-481f-be34-ac8650352dd5" providerId="ADAL" clId="{C66083D2-FC5C-0545-90E0-A9B527654B88}" dt="2023-03-04T08:58:46.548" v="17" actId="1076"/>
          <ac:spMkLst>
            <pc:docMk/>
            <pc:sldMk cId="2487522542" sldId="939"/>
            <ac:spMk id="70" creationId="{071722EA-D757-F594-DC9C-718E3FE61706}"/>
          </ac:spMkLst>
        </pc:spChg>
        <pc:spChg chg="mod">
          <ac:chgData name="QiuTian" userId="d059b521-ee81-481f-be34-ac8650352dd5" providerId="ADAL" clId="{C66083D2-FC5C-0545-90E0-A9B527654B88}" dt="2023-03-04T08:58:46.548" v="17" actId="1076"/>
          <ac:spMkLst>
            <pc:docMk/>
            <pc:sldMk cId="2487522542" sldId="939"/>
            <ac:spMk id="71" creationId="{24D9C851-5F66-9ABD-6BEA-FA0E04E66D3C}"/>
          </ac:spMkLst>
        </pc:spChg>
        <pc:spChg chg="mod">
          <ac:chgData name="QiuTian" userId="d059b521-ee81-481f-be34-ac8650352dd5" providerId="ADAL" clId="{C66083D2-FC5C-0545-90E0-A9B527654B88}" dt="2023-03-04T08:58:46.548" v="17" actId="1076"/>
          <ac:spMkLst>
            <pc:docMk/>
            <pc:sldMk cId="2487522542" sldId="939"/>
            <ac:spMk id="72" creationId="{4A4A57B7-0B9E-BC29-08F9-E4A75916BDE5}"/>
          </ac:spMkLst>
        </pc:spChg>
        <pc:spChg chg="mod">
          <ac:chgData name="QiuTian" userId="d059b521-ee81-481f-be34-ac8650352dd5" providerId="ADAL" clId="{C66083D2-FC5C-0545-90E0-A9B527654B88}" dt="2023-03-04T08:58:46.548" v="17" actId="1076"/>
          <ac:spMkLst>
            <pc:docMk/>
            <pc:sldMk cId="2487522542" sldId="939"/>
            <ac:spMk id="73" creationId="{A2A3D5FA-D450-25B5-1CE8-0FB87ACEA26E}"/>
          </ac:spMkLst>
        </pc:spChg>
        <pc:spChg chg="mod">
          <ac:chgData name="QiuTian" userId="d059b521-ee81-481f-be34-ac8650352dd5" providerId="ADAL" clId="{C66083D2-FC5C-0545-90E0-A9B527654B88}" dt="2023-03-04T08:58:46.548" v="17" actId="1076"/>
          <ac:spMkLst>
            <pc:docMk/>
            <pc:sldMk cId="2487522542" sldId="939"/>
            <ac:spMk id="74" creationId="{0924E94C-84EE-8A64-C820-64AE91CC4FF9}"/>
          </ac:spMkLst>
        </pc:spChg>
        <pc:spChg chg="add mod">
          <ac:chgData name="QiuTian" userId="d059b521-ee81-481f-be34-ac8650352dd5" providerId="ADAL" clId="{C66083D2-FC5C-0545-90E0-A9B527654B88}" dt="2023-03-04T08:58:46.548" v="17" actId="1076"/>
          <ac:spMkLst>
            <pc:docMk/>
            <pc:sldMk cId="2487522542" sldId="939"/>
            <ac:spMk id="75" creationId="{582FD68F-22CC-E5A9-10C1-6D0BA983328F}"/>
          </ac:spMkLst>
        </pc:spChg>
        <pc:spChg chg="add mod">
          <ac:chgData name="QiuTian" userId="d059b521-ee81-481f-be34-ac8650352dd5" providerId="ADAL" clId="{C66083D2-FC5C-0545-90E0-A9B527654B88}" dt="2023-03-04T08:58:46.548" v="17" actId="1076"/>
          <ac:spMkLst>
            <pc:docMk/>
            <pc:sldMk cId="2487522542" sldId="939"/>
            <ac:spMk id="76" creationId="{B57220D3-7613-1537-D499-75310CB0368D}"/>
          </ac:spMkLst>
        </pc:spChg>
        <pc:grpChg chg="add mod">
          <ac:chgData name="QiuTian" userId="d059b521-ee81-481f-be34-ac8650352dd5" providerId="ADAL" clId="{C66083D2-FC5C-0545-90E0-A9B527654B88}" dt="2023-03-04T08:58:46.548" v="17" actId="1076"/>
          <ac:grpSpMkLst>
            <pc:docMk/>
            <pc:sldMk cId="2487522542" sldId="939"/>
            <ac:grpSpMk id="14" creationId="{A61B3008-8438-9A6F-C4F5-3733553A5F72}"/>
          </ac:grpSpMkLst>
        </pc:grpChg>
        <pc:grpChg chg="mod">
          <ac:chgData name="QiuTian" userId="d059b521-ee81-481f-be34-ac8650352dd5" providerId="ADAL" clId="{C66083D2-FC5C-0545-90E0-A9B527654B88}" dt="2023-03-04T08:58:46.548" v="17" actId="1076"/>
          <ac:grpSpMkLst>
            <pc:docMk/>
            <pc:sldMk cId="2487522542" sldId="939"/>
            <ac:grpSpMk id="56" creationId="{D5C30DD7-0BE8-162C-767A-D8A3E79067F5}"/>
          </ac:grpSpMkLst>
        </pc:grpChg>
        <pc:grpChg chg="mod">
          <ac:chgData name="QiuTian" userId="d059b521-ee81-481f-be34-ac8650352dd5" providerId="ADAL" clId="{C66083D2-FC5C-0545-90E0-A9B527654B88}" dt="2023-03-04T08:58:46.548" v="17" actId="1076"/>
          <ac:grpSpMkLst>
            <pc:docMk/>
            <pc:sldMk cId="2487522542" sldId="939"/>
            <ac:grpSpMk id="57" creationId="{2568D759-931E-96BB-D078-2F36D7D55744}"/>
          </ac:grpSpMkLst>
        </pc:grpChg>
        <pc:grpChg chg="mod">
          <ac:chgData name="QiuTian" userId="d059b521-ee81-481f-be34-ac8650352dd5" providerId="ADAL" clId="{C66083D2-FC5C-0545-90E0-A9B527654B88}" dt="2023-03-04T08:58:46.548" v="17" actId="1076"/>
          <ac:grpSpMkLst>
            <pc:docMk/>
            <pc:sldMk cId="2487522542" sldId="939"/>
            <ac:grpSpMk id="58" creationId="{14DA5EF4-24B4-1D2F-B16C-3C0A9F4110ED}"/>
          </ac:grpSpMkLst>
        </pc:grpChg>
      </pc:sldChg>
      <pc:sldChg chg="addSp delSp modSp add modAnim">
        <pc:chgData name="QiuTian" userId="d059b521-ee81-481f-be34-ac8650352dd5" providerId="ADAL" clId="{C66083D2-FC5C-0545-90E0-A9B527654B88}" dt="2023-03-04T09:10:18.362" v="126"/>
        <pc:sldMkLst>
          <pc:docMk/>
          <pc:sldMk cId="1562693389" sldId="940"/>
        </pc:sldMkLst>
        <pc:spChg chg="add mod">
          <ac:chgData name="QiuTian" userId="d059b521-ee81-481f-be34-ac8650352dd5" providerId="ADAL" clId="{C66083D2-FC5C-0545-90E0-A9B527654B88}" dt="2023-03-04T09:10:18.362" v="126"/>
          <ac:spMkLst>
            <pc:docMk/>
            <pc:sldMk cId="1562693389" sldId="940"/>
            <ac:spMk id="2" creationId="{E214CDCC-9020-62C8-9788-A5269D85571C}"/>
          </ac:spMkLst>
        </pc:spChg>
        <pc:spChg chg="del">
          <ac:chgData name="QiuTian" userId="d059b521-ee81-481f-be34-ac8650352dd5" providerId="ADAL" clId="{C66083D2-FC5C-0545-90E0-A9B527654B88}" dt="2023-03-04T09:09:57.208" v="123"/>
          <ac:spMkLst>
            <pc:docMk/>
            <pc:sldMk cId="1562693389" sldId="940"/>
            <ac:spMk id="5" creationId="{959057A3-0087-D824-6484-FE8805CD1536}"/>
          </ac:spMkLst>
        </pc:spChg>
        <pc:spChg chg="add mod">
          <ac:chgData name="QiuTian" userId="d059b521-ee81-481f-be34-ac8650352dd5" providerId="ADAL" clId="{C66083D2-FC5C-0545-90E0-A9B527654B88}" dt="2023-03-04T08:58:58.179" v="19" actId="1076"/>
          <ac:spMkLst>
            <pc:docMk/>
            <pc:sldMk cId="1562693389" sldId="940"/>
            <ac:spMk id="6" creationId="{41C1A371-26F4-20A3-2B33-95AE476036BD}"/>
          </ac:spMkLst>
        </pc:spChg>
        <pc:spChg chg="add mod">
          <ac:chgData name="QiuTian" userId="d059b521-ee81-481f-be34-ac8650352dd5" providerId="ADAL" clId="{C66083D2-FC5C-0545-90E0-A9B527654B88}" dt="2023-03-04T08:58:58.179" v="19" actId="1076"/>
          <ac:spMkLst>
            <pc:docMk/>
            <pc:sldMk cId="1562693389" sldId="940"/>
            <ac:spMk id="7" creationId="{0DC04D6F-DFA5-E43C-26C3-691331E8CE0F}"/>
          </ac:spMkLst>
        </pc:spChg>
        <pc:spChg chg="add mod">
          <ac:chgData name="QiuTian" userId="d059b521-ee81-481f-be34-ac8650352dd5" providerId="ADAL" clId="{C66083D2-FC5C-0545-90E0-A9B527654B88}" dt="2023-03-04T08:58:58.179" v="19" actId="1076"/>
          <ac:spMkLst>
            <pc:docMk/>
            <pc:sldMk cId="1562693389" sldId="940"/>
            <ac:spMk id="8" creationId="{F5432F65-01C4-5054-65A2-8B64C07B8012}"/>
          </ac:spMkLst>
        </pc:spChg>
        <pc:spChg chg="add mod">
          <ac:chgData name="QiuTian" userId="d059b521-ee81-481f-be34-ac8650352dd5" providerId="ADAL" clId="{C66083D2-FC5C-0545-90E0-A9B527654B88}" dt="2023-03-04T08:58:58.179" v="19" actId="1076"/>
          <ac:spMkLst>
            <pc:docMk/>
            <pc:sldMk cId="1562693389" sldId="940"/>
            <ac:spMk id="9" creationId="{9A26215D-6F54-CA3B-AFCC-43E2965C5C8F}"/>
          </ac:spMkLst>
        </pc:spChg>
        <pc:spChg chg="add mod">
          <ac:chgData name="QiuTian" userId="d059b521-ee81-481f-be34-ac8650352dd5" providerId="ADAL" clId="{C66083D2-FC5C-0545-90E0-A9B527654B88}" dt="2023-03-04T08:58:58.179" v="19" actId="1076"/>
          <ac:spMkLst>
            <pc:docMk/>
            <pc:sldMk cId="1562693389" sldId="940"/>
            <ac:spMk id="10" creationId="{789FA950-CF86-0DDF-8C9A-49862847EA87}"/>
          </ac:spMkLst>
        </pc:spChg>
        <pc:spChg chg="mod">
          <ac:chgData name="QiuTian" userId="d059b521-ee81-481f-be34-ac8650352dd5" providerId="ADAL" clId="{C66083D2-FC5C-0545-90E0-A9B527654B88}" dt="2023-03-04T08:58:58.179" v="19" actId="1076"/>
          <ac:spMkLst>
            <pc:docMk/>
            <pc:sldMk cId="1562693389" sldId="940"/>
            <ac:spMk id="12" creationId="{E1C2DFA5-B8F5-0873-628F-BF4392874428}"/>
          </ac:spMkLst>
        </pc:spChg>
        <pc:spChg chg="mod">
          <ac:chgData name="QiuTian" userId="d059b521-ee81-481f-be34-ac8650352dd5" providerId="ADAL" clId="{C66083D2-FC5C-0545-90E0-A9B527654B88}" dt="2023-03-04T08:58:58.179" v="19" actId="1076"/>
          <ac:spMkLst>
            <pc:docMk/>
            <pc:sldMk cId="1562693389" sldId="940"/>
            <ac:spMk id="13" creationId="{0474CB3C-A02F-DE5D-ECAA-D2E2413F50FB}"/>
          </ac:spMkLst>
        </pc:spChg>
        <pc:spChg chg="mod">
          <ac:chgData name="QiuTian" userId="d059b521-ee81-481f-be34-ac8650352dd5" providerId="ADAL" clId="{C66083D2-FC5C-0545-90E0-A9B527654B88}" dt="2023-03-04T08:58:58.179" v="19" actId="1076"/>
          <ac:spMkLst>
            <pc:docMk/>
            <pc:sldMk cId="1562693389" sldId="940"/>
            <ac:spMk id="14" creationId="{25B55BA2-4172-6F23-8569-D752435A03E9}"/>
          </ac:spMkLst>
        </pc:spChg>
        <pc:spChg chg="mod">
          <ac:chgData name="QiuTian" userId="d059b521-ee81-481f-be34-ac8650352dd5" providerId="ADAL" clId="{C66083D2-FC5C-0545-90E0-A9B527654B88}" dt="2023-03-04T08:58:58.179" v="19" actId="1076"/>
          <ac:spMkLst>
            <pc:docMk/>
            <pc:sldMk cId="1562693389" sldId="940"/>
            <ac:spMk id="15" creationId="{40999C6D-6418-F6CB-643B-05334A36E95F}"/>
          </ac:spMkLst>
        </pc:spChg>
        <pc:spChg chg="mod">
          <ac:chgData name="QiuTian" userId="d059b521-ee81-481f-be34-ac8650352dd5" providerId="ADAL" clId="{C66083D2-FC5C-0545-90E0-A9B527654B88}" dt="2023-03-04T08:58:58.179" v="19" actId="1076"/>
          <ac:spMkLst>
            <pc:docMk/>
            <pc:sldMk cId="1562693389" sldId="940"/>
            <ac:spMk id="16" creationId="{6B365E5D-20FF-D11D-9474-DCE833CC3293}"/>
          </ac:spMkLst>
        </pc:spChg>
        <pc:spChg chg="mod">
          <ac:chgData name="QiuTian" userId="d059b521-ee81-481f-be34-ac8650352dd5" providerId="ADAL" clId="{C66083D2-FC5C-0545-90E0-A9B527654B88}" dt="2023-03-04T08:58:58.179" v="19" actId="1076"/>
          <ac:spMkLst>
            <pc:docMk/>
            <pc:sldMk cId="1562693389" sldId="940"/>
            <ac:spMk id="17" creationId="{E54D13E6-557B-5A0C-8FB9-B680C381680C}"/>
          </ac:spMkLst>
        </pc:spChg>
        <pc:spChg chg="mod">
          <ac:chgData name="QiuTian" userId="d059b521-ee81-481f-be34-ac8650352dd5" providerId="ADAL" clId="{C66083D2-FC5C-0545-90E0-A9B527654B88}" dt="2023-03-04T08:58:58.179" v="19" actId="1076"/>
          <ac:spMkLst>
            <pc:docMk/>
            <pc:sldMk cId="1562693389" sldId="940"/>
            <ac:spMk id="18" creationId="{01F30520-18BD-0A30-6F45-124F85712932}"/>
          </ac:spMkLst>
        </pc:spChg>
        <pc:spChg chg="mod">
          <ac:chgData name="QiuTian" userId="d059b521-ee81-481f-be34-ac8650352dd5" providerId="ADAL" clId="{C66083D2-FC5C-0545-90E0-A9B527654B88}" dt="2023-03-04T08:58:58.179" v="19" actId="1076"/>
          <ac:spMkLst>
            <pc:docMk/>
            <pc:sldMk cId="1562693389" sldId="940"/>
            <ac:spMk id="20" creationId="{98F0AB5C-40D5-0E30-D9FA-84B99107ACC9}"/>
          </ac:spMkLst>
        </pc:spChg>
        <pc:spChg chg="mod">
          <ac:chgData name="QiuTian" userId="d059b521-ee81-481f-be34-ac8650352dd5" providerId="ADAL" clId="{C66083D2-FC5C-0545-90E0-A9B527654B88}" dt="2023-03-04T08:58:58.179" v="19" actId="1076"/>
          <ac:spMkLst>
            <pc:docMk/>
            <pc:sldMk cId="1562693389" sldId="940"/>
            <ac:spMk id="21" creationId="{EAD68DEA-E9F2-BD8B-C824-1C6C524601A0}"/>
          </ac:spMkLst>
        </pc:spChg>
        <pc:spChg chg="mod">
          <ac:chgData name="QiuTian" userId="d059b521-ee81-481f-be34-ac8650352dd5" providerId="ADAL" clId="{C66083D2-FC5C-0545-90E0-A9B527654B88}" dt="2023-03-04T08:58:58.179" v="19" actId="1076"/>
          <ac:spMkLst>
            <pc:docMk/>
            <pc:sldMk cId="1562693389" sldId="940"/>
            <ac:spMk id="22" creationId="{01197D78-4E7E-E147-C533-EEFCD9A2B1E3}"/>
          </ac:spMkLst>
        </pc:spChg>
        <pc:spChg chg="mod">
          <ac:chgData name="QiuTian" userId="d059b521-ee81-481f-be34-ac8650352dd5" providerId="ADAL" clId="{C66083D2-FC5C-0545-90E0-A9B527654B88}" dt="2023-03-04T08:58:58.179" v="19" actId="1076"/>
          <ac:spMkLst>
            <pc:docMk/>
            <pc:sldMk cId="1562693389" sldId="940"/>
            <ac:spMk id="23" creationId="{0912FEB1-0F6E-AA75-27CB-1D9863F96250}"/>
          </ac:spMkLst>
        </pc:spChg>
        <pc:spChg chg="mod">
          <ac:chgData name="QiuTian" userId="d059b521-ee81-481f-be34-ac8650352dd5" providerId="ADAL" clId="{C66083D2-FC5C-0545-90E0-A9B527654B88}" dt="2023-03-04T08:58:58.179" v="19" actId="1076"/>
          <ac:spMkLst>
            <pc:docMk/>
            <pc:sldMk cId="1562693389" sldId="940"/>
            <ac:spMk id="24" creationId="{B0BEE568-2895-82F3-4B5B-AB22ECA2188F}"/>
          </ac:spMkLst>
        </pc:spChg>
        <pc:spChg chg="mod">
          <ac:chgData name="QiuTian" userId="d059b521-ee81-481f-be34-ac8650352dd5" providerId="ADAL" clId="{C66083D2-FC5C-0545-90E0-A9B527654B88}" dt="2023-03-04T08:58:58.179" v="19" actId="1076"/>
          <ac:spMkLst>
            <pc:docMk/>
            <pc:sldMk cId="1562693389" sldId="940"/>
            <ac:spMk id="27" creationId="{B7FD9646-51B5-7305-0C64-60A81EF1342C}"/>
          </ac:spMkLst>
        </pc:spChg>
        <pc:spChg chg="mod">
          <ac:chgData name="QiuTian" userId="d059b521-ee81-481f-be34-ac8650352dd5" providerId="ADAL" clId="{C66083D2-FC5C-0545-90E0-A9B527654B88}" dt="2023-03-04T08:58:58.179" v="19" actId="1076"/>
          <ac:spMkLst>
            <pc:docMk/>
            <pc:sldMk cId="1562693389" sldId="940"/>
            <ac:spMk id="28" creationId="{C68C60A6-E635-43E6-0B8F-F69158DD5B72}"/>
          </ac:spMkLst>
        </pc:spChg>
        <pc:spChg chg="mod">
          <ac:chgData name="QiuTian" userId="d059b521-ee81-481f-be34-ac8650352dd5" providerId="ADAL" clId="{C66083D2-FC5C-0545-90E0-A9B527654B88}" dt="2023-03-04T08:58:58.179" v="19" actId="1076"/>
          <ac:spMkLst>
            <pc:docMk/>
            <pc:sldMk cId="1562693389" sldId="940"/>
            <ac:spMk id="29" creationId="{F939255C-B287-F3E9-A8A6-8655F3A90C06}"/>
          </ac:spMkLst>
        </pc:spChg>
        <pc:spChg chg="mod">
          <ac:chgData name="QiuTian" userId="d059b521-ee81-481f-be34-ac8650352dd5" providerId="ADAL" clId="{C66083D2-FC5C-0545-90E0-A9B527654B88}" dt="2023-03-04T08:58:58.179" v="19" actId="1076"/>
          <ac:spMkLst>
            <pc:docMk/>
            <pc:sldMk cId="1562693389" sldId="940"/>
            <ac:spMk id="30" creationId="{0E6ED049-7CE0-BEE1-042D-23C839D3F942}"/>
          </ac:spMkLst>
        </pc:spChg>
        <pc:spChg chg="add mod">
          <ac:chgData name="QiuTian" userId="d059b521-ee81-481f-be34-ac8650352dd5" providerId="ADAL" clId="{C66083D2-FC5C-0545-90E0-A9B527654B88}" dt="2023-03-04T08:58:58.179" v="19" actId="1076"/>
          <ac:spMkLst>
            <pc:docMk/>
            <pc:sldMk cId="1562693389" sldId="940"/>
            <ac:spMk id="31" creationId="{52BAAA6E-5152-943A-C899-FA89B1E4882E}"/>
          </ac:spMkLst>
        </pc:spChg>
        <pc:spChg chg="mod">
          <ac:chgData name="QiuTian" userId="d059b521-ee81-481f-be34-ac8650352dd5" providerId="ADAL" clId="{C66083D2-FC5C-0545-90E0-A9B527654B88}" dt="2023-03-04T08:58:58.179" v="19" actId="1076"/>
          <ac:spMkLst>
            <pc:docMk/>
            <pc:sldMk cId="1562693389" sldId="940"/>
            <ac:spMk id="33" creationId="{25583260-24CF-5995-46A6-A5B316B7965D}"/>
          </ac:spMkLst>
        </pc:spChg>
        <pc:spChg chg="mod">
          <ac:chgData name="QiuTian" userId="d059b521-ee81-481f-be34-ac8650352dd5" providerId="ADAL" clId="{C66083D2-FC5C-0545-90E0-A9B527654B88}" dt="2023-03-04T08:58:58.179" v="19" actId="1076"/>
          <ac:spMkLst>
            <pc:docMk/>
            <pc:sldMk cId="1562693389" sldId="940"/>
            <ac:spMk id="34" creationId="{867E2E1E-2796-DE7E-8373-825B1E1D690B}"/>
          </ac:spMkLst>
        </pc:spChg>
        <pc:spChg chg="mod">
          <ac:chgData name="QiuTian" userId="d059b521-ee81-481f-be34-ac8650352dd5" providerId="ADAL" clId="{C66083D2-FC5C-0545-90E0-A9B527654B88}" dt="2023-03-04T08:58:58.179" v="19" actId="1076"/>
          <ac:spMkLst>
            <pc:docMk/>
            <pc:sldMk cId="1562693389" sldId="940"/>
            <ac:spMk id="35" creationId="{13F51ACE-D926-AB38-8941-6CEA56A37B8F}"/>
          </ac:spMkLst>
        </pc:spChg>
        <pc:spChg chg="mod">
          <ac:chgData name="QiuTian" userId="d059b521-ee81-481f-be34-ac8650352dd5" providerId="ADAL" clId="{C66083D2-FC5C-0545-90E0-A9B527654B88}" dt="2023-03-04T08:58:58.179" v="19" actId="1076"/>
          <ac:spMkLst>
            <pc:docMk/>
            <pc:sldMk cId="1562693389" sldId="940"/>
            <ac:spMk id="37" creationId="{2F76B154-DEA8-7309-C80B-A40DD63E9508}"/>
          </ac:spMkLst>
        </pc:spChg>
        <pc:spChg chg="mod">
          <ac:chgData name="QiuTian" userId="d059b521-ee81-481f-be34-ac8650352dd5" providerId="ADAL" clId="{C66083D2-FC5C-0545-90E0-A9B527654B88}" dt="2023-03-04T08:58:58.179" v="19" actId="1076"/>
          <ac:spMkLst>
            <pc:docMk/>
            <pc:sldMk cId="1562693389" sldId="940"/>
            <ac:spMk id="38" creationId="{55B0278C-9F90-AF71-5939-8EE61C6FC7B7}"/>
          </ac:spMkLst>
        </pc:spChg>
        <pc:spChg chg="mod">
          <ac:chgData name="QiuTian" userId="d059b521-ee81-481f-be34-ac8650352dd5" providerId="ADAL" clId="{C66083D2-FC5C-0545-90E0-A9B527654B88}" dt="2023-03-04T08:58:58.179" v="19" actId="1076"/>
          <ac:spMkLst>
            <pc:docMk/>
            <pc:sldMk cId="1562693389" sldId="940"/>
            <ac:spMk id="40" creationId="{546C78E3-993A-6DD6-CD13-99CAE0677F15}"/>
          </ac:spMkLst>
        </pc:spChg>
        <pc:spChg chg="mod">
          <ac:chgData name="QiuTian" userId="d059b521-ee81-481f-be34-ac8650352dd5" providerId="ADAL" clId="{C66083D2-FC5C-0545-90E0-A9B527654B88}" dt="2023-03-04T08:58:58.179" v="19" actId="1076"/>
          <ac:spMkLst>
            <pc:docMk/>
            <pc:sldMk cId="1562693389" sldId="940"/>
            <ac:spMk id="41" creationId="{260F089C-6DD5-22A4-BAB9-7A3BFB266A22}"/>
          </ac:spMkLst>
        </pc:spChg>
        <pc:spChg chg="mod">
          <ac:chgData name="QiuTian" userId="d059b521-ee81-481f-be34-ac8650352dd5" providerId="ADAL" clId="{C66083D2-FC5C-0545-90E0-A9B527654B88}" dt="2023-03-04T08:58:58.179" v="19" actId="1076"/>
          <ac:spMkLst>
            <pc:docMk/>
            <pc:sldMk cId="1562693389" sldId="940"/>
            <ac:spMk id="42" creationId="{C443A501-9BA4-ECF4-95E8-210BAF20DA77}"/>
          </ac:spMkLst>
        </pc:spChg>
        <pc:spChg chg="mod">
          <ac:chgData name="QiuTian" userId="d059b521-ee81-481f-be34-ac8650352dd5" providerId="ADAL" clId="{C66083D2-FC5C-0545-90E0-A9B527654B88}" dt="2023-03-04T08:58:58.179" v="19" actId="1076"/>
          <ac:spMkLst>
            <pc:docMk/>
            <pc:sldMk cId="1562693389" sldId="940"/>
            <ac:spMk id="43" creationId="{345BB26C-D23D-3446-F7AF-4CFD5C655A21}"/>
          </ac:spMkLst>
        </pc:spChg>
        <pc:spChg chg="mod">
          <ac:chgData name="QiuTian" userId="d059b521-ee81-481f-be34-ac8650352dd5" providerId="ADAL" clId="{C66083D2-FC5C-0545-90E0-A9B527654B88}" dt="2023-03-04T08:58:58.179" v="19" actId="1076"/>
          <ac:spMkLst>
            <pc:docMk/>
            <pc:sldMk cId="1562693389" sldId="940"/>
            <ac:spMk id="44" creationId="{BA19E123-5316-8944-BB1F-59B9558F9911}"/>
          </ac:spMkLst>
        </pc:spChg>
        <pc:spChg chg="mod">
          <ac:chgData name="QiuTian" userId="d059b521-ee81-481f-be34-ac8650352dd5" providerId="ADAL" clId="{C66083D2-FC5C-0545-90E0-A9B527654B88}" dt="2023-03-04T08:58:58.179" v="19" actId="1076"/>
          <ac:spMkLst>
            <pc:docMk/>
            <pc:sldMk cId="1562693389" sldId="940"/>
            <ac:spMk id="45" creationId="{F918C4F0-3817-B6AD-11D0-144BE5A019FA}"/>
          </ac:spMkLst>
        </pc:spChg>
        <pc:spChg chg="mod">
          <ac:chgData name="QiuTian" userId="d059b521-ee81-481f-be34-ac8650352dd5" providerId="ADAL" clId="{C66083D2-FC5C-0545-90E0-A9B527654B88}" dt="2023-03-04T08:58:58.179" v="19" actId="1076"/>
          <ac:spMkLst>
            <pc:docMk/>
            <pc:sldMk cId="1562693389" sldId="940"/>
            <ac:spMk id="46" creationId="{E47AD9AA-B9BE-418C-2C72-3CF24D4ED88B}"/>
          </ac:spMkLst>
        </pc:spChg>
        <pc:spChg chg="mod">
          <ac:chgData name="QiuTian" userId="d059b521-ee81-481f-be34-ac8650352dd5" providerId="ADAL" clId="{C66083D2-FC5C-0545-90E0-A9B527654B88}" dt="2023-03-04T08:58:58.179" v="19" actId="1076"/>
          <ac:spMkLst>
            <pc:docMk/>
            <pc:sldMk cId="1562693389" sldId="940"/>
            <ac:spMk id="47" creationId="{A272B6CE-7DE2-78CB-41F0-47ECF46EE2D1}"/>
          </ac:spMkLst>
        </pc:spChg>
        <pc:spChg chg="mod">
          <ac:chgData name="QiuTian" userId="d059b521-ee81-481f-be34-ac8650352dd5" providerId="ADAL" clId="{C66083D2-FC5C-0545-90E0-A9B527654B88}" dt="2023-03-04T08:58:58.179" v="19" actId="1076"/>
          <ac:spMkLst>
            <pc:docMk/>
            <pc:sldMk cId="1562693389" sldId="940"/>
            <ac:spMk id="48" creationId="{B513855E-18B4-303C-9111-82A28682E16A}"/>
          </ac:spMkLst>
        </pc:spChg>
        <pc:spChg chg="mod">
          <ac:chgData name="QiuTian" userId="d059b521-ee81-481f-be34-ac8650352dd5" providerId="ADAL" clId="{C66083D2-FC5C-0545-90E0-A9B527654B88}" dt="2023-03-04T08:58:58.179" v="19" actId="1076"/>
          <ac:spMkLst>
            <pc:docMk/>
            <pc:sldMk cId="1562693389" sldId="940"/>
            <ac:spMk id="49" creationId="{D60002EE-E23B-75C0-5CF3-30A8C6C5A656}"/>
          </ac:spMkLst>
        </pc:spChg>
        <pc:spChg chg="mod">
          <ac:chgData name="QiuTian" userId="d059b521-ee81-481f-be34-ac8650352dd5" providerId="ADAL" clId="{C66083D2-FC5C-0545-90E0-A9B527654B88}" dt="2023-03-04T08:58:58.179" v="19" actId="1076"/>
          <ac:spMkLst>
            <pc:docMk/>
            <pc:sldMk cId="1562693389" sldId="940"/>
            <ac:spMk id="50" creationId="{3E8F16FF-00EE-B3E0-8083-FFA070FEE3AA}"/>
          </ac:spMkLst>
        </pc:spChg>
        <pc:spChg chg="mod">
          <ac:chgData name="QiuTian" userId="d059b521-ee81-481f-be34-ac8650352dd5" providerId="ADAL" clId="{C66083D2-FC5C-0545-90E0-A9B527654B88}" dt="2023-03-04T08:58:58.179" v="19" actId="1076"/>
          <ac:spMkLst>
            <pc:docMk/>
            <pc:sldMk cId="1562693389" sldId="940"/>
            <ac:spMk id="51" creationId="{3D6352E5-540F-BE15-FE40-6B60159152A7}"/>
          </ac:spMkLst>
        </pc:spChg>
        <pc:spChg chg="mod">
          <ac:chgData name="QiuTian" userId="d059b521-ee81-481f-be34-ac8650352dd5" providerId="ADAL" clId="{C66083D2-FC5C-0545-90E0-A9B527654B88}" dt="2023-03-04T08:58:58.179" v="19" actId="1076"/>
          <ac:spMkLst>
            <pc:docMk/>
            <pc:sldMk cId="1562693389" sldId="940"/>
            <ac:spMk id="53" creationId="{44B8F948-CCB6-2122-BCBE-F014D0C273E9}"/>
          </ac:spMkLst>
        </pc:spChg>
        <pc:spChg chg="mod">
          <ac:chgData name="QiuTian" userId="d059b521-ee81-481f-be34-ac8650352dd5" providerId="ADAL" clId="{C66083D2-FC5C-0545-90E0-A9B527654B88}" dt="2023-03-04T08:58:58.179" v="19" actId="1076"/>
          <ac:spMkLst>
            <pc:docMk/>
            <pc:sldMk cId="1562693389" sldId="940"/>
            <ac:spMk id="54" creationId="{4FA7C984-BF21-CB4B-E447-8720714C7C08}"/>
          </ac:spMkLst>
        </pc:spChg>
        <pc:spChg chg="add mod">
          <ac:chgData name="QiuTian" userId="d059b521-ee81-481f-be34-ac8650352dd5" providerId="ADAL" clId="{C66083D2-FC5C-0545-90E0-A9B527654B88}" dt="2023-03-04T08:58:58.179" v="19" actId="1076"/>
          <ac:spMkLst>
            <pc:docMk/>
            <pc:sldMk cId="1562693389" sldId="940"/>
            <ac:spMk id="56" creationId="{BADDC3F4-6601-3B45-88F3-8A2E15CDCCB4}"/>
          </ac:spMkLst>
        </pc:spChg>
        <pc:spChg chg="mod">
          <ac:chgData name="QiuTian" userId="d059b521-ee81-481f-be34-ac8650352dd5" providerId="ADAL" clId="{C66083D2-FC5C-0545-90E0-A9B527654B88}" dt="2023-03-04T08:58:58.179" v="19" actId="1076"/>
          <ac:spMkLst>
            <pc:docMk/>
            <pc:sldMk cId="1562693389" sldId="940"/>
            <ac:spMk id="58" creationId="{A07AA96C-B40D-A4EF-8544-6730EE89B1CE}"/>
          </ac:spMkLst>
        </pc:spChg>
        <pc:spChg chg="mod">
          <ac:chgData name="QiuTian" userId="d059b521-ee81-481f-be34-ac8650352dd5" providerId="ADAL" clId="{C66083D2-FC5C-0545-90E0-A9B527654B88}" dt="2023-03-04T08:58:58.179" v="19" actId="1076"/>
          <ac:spMkLst>
            <pc:docMk/>
            <pc:sldMk cId="1562693389" sldId="940"/>
            <ac:spMk id="59" creationId="{E6BF9BC8-29C1-0B8A-CB4B-A0759CB9F945}"/>
          </ac:spMkLst>
        </pc:spChg>
        <pc:spChg chg="mod">
          <ac:chgData name="QiuTian" userId="d059b521-ee81-481f-be34-ac8650352dd5" providerId="ADAL" clId="{C66083D2-FC5C-0545-90E0-A9B527654B88}" dt="2023-03-04T08:58:58.179" v="19" actId="1076"/>
          <ac:spMkLst>
            <pc:docMk/>
            <pc:sldMk cId="1562693389" sldId="940"/>
            <ac:spMk id="60" creationId="{9C856DAD-9461-05AE-40F8-1136ED786F5B}"/>
          </ac:spMkLst>
        </pc:spChg>
        <pc:spChg chg="mod">
          <ac:chgData name="QiuTian" userId="d059b521-ee81-481f-be34-ac8650352dd5" providerId="ADAL" clId="{C66083D2-FC5C-0545-90E0-A9B527654B88}" dt="2023-03-04T08:58:58.179" v="19" actId="1076"/>
          <ac:spMkLst>
            <pc:docMk/>
            <pc:sldMk cId="1562693389" sldId="940"/>
            <ac:spMk id="61" creationId="{C6B093AE-E8EF-B77C-C36F-601D756F2CCC}"/>
          </ac:spMkLst>
        </pc:spChg>
        <pc:spChg chg="mod">
          <ac:chgData name="QiuTian" userId="d059b521-ee81-481f-be34-ac8650352dd5" providerId="ADAL" clId="{C66083D2-FC5C-0545-90E0-A9B527654B88}" dt="2023-03-04T08:58:58.179" v="19" actId="1076"/>
          <ac:spMkLst>
            <pc:docMk/>
            <pc:sldMk cId="1562693389" sldId="940"/>
            <ac:spMk id="62" creationId="{27E17A31-5D83-78EE-863A-83E89D7CC93B}"/>
          </ac:spMkLst>
        </pc:spChg>
        <pc:spChg chg="mod">
          <ac:chgData name="QiuTian" userId="d059b521-ee81-481f-be34-ac8650352dd5" providerId="ADAL" clId="{C66083D2-FC5C-0545-90E0-A9B527654B88}" dt="2023-03-04T08:58:58.179" v="19" actId="1076"/>
          <ac:spMkLst>
            <pc:docMk/>
            <pc:sldMk cId="1562693389" sldId="940"/>
            <ac:spMk id="63" creationId="{D4FD7D8E-7984-E72C-25F8-77932714F8E5}"/>
          </ac:spMkLst>
        </pc:spChg>
        <pc:spChg chg="mod">
          <ac:chgData name="QiuTian" userId="d059b521-ee81-481f-be34-ac8650352dd5" providerId="ADAL" clId="{C66083D2-FC5C-0545-90E0-A9B527654B88}" dt="2023-03-04T08:58:58.179" v="19" actId="1076"/>
          <ac:spMkLst>
            <pc:docMk/>
            <pc:sldMk cId="1562693389" sldId="940"/>
            <ac:spMk id="65" creationId="{B084ACD2-6E4F-E063-9425-A67316B4D5B4}"/>
          </ac:spMkLst>
        </pc:spChg>
        <pc:spChg chg="mod">
          <ac:chgData name="QiuTian" userId="d059b521-ee81-481f-be34-ac8650352dd5" providerId="ADAL" clId="{C66083D2-FC5C-0545-90E0-A9B527654B88}" dt="2023-03-04T08:58:58.179" v="19" actId="1076"/>
          <ac:spMkLst>
            <pc:docMk/>
            <pc:sldMk cId="1562693389" sldId="940"/>
            <ac:spMk id="66" creationId="{9159D4B6-DF89-CAB9-D026-C9378A1371AA}"/>
          </ac:spMkLst>
        </pc:spChg>
        <pc:spChg chg="mod">
          <ac:chgData name="QiuTian" userId="d059b521-ee81-481f-be34-ac8650352dd5" providerId="ADAL" clId="{C66083D2-FC5C-0545-90E0-A9B527654B88}" dt="2023-03-04T08:58:58.179" v="19" actId="1076"/>
          <ac:spMkLst>
            <pc:docMk/>
            <pc:sldMk cId="1562693389" sldId="940"/>
            <ac:spMk id="67" creationId="{58738ABA-F63B-EDEE-4D5D-647A7994AA25}"/>
          </ac:spMkLst>
        </pc:spChg>
        <pc:spChg chg="mod">
          <ac:chgData name="QiuTian" userId="d059b521-ee81-481f-be34-ac8650352dd5" providerId="ADAL" clId="{C66083D2-FC5C-0545-90E0-A9B527654B88}" dt="2023-03-04T08:58:58.179" v="19" actId="1076"/>
          <ac:spMkLst>
            <pc:docMk/>
            <pc:sldMk cId="1562693389" sldId="940"/>
            <ac:spMk id="68" creationId="{331B161F-F0E8-8E8F-1F63-A95FB37CD980}"/>
          </ac:spMkLst>
        </pc:spChg>
        <pc:spChg chg="mod">
          <ac:chgData name="QiuTian" userId="d059b521-ee81-481f-be34-ac8650352dd5" providerId="ADAL" clId="{C66083D2-FC5C-0545-90E0-A9B527654B88}" dt="2023-03-04T08:58:58.179" v="19" actId="1076"/>
          <ac:spMkLst>
            <pc:docMk/>
            <pc:sldMk cId="1562693389" sldId="940"/>
            <ac:spMk id="70" creationId="{92FD7E3E-A710-32B7-C148-6F867393E602}"/>
          </ac:spMkLst>
        </pc:spChg>
        <pc:spChg chg="mod">
          <ac:chgData name="QiuTian" userId="d059b521-ee81-481f-be34-ac8650352dd5" providerId="ADAL" clId="{C66083D2-FC5C-0545-90E0-A9B527654B88}" dt="2023-03-04T08:58:58.179" v="19" actId="1076"/>
          <ac:spMkLst>
            <pc:docMk/>
            <pc:sldMk cId="1562693389" sldId="940"/>
            <ac:spMk id="71" creationId="{0403E491-11B1-8ADC-833A-2ECEF5F59EE9}"/>
          </ac:spMkLst>
        </pc:spChg>
        <pc:spChg chg="mod">
          <ac:chgData name="QiuTian" userId="d059b521-ee81-481f-be34-ac8650352dd5" providerId="ADAL" clId="{C66083D2-FC5C-0545-90E0-A9B527654B88}" dt="2023-03-04T08:58:58.179" v="19" actId="1076"/>
          <ac:spMkLst>
            <pc:docMk/>
            <pc:sldMk cId="1562693389" sldId="940"/>
            <ac:spMk id="72" creationId="{DBB23959-0D72-994B-FEB5-6A3F4698A068}"/>
          </ac:spMkLst>
        </pc:spChg>
        <pc:spChg chg="mod">
          <ac:chgData name="QiuTian" userId="d059b521-ee81-481f-be34-ac8650352dd5" providerId="ADAL" clId="{C66083D2-FC5C-0545-90E0-A9B527654B88}" dt="2023-03-04T08:58:58.179" v="19" actId="1076"/>
          <ac:spMkLst>
            <pc:docMk/>
            <pc:sldMk cId="1562693389" sldId="940"/>
            <ac:spMk id="73" creationId="{834F0958-A23D-93E1-486F-6022A058AE5F}"/>
          </ac:spMkLst>
        </pc:spChg>
        <pc:spChg chg="mod">
          <ac:chgData name="QiuTian" userId="d059b521-ee81-481f-be34-ac8650352dd5" providerId="ADAL" clId="{C66083D2-FC5C-0545-90E0-A9B527654B88}" dt="2023-03-04T08:58:58.179" v="19" actId="1076"/>
          <ac:spMkLst>
            <pc:docMk/>
            <pc:sldMk cId="1562693389" sldId="940"/>
            <ac:spMk id="74" creationId="{C5BB142A-1FBA-42FE-DEFD-E08EA8CEF7E3}"/>
          </ac:spMkLst>
        </pc:spChg>
        <pc:spChg chg="mod">
          <ac:chgData name="QiuTian" userId="d059b521-ee81-481f-be34-ac8650352dd5" providerId="ADAL" clId="{C66083D2-FC5C-0545-90E0-A9B527654B88}" dt="2023-03-04T08:58:58.179" v="19" actId="1076"/>
          <ac:spMkLst>
            <pc:docMk/>
            <pc:sldMk cId="1562693389" sldId="940"/>
            <ac:spMk id="75" creationId="{7D16AFC0-C31D-D15F-BBA3-D1774AA1163B}"/>
          </ac:spMkLst>
        </pc:spChg>
        <pc:spChg chg="mod">
          <ac:chgData name="QiuTian" userId="d059b521-ee81-481f-be34-ac8650352dd5" providerId="ADAL" clId="{C66083D2-FC5C-0545-90E0-A9B527654B88}" dt="2023-03-04T08:58:58.179" v="19" actId="1076"/>
          <ac:spMkLst>
            <pc:docMk/>
            <pc:sldMk cId="1562693389" sldId="940"/>
            <ac:spMk id="77" creationId="{C079E294-C3DA-FE16-2B06-26520A79D118}"/>
          </ac:spMkLst>
        </pc:spChg>
        <pc:spChg chg="mod">
          <ac:chgData name="QiuTian" userId="d059b521-ee81-481f-be34-ac8650352dd5" providerId="ADAL" clId="{C66083D2-FC5C-0545-90E0-A9B527654B88}" dt="2023-03-04T08:58:58.179" v="19" actId="1076"/>
          <ac:spMkLst>
            <pc:docMk/>
            <pc:sldMk cId="1562693389" sldId="940"/>
            <ac:spMk id="78" creationId="{6CDD78E0-03F8-A2F7-FEEE-4663E0175B44}"/>
          </ac:spMkLst>
        </pc:spChg>
        <pc:spChg chg="mod">
          <ac:chgData name="QiuTian" userId="d059b521-ee81-481f-be34-ac8650352dd5" providerId="ADAL" clId="{C66083D2-FC5C-0545-90E0-A9B527654B88}" dt="2023-03-04T08:58:58.179" v="19" actId="1076"/>
          <ac:spMkLst>
            <pc:docMk/>
            <pc:sldMk cId="1562693389" sldId="940"/>
            <ac:spMk id="79" creationId="{C0E670E9-C2EF-5834-4F85-359B1053D68E}"/>
          </ac:spMkLst>
        </pc:spChg>
        <pc:spChg chg="mod">
          <ac:chgData name="QiuTian" userId="d059b521-ee81-481f-be34-ac8650352dd5" providerId="ADAL" clId="{C66083D2-FC5C-0545-90E0-A9B527654B88}" dt="2023-03-04T08:58:58.179" v="19" actId="1076"/>
          <ac:spMkLst>
            <pc:docMk/>
            <pc:sldMk cId="1562693389" sldId="940"/>
            <ac:spMk id="80" creationId="{884FBCA9-C858-777C-3B8B-A456EF39164A}"/>
          </ac:spMkLst>
        </pc:spChg>
        <pc:spChg chg="mod">
          <ac:chgData name="QiuTian" userId="d059b521-ee81-481f-be34-ac8650352dd5" providerId="ADAL" clId="{C66083D2-FC5C-0545-90E0-A9B527654B88}" dt="2023-03-04T08:58:58.179" v="19" actId="1076"/>
          <ac:spMkLst>
            <pc:docMk/>
            <pc:sldMk cId="1562693389" sldId="940"/>
            <ac:spMk id="81" creationId="{62A3A489-0BC2-B5A1-9B76-A15FF81B4DE0}"/>
          </ac:spMkLst>
        </pc:spChg>
        <pc:spChg chg="mod">
          <ac:chgData name="QiuTian" userId="d059b521-ee81-481f-be34-ac8650352dd5" providerId="ADAL" clId="{C66083D2-FC5C-0545-90E0-A9B527654B88}" dt="2023-03-04T08:58:58.179" v="19" actId="1076"/>
          <ac:spMkLst>
            <pc:docMk/>
            <pc:sldMk cId="1562693389" sldId="940"/>
            <ac:spMk id="82" creationId="{6B3ED8DE-E1C1-2BBE-D2DB-8D2B46A86D65}"/>
          </ac:spMkLst>
        </pc:spChg>
        <pc:spChg chg="mod">
          <ac:chgData name="QiuTian" userId="d059b521-ee81-481f-be34-ac8650352dd5" providerId="ADAL" clId="{C66083D2-FC5C-0545-90E0-A9B527654B88}" dt="2023-03-04T08:58:58.179" v="19" actId="1076"/>
          <ac:spMkLst>
            <pc:docMk/>
            <pc:sldMk cId="1562693389" sldId="940"/>
            <ac:spMk id="83" creationId="{EC07CA3D-D76D-681A-07DC-BFCC4BB20F04}"/>
          </ac:spMkLst>
        </pc:spChg>
        <pc:spChg chg="mod">
          <ac:chgData name="QiuTian" userId="d059b521-ee81-481f-be34-ac8650352dd5" providerId="ADAL" clId="{C66083D2-FC5C-0545-90E0-A9B527654B88}" dt="2023-03-04T08:58:58.179" v="19" actId="1076"/>
          <ac:spMkLst>
            <pc:docMk/>
            <pc:sldMk cId="1562693389" sldId="940"/>
            <ac:spMk id="84" creationId="{F48CF9D6-DA18-C1C9-3BE2-627462DE5B22}"/>
          </ac:spMkLst>
        </pc:spChg>
        <pc:spChg chg="mod">
          <ac:chgData name="QiuTian" userId="d059b521-ee81-481f-be34-ac8650352dd5" providerId="ADAL" clId="{C66083D2-FC5C-0545-90E0-A9B527654B88}" dt="2023-03-04T08:58:58.179" v="19" actId="1076"/>
          <ac:spMkLst>
            <pc:docMk/>
            <pc:sldMk cId="1562693389" sldId="940"/>
            <ac:spMk id="85" creationId="{EB44B9E0-3A26-6279-86D3-2C74E070972F}"/>
          </ac:spMkLst>
        </pc:spChg>
        <pc:spChg chg="mod">
          <ac:chgData name="QiuTian" userId="d059b521-ee81-481f-be34-ac8650352dd5" providerId="ADAL" clId="{C66083D2-FC5C-0545-90E0-A9B527654B88}" dt="2023-03-04T08:58:58.179" v="19" actId="1076"/>
          <ac:spMkLst>
            <pc:docMk/>
            <pc:sldMk cId="1562693389" sldId="940"/>
            <ac:spMk id="86" creationId="{EAAA8E7D-737D-9780-621F-FA6456B4542D}"/>
          </ac:spMkLst>
        </pc:spChg>
        <pc:spChg chg="mod">
          <ac:chgData name="QiuTian" userId="d059b521-ee81-481f-be34-ac8650352dd5" providerId="ADAL" clId="{C66083D2-FC5C-0545-90E0-A9B527654B88}" dt="2023-03-04T08:58:58.179" v="19" actId="1076"/>
          <ac:spMkLst>
            <pc:docMk/>
            <pc:sldMk cId="1562693389" sldId="940"/>
            <ac:spMk id="87" creationId="{896ABE4E-E2DF-0350-1124-5392E6B84C9A}"/>
          </ac:spMkLst>
        </pc:spChg>
        <pc:spChg chg="mod">
          <ac:chgData name="QiuTian" userId="d059b521-ee81-481f-be34-ac8650352dd5" providerId="ADAL" clId="{C66083D2-FC5C-0545-90E0-A9B527654B88}" dt="2023-03-04T08:58:58.179" v="19" actId="1076"/>
          <ac:spMkLst>
            <pc:docMk/>
            <pc:sldMk cId="1562693389" sldId="940"/>
            <ac:spMk id="88" creationId="{E836855F-B87C-8047-3796-630FC520DFED}"/>
          </ac:spMkLst>
        </pc:spChg>
        <pc:spChg chg="mod">
          <ac:chgData name="QiuTian" userId="d059b521-ee81-481f-be34-ac8650352dd5" providerId="ADAL" clId="{C66083D2-FC5C-0545-90E0-A9B527654B88}" dt="2023-03-04T08:58:58.179" v="19" actId="1076"/>
          <ac:spMkLst>
            <pc:docMk/>
            <pc:sldMk cId="1562693389" sldId="940"/>
            <ac:spMk id="89" creationId="{84B27AEF-FE84-027C-0789-73F1C68BC1DB}"/>
          </ac:spMkLst>
        </pc:spChg>
        <pc:spChg chg="mod">
          <ac:chgData name="QiuTian" userId="d059b521-ee81-481f-be34-ac8650352dd5" providerId="ADAL" clId="{C66083D2-FC5C-0545-90E0-A9B527654B88}" dt="2023-03-04T08:58:58.179" v="19" actId="1076"/>
          <ac:spMkLst>
            <pc:docMk/>
            <pc:sldMk cId="1562693389" sldId="940"/>
            <ac:spMk id="90" creationId="{63AAED82-1D1B-078F-105D-3F491484106F}"/>
          </ac:spMkLst>
        </pc:spChg>
        <pc:spChg chg="add mod">
          <ac:chgData name="QiuTian" userId="d059b521-ee81-481f-be34-ac8650352dd5" providerId="ADAL" clId="{C66083D2-FC5C-0545-90E0-A9B527654B88}" dt="2023-03-04T08:58:58.179" v="19" actId="1076"/>
          <ac:spMkLst>
            <pc:docMk/>
            <pc:sldMk cId="1562693389" sldId="940"/>
            <ac:spMk id="91" creationId="{15F6AEED-E514-A88D-3228-41D233C357B1}"/>
          </ac:spMkLst>
        </pc:spChg>
        <pc:spChg chg="add mod">
          <ac:chgData name="QiuTian" userId="d059b521-ee81-481f-be34-ac8650352dd5" providerId="ADAL" clId="{C66083D2-FC5C-0545-90E0-A9B527654B88}" dt="2023-03-04T08:58:58.179" v="19" actId="1076"/>
          <ac:spMkLst>
            <pc:docMk/>
            <pc:sldMk cId="1562693389" sldId="940"/>
            <ac:spMk id="92" creationId="{2E4C53A1-70F4-6844-C4C1-76E244AE77E9}"/>
          </ac:spMkLst>
        </pc:spChg>
        <pc:spChg chg="mod">
          <ac:chgData name="QiuTian" userId="d059b521-ee81-481f-be34-ac8650352dd5" providerId="ADAL" clId="{C66083D2-FC5C-0545-90E0-A9B527654B88}" dt="2023-03-04T08:58:58.179" v="19" actId="1076"/>
          <ac:spMkLst>
            <pc:docMk/>
            <pc:sldMk cId="1562693389" sldId="940"/>
            <ac:spMk id="95" creationId="{674D26D0-C1FC-9EDB-EA76-0AE8D48CE63A}"/>
          </ac:spMkLst>
        </pc:spChg>
        <pc:spChg chg="mod">
          <ac:chgData name="QiuTian" userId="d059b521-ee81-481f-be34-ac8650352dd5" providerId="ADAL" clId="{C66083D2-FC5C-0545-90E0-A9B527654B88}" dt="2023-03-04T08:58:58.179" v="19" actId="1076"/>
          <ac:spMkLst>
            <pc:docMk/>
            <pc:sldMk cId="1562693389" sldId="940"/>
            <ac:spMk id="96" creationId="{15ADA55E-30C8-2A96-0253-AE8C75FDCD5E}"/>
          </ac:spMkLst>
        </pc:spChg>
        <pc:spChg chg="mod">
          <ac:chgData name="QiuTian" userId="d059b521-ee81-481f-be34-ac8650352dd5" providerId="ADAL" clId="{C66083D2-FC5C-0545-90E0-A9B527654B88}" dt="2023-03-04T08:58:58.179" v="19" actId="1076"/>
          <ac:spMkLst>
            <pc:docMk/>
            <pc:sldMk cId="1562693389" sldId="940"/>
            <ac:spMk id="97" creationId="{FD580A42-A157-3FD0-DAED-5895F7808A42}"/>
          </ac:spMkLst>
        </pc:spChg>
        <pc:grpChg chg="add mod">
          <ac:chgData name="QiuTian" userId="d059b521-ee81-481f-be34-ac8650352dd5" providerId="ADAL" clId="{C66083D2-FC5C-0545-90E0-A9B527654B88}" dt="2023-03-04T08:58:58.179" v="19" actId="1076"/>
          <ac:grpSpMkLst>
            <pc:docMk/>
            <pc:sldMk cId="1562693389" sldId="940"/>
            <ac:grpSpMk id="11" creationId="{1556F4F0-FA62-6D03-9512-4C332D53B617}"/>
          </ac:grpSpMkLst>
        </pc:grpChg>
        <pc:grpChg chg="mod">
          <ac:chgData name="QiuTian" userId="d059b521-ee81-481f-be34-ac8650352dd5" providerId="ADAL" clId="{C66083D2-FC5C-0545-90E0-A9B527654B88}" dt="2023-03-04T08:58:58.179" v="19" actId="1076"/>
          <ac:grpSpMkLst>
            <pc:docMk/>
            <pc:sldMk cId="1562693389" sldId="940"/>
            <ac:grpSpMk id="19" creationId="{5BAE2884-42F8-0DA7-31FC-F395F2B73C05}"/>
          </ac:grpSpMkLst>
        </pc:grpChg>
        <pc:grpChg chg="add mod">
          <ac:chgData name="QiuTian" userId="d059b521-ee81-481f-be34-ac8650352dd5" providerId="ADAL" clId="{C66083D2-FC5C-0545-90E0-A9B527654B88}" dt="2023-03-04T08:58:58.179" v="19" actId="1076"/>
          <ac:grpSpMkLst>
            <pc:docMk/>
            <pc:sldMk cId="1562693389" sldId="940"/>
            <ac:grpSpMk id="26" creationId="{99CB0A31-226A-2EA5-B25F-A18A0CD148D0}"/>
          </ac:grpSpMkLst>
        </pc:grpChg>
        <pc:grpChg chg="add mod">
          <ac:chgData name="QiuTian" userId="d059b521-ee81-481f-be34-ac8650352dd5" providerId="ADAL" clId="{C66083D2-FC5C-0545-90E0-A9B527654B88}" dt="2023-03-04T08:58:58.179" v="19" actId="1076"/>
          <ac:grpSpMkLst>
            <pc:docMk/>
            <pc:sldMk cId="1562693389" sldId="940"/>
            <ac:grpSpMk id="32" creationId="{DCE9AEDB-0712-D426-ADC1-04BEBE7B78DA}"/>
          </ac:grpSpMkLst>
        </pc:grpChg>
        <pc:grpChg chg="add mod">
          <ac:chgData name="QiuTian" userId="d059b521-ee81-481f-be34-ac8650352dd5" providerId="ADAL" clId="{C66083D2-FC5C-0545-90E0-A9B527654B88}" dt="2023-03-04T08:58:58.179" v="19" actId="1076"/>
          <ac:grpSpMkLst>
            <pc:docMk/>
            <pc:sldMk cId="1562693389" sldId="940"/>
            <ac:grpSpMk id="36" creationId="{08D47E6F-03D0-D855-15C1-308D7A9C56C9}"/>
          </ac:grpSpMkLst>
        </pc:grpChg>
        <pc:grpChg chg="add mod">
          <ac:chgData name="QiuTian" userId="d059b521-ee81-481f-be34-ac8650352dd5" providerId="ADAL" clId="{C66083D2-FC5C-0545-90E0-A9B527654B88}" dt="2023-03-04T08:58:58.179" v="19" actId="1076"/>
          <ac:grpSpMkLst>
            <pc:docMk/>
            <pc:sldMk cId="1562693389" sldId="940"/>
            <ac:grpSpMk id="39" creationId="{D6F05164-9A61-4077-D608-A0FE32FF6EC9}"/>
          </ac:grpSpMkLst>
        </pc:grpChg>
        <pc:grpChg chg="mod">
          <ac:chgData name="QiuTian" userId="d059b521-ee81-481f-be34-ac8650352dd5" providerId="ADAL" clId="{C66083D2-FC5C-0545-90E0-A9B527654B88}" dt="2023-03-04T08:58:58.179" v="19" actId="1076"/>
          <ac:grpSpMkLst>
            <pc:docMk/>
            <pc:sldMk cId="1562693389" sldId="940"/>
            <ac:grpSpMk id="52" creationId="{F7BCCDC7-48F9-16D7-9DEC-08284A24A86D}"/>
          </ac:grpSpMkLst>
        </pc:grpChg>
        <pc:grpChg chg="add mod">
          <ac:chgData name="QiuTian" userId="d059b521-ee81-481f-be34-ac8650352dd5" providerId="ADAL" clId="{C66083D2-FC5C-0545-90E0-A9B527654B88}" dt="2023-03-04T08:58:58.179" v="19" actId="1076"/>
          <ac:grpSpMkLst>
            <pc:docMk/>
            <pc:sldMk cId="1562693389" sldId="940"/>
            <ac:grpSpMk id="57" creationId="{3BE8F706-BC33-FDC8-A6A0-EB1385F75A31}"/>
          </ac:grpSpMkLst>
        </pc:grpChg>
        <pc:grpChg chg="mod">
          <ac:chgData name="QiuTian" userId="d059b521-ee81-481f-be34-ac8650352dd5" providerId="ADAL" clId="{C66083D2-FC5C-0545-90E0-A9B527654B88}" dt="2023-03-04T08:58:58.179" v="19" actId="1076"/>
          <ac:grpSpMkLst>
            <pc:docMk/>
            <pc:sldMk cId="1562693389" sldId="940"/>
            <ac:grpSpMk id="64" creationId="{C2A35BE9-D811-4B13-E5E7-37C363CC9C55}"/>
          </ac:grpSpMkLst>
        </pc:grpChg>
        <pc:grpChg chg="mod">
          <ac:chgData name="QiuTian" userId="d059b521-ee81-481f-be34-ac8650352dd5" providerId="ADAL" clId="{C66083D2-FC5C-0545-90E0-A9B527654B88}" dt="2023-03-04T08:58:58.179" v="19" actId="1076"/>
          <ac:grpSpMkLst>
            <pc:docMk/>
            <pc:sldMk cId="1562693389" sldId="940"/>
            <ac:grpSpMk id="69" creationId="{839A9411-E059-956E-843B-2691884FC320}"/>
          </ac:grpSpMkLst>
        </pc:grpChg>
        <pc:grpChg chg="add mod">
          <ac:chgData name="QiuTian" userId="d059b521-ee81-481f-be34-ac8650352dd5" providerId="ADAL" clId="{C66083D2-FC5C-0545-90E0-A9B527654B88}" dt="2023-03-04T08:58:58.179" v="19" actId="1076"/>
          <ac:grpSpMkLst>
            <pc:docMk/>
            <pc:sldMk cId="1562693389" sldId="940"/>
            <ac:grpSpMk id="76" creationId="{FD93C880-47C7-BBB7-07F9-0875180F139A}"/>
          </ac:grpSpMkLst>
        </pc:grpChg>
        <pc:grpChg chg="add mod">
          <ac:chgData name="QiuTian" userId="d059b521-ee81-481f-be34-ac8650352dd5" providerId="ADAL" clId="{C66083D2-FC5C-0545-90E0-A9B527654B88}" dt="2023-03-04T08:58:58.179" v="19" actId="1076"/>
          <ac:grpSpMkLst>
            <pc:docMk/>
            <pc:sldMk cId="1562693389" sldId="940"/>
            <ac:grpSpMk id="93" creationId="{5990A21D-E715-8413-0A0C-8AF7EED6CF70}"/>
          </ac:grpSpMkLst>
        </pc:grpChg>
        <pc:grpChg chg="mod">
          <ac:chgData name="QiuTian" userId="d059b521-ee81-481f-be34-ac8650352dd5" providerId="ADAL" clId="{C66083D2-FC5C-0545-90E0-A9B527654B88}" dt="2023-03-04T08:58:58.179" v="19" actId="1076"/>
          <ac:grpSpMkLst>
            <pc:docMk/>
            <pc:sldMk cId="1562693389" sldId="940"/>
            <ac:grpSpMk id="94" creationId="{3A4EE02C-F95C-A014-64B2-3632AFE0424D}"/>
          </ac:grpSpMkLst>
        </pc:grpChg>
        <pc:graphicFrameChg chg="add mod">
          <ac:chgData name="QiuTian" userId="d059b521-ee81-481f-be34-ac8650352dd5" providerId="ADAL" clId="{C66083D2-FC5C-0545-90E0-A9B527654B88}" dt="2023-03-04T08:58:58.179" v="19" actId="1076"/>
          <ac:graphicFrameMkLst>
            <pc:docMk/>
            <pc:sldMk cId="1562693389" sldId="940"/>
            <ac:graphicFrameMk id="25" creationId="{5B0B2288-586B-3FE2-6488-E110BC3100D8}"/>
          </ac:graphicFrameMkLst>
        </pc:graphicFrameChg>
        <pc:graphicFrameChg chg="add mod">
          <ac:chgData name="QiuTian" userId="d059b521-ee81-481f-be34-ac8650352dd5" providerId="ADAL" clId="{C66083D2-FC5C-0545-90E0-A9B527654B88}" dt="2023-03-04T08:58:58.179" v="19" actId="1076"/>
          <ac:graphicFrameMkLst>
            <pc:docMk/>
            <pc:sldMk cId="1562693389" sldId="940"/>
            <ac:graphicFrameMk id="55" creationId="{FD573A6F-583A-5FF7-87A5-26CDC397DFC8}"/>
          </ac:graphicFrameMkLst>
        </pc:graphicFrameChg>
      </pc:sldChg>
      <pc:sldChg chg="addSp delSp modSp add modAnim">
        <pc:chgData name="QiuTian" userId="d059b521-ee81-481f-be34-ac8650352dd5" providerId="ADAL" clId="{C66083D2-FC5C-0545-90E0-A9B527654B88}" dt="2023-03-04T09:10:18.362" v="126"/>
        <pc:sldMkLst>
          <pc:docMk/>
          <pc:sldMk cId="3784941832" sldId="941"/>
        </pc:sldMkLst>
        <pc:spChg chg="add mod">
          <ac:chgData name="QiuTian" userId="d059b521-ee81-481f-be34-ac8650352dd5" providerId="ADAL" clId="{C66083D2-FC5C-0545-90E0-A9B527654B88}" dt="2023-03-04T09:10:18.362" v="126"/>
          <ac:spMkLst>
            <pc:docMk/>
            <pc:sldMk cId="3784941832" sldId="941"/>
            <ac:spMk id="2" creationId="{CF73A462-7FB7-EB4B-D842-E143ECEE55AD}"/>
          </ac:spMkLst>
        </pc:spChg>
        <pc:spChg chg="del">
          <ac:chgData name="QiuTian" userId="d059b521-ee81-481f-be34-ac8650352dd5" providerId="ADAL" clId="{C66083D2-FC5C-0545-90E0-A9B527654B88}" dt="2023-03-04T09:09:57.208" v="123"/>
          <ac:spMkLst>
            <pc:docMk/>
            <pc:sldMk cId="3784941832" sldId="941"/>
            <ac:spMk id="5" creationId="{959057A3-0087-D824-6484-FE8805CD1536}"/>
          </ac:spMkLst>
        </pc:spChg>
        <pc:spChg chg="mod">
          <ac:chgData name="QiuTian" userId="d059b521-ee81-481f-be34-ac8650352dd5" providerId="ADAL" clId="{C66083D2-FC5C-0545-90E0-A9B527654B88}" dt="2023-03-04T08:59:11.729" v="21" actId="1076"/>
          <ac:spMkLst>
            <pc:docMk/>
            <pc:sldMk cId="3784941832" sldId="941"/>
            <ac:spMk id="7" creationId="{DB5C1A3E-9D55-EECC-3BE5-A1BC44797BCC}"/>
          </ac:spMkLst>
        </pc:spChg>
        <pc:spChg chg="mod">
          <ac:chgData name="QiuTian" userId="d059b521-ee81-481f-be34-ac8650352dd5" providerId="ADAL" clId="{C66083D2-FC5C-0545-90E0-A9B527654B88}" dt="2023-03-04T08:59:11.729" v="21" actId="1076"/>
          <ac:spMkLst>
            <pc:docMk/>
            <pc:sldMk cId="3784941832" sldId="941"/>
            <ac:spMk id="8" creationId="{81C60BFF-CB36-345A-77DA-20987576E208}"/>
          </ac:spMkLst>
        </pc:spChg>
        <pc:spChg chg="mod">
          <ac:chgData name="QiuTian" userId="d059b521-ee81-481f-be34-ac8650352dd5" providerId="ADAL" clId="{C66083D2-FC5C-0545-90E0-A9B527654B88}" dt="2023-03-04T08:59:11.729" v="21" actId="1076"/>
          <ac:spMkLst>
            <pc:docMk/>
            <pc:sldMk cId="3784941832" sldId="941"/>
            <ac:spMk id="9" creationId="{1EF19BD3-723D-C0FE-D09E-7884CFFD1236}"/>
          </ac:spMkLst>
        </pc:spChg>
        <pc:spChg chg="mod">
          <ac:chgData name="QiuTian" userId="d059b521-ee81-481f-be34-ac8650352dd5" providerId="ADAL" clId="{C66083D2-FC5C-0545-90E0-A9B527654B88}" dt="2023-03-04T08:59:11.729" v="21" actId="1076"/>
          <ac:spMkLst>
            <pc:docMk/>
            <pc:sldMk cId="3784941832" sldId="941"/>
            <ac:spMk id="10" creationId="{F00C70A6-9563-12CF-0800-948EF0BF2A4B}"/>
          </ac:spMkLst>
        </pc:spChg>
        <pc:spChg chg="mod">
          <ac:chgData name="QiuTian" userId="d059b521-ee81-481f-be34-ac8650352dd5" providerId="ADAL" clId="{C66083D2-FC5C-0545-90E0-A9B527654B88}" dt="2023-03-04T08:59:11.729" v="21" actId="1076"/>
          <ac:spMkLst>
            <pc:docMk/>
            <pc:sldMk cId="3784941832" sldId="941"/>
            <ac:spMk id="11" creationId="{6910B09F-4D5B-899B-CB59-5D440F859DA4}"/>
          </ac:spMkLst>
        </pc:spChg>
        <pc:spChg chg="mod">
          <ac:chgData name="QiuTian" userId="d059b521-ee81-481f-be34-ac8650352dd5" providerId="ADAL" clId="{C66083D2-FC5C-0545-90E0-A9B527654B88}" dt="2023-03-04T08:59:11.729" v="21" actId="1076"/>
          <ac:spMkLst>
            <pc:docMk/>
            <pc:sldMk cId="3784941832" sldId="941"/>
            <ac:spMk id="12" creationId="{D4F96489-4294-702B-F77A-0A70ED829164}"/>
          </ac:spMkLst>
        </pc:spChg>
        <pc:spChg chg="mod">
          <ac:chgData name="QiuTian" userId="d059b521-ee81-481f-be34-ac8650352dd5" providerId="ADAL" clId="{C66083D2-FC5C-0545-90E0-A9B527654B88}" dt="2023-03-04T08:59:11.729" v="21" actId="1076"/>
          <ac:spMkLst>
            <pc:docMk/>
            <pc:sldMk cId="3784941832" sldId="941"/>
            <ac:spMk id="13" creationId="{464048FE-76CC-6127-2EC5-26CE08976B78}"/>
          </ac:spMkLst>
        </pc:spChg>
        <pc:spChg chg="mod">
          <ac:chgData name="QiuTian" userId="d059b521-ee81-481f-be34-ac8650352dd5" providerId="ADAL" clId="{C66083D2-FC5C-0545-90E0-A9B527654B88}" dt="2023-03-04T08:59:11.729" v="21" actId="1076"/>
          <ac:spMkLst>
            <pc:docMk/>
            <pc:sldMk cId="3784941832" sldId="941"/>
            <ac:spMk id="14" creationId="{4D54B171-8CF1-50F1-72D4-A658DAE6FAB6}"/>
          </ac:spMkLst>
        </pc:spChg>
        <pc:spChg chg="mod">
          <ac:chgData name="QiuTian" userId="d059b521-ee81-481f-be34-ac8650352dd5" providerId="ADAL" clId="{C66083D2-FC5C-0545-90E0-A9B527654B88}" dt="2023-03-04T08:59:11.729" v="21" actId="1076"/>
          <ac:spMkLst>
            <pc:docMk/>
            <pc:sldMk cId="3784941832" sldId="941"/>
            <ac:spMk id="15" creationId="{41A3B3ED-89D5-5010-7029-78F36FB9E1AB}"/>
          </ac:spMkLst>
        </pc:spChg>
        <pc:spChg chg="mod">
          <ac:chgData name="QiuTian" userId="d059b521-ee81-481f-be34-ac8650352dd5" providerId="ADAL" clId="{C66083D2-FC5C-0545-90E0-A9B527654B88}" dt="2023-03-04T08:59:11.729" v="21" actId="1076"/>
          <ac:spMkLst>
            <pc:docMk/>
            <pc:sldMk cId="3784941832" sldId="941"/>
            <ac:spMk id="17" creationId="{206F3F6D-4607-56A3-5C5D-06FAF0C772DD}"/>
          </ac:spMkLst>
        </pc:spChg>
        <pc:spChg chg="mod">
          <ac:chgData name="QiuTian" userId="d059b521-ee81-481f-be34-ac8650352dd5" providerId="ADAL" clId="{C66083D2-FC5C-0545-90E0-A9B527654B88}" dt="2023-03-04T08:59:11.729" v="21" actId="1076"/>
          <ac:spMkLst>
            <pc:docMk/>
            <pc:sldMk cId="3784941832" sldId="941"/>
            <ac:spMk id="18" creationId="{AC9EE198-01C7-4C31-2393-1893B88E3F0C}"/>
          </ac:spMkLst>
        </pc:spChg>
        <pc:spChg chg="mod">
          <ac:chgData name="QiuTian" userId="d059b521-ee81-481f-be34-ac8650352dd5" providerId="ADAL" clId="{C66083D2-FC5C-0545-90E0-A9B527654B88}" dt="2023-03-04T08:59:11.729" v="21" actId="1076"/>
          <ac:spMkLst>
            <pc:docMk/>
            <pc:sldMk cId="3784941832" sldId="941"/>
            <ac:spMk id="19" creationId="{6318A56B-BC6D-E03D-B7BF-C7F84D41A35E}"/>
          </ac:spMkLst>
        </pc:spChg>
        <pc:spChg chg="mod">
          <ac:chgData name="QiuTian" userId="d059b521-ee81-481f-be34-ac8650352dd5" providerId="ADAL" clId="{C66083D2-FC5C-0545-90E0-A9B527654B88}" dt="2023-03-04T08:59:11.729" v="21" actId="1076"/>
          <ac:spMkLst>
            <pc:docMk/>
            <pc:sldMk cId="3784941832" sldId="941"/>
            <ac:spMk id="20" creationId="{32698411-8C21-9EAC-1934-85DEA7014542}"/>
          </ac:spMkLst>
        </pc:spChg>
        <pc:spChg chg="mod">
          <ac:chgData name="QiuTian" userId="d059b521-ee81-481f-be34-ac8650352dd5" providerId="ADAL" clId="{C66083D2-FC5C-0545-90E0-A9B527654B88}" dt="2023-03-04T08:59:11.729" v="21" actId="1076"/>
          <ac:spMkLst>
            <pc:docMk/>
            <pc:sldMk cId="3784941832" sldId="941"/>
            <ac:spMk id="21" creationId="{B9E803E9-289B-56DB-02CD-F16417DDBFBF}"/>
          </ac:spMkLst>
        </pc:spChg>
        <pc:spChg chg="mod">
          <ac:chgData name="QiuTian" userId="d059b521-ee81-481f-be34-ac8650352dd5" providerId="ADAL" clId="{C66083D2-FC5C-0545-90E0-A9B527654B88}" dt="2023-03-04T08:59:11.729" v="21" actId="1076"/>
          <ac:spMkLst>
            <pc:docMk/>
            <pc:sldMk cId="3784941832" sldId="941"/>
            <ac:spMk id="22" creationId="{B739BDC3-9DBC-004C-B5A9-F19166777493}"/>
          </ac:spMkLst>
        </pc:spChg>
        <pc:spChg chg="mod">
          <ac:chgData name="QiuTian" userId="d059b521-ee81-481f-be34-ac8650352dd5" providerId="ADAL" clId="{C66083D2-FC5C-0545-90E0-A9B527654B88}" dt="2023-03-04T08:59:11.729" v="21" actId="1076"/>
          <ac:spMkLst>
            <pc:docMk/>
            <pc:sldMk cId="3784941832" sldId="941"/>
            <ac:spMk id="23" creationId="{775886E1-4AD5-8CEA-5BEB-13BBD611CBCF}"/>
          </ac:spMkLst>
        </pc:spChg>
        <pc:spChg chg="mod">
          <ac:chgData name="QiuTian" userId="d059b521-ee81-481f-be34-ac8650352dd5" providerId="ADAL" clId="{C66083D2-FC5C-0545-90E0-A9B527654B88}" dt="2023-03-04T08:59:11.729" v="21" actId="1076"/>
          <ac:spMkLst>
            <pc:docMk/>
            <pc:sldMk cId="3784941832" sldId="941"/>
            <ac:spMk id="25" creationId="{4D61BC32-1A30-FA56-0852-CD8EFFF398EA}"/>
          </ac:spMkLst>
        </pc:spChg>
        <pc:spChg chg="mod">
          <ac:chgData name="QiuTian" userId="d059b521-ee81-481f-be34-ac8650352dd5" providerId="ADAL" clId="{C66083D2-FC5C-0545-90E0-A9B527654B88}" dt="2023-03-04T08:59:11.729" v="21" actId="1076"/>
          <ac:spMkLst>
            <pc:docMk/>
            <pc:sldMk cId="3784941832" sldId="941"/>
            <ac:spMk id="26" creationId="{E49B5725-E1D6-8D05-8D8A-D710951FB4E9}"/>
          </ac:spMkLst>
        </pc:spChg>
        <pc:spChg chg="mod">
          <ac:chgData name="QiuTian" userId="d059b521-ee81-481f-be34-ac8650352dd5" providerId="ADAL" clId="{C66083D2-FC5C-0545-90E0-A9B527654B88}" dt="2023-03-04T08:59:11.729" v="21" actId="1076"/>
          <ac:spMkLst>
            <pc:docMk/>
            <pc:sldMk cId="3784941832" sldId="941"/>
            <ac:spMk id="27" creationId="{7E2D1EA0-6503-75BB-0C1A-FC22BE2259F7}"/>
          </ac:spMkLst>
        </pc:spChg>
        <pc:spChg chg="mod">
          <ac:chgData name="QiuTian" userId="d059b521-ee81-481f-be34-ac8650352dd5" providerId="ADAL" clId="{C66083D2-FC5C-0545-90E0-A9B527654B88}" dt="2023-03-04T08:59:11.729" v="21" actId="1076"/>
          <ac:spMkLst>
            <pc:docMk/>
            <pc:sldMk cId="3784941832" sldId="941"/>
            <ac:spMk id="28" creationId="{C1D57437-25DA-848A-2D16-26C64D96EB2F}"/>
          </ac:spMkLst>
        </pc:spChg>
        <pc:spChg chg="mod">
          <ac:chgData name="QiuTian" userId="d059b521-ee81-481f-be34-ac8650352dd5" providerId="ADAL" clId="{C66083D2-FC5C-0545-90E0-A9B527654B88}" dt="2023-03-04T08:59:11.729" v="21" actId="1076"/>
          <ac:spMkLst>
            <pc:docMk/>
            <pc:sldMk cId="3784941832" sldId="941"/>
            <ac:spMk id="29" creationId="{23CEFC11-FF69-AF62-70A0-BCD49DC83329}"/>
          </ac:spMkLst>
        </pc:spChg>
        <pc:spChg chg="mod">
          <ac:chgData name="QiuTian" userId="d059b521-ee81-481f-be34-ac8650352dd5" providerId="ADAL" clId="{C66083D2-FC5C-0545-90E0-A9B527654B88}" dt="2023-03-04T08:59:11.729" v="21" actId="1076"/>
          <ac:spMkLst>
            <pc:docMk/>
            <pc:sldMk cId="3784941832" sldId="941"/>
            <ac:spMk id="30" creationId="{000D8504-D8DE-BE3C-82EA-5BD356B458FB}"/>
          </ac:spMkLst>
        </pc:spChg>
        <pc:spChg chg="mod">
          <ac:chgData name="QiuTian" userId="d059b521-ee81-481f-be34-ac8650352dd5" providerId="ADAL" clId="{C66083D2-FC5C-0545-90E0-A9B527654B88}" dt="2023-03-04T08:59:11.729" v="21" actId="1076"/>
          <ac:spMkLst>
            <pc:docMk/>
            <pc:sldMk cId="3784941832" sldId="941"/>
            <ac:spMk id="31" creationId="{04AEBC84-F9DF-A573-E21A-647E1988B4DB}"/>
          </ac:spMkLst>
        </pc:spChg>
        <pc:spChg chg="mod">
          <ac:chgData name="QiuTian" userId="d059b521-ee81-481f-be34-ac8650352dd5" providerId="ADAL" clId="{C66083D2-FC5C-0545-90E0-A9B527654B88}" dt="2023-03-04T08:59:11.729" v="21" actId="1076"/>
          <ac:spMkLst>
            <pc:docMk/>
            <pc:sldMk cId="3784941832" sldId="941"/>
            <ac:spMk id="32" creationId="{C0A0B60B-92DB-EBF2-6FDB-355C856ABA55}"/>
          </ac:spMkLst>
        </pc:spChg>
        <pc:spChg chg="mod">
          <ac:chgData name="QiuTian" userId="d059b521-ee81-481f-be34-ac8650352dd5" providerId="ADAL" clId="{C66083D2-FC5C-0545-90E0-A9B527654B88}" dt="2023-03-04T08:59:11.729" v="21" actId="1076"/>
          <ac:spMkLst>
            <pc:docMk/>
            <pc:sldMk cId="3784941832" sldId="941"/>
            <ac:spMk id="33" creationId="{BEA02AAD-3757-859F-FBD9-EEA88E7D46E8}"/>
          </ac:spMkLst>
        </pc:spChg>
        <pc:spChg chg="mod">
          <ac:chgData name="QiuTian" userId="d059b521-ee81-481f-be34-ac8650352dd5" providerId="ADAL" clId="{C66083D2-FC5C-0545-90E0-A9B527654B88}" dt="2023-03-04T08:59:11.729" v="21" actId="1076"/>
          <ac:spMkLst>
            <pc:docMk/>
            <pc:sldMk cId="3784941832" sldId="941"/>
            <ac:spMk id="34" creationId="{334A5BA3-CA76-C4CF-FE14-3A1B6E75C8B6}"/>
          </ac:spMkLst>
        </pc:spChg>
        <pc:spChg chg="mod">
          <ac:chgData name="QiuTian" userId="d059b521-ee81-481f-be34-ac8650352dd5" providerId="ADAL" clId="{C66083D2-FC5C-0545-90E0-A9B527654B88}" dt="2023-03-04T08:59:11.729" v="21" actId="1076"/>
          <ac:spMkLst>
            <pc:docMk/>
            <pc:sldMk cId="3784941832" sldId="941"/>
            <ac:spMk id="35" creationId="{7390C0AB-18A6-EFAE-66D4-9E49DEF38DBC}"/>
          </ac:spMkLst>
        </pc:spChg>
        <pc:spChg chg="mod">
          <ac:chgData name="QiuTian" userId="d059b521-ee81-481f-be34-ac8650352dd5" providerId="ADAL" clId="{C66083D2-FC5C-0545-90E0-A9B527654B88}" dt="2023-03-04T08:59:11.729" v="21" actId="1076"/>
          <ac:spMkLst>
            <pc:docMk/>
            <pc:sldMk cId="3784941832" sldId="941"/>
            <ac:spMk id="36" creationId="{99806627-4432-756D-C611-857564A048F4}"/>
          </ac:spMkLst>
        </pc:spChg>
        <pc:spChg chg="mod">
          <ac:chgData name="QiuTian" userId="d059b521-ee81-481f-be34-ac8650352dd5" providerId="ADAL" clId="{C66083D2-FC5C-0545-90E0-A9B527654B88}" dt="2023-03-04T08:59:11.729" v="21" actId="1076"/>
          <ac:spMkLst>
            <pc:docMk/>
            <pc:sldMk cId="3784941832" sldId="941"/>
            <ac:spMk id="38" creationId="{8E9DB18D-C20F-D18C-105F-00314B50D63F}"/>
          </ac:spMkLst>
        </pc:spChg>
        <pc:spChg chg="mod">
          <ac:chgData name="QiuTian" userId="d059b521-ee81-481f-be34-ac8650352dd5" providerId="ADAL" clId="{C66083D2-FC5C-0545-90E0-A9B527654B88}" dt="2023-03-04T08:59:11.729" v="21" actId="1076"/>
          <ac:spMkLst>
            <pc:docMk/>
            <pc:sldMk cId="3784941832" sldId="941"/>
            <ac:spMk id="39" creationId="{8D5F32E6-9D6A-965A-CCF4-A03B66300A8B}"/>
          </ac:spMkLst>
        </pc:spChg>
        <pc:spChg chg="mod">
          <ac:chgData name="QiuTian" userId="d059b521-ee81-481f-be34-ac8650352dd5" providerId="ADAL" clId="{C66083D2-FC5C-0545-90E0-A9B527654B88}" dt="2023-03-04T08:59:11.729" v="21" actId="1076"/>
          <ac:spMkLst>
            <pc:docMk/>
            <pc:sldMk cId="3784941832" sldId="941"/>
            <ac:spMk id="40" creationId="{88DD55D8-040A-D557-B904-98D072987E3D}"/>
          </ac:spMkLst>
        </pc:spChg>
        <pc:spChg chg="mod">
          <ac:chgData name="QiuTian" userId="d059b521-ee81-481f-be34-ac8650352dd5" providerId="ADAL" clId="{C66083D2-FC5C-0545-90E0-A9B527654B88}" dt="2023-03-04T08:59:11.729" v="21" actId="1076"/>
          <ac:spMkLst>
            <pc:docMk/>
            <pc:sldMk cId="3784941832" sldId="941"/>
            <ac:spMk id="41" creationId="{EFFFC04C-14F1-0DBB-00F9-CBB79FFA2336}"/>
          </ac:spMkLst>
        </pc:spChg>
        <pc:spChg chg="mod">
          <ac:chgData name="QiuTian" userId="d059b521-ee81-481f-be34-ac8650352dd5" providerId="ADAL" clId="{C66083D2-FC5C-0545-90E0-A9B527654B88}" dt="2023-03-04T08:59:11.729" v="21" actId="1076"/>
          <ac:spMkLst>
            <pc:docMk/>
            <pc:sldMk cId="3784941832" sldId="941"/>
            <ac:spMk id="42" creationId="{5A215660-2E22-5EFE-F791-D1A67FC12251}"/>
          </ac:spMkLst>
        </pc:spChg>
        <pc:spChg chg="mod">
          <ac:chgData name="QiuTian" userId="d059b521-ee81-481f-be34-ac8650352dd5" providerId="ADAL" clId="{C66083D2-FC5C-0545-90E0-A9B527654B88}" dt="2023-03-04T08:59:11.729" v="21" actId="1076"/>
          <ac:spMkLst>
            <pc:docMk/>
            <pc:sldMk cId="3784941832" sldId="941"/>
            <ac:spMk id="43" creationId="{B792F8DB-4799-73C7-FD63-09945D2E0F5E}"/>
          </ac:spMkLst>
        </pc:spChg>
        <pc:spChg chg="mod">
          <ac:chgData name="QiuTian" userId="d059b521-ee81-481f-be34-ac8650352dd5" providerId="ADAL" clId="{C66083D2-FC5C-0545-90E0-A9B527654B88}" dt="2023-03-04T08:59:11.729" v="21" actId="1076"/>
          <ac:spMkLst>
            <pc:docMk/>
            <pc:sldMk cId="3784941832" sldId="941"/>
            <ac:spMk id="44" creationId="{48F772F9-BB46-3B90-E415-115C29393A7E}"/>
          </ac:spMkLst>
        </pc:spChg>
        <pc:spChg chg="mod">
          <ac:chgData name="QiuTian" userId="d059b521-ee81-481f-be34-ac8650352dd5" providerId="ADAL" clId="{C66083D2-FC5C-0545-90E0-A9B527654B88}" dt="2023-03-04T08:59:11.729" v="21" actId="1076"/>
          <ac:spMkLst>
            <pc:docMk/>
            <pc:sldMk cId="3784941832" sldId="941"/>
            <ac:spMk id="45" creationId="{7E26166C-5A45-1855-01ED-5883A2A9C5DE}"/>
          </ac:spMkLst>
        </pc:spChg>
        <pc:spChg chg="mod">
          <ac:chgData name="QiuTian" userId="d059b521-ee81-481f-be34-ac8650352dd5" providerId="ADAL" clId="{C66083D2-FC5C-0545-90E0-A9B527654B88}" dt="2023-03-04T08:59:11.729" v="21" actId="1076"/>
          <ac:spMkLst>
            <pc:docMk/>
            <pc:sldMk cId="3784941832" sldId="941"/>
            <ac:spMk id="47" creationId="{B21E48B5-9B0B-7908-A22D-88F354DA976A}"/>
          </ac:spMkLst>
        </pc:spChg>
        <pc:spChg chg="mod">
          <ac:chgData name="QiuTian" userId="d059b521-ee81-481f-be34-ac8650352dd5" providerId="ADAL" clId="{C66083D2-FC5C-0545-90E0-A9B527654B88}" dt="2023-03-04T08:59:11.729" v="21" actId="1076"/>
          <ac:spMkLst>
            <pc:docMk/>
            <pc:sldMk cId="3784941832" sldId="941"/>
            <ac:spMk id="48" creationId="{263D6C21-8D09-7893-4B40-282DEB75D453}"/>
          </ac:spMkLst>
        </pc:spChg>
        <pc:spChg chg="mod">
          <ac:chgData name="QiuTian" userId="d059b521-ee81-481f-be34-ac8650352dd5" providerId="ADAL" clId="{C66083D2-FC5C-0545-90E0-A9B527654B88}" dt="2023-03-04T08:59:11.729" v="21" actId="1076"/>
          <ac:spMkLst>
            <pc:docMk/>
            <pc:sldMk cId="3784941832" sldId="941"/>
            <ac:spMk id="49" creationId="{4E4B4D25-E2BC-9ABF-0D65-D01606888BFF}"/>
          </ac:spMkLst>
        </pc:spChg>
        <pc:spChg chg="mod">
          <ac:chgData name="QiuTian" userId="d059b521-ee81-481f-be34-ac8650352dd5" providerId="ADAL" clId="{C66083D2-FC5C-0545-90E0-A9B527654B88}" dt="2023-03-04T08:59:11.729" v="21" actId="1076"/>
          <ac:spMkLst>
            <pc:docMk/>
            <pc:sldMk cId="3784941832" sldId="941"/>
            <ac:spMk id="50" creationId="{658EBD62-FBB3-5657-B860-AA672EA1C45E}"/>
          </ac:spMkLst>
        </pc:spChg>
        <pc:spChg chg="mod">
          <ac:chgData name="QiuTian" userId="d059b521-ee81-481f-be34-ac8650352dd5" providerId="ADAL" clId="{C66083D2-FC5C-0545-90E0-A9B527654B88}" dt="2023-03-04T08:59:11.729" v="21" actId="1076"/>
          <ac:spMkLst>
            <pc:docMk/>
            <pc:sldMk cId="3784941832" sldId="941"/>
            <ac:spMk id="51" creationId="{D7B7096A-89F3-3092-8487-BA5D3CAB6EFF}"/>
          </ac:spMkLst>
        </pc:spChg>
        <pc:spChg chg="mod">
          <ac:chgData name="QiuTian" userId="d059b521-ee81-481f-be34-ac8650352dd5" providerId="ADAL" clId="{C66083D2-FC5C-0545-90E0-A9B527654B88}" dt="2023-03-04T08:59:11.729" v="21" actId="1076"/>
          <ac:spMkLst>
            <pc:docMk/>
            <pc:sldMk cId="3784941832" sldId="941"/>
            <ac:spMk id="52" creationId="{4FC80BFC-DDE4-0043-66CB-4A299DEAF083}"/>
          </ac:spMkLst>
        </pc:spChg>
        <pc:spChg chg="mod">
          <ac:chgData name="QiuTian" userId="d059b521-ee81-481f-be34-ac8650352dd5" providerId="ADAL" clId="{C66083D2-FC5C-0545-90E0-A9B527654B88}" dt="2023-03-04T08:59:11.729" v="21" actId="1076"/>
          <ac:spMkLst>
            <pc:docMk/>
            <pc:sldMk cId="3784941832" sldId="941"/>
            <ac:spMk id="53" creationId="{0138E090-220A-B712-77A0-BFAC5B412277}"/>
          </ac:spMkLst>
        </pc:spChg>
        <pc:spChg chg="mod">
          <ac:chgData name="QiuTian" userId="d059b521-ee81-481f-be34-ac8650352dd5" providerId="ADAL" clId="{C66083D2-FC5C-0545-90E0-A9B527654B88}" dt="2023-03-04T08:59:11.729" v="21" actId="1076"/>
          <ac:spMkLst>
            <pc:docMk/>
            <pc:sldMk cId="3784941832" sldId="941"/>
            <ac:spMk id="54" creationId="{AE04963D-8BB4-E93F-68E8-68BCFFD28D56}"/>
          </ac:spMkLst>
        </pc:spChg>
        <pc:spChg chg="mod">
          <ac:chgData name="QiuTian" userId="d059b521-ee81-481f-be34-ac8650352dd5" providerId="ADAL" clId="{C66083D2-FC5C-0545-90E0-A9B527654B88}" dt="2023-03-04T08:59:11.729" v="21" actId="1076"/>
          <ac:spMkLst>
            <pc:docMk/>
            <pc:sldMk cId="3784941832" sldId="941"/>
            <ac:spMk id="55" creationId="{96A22E49-C409-8CAD-E787-1EF2357FB1C3}"/>
          </ac:spMkLst>
        </pc:spChg>
        <pc:spChg chg="mod">
          <ac:chgData name="QiuTian" userId="d059b521-ee81-481f-be34-ac8650352dd5" providerId="ADAL" clId="{C66083D2-FC5C-0545-90E0-A9B527654B88}" dt="2023-03-04T08:59:11.729" v="21" actId="1076"/>
          <ac:spMkLst>
            <pc:docMk/>
            <pc:sldMk cId="3784941832" sldId="941"/>
            <ac:spMk id="57" creationId="{5A517D4A-722F-C942-CF8C-D11C0768105C}"/>
          </ac:spMkLst>
        </pc:spChg>
        <pc:spChg chg="mod">
          <ac:chgData name="QiuTian" userId="d059b521-ee81-481f-be34-ac8650352dd5" providerId="ADAL" clId="{C66083D2-FC5C-0545-90E0-A9B527654B88}" dt="2023-03-04T08:59:11.729" v="21" actId="1076"/>
          <ac:spMkLst>
            <pc:docMk/>
            <pc:sldMk cId="3784941832" sldId="941"/>
            <ac:spMk id="58" creationId="{BE403D7A-D250-98B6-A398-A690667A9B0F}"/>
          </ac:spMkLst>
        </pc:spChg>
        <pc:spChg chg="mod">
          <ac:chgData name="QiuTian" userId="d059b521-ee81-481f-be34-ac8650352dd5" providerId="ADAL" clId="{C66083D2-FC5C-0545-90E0-A9B527654B88}" dt="2023-03-04T08:59:11.729" v="21" actId="1076"/>
          <ac:spMkLst>
            <pc:docMk/>
            <pc:sldMk cId="3784941832" sldId="941"/>
            <ac:spMk id="59" creationId="{B6EE94E2-DE1B-0F98-29E9-37A851A69049}"/>
          </ac:spMkLst>
        </pc:spChg>
        <pc:spChg chg="mod">
          <ac:chgData name="QiuTian" userId="d059b521-ee81-481f-be34-ac8650352dd5" providerId="ADAL" clId="{C66083D2-FC5C-0545-90E0-A9B527654B88}" dt="2023-03-04T08:59:11.729" v="21" actId="1076"/>
          <ac:spMkLst>
            <pc:docMk/>
            <pc:sldMk cId="3784941832" sldId="941"/>
            <ac:spMk id="60" creationId="{CB0C506C-07BA-EEBF-0A5D-91124F2166A4}"/>
          </ac:spMkLst>
        </pc:spChg>
        <pc:spChg chg="mod">
          <ac:chgData name="QiuTian" userId="d059b521-ee81-481f-be34-ac8650352dd5" providerId="ADAL" clId="{C66083D2-FC5C-0545-90E0-A9B527654B88}" dt="2023-03-04T08:59:11.729" v="21" actId="1076"/>
          <ac:spMkLst>
            <pc:docMk/>
            <pc:sldMk cId="3784941832" sldId="941"/>
            <ac:spMk id="61" creationId="{C84503AA-524A-CB06-FB68-441B8B0D4FA2}"/>
          </ac:spMkLst>
        </pc:spChg>
        <pc:spChg chg="mod">
          <ac:chgData name="QiuTian" userId="d059b521-ee81-481f-be34-ac8650352dd5" providerId="ADAL" clId="{C66083D2-FC5C-0545-90E0-A9B527654B88}" dt="2023-03-04T08:59:11.729" v="21" actId="1076"/>
          <ac:spMkLst>
            <pc:docMk/>
            <pc:sldMk cId="3784941832" sldId="941"/>
            <ac:spMk id="62" creationId="{841A206B-038F-80DD-C8B8-B8ECC1BD7C98}"/>
          </ac:spMkLst>
        </pc:spChg>
        <pc:spChg chg="mod">
          <ac:chgData name="QiuTian" userId="d059b521-ee81-481f-be34-ac8650352dd5" providerId="ADAL" clId="{C66083D2-FC5C-0545-90E0-A9B527654B88}" dt="2023-03-04T08:59:11.729" v="21" actId="1076"/>
          <ac:spMkLst>
            <pc:docMk/>
            <pc:sldMk cId="3784941832" sldId="941"/>
            <ac:spMk id="63" creationId="{7D7BD618-CDD0-9D5F-5B8E-CA6D30A0EC3F}"/>
          </ac:spMkLst>
        </pc:spChg>
        <pc:spChg chg="mod">
          <ac:chgData name="QiuTian" userId="d059b521-ee81-481f-be34-ac8650352dd5" providerId="ADAL" clId="{C66083D2-FC5C-0545-90E0-A9B527654B88}" dt="2023-03-04T08:59:11.729" v="21" actId="1076"/>
          <ac:spMkLst>
            <pc:docMk/>
            <pc:sldMk cId="3784941832" sldId="941"/>
            <ac:spMk id="64" creationId="{B6938991-8260-6CB4-6F7E-FF3C1BDF6FA9}"/>
          </ac:spMkLst>
        </pc:spChg>
        <pc:spChg chg="mod">
          <ac:chgData name="QiuTian" userId="d059b521-ee81-481f-be34-ac8650352dd5" providerId="ADAL" clId="{C66083D2-FC5C-0545-90E0-A9B527654B88}" dt="2023-03-04T08:59:11.729" v="21" actId="1076"/>
          <ac:spMkLst>
            <pc:docMk/>
            <pc:sldMk cId="3784941832" sldId="941"/>
            <ac:spMk id="65" creationId="{A0198D2B-E2E7-518A-06A6-B24463FAFA67}"/>
          </ac:spMkLst>
        </pc:spChg>
        <pc:spChg chg="mod">
          <ac:chgData name="QiuTian" userId="d059b521-ee81-481f-be34-ac8650352dd5" providerId="ADAL" clId="{C66083D2-FC5C-0545-90E0-A9B527654B88}" dt="2023-03-04T08:59:11.729" v="21" actId="1076"/>
          <ac:spMkLst>
            <pc:docMk/>
            <pc:sldMk cId="3784941832" sldId="941"/>
            <ac:spMk id="66" creationId="{CA159B1D-F685-3F29-9AC1-B911431DF70F}"/>
          </ac:spMkLst>
        </pc:spChg>
        <pc:spChg chg="mod">
          <ac:chgData name="QiuTian" userId="d059b521-ee81-481f-be34-ac8650352dd5" providerId="ADAL" clId="{C66083D2-FC5C-0545-90E0-A9B527654B88}" dt="2023-03-04T08:59:11.729" v="21" actId="1076"/>
          <ac:spMkLst>
            <pc:docMk/>
            <pc:sldMk cId="3784941832" sldId="941"/>
            <ac:spMk id="67" creationId="{E1890CB2-D1EE-4B34-45D1-E7C1941D50EE}"/>
          </ac:spMkLst>
        </pc:spChg>
        <pc:spChg chg="mod">
          <ac:chgData name="QiuTian" userId="d059b521-ee81-481f-be34-ac8650352dd5" providerId="ADAL" clId="{C66083D2-FC5C-0545-90E0-A9B527654B88}" dt="2023-03-04T08:59:11.729" v="21" actId="1076"/>
          <ac:spMkLst>
            <pc:docMk/>
            <pc:sldMk cId="3784941832" sldId="941"/>
            <ac:spMk id="68" creationId="{772C87AF-F28C-05D0-9FCA-393FE9DE9ED1}"/>
          </ac:spMkLst>
        </pc:spChg>
        <pc:spChg chg="add mod">
          <ac:chgData name="QiuTian" userId="d059b521-ee81-481f-be34-ac8650352dd5" providerId="ADAL" clId="{C66083D2-FC5C-0545-90E0-A9B527654B88}" dt="2023-03-04T08:59:11.729" v="21" actId="1076"/>
          <ac:spMkLst>
            <pc:docMk/>
            <pc:sldMk cId="3784941832" sldId="941"/>
            <ac:spMk id="69" creationId="{B9CC699E-A46F-F7DD-665D-C7C1F14A80DA}"/>
          </ac:spMkLst>
        </pc:spChg>
        <pc:spChg chg="add mod">
          <ac:chgData name="QiuTian" userId="d059b521-ee81-481f-be34-ac8650352dd5" providerId="ADAL" clId="{C66083D2-FC5C-0545-90E0-A9B527654B88}" dt="2023-03-04T08:59:11.729" v="21" actId="1076"/>
          <ac:spMkLst>
            <pc:docMk/>
            <pc:sldMk cId="3784941832" sldId="941"/>
            <ac:spMk id="70" creationId="{6B819B7A-9725-90AD-184A-F7E73A747EB3}"/>
          </ac:spMkLst>
        </pc:spChg>
        <pc:spChg chg="add mod">
          <ac:chgData name="QiuTian" userId="d059b521-ee81-481f-be34-ac8650352dd5" providerId="ADAL" clId="{C66083D2-FC5C-0545-90E0-A9B527654B88}" dt="2023-03-04T08:59:11.729" v="21" actId="1076"/>
          <ac:spMkLst>
            <pc:docMk/>
            <pc:sldMk cId="3784941832" sldId="941"/>
            <ac:spMk id="71" creationId="{1499FF9B-8C89-8980-67D2-E8B9E6C88E33}"/>
          </ac:spMkLst>
        </pc:spChg>
        <pc:spChg chg="add mod">
          <ac:chgData name="QiuTian" userId="d059b521-ee81-481f-be34-ac8650352dd5" providerId="ADAL" clId="{C66083D2-FC5C-0545-90E0-A9B527654B88}" dt="2023-03-04T08:59:11.729" v="21" actId="1076"/>
          <ac:spMkLst>
            <pc:docMk/>
            <pc:sldMk cId="3784941832" sldId="941"/>
            <ac:spMk id="72" creationId="{07BDADE9-EC4D-329B-B86A-8570EDB080E9}"/>
          </ac:spMkLst>
        </pc:spChg>
        <pc:spChg chg="add mod">
          <ac:chgData name="QiuTian" userId="d059b521-ee81-481f-be34-ac8650352dd5" providerId="ADAL" clId="{C66083D2-FC5C-0545-90E0-A9B527654B88}" dt="2023-03-04T08:59:11.729" v="21" actId="1076"/>
          <ac:spMkLst>
            <pc:docMk/>
            <pc:sldMk cId="3784941832" sldId="941"/>
            <ac:spMk id="73" creationId="{FFAD5961-A522-957D-AF7A-9052F95398A9}"/>
          </ac:spMkLst>
        </pc:spChg>
        <pc:spChg chg="add mod">
          <ac:chgData name="QiuTian" userId="d059b521-ee81-481f-be34-ac8650352dd5" providerId="ADAL" clId="{C66083D2-FC5C-0545-90E0-A9B527654B88}" dt="2023-03-04T08:59:11.729" v="21" actId="1076"/>
          <ac:spMkLst>
            <pc:docMk/>
            <pc:sldMk cId="3784941832" sldId="941"/>
            <ac:spMk id="74" creationId="{378A64A7-485B-DC92-20DC-F6DF690F4E8B}"/>
          </ac:spMkLst>
        </pc:spChg>
        <pc:spChg chg="add mod">
          <ac:chgData name="QiuTian" userId="d059b521-ee81-481f-be34-ac8650352dd5" providerId="ADAL" clId="{C66083D2-FC5C-0545-90E0-A9B527654B88}" dt="2023-03-04T08:59:11.729" v="21" actId="1076"/>
          <ac:spMkLst>
            <pc:docMk/>
            <pc:sldMk cId="3784941832" sldId="941"/>
            <ac:spMk id="75" creationId="{EC93586A-2E0F-DC42-33F2-76DCD90C410D}"/>
          </ac:spMkLst>
        </pc:spChg>
        <pc:grpChg chg="add mod">
          <ac:chgData name="QiuTian" userId="d059b521-ee81-481f-be34-ac8650352dd5" providerId="ADAL" clId="{C66083D2-FC5C-0545-90E0-A9B527654B88}" dt="2023-03-04T08:59:11.729" v="21" actId="1076"/>
          <ac:grpSpMkLst>
            <pc:docMk/>
            <pc:sldMk cId="3784941832" sldId="941"/>
            <ac:grpSpMk id="6" creationId="{0E176E41-2D80-C2E7-64EE-5554CE2C0EFB}"/>
          </ac:grpSpMkLst>
        </pc:grpChg>
        <pc:grpChg chg="add mod">
          <ac:chgData name="QiuTian" userId="d059b521-ee81-481f-be34-ac8650352dd5" providerId="ADAL" clId="{C66083D2-FC5C-0545-90E0-A9B527654B88}" dt="2023-03-04T08:59:11.729" v="21" actId="1076"/>
          <ac:grpSpMkLst>
            <pc:docMk/>
            <pc:sldMk cId="3784941832" sldId="941"/>
            <ac:grpSpMk id="16" creationId="{53CAA10B-7B1D-9767-08C6-D9368439DAC3}"/>
          </ac:grpSpMkLst>
        </pc:grpChg>
        <pc:grpChg chg="add mod">
          <ac:chgData name="QiuTian" userId="d059b521-ee81-481f-be34-ac8650352dd5" providerId="ADAL" clId="{C66083D2-FC5C-0545-90E0-A9B527654B88}" dt="2023-03-04T08:59:11.729" v="21" actId="1076"/>
          <ac:grpSpMkLst>
            <pc:docMk/>
            <pc:sldMk cId="3784941832" sldId="941"/>
            <ac:grpSpMk id="24" creationId="{B512046F-4670-03E1-E953-85E211C5D51D}"/>
          </ac:grpSpMkLst>
        </pc:grpChg>
        <pc:grpChg chg="add mod">
          <ac:chgData name="QiuTian" userId="d059b521-ee81-481f-be34-ac8650352dd5" providerId="ADAL" clId="{C66083D2-FC5C-0545-90E0-A9B527654B88}" dt="2023-03-04T08:59:11.729" v="21" actId="1076"/>
          <ac:grpSpMkLst>
            <pc:docMk/>
            <pc:sldMk cId="3784941832" sldId="941"/>
            <ac:grpSpMk id="37" creationId="{9F809109-5D9D-9C25-2014-B062C83B27AB}"/>
          </ac:grpSpMkLst>
        </pc:grpChg>
        <pc:grpChg chg="add mod">
          <ac:chgData name="QiuTian" userId="d059b521-ee81-481f-be34-ac8650352dd5" providerId="ADAL" clId="{C66083D2-FC5C-0545-90E0-A9B527654B88}" dt="2023-03-04T08:59:11.729" v="21" actId="1076"/>
          <ac:grpSpMkLst>
            <pc:docMk/>
            <pc:sldMk cId="3784941832" sldId="941"/>
            <ac:grpSpMk id="46" creationId="{8035A636-E32A-43F6-D86E-BFEA59161AD4}"/>
          </ac:grpSpMkLst>
        </pc:grpChg>
        <pc:grpChg chg="add mod">
          <ac:chgData name="QiuTian" userId="d059b521-ee81-481f-be34-ac8650352dd5" providerId="ADAL" clId="{C66083D2-FC5C-0545-90E0-A9B527654B88}" dt="2023-03-04T08:59:11.729" v="21" actId="1076"/>
          <ac:grpSpMkLst>
            <pc:docMk/>
            <pc:sldMk cId="3784941832" sldId="941"/>
            <ac:grpSpMk id="56" creationId="{F21204E9-85AC-61AC-0250-168573D9CD1F}"/>
          </ac:grpSpMkLst>
        </pc:grpChg>
      </pc:sldChg>
      <pc:sldChg chg="addSp delSp modSp add modAnim">
        <pc:chgData name="QiuTian" userId="d059b521-ee81-481f-be34-ac8650352dd5" providerId="ADAL" clId="{C66083D2-FC5C-0545-90E0-A9B527654B88}" dt="2023-03-04T09:10:18.362" v="126"/>
        <pc:sldMkLst>
          <pc:docMk/>
          <pc:sldMk cId="1522266728" sldId="942"/>
        </pc:sldMkLst>
        <pc:spChg chg="add mod">
          <ac:chgData name="QiuTian" userId="d059b521-ee81-481f-be34-ac8650352dd5" providerId="ADAL" clId="{C66083D2-FC5C-0545-90E0-A9B527654B88}" dt="2023-03-04T09:10:18.362" v="126"/>
          <ac:spMkLst>
            <pc:docMk/>
            <pc:sldMk cId="1522266728" sldId="942"/>
            <ac:spMk id="2" creationId="{C5050E3A-39B1-8551-5525-E7632A7A9FC7}"/>
          </ac:spMkLst>
        </pc:spChg>
        <pc:spChg chg="del">
          <ac:chgData name="QiuTian" userId="d059b521-ee81-481f-be34-ac8650352dd5" providerId="ADAL" clId="{C66083D2-FC5C-0545-90E0-A9B527654B88}" dt="2023-03-04T09:09:57.208" v="123"/>
          <ac:spMkLst>
            <pc:docMk/>
            <pc:sldMk cId="1522266728" sldId="942"/>
            <ac:spMk id="5" creationId="{959057A3-0087-D824-6484-FE8805CD1536}"/>
          </ac:spMkLst>
        </pc:spChg>
        <pc:spChg chg="add mod">
          <ac:chgData name="QiuTian" userId="d059b521-ee81-481f-be34-ac8650352dd5" providerId="ADAL" clId="{C66083D2-FC5C-0545-90E0-A9B527654B88}" dt="2023-03-04T08:59:21.761" v="23" actId="1076"/>
          <ac:spMkLst>
            <pc:docMk/>
            <pc:sldMk cId="1522266728" sldId="942"/>
            <ac:spMk id="6" creationId="{DB621FB3-4B35-7DE5-0146-13C6B33C4D6F}"/>
          </ac:spMkLst>
        </pc:spChg>
        <pc:spChg chg="mod">
          <ac:chgData name="QiuTian" userId="d059b521-ee81-481f-be34-ac8650352dd5" providerId="ADAL" clId="{C66083D2-FC5C-0545-90E0-A9B527654B88}" dt="2023-03-04T08:59:21.761" v="23" actId="1076"/>
          <ac:spMkLst>
            <pc:docMk/>
            <pc:sldMk cId="1522266728" sldId="942"/>
            <ac:spMk id="8" creationId="{00C64CF6-5B0D-D628-1610-F7C3620F2C4C}"/>
          </ac:spMkLst>
        </pc:spChg>
        <pc:spChg chg="mod">
          <ac:chgData name="QiuTian" userId="d059b521-ee81-481f-be34-ac8650352dd5" providerId="ADAL" clId="{C66083D2-FC5C-0545-90E0-A9B527654B88}" dt="2023-03-04T08:59:21.761" v="23" actId="1076"/>
          <ac:spMkLst>
            <pc:docMk/>
            <pc:sldMk cId="1522266728" sldId="942"/>
            <ac:spMk id="9" creationId="{D18DBCB9-3583-0760-C96C-B5359CAAE924}"/>
          </ac:spMkLst>
        </pc:spChg>
        <pc:spChg chg="mod">
          <ac:chgData name="QiuTian" userId="d059b521-ee81-481f-be34-ac8650352dd5" providerId="ADAL" clId="{C66083D2-FC5C-0545-90E0-A9B527654B88}" dt="2023-03-04T08:59:21.761" v="23" actId="1076"/>
          <ac:spMkLst>
            <pc:docMk/>
            <pc:sldMk cId="1522266728" sldId="942"/>
            <ac:spMk id="10" creationId="{58ED28BA-EAB0-63E5-C817-BFE7AD2DFB25}"/>
          </ac:spMkLst>
        </pc:spChg>
        <pc:spChg chg="mod">
          <ac:chgData name="QiuTian" userId="d059b521-ee81-481f-be34-ac8650352dd5" providerId="ADAL" clId="{C66083D2-FC5C-0545-90E0-A9B527654B88}" dt="2023-03-04T08:59:21.761" v="23" actId="1076"/>
          <ac:spMkLst>
            <pc:docMk/>
            <pc:sldMk cId="1522266728" sldId="942"/>
            <ac:spMk id="11" creationId="{92690827-1EE8-B3C5-A702-19E0A916D9C6}"/>
          </ac:spMkLst>
        </pc:spChg>
        <pc:spChg chg="mod">
          <ac:chgData name="QiuTian" userId="d059b521-ee81-481f-be34-ac8650352dd5" providerId="ADAL" clId="{C66083D2-FC5C-0545-90E0-A9B527654B88}" dt="2023-03-04T08:59:21.761" v="23" actId="1076"/>
          <ac:spMkLst>
            <pc:docMk/>
            <pc:sldMk cId="1522266728" sldId="942"/>
            <ac:spMk id="12" creationId="{A14A3B9B-618E-7480-4C0A-4E7DFD2F947A}"/>
          </ac:spMkLst>
        </pc:spChg>
        <pc:spChg chg="mod">
          <ac:chgData name="QiuTian" userId="d059b521-ee81-481f-be34-ac8650352dd5" providerId="ADAL" clId="{C66083D2-FC5C-0545-90E0-A9B527654B88}" dt="2023-03-04T08:59:21.761" v="23" actId="1076"/>
          <ac:spMkLst>
            <pc:docMk/>
            <pc:sldMk cId="1522266728" sldId="942"/>
            <ac:spMk id="13" creationId="{487334E7-D567-7C61-D1F1-D737217EC6F0}"/>
          </ac:spMkLst>
        </pc:spChg>
        <pc:spChg chg="mod">
          <ac:chgData name="QiuTian" userId="d059b521-ee81-481f-be34-ac8650352dd5" providerId="ADAL" clId="{C66083D2-FC5C-0545-90E0-A9B527654B88}" dt="2023-03-04T08:59:21.761" v="23" actId="1076"/>
          <ac:spMkLst>
            <pc:docMk/>
            <pc:sldMk cId="1522266728" sldId="942"/>
            <ac:spMk id="14" creationId="{FEB9E152-D47F-E8E0-9E6F-14B6462D1345}"/>
          </ac:spMkLst>
        </pc:spChg>
        <pc:spChg chg="mod">
          <ac:chgData name="QiuTian" userId="d059b521-ee81-481f-be34-ac8650352dd5" providerId="ADAL" clId="{C66083D2-FC5C-0545-90E0-A9B527654B88}" dt="2023-03-04T08:59:21.761" v="23" actId="1076"/>
          <ac:spMkLst>
            <pc:docMk/>
            <pc:sldMk cId="1522266728" sldId="942"/>
            <ac:spMk id="15" creationId="{6678A259-0E34-1314-E0FF-40F5AC5F8A61}"/>
          </ac:spMkLst>
        </pc:spChg>
        <pc:spChg chg="mod">
          <ac:chgData name="QiuTian" userId="d059b521-ee81-481f-be34-ac8650352dd5" providerId="ADAL" clId="{C66083D2-FC5C-0545-90E0-A9B527654B88}" dt="2023-03-04T08:59:21.761" v="23" actId="1076"/>
          <ac:spMkLst>
            <pc:docMk/>
            <pc:sldMk cId="1522266728" sldId="942"/>
            <ac:spMk id="16" creationId="{6EA1E580-13BE-5DDA-880B-9672780C81F9}"/>
          </ac:spMkLst>
        </pc:spChg>
        <pc:spChg chg="mod">
          <ac:chgData name="QiuTian" userId="d059b521-ee81-481f-be34-ac8650352dd5" providerId="ADAL" clId="{C66083D2-FC5C-0545-90E0-A9B527654B88}" dt="2023-03-04T08:59:21.761" v="23" actId="1076"/>
          <ac:spMkLst>
            <pc:docMk/>
            <pc:sldMk cId="1522266728" sldId="942"/>
            <ac:spMk id="17" creationId="{AF56F5D4-D8D3-064C-1116-2CB6E52E45D9}"/>
          </ac:spMkLst>
        </pc:spChg>
        <pc:spChg chg="mod">
          <ac:chgData name="QiuTian" userId="d059b521-ee81-481f-be34-ac8650352dd5" providerId="ADAL" clId="{C66083D2-FC5C-0545-90E0-A9B527654B88}" dt="2023-03-04T08:59:21.761" v="23" actId="1076"/>
          <ac:spMkLst>
            <pc:docMk/>
            <pc:sldMk cId="1522266728" sldId="942"/>
            <ac:spMk id="18" creationId="{CF935991-1A12-6642-8431-A31E081B4A5E}"/>
          </ac:spMkLst>
        </pc:spChg>
        <pc:spChg chg="mod">
          <ac:chgData name="QiuTian" userId="d059b521-ee81-481f-be34-ac8650352dd5" providerId="ADAL" clId="{C66083D2-FC5C-0545-90E0-A9B527654B88}" dt="2023-03-04T08:59:21.761" v="23" actId="1076"/>
          <ac:spMkLst>
            <pc:docMk/>
            <pc:sldMk cId="1522266728" sldId="942"/>
            <ac:spMk id="19" creationId="{19AFFFDB-2491-EE94-7D47-44A29F3BDE28}"/>
          </ac:spMkLst>
        </pc:spChg>
        <pc:spChg chg="mod">
          <ac:chgData name="QiuTian" userId="d059b521-ee81-481f-be34-ac8650352dd5" providerId="ADAL" clId="{C66083D2-FC5C-0545-90E0-A9B527654B88}" dt="2023-03-04T08:59:21.761" v="23" actId="1076"/>
          <ac:spMkLst>
            <pc:docMk/>
            <pc:sldMk cId="1522266728" sldId="942"/>
            <ac:spMk id="20" creationId="{22BEA5C2-0F66-94DD-366E-EAD967BF74C1}"/>
          </ac:spMkLst>
        </pc:spChg>
        <pc:spChg chg="mod">
          <ac:chgData name="QiuTian" userId="d059b521-ee81-481f-be34-ac8650352dd5" providerId="ADAL" clId="{C66083D2-FC5C-0545-90E0-A9B527654B88}" dt="2023-03-04T08:59:21.761" v="23" actId="1076"/>
          <ac:spMkLst>
            <pc:docMk/>
            <pc:sldMk cId="1522266728" sldId="942"/>
            <ac:spMk id="21" creationId="{084B1EA3-4A2A-E1C1-759C-CC1D805190DC}"/>
          </ac:spMkLst>
        </pc:spChg>
        <pc:spChg chg="mod">
          <ac:chgData name="QiuTian" userId="d059b521-ee81-481f-be34-ac8650352dd5" providerId="ADAL" clId="{C66083D2-FC5C-0545-90E0-A9B527654B88}" dt="2023-03-04T08:59:21.761" v="23" actId="1076"/>
          <ac:spMkLst>
            <pc:docMk/>
            <pc:sldMk cId="1522266728" sldId="942"/>
            <ac:spMk id="22" creationId="{66DECD86-24A0-E469-5CAE-65DF9829F9E6}"/>
          </ac:spMkLst>
        </pc:spChg>
        <pc:spChg chg="mod">
          <ac:chgData name="QiuTian" userId="d059b521-ee81-481f-be34-ac8650352dd5" providerId="ADAL" clId="{C66083D2-FC5C-0545-90E0-A9B527654B88}" dt="2023-03-04T08:59:21.761" v="23" actId="1076"/>
          <ac:spMkLst>
            <pc:docMk/>
            <pc:sldMk cId="1522266728" sldId="942"/>
            <ac:spMk id="23" creationId="{783D633C-AC30-DB07-8BF1-527D5E02A519}"/>
          </ac:spMkLst>
        </pc:spChg>
        <pc:spChg chg="mod">
          <ac:chgData name="QiuTian" userId="d059b521-ee81-481f-be34-ac8650352dd5" providerId="ADAL" clId="{C66083D2-FC5C-0545-90E0-A9B527654B88}" dt="2023-03-04T08:59:21.761" v="23" actId="1076"/>
          <ac:spMkLst>
            <pc:docMk/>
            <pc:sldMk cId="1522266728" sldId="942"/>
            <ac:spMk id="24" creationId="{47542580-4CE4-9082-C4DC-1272F0C852AD}"/>
          </ac:spMkLst>
        </pc:spChg>
        <pc:spChg chg="mod">
          <ac:chgData name="QiuTian" userId="d059b521-ee81-481f-be34-ac8650352dd5" providerId="ADAL" clId="{C66083D2-FC5C-0545-90E0-A9B527654B88}" dt="2023-03-04T08:59:21.761" v="23" actId="1076"/>
          <ac:spMkLst>
            <pc:docMk/>
            <pc:sldMk cId="1522266728" sldId="942"/>
            <ac:spMk id="25" creationId="{A1614633-B48B-FE15-2474-F6BE4F0D907A}"/>
          </ac:spMkLst>
        </pc:spChg>
        <pc:spChg chg="mod">
          <ac:chgData name="QiuTian" userId="d059b521-ee81-481f-be34-ac8650352dd5" providerId="ADAL" clId="{C66083D2-FC5C-0545-90E0-A9B527654B88}" dt="2023-03-04T08:59:21.761" v="23" actId="1076"/>
          <ac:spMkLst>
            <pc:docMk/>
            <pc:sldMk cId="1522266728" sldId="942"/>
            <ac:spMk id="26" creationId="{1A07BD9C-A9FB-6791-3E47-424D67B59ECB}"/>
          </ac:spMkLst>
        </pc:spChg>
        <pc:spChg chg="mod">
          <ac:chgData name="QiuTian" userId="d059b521-ee81-481f-be34-ac8650352dd5" providerId="ADAL" clId="{C66083D2-FC5C-0545-90E0-A9B527654B88}" dt="2023-03-04T08:59:21.761" v="23" actId="1076"/>
          <ac:spMkLst>
            <pc:docMk/>
            <pc:sldMk cId="1522266728" sldId="942"/>
            <ac:spMk id="27" creationId="{53698E19-9032-FF72-87BC-295172D8AA9F}"/>
          </ac:spMkLst>
        </pc:spChg>
        <pc:spChg chg="mod">
          <ac:chgData name="QiuTian" userId="d059b521-ee81-481f-be34-ac8650352dd5" providerId="ADAL" clId="{C66083D2-FC5C-0545-90E0-A9B527654B88}" dt="2023-03-04T08:59:21.761" v="23" actId="1076"/>
          <ac:spMkLst>
            <pc:docMk/>
            <pc:sldMk cId="1522266728" sldId="942"/>
            <ac:spMk id="28" creationId="{17582C49-D1DF-CF85-4C85-B33987DEAB38}"/>
          </ac:spMkLst>
        </pc:spChg>
        <pc:spChg chg="mod">
          <ac:chgData name="QiuTian" userId="d059b521-ee81-481f-be34-ac8650352dd5" providerId="ADAL" clId="{C66083D2-FC5C-0545-90E0-A9B527654B88}" dt="2023-03-04T08:59:21.761" v="23" actId="1076"/>
          <ac:spMkLst>
            <pc:docMk/>
            <pc:sldMk cId="1522266728" sldId="942"/>
            <ac:spMk id="29" creationId="{DF1F1654-C004-A601-357A-8E804AD21C3C}"/>
          </ac:spMkLst>
        </pc:spChg>
        <pc:spChg chg="mod">
          <ac:chgData name="QiuTian" userId="d059b521-ee81-481f-be34-ac8650352dd5" providerId="ADAL" clId="{C66083D2-FC5C-0545-90E0-A9B527654B88}" dt="2023-03-04T08:59:21.761" v="23" actId="1076"/>
          <ac:spMkLst>
            <pc:docMk/>
            <pc:sldMk cId="1522266728" sldId="942"/>
            <ac:spMk id="30" creationId="{2BB2DD9C-A7FE-F3E9-E213-6D3B95F5CF88}"/>
          </ac:spMkLst>
        </pc:spChg>
        <pc:spChg chg="mod">
          <ac:chgData name="QiuTian" userId="d059b521-ee81-481f-be34-ac8650352dd5" providerId="ADAL" clId="{C66083D2-FC5C-0545-90E0-A9B527654B88}" dt="2023-03-04T08:59:21.761" v="23" actId="1076"/>
          <ac:spMkLst>
            <pc:docMk/>
            <pc:sldMk cId="1522266728" sldId="942"/>
            <ac:spMk id="31" creationId="{C77F891D-7434-5535-16A2-3E4C0D48ED52}"/>
          </ac:spMkLst>
        </pc:spChg>
        <pc:spChg chg="mod">
          <ac:chgData name="QiuTian" userId="d059b521-ee81-481f-be34-ac8650352dd5" providerId="ADAL" clId="{C66083D2-FC5C-0545-90E0-A9B527654B88}" dt="2023-03-04T08:59:21.761" v="23" actId="1076"/>
          <ac:spMkLst>
            <pc:docMk/>
            <pc:sldMk cId="1522266728" sldId="942"/>
            <ac:spMk id="32" creationId="{2874B173-A2D4-7994-23EF-ADA5F30DE02D}"/>
          </ac:spMkLst>
        </pc:spChg>
        <pc:spChg chg="mod">
          <ac:chgData name="QiuTian" userId="d059b521-ee81-481f-be34-ac8650352dd5" providerId="ADAL" clId="{C66083D2-FC5C-0545-90E0-A9B527654B88}" dt="2023-03-04T08:59:21.761" v="23" actId="1076"/>
          <ac:spMkLst>
            <pc:docMk/>
            <pc:sldMk cId="1522266728" sldId="942"/>
            <ac:spMk id="33" creationId="{12BFA06E-F3AF-A240-8E72-3FEE86F1E7D8}"/>
          </ac:spMkLst>
        </pc:spChg>
        <pc:spChg chg="mod">
          <ac:chgData name="QiuTian" userId="d059b521-ee81-481f-be34-ac8650352dd5" providerId="ADAL" clId="{C66083D2-FC5C-0545-90E0-A9B527654B88}" dt="2023-03-04T08:59:21.761" v="23" actId="1076"/>
          <ac:spMkLst>
            <pc:docMk/>
            <pc:sldMk cId="1522266728" sldId="942"/>
            <ac:spMk id="34" creationId="{3C4DA517-D248-9631-9537-47A78274038A}"/>
          </ac:spMkLst>
        </pc:spChg>
        <pc:spChg chg="mod">
          <ac:chgData name="QiuTian" userId="d059b521-ee81-481f-be34-ac8650352dd5" providerId="ADAL" clId="{C66083D2-FC5C-0545-90E0-A9B527654B88}" dt="2023-03-04T08:59:21.761" v="23" actId="1076"/>
          <ac:spMkLst>
            <pc:docMk/>
            <pc:sldMk cId="1522266728" sldId="942"/>
            <ac:spMk id="35" creationId="{9F7BCD5B-DF89-3153-F694-2E21565D3CEB}"/>
          </ac:spMkLst>
        </pc:spChg>
        <pc:spChg chg="mod">
          <ac:chgData name="QiuTian" userId="d059b521-ee81-481f-be34-ac8650352dd5" providerId="ADAL" clId="{C66083D2-FC5C-0545-90E0-A9B527654B88}" dt="2023-03-04T08:59:21.761" v="23" actId="1076"/>
          <ac:spMkLst>
            <pc:docMk/>
            <pc:sldMk cId="1522266728" sldId="942"/>
            <ac:spMk id="36" creationId="{E6F91525-A0E5-763A-4DD4-7091C2133643}"/>
          </ac:spMkLst>
        </pc:spChg>
        <pc:spChg chg="mod">
          <ac:chgData name="QiuTian" userId="d059b521-ee81-481f-be34-ac8650352dd5" providerId="ADAL" clId="{C66083D2-FC5C-0545-90E0-A9B527654B88}" dt="2023-03-04T08:59:21.761" v="23" actId="1076"/>
          <ac:spMkLst>
            <pc:docMk/>
            <pc:sldMk cId="1522266728" sldId="942"/>
            <ac:spMk id="37" creationId="{39A0F6D8-4933-1399-8671-FC935ECB91BD}"/>
          </ac:spMkLst>
        </pc:spChg>
        <pc:spChg chg="mod">
          <ac:chgData name="QiuTian" userId="d059b521-ee81-481f-be34-ac8650352dd5" providerId="ADAL" clId="{C66083D2-FC5C-0545-90E0-A9B527654B88}" dt="2023-03-04T08:59:21.761" v="23" actId="1076"/>
          <ac:spMkLst>
            <pc:docMk/>
            <pc:sldMk cId="1522266728" sldId="942"/>
            <ac:spMk id="38" creationId="{7ABF3CC9-8DDF-EC04-A62B-37CBF956D523}"/>
          </ac:spMkLst>
        </pc:spChg>
        <pc:spChg chg="mod">
          <ac:chgData name="QiuTian" userId="d059b521-ee81-481f-be34-ac8650352dd5" providerId="ADAL" clId="{C66083D2-FC5C-0545-90E0-A9B527654B88}" dt="2023-03-04T08:59:21.761" v="23" actId="1076"/>
          <ac:spMkLst>
            <pc:docMk/>
            <pc:sldMk cId="1522266728" sldId="942"/>
            <ac:spMk id="39" creationId="{974200DB-C354-8E6C-E533-E37527853445}"/>
          </ac:spMkLst>
        </pc:spChg>
        <pc:spChg chg="mod">
          <ac:chgData name="QiuTian" userId="d059b521-ee81-481f-be34-ac8650352dd5" providerId="ADAL" clId="{C66083D2-FC5C-0545-90E0-A9B527654B88}" dt="2023-03-04T08:59:21.761" v="23" actId="1076"/>
          <ac:spMkLst>
            <pc:docMk/>
            <pc:sldMk cId="1522266728" sldId="942"/>
            <ac:spMk id="40" creationId="{F27E8571-5B51-49FC-835F-CB1C80A257A0}"/>
          </ac:spMkLst>
        </pc:spChg>
        <pc:spChg chg="mod">
          <ac:chgData name="QiuTian" userId="d059b521-ee81-481f-be34-ac8650352dd5" providerId="ADAL" clId="{C66083D2-FC5C-0545-90E0-A9B527654B88}" dt="2023-03-04T08:59:21.761" v="23" actId="1076"/>
          <ac:spMkLst>
            <pc:docMk/>
            <pc:sldMk cId="1522266728" sldId="942"/>
            <ac:spMk id="41" creationId="{9DF45516-5BEB-4C32-DA4E-72C12A9908EB}"/>
          </ac:spMkLst>
        </pc:spChg>
        <pc:spChg chg="mod">
          <ac:chgData name="QiuTian" userId="d059b521-ee81-481f-be34-ac8650352dd5" providerId="ADAL" clId="{C66083D2-FC5C-0545-90E0-A9B527654B88}" dt="2023-03-04T08:59:21.761" v="23" actId="1076"/>
          <ac:spMkLst>
            <pc:docMk/>
            <pc:sldMk cId="1522266728" sldId="942"/>
            <ac:spMk id="42" creationId="{0C0256E7-3CCF-843B-A7B9-B73711767AC5}"/>
          </ac:spMkLst>
        </pc:spChg>
        <pc:spChg chg="mod">
          <ac:chgData name="QiuTian" userId="d059b521-ee81-481f-be34-ac8650352dd5" providerId="ADAL" clId="{C66083D2-FC5C-0545-90E0-A9B527654B88}" dt="2023-03-04T08:59:21.761" v="23" actId="1076"/>
          <ac:spMkLst>
            <pc:docMk/>
            <pc:sldMk cId="1522266728" sldId="942"/>
            <ac:spMk id="43" creationId="{B84D7AB9-9E95-E595-3677-B934879745A2}"/>
          </ac:spMkLst>
        </pc:spChg>
        <pc:spChg chg="mod">
          <ac:chgData name="QiuTian" userId="d059b521-ee81-481f-be34-ac8650352dd5" providerId="ADAL" clId="{C66083D2-FC5C-0545-90E0-A9B527654B88}" dt="2023-03-04T08:59:21.761" v="23" actId="1076"/>
          <ac:spMkLst>
            <pc:docMk/>
            <pc:sldMk cId="1522266728" sldId="942"/>
            <ac:spMk id="44" creationId="{1E73F389-BCAB-8394-5C8F-B23FF0E6D648}"/>
          </ac:spMkLst>
        </pc:spChg>
        <pc:spChg chg="mod">
          <ac:chgData name="QiuTian" userId="d059b521-ee81-481f-be34-ac8650352dd5" providerId="ADAL" clId="{C66083D2-FC5C-0545-90E0-A9B527654B88}" dt="2023-03-04T08:59:21.761" v="23" actId="1076"/>
          <ac:spMkLst>
            <pc:docMk/>
            <pc:sldMk cId="1522266728" sldId="942"/>
            <ac:spMk id="45" creationId="{8D35ACA3-35CF-92F5-CBCC-D9FCC9169B0E}"/>
          </ac:spMkLst>
        </pc:spChg>
        <pc:spChg chg="mod">
          <ac:chgData name="QiuTian" userId="d059b521-ee81-481f-be34-ac8650352dd5" providerId="ADAL" clId="{C66083D2-FC5C-0545-90E0-A9B527654B88}" dt="2023-03-04T08:59:21.761" v="23" actId="1076"/>
          <ac:spMkLst>
            <pc:docMk/>
            <pc:sldMk cId="1522266728" sldId="942"/>
            <ac:spMk id="46" creationId="{C28489EB-1807-69AB-1040-35AE4429D864}"/>
          </ac:spMkLst>
        </pc:spChg>
        <pc:spChg chg="mod">
          <ac:chgData name="QiuTian" userId="d059b521-ee81-481f-be34-ac8650352dd5" providerId="ADAL" clId="{C66083D2-FC5C-0545-90E0-A9B527654B88}" dt="2023-03-04T08:59:21.761" v="23" actId="1076"/>
          <ac:spMkLst>
            <pc:docMk/>
            <pc:sldMk cId="1522266728" sldId="942"/>
            <ac:spMk id="47" creationId="{E2D758D5-90CA-E207-16C7-55196C41BEBA}"/>
          </ac:spMkLst>
        </pc:spChg>
        <pc:spChg chg="mod">
          <ac:chgData name="QiuTian" userId="d059b521-ee81-481f-be34-ac8650352dd5" providerId="ADAL" clId="{C66083D2-FC5C-0545-90E0-A9B527654B88}" dt="2023-03-04T08:59:21.761" v="23" actId="1076"/>
          <ac:spMkLst>
            <pc:docMk/>
            <pc:sldMk cId="1522266728" sldId="942"/>
            <ac:spMk id="48" creationId="{5CDD011F-9FB9-E4DA-644B-E2ECB326E69A}"/>
          </ac:spMkLst>
        </pc:spChg>
        <pc:spChg chg="mod">
          <ac:chgData name="QiuTian" userId="d059b521-ee81-481f-be34-ac8650352dd5" providerId="ADAL" clId="{C66083D2-FC5C-0545-90E0-A9B527654B88}" dt="2023-03-04T08:59:21.761" v="23" actId="1076"/>
          <ac:spMkLst>
            <pc:docMk/>
            <pc:sldMk cId="1522266728" sldId="942"/>
            <ac:spMk id="49" creationId="{4F740219-7A5F-75DF-A664-09F19C9EB9EB}"/>
          </ac:spMkLst>
        </pc:spChg>
        <pc:spChg chg="mod">
          <ac:chgData name="QiuTian" userId="d059b521-ee81-481f-be34-ac8650352dd5" providerId="ADAL" clId="{C66083D2-FC5C-0545-90E0-A9B527654B88}" dt="2023-03-04T08:59:21.761" v="23" actId="1076"/>
          <ac:spMkLst>
            <pc:docMk/>
            <pc:sldMk cId="1522266728" sldId="942"/>
            <ac:spMk id="50" creationId="{AC680B3F-CB82-443B-C8CA-A781D9A026D5}"/>
          </ac:spMkLst>
        </pc:spChg>
        <pc:spChg chg="mod">
          <ac:chgData name="QiuTian" userId="d059b521-ee81-481f-be34-ac8650352dd5" providerId="ADAL" clId="{C66083D2-FC5C-0545-90E0-A9B527654B88}" dt="2023-03-04T08:59:21.761" v="23" actId="1076"/>
          <ac:spMkLst>
            <pc:docMk/>
            <pc:sldMk cId="1522266728" sldId="942"/>
            <ac:spMk id="51" creationId="{1BAADF5B-6C71-E4AF-FF14-9B6F1381AC46}"/>
          </ac:spMkLst>
        </pc:spChg>
        <pc:spChg chg="mod">
          <ac:chgData name="QiuTian" userId="d059b521-ee81-481f-be34-ac8650352dd5" providerId="ADAL" clId="{C66083D2-FC5C-0545-90E0-A9B527654B88}" dt="2023-03-04T08:59:21.761" v="23" actId="1076"/>
          <ac:spMkLst>
            <pc:docMk/>
            <pc:sldMk cId="1522266728" sldId="942"/>
            <ac:spMk id="52" creationId="{D846FB12-803D-2AC1-5D8A-D06AB997408F}"/>
          </ac:spMkLst>
        </pc:spChg>
        <pc:spChg chg="mod">
          <ac:chgData name="QiuTian" userId="d059b521-ee81-481f-be34-ac8650352dd5" providerId="ADAL" clId="{C66083D2-FC5C-0545-90E0-A9B527654B88}" dt="2023-03-04T08:59:21.761" v="23" actId="1076"/>
          <ac:spMkLst>
            <pc:docMk/>
            <pc:sldMk cId="1522266728" sldId="942"/>
            <ac:spMk id="53" creationId="{77951A3A-19D3-1A71-E4F8-42D107C27099}"/>
          </ac:spMkLst>
        </pc:spChg>
        <pc:spChg chg="mod">
          <ac:chgData name="QiuTian" userId="d059b521-ee81-481f-be34-ac8650352dd5" providerId="ADAL" clId="{C66083D2-FC5C-0545-90E0-A9B527654B88}" dt="2023-03-04T08:59:21.761" v="23" actId="1076"/>
          <ac:spMkLst>
            <pc:docMk/>
            <pc:sldMk cId="1522266728" sldId="942"/>
            <ac:spMk id="54" creationId="{34F3EDC3-D9A5-A7E4-C666-659D91A8DAA8}"/>
          </ac:spMkLst>
        </pc:spChg>
        <pc:spChg chg="mod">
          <ac:chgData name="QiuTian" userId="d059b521-ee81-481f-be34-ac8650352dd5" providerId="ADAL" clId="{C66083D2-FC5C-0545-90E0-A9B527654B88}" dt="2023-03-04T08:59:21.761" v="23" actId="1076"/>
          <ac:spMkLst>
            <pc:docMk/>
            <pc:sldMk cId="1522266728" sldId="942"/>
            <ac:spMk id="55" creationId="{54111CF8-0945-C13C-D91C-25FAADE42F0F}"/>
          </ac:spMkLst>
        </pc:spChg>
        <pc:spChg chg="mod">
          <ac:chgData name="QiuTian" userId="d059b521-ee81-481f-be34-ac8650352dd5" providerId="ADAL" clId="{C66083D2-FC5C-0545-90E0-A9B527654B88}" dt="2023-03-04T08:59:21.761" v="23" actId="1076"/>
          <ac:spMkLst>
            <pc:docMk/>
            <pc:sldMk cId="1522266728" sldId="942"/>
            <ac:spMk id="56" creationId="{A38E6A94-2610-3649-A1C8-267EE71EDE9E}"/>
          </ac:spMkLst>
        </pc:spChg>
        <pc:spChg chg="mod">
          <ac:chgData name="QiuTian" userId="d059b521-ee81-481f-be34-ac8650352dd5" providerId="ADAL" clId="{C66083D2-FC5C-0545-90E0-A9B527654B88}" dt="2023-03-04T08:59:21.761" v="23" actId="1076"/>
          <ac:spMkLst>
            <pc:docMk/>
            <pc:sldMk cId="1522266728" sldId="942"/>
            <ac:spMk id="57" creationId="{95193909-6839-7828-9467-82AF2EB44499}"/>
          </ac:spMkLst>
        </pc:spChg>
        <pc:spChg chg="mod">
          <ac:chgData name="QiuTian" userId="d059b521-ee81-481f-be34-ac8650352dd5" providerId="ADAL" clId="{C66083D2-FC5C-0545-90E0-A9B527654B88}" dt="2023-03-04T08:59:21.761" v="23" actId="1076"/>
          <ac:spMkLst>
            <pc:docMk/>
            <pc:sldMk cId="1522266728" sldId="942"/>
            <ac:spMk id="58" creationId="{4A9D8F8E-7DB0-0231-86E1-D066F7BABCE8}"/>
          </ac:spMkLst>
        </pc:spChg>
        <pc:spChg chg="mod">
          <ac:chgData name="QiuTian" userId="d059b521-ee81-481f-be34-ac8650352dd5" providerId="ADAL" clId="{C66083D2-FC5C-0545-90E0-A9B527654B88}" dt="2023-03-04T08:59:21.761" v="23" actId="1076"/>
          <ac:spMkLst>
            <pc:docMk/>
            <pc:sldMk cId="1522266728" sldId="942"/>
            <ac:spMk id="59" creationId="{861848CC-45C0-88D7-B15F-AABFD64308FB}"/>
          </ac:spMkLst>
        </pc:spChg>
        <pc:spChg chg="mod">
          <ac:chgData name="QiuTian" userId="d059b521-ee81-481f-be34-ac8650352dd5" providerId="ADAL" clId="{C66083D2-FC5C-0545-90E0-A9B527654B88}" dt="2023-03-04T08:59:21.761" v="23" actId="1076"/>
          <ac:spMkLst>
            <pc:docMk/>
            <pc:sldMk cId="1522266728" sldId="942"/>
            <ac:spMk id="60" creationId="{8D6C2B46-8A6E-07F5-9193-AF5AD4F5BD40}"/>
          </ac:spMkLst>
        </pc:spChg>
        <pc:spChg chg="mod">
          <ac:chgData name="QiuTian" userId="d059b521-ee81-481f-be34-ac8650352dd5" providerId="ADAL" clId="{C66083D2-FC5C-0545-90E0-A9B527654B88}" dt="2023-03-04T08:59:21.761" v="23" actId="1076"/>
          <ac:spMkLst>
            <pc:docMk/>
            <pc:sldMk cId="1522266728" sldId="942"/>
            <ac:spMk id="61" creationId="{6A1E8FBB-757D-02C4-0CE8-1D02F3075D20}"/>
          </ac:spMkLst>
        </pc:spChg>
        <pc:spChg chg="mod">
          <ac:chgData name="QiuTian" userId="d059b521-ee81-481f-be34-ac8650352dd5" providerId="ADAL" clId="{C66083D2-FC5C-0545-90E0-A9B527654B88}" dt="2023-03-04T08:59:21.761" v="23" actId="1076"/>
          <ac:spMkLst>
            <pc:docMk/>
            <pc:sldMk cId="1522266728" sldId="942"/>
            <ac:spMk id="62" creationId="{65713B36-FDC6-51E7-217C-C387BCDE518B}"/>
          </ac:spMkLst>
        </pc:spChg>
        <pc:spChg chg="mod">
          <ac:chgData name="QiuTian" userId="d059b521-ee81-481f-be34-ac8650352dd5" providerId="ADAL" clId="{C66083D2-FC5C-0545-90E0-A9B527654B88}" dt="2023-03-04T08:59:21.761" v="23" actId="1076"/>
          <ac:spMkLst>
            <pc:docMk/>
            <pc:sldMk cId="1522266728" sldId="942"/>
            <ac:spMk id="63" creationId="{9A38A6B2-44B9-C28D-CDD4-CA03C2772D44}"/>
          </ac:spMkLst>
        </pc:spChg>
        <pc:spChg chg="mod">
          <ac:chgData name="QiuTian" userId="d059b521-ee81-481f-be34-ac8650352dd5" providerId="ADAL" clId="{C66083D2-FC5C-0545-90E0-A9B527654B88}" dt="2023-03-04T08:59:21.761" v="23" actId="1076"/>
          <ac:spMkLst>
            <pc:docMk/>
            <pc:sldMk cId="1522266728" sldId="942"/>
            <ac:spMk id="64" creationId="{8125C427-938D-0081-53C4-ECE1BE96DAA1}"/>
          </ac:spMkLst>
        </pc:spChg>
        <pc:spChg chg="mod">
          <ac:chgData name="QiuTian" userId="d059b521-ee81-481f-be34-ac8650352dd5" providerId="ADAL" clId="{C66083D2-FC5C-0545-90E0-A9B527654B88}" dt="2023-03-04T08:59:21.761" v="23" actId="1076"/>
          <ac:spMkLst>
            <pc:docMk/>
            <pc:sldMk cId="1522266728" sldId="942"/>
            <ac:spMk id="65" creationId="{83DCE74C-F9DE-B4BA-B1BC-F9246E16807D}"/>
          </ac:spMkLst>
        </pc:spChg>
        <pc:spChg chg="mod">
          <ac:chgData name="QiuTian" userId="d059b521-ee81-481f-be34-ac8650352dd5" providerId="ADAL" clId="{C66083D2-FC5C-0545-90E0-A9B527654B88}" dt="2023-03-04T08:59:21.761" v="23" actId="1076"/>
          <ac:spMkLst>
            <pc:docMk/>
            <pc:sldMk cId="1522266728" sldId="942"/>
            <ac:spMk id="66" creationId="{96C27D18-22FA-BBC2-57DF-DFEF79C398A7}"/>
          </ac:spMkLst>
        </pc:spChg>
        <pc:spChg chg="mod">
          <ac:chgData name="QiuTian" userId="d059b521-ee81-481f-be34-ac8650352dd5" providerId="ADAL" clId="{C66083D2-FC5C-0545-90E0-A9B527654B88}" dt="2023-03-04T08:59:21.761" v="23" actId="1076"/>
          <ac:spMkLst>
            <pc:docMk/>
            <pc:sldMk cId="1522266728" sldId="942"/>
            <ac:spMk id="67" creationId="{FD483E54-EC3C-808D-4EE3-92A415A1115B}"/>
          </ac:spMkLst>
        </pc:spChg>
        <pc:spChg chg="mod">
          <ac:chgData name="QiuTian" userId="d059b521-ee81-481f-be34-ac8650352dd5" providerId="ADAL" clId="{C66083D2-FC5C-0545-90E0-A9B527654B88}" dt="2023-03-04T08:59:21.761" v="23" actId="1076"/>
          <ac:spMkLst>
            <pc:docMk/>
            <pc:sldMk cId="1522266728" sldId="942"/>
            <ac:spMk id="68" creationId="{65F02DB5-0458-55E6-5615-1FF166CE6986}"/>
          </ac:spMkLst>
        </pc:spChg>
        <pc:spChg chg="mod">
          <ac:chgData name="QiuTian" userId="d059b521-ee81-481f-be34-ac8650352dd5" providerId="ADAL" clId="{C66083D2-FC5C-0545-90E0-A9B527654B88}" dt="2023-03-04T08:59:21.761" v="23" actId="1076"/>
          <ac:spMkLst>
            <pc:docMk/>
            <pc:sldMk cId="1522266728" sldId="942"/>
            <ac:spMk id="69" creationId="{BE421355-4D08-4D77-572F-89F1371C3124}"/>
          </ac:spMkLst>
        </pc:spChg>
        <pc:spChg chg="mod">
          <ac:chgData name="QiuTian" userId="d059b521-ee81-481f-be34-ac8650352dd5" providerId="ADAL" clId="{C66083D2-FC5C-0545-90E0-A9B527654B88}" dt="2023-03-04T08:59:21.761" v="23" actId="1076"/>
          <ac:spMkLst>
            <pc:docMk/>
            <pc:sldMk cId="1522266728" sldId="942"/>
            <ac:spMk id="70" creationId="{72869FEB-3DA2-A6D2-1D54-0B1CD0A255D9}"/>
          </ac:spMkLst>
        </pc:spChg>
        <pc:spChg chg="mod">
          <ac:chgData name="QiuTian" userId="d059b521-ee81-481f-be34-ac8650352dd5" providerId="ADAL" clId="{C66083D2-FC5C-0545-90E0-A9B527654B88}" dt="2023-03-04T08:59:21.761" v="23" actId="1076"/>
          <ac:spMkLst>
            <pc:docMk/>
            <pc:sldMk cId="1522266728" sldId="942"/>
            <ac:spMk id="71" creationId="{3607E08C-2E8A-D4BD-6CA1-F61716171FB6}"/>
          </ac:spMkLst>
        </pc:spChg>
        <pc:spChg chg="mod">
          <ac:chgData name="QiuTian" userId="d059b521-ee81-481f-be34-ac8650352dd5" providerId="ADAL" clId="{C66083D2-FC5C-0545-90E0-A9B527654B88}" dt="2023-03-04T08:59:21.761" v="23" actId="1076"/>
          <ac:spMkLst>
            <pc:docMk/>
            <pc:sldMk cId="1522266728" sldId="942"/>
            <ac:spMk id="72" creationId="{F6248E4A-066B-4AA5-661C-5570D2134849}"/>
          </ac:spMkLst>
        </pc:spChg>
        <pc:spChg chg="mod">
          <ac:chgData name="QiuTian" userId="d059b521-ee81-481f-be34-ac8650352dd5" providerId="ADAL" clId="{C66083D2-FC5C-0545-90E0-A9B527654B88}" dt="2023-03-04T08:59:21.761" v="23" actId="1076"/>
          <ac:spMkLst>
            <pc:docMk/>
            <pc:sldMk cId="1522266728" sldId="942"/>
            <ac:spMk id="73" creationId="{0E6F4E95-59B1-F42F-7B75-072F8719133E}"/>
          </ac:spMkLst>
        </pc:spChg>
        <pc:spChg chg="mod">
          <ac:chgData name="QiuTian" userId="d059b521-ee81-481f-be34-ac8650352dd5" providerId="ADAL" clId="{C66083D2-FC5C-0545-90E0-A9B527654B88}" dt="2023-03-04T08:59:21.761" v="23" actId="1076"/>
          <ac:spMkLst>
            <pc:docMk/>
            <pc:sldMk cId="1522266728" sldId="942"/>
            <ac:spMk id="74" creationId="{D1C9B812-0813-5581-FAA3-4ECC0C87ED23}"/>
          </ac:spMkLst>
        </pc:spChg>
        <pc:spChg chg="mod">
          <ac:chgData name="QiuTian" userId="d059b521-ee81-481f-be34-ac8650352dd5" providerId="ADAL" clId="{C66083D2-FC5C-0545-90E0-A9B527654B88}" dt="2023-03-04T08:59:21.761" v="23" actId="1076"/>
          <ac:spMkLst>
            <pc:docMk/>
            <pc:sldMk cId="1522266728" sldId="942"/>
            <ac:spMk id="75" creationId="{B95170FB-46E1-8767-717E-02F0C7C1D1A8}"/>
          </ac:spMkLst>
        </pc:spChg>
        <pc:spChg chg="mod">
          <ac:chgData name="QiuTian" userId="d059b521-ee81-481f-be34-ac8650352dd5" providerId="ADAL" clId="{C66083D2-FC5C-0545-90E0-A9B527654B88}" dt="2023-03-04T08:59:21.761" v="23" actId="1076"/>
          <ac:spMkLst>
            <pc:docMk/>
            <pc:sldMk cId="1522266728" sldId="942"/>
            <ac:spMk id="76" creationId="{3E7BD9D0-1775-3FEA-9F28-90692A79E66B}"/>
          </ac:spMkLst>
        </pc:spChg>
        <pc:spChg chg="mod">
          <ac:chgData name="QiuTian" userId="d059b521-ee81-481f-be34-ac8650352dd5" providerId="ADAL" clId="{C66083D2-FC5C-0545-90E0-A9B527654B88}" dt="2023-03-04T08:59:21.761" v="23" actId="1076"/>
          <ac:spMkLst>
            <pc:docMk/>
            <pc:sldMk cId="1522266728" sldId="942"/>
            <ac:spMk id="77" creationId="{2C130826-C731-2DE1-46AD-A16D155BF706}"/>
          </ac:spMkLst>
        </pc:spChg>
        <pc:spChg chg="mod">
          <ac:chgData name="QiuTian" userId="d059b521-ee81-481f-be34-ac8650352dd5" providerId="ADAL" clId="{C66083D2-FC5C-0545-90E0-A9B527654B88}" dt="2023-03-04T08:59:21.761" v="23" actId="1076"/>
          <ac:spMkLst>
            <pc:docMk/>
            <pc:sldMk cId="1522266728" sldId="942"/>
            <ac:spMk id="78" creationId="{DF683D26-A055-07DA-B158-FD3F25DD98A7}"/>
          </ac:spMkLst>
        </pc:spChg>
        <pc:spChg chg="mod">
          <ac:chgData name="QiuTian" userId="d059b521-ee81-481f-be34-ac8650352dd5" providerId="ADAL" clId="{C66083D2-FC5C-0545-90E0-A9B527654B88}" dt="2023-03-04T08:59:21.761" v="23" actId="1076"/>
          <ac:spMkLst>
            <pc:docMk/>
            <pc:sldMk cId="1522266728" sldId="942"/>
            <ac:spMk id="79" creationId="{1FFBF458-8F50-7949-9DD8-39A8A772ACF3}"/>
          </ac:spMkLst>
        </pc:spChg>
        <pc:spChg chg="mod">
          <ac:chgData name="QiuTian" userId="d059b521-ee81-481f-be34-ac8650352dd5" providerId="ADAL" clId="{C66083D2-FC5C-0545-90E0-A9B527654B88}" dt="2023-03-04T08:59:21.761" v="23" actId="1076"/>
          <ac:spMkLst>
            <pc:docMk/>
            <pc:sldMk cId="1522266728" sldId="942"/>
            <ac:spMk id="80" creationId="{8634EB1A-F4D9-F52F-048E-2E322A96BB28}"/>
          </ac:spMkLst>
        </pc:spChg>
        <pc:spChg chg="mod">
          <ac:chgData name="QiuTian" userId="d059b521-ee81-481f-be34-ac8650352dd5" providerId="ADAL" clId="{C66083D2-FC5C-0545-90E0-A9B527654B88}" dt="2023-03-04T08:59:21.761" v="23" actId="1076"/>
          <ac:spMkLst>
            <pc:docMk/>
            <pc:sldMk cId="1522266728" sldId="942"/>
            <ac:spMk id="81" creationId="{34D2D0E7-D124-BDE8-58DE-A180950CEAB7}"/>
          </ac:spMkLst>
        </pc:spChg>
        <pc:spChg chg="mod">
          <ac:chgData name="QiuTian" userId="d059b521-ee81-481f-be34-ac8650352dd5" providerId="ADAL" clId="{C66083D2-FC5C-0545-90E0-A9B527654B88}" dt="2023-03-04T08:59:21.761" v="23" actId="1076"/>
          <ac:spMkLst>
            <pc:docMk/>
            <pc:sldMk cId="1522266728" sldId="942"/>
            <ac:spMk id="82" creationId="{ADEBB2A0-C2A4-C926-198C-188EC50AACE6}"/>
          </ac:spMkLst>
        </pc:spChg>
        <pc:spChg chg="mod">
          <ac:chgData name="QiuTian" userId="d059b521-ee81-481f-be34-ac8650352dd5" providerId="ADAL" clId="{C66083D2-FC5C-0545-90E0-A9B527654B88}" dt="2023-03-04T08:59:21.761" v="23" actId="1076"/>
          <ac:spMkLst>
            <pc:docMk/>
            <pc:sldMk cId="1522266728" sldId="942"/>
            <ac:spMk id="83" creationId="{E61009F9-DB32-FAA0-C243-BEDE310E40A0}"/>
          </ac:spMkLst>
        </pc:spChg>
        <pc:spChg chg="add mod">
          <ac:chgData name="QiuTian" userId="d059b521-ee81-481f-be34-ac8650352dd5" providerId="ADAL" clId="{C66083D2-FC5C-0545-90E0-A9B527654B88}" dt="2023-03-04T08:59:21.761" v="23" actId="1076"/>
          <ac:spMkLst>
            <pc:docMk/>
            <pc:sldMk cId="1522266728" sldId="942"/>
            <ac:spMk id="84" creationId="{D5991B0E-3E67-9BF2-6734-3C9BADB8711B}"/>
          </ac:spMkLst>
        </pc:spChg>
        <pc:spChg chg="add mod">
          <ac:chgData name="QiuTian" userId="d059b521-ee81-481f-be34-ac8650352dd5" providerId="ADAL" clId="{C66083D2-FC5C-0545-90E0-A9B527654B88}" dt="2023-03-04T08:59:21.761" v="23" actId="1076"/>
          <ac:spMkLst>
            <pc:docMk/>
            <pc:sldMk cId="1522266728" sldId="942"/>
            <ac:spMk id="87" creationId="{165D208F-AC9A-45F2-9FC6-2D3CAF3E8856}"/>
          </ac:spMkLst>
        </pc:spChg>
        <pc:spChg chg="add mod">
          <ac:chgData name="QiuTian" userId="d059b521-ee81-481f-be34-ac8650352dd5" providerId="ADAL" clId="{C66083D2-FC5C-0545-90E0-A9B527654B88}" dt="2023-03-04T08:59:21.761" v="23" actId="1076"/>
          <ac:spMkLst>
            <pc:docMk/>
            <pc:sldMk cId="1522266728" sldId="942"/>
            <ac:spMk id="89" creationId="{57BDED8A-B301-6468-D08A-140B0D6D7171}"/>
          </ac:spMkLst>
        </pc:spChg>
        <pc:spChg chg="add mod">
          <ac:chgData name="QiuTian" userId="d059b521-ee81-481f-be34-ac8650352dd5" providerId="ADAL" clId="{C66083D2-FC5C-0545-90E0-A9B527654B88}" dt="2023-03-04T08:59:21.761" v="23" actId="1076"/>
          <ac:spMkLst>
            <pc:docMk/>
            <pc:sldMk cId="1522266728" sldId="942"/>
            <ac:spMk id="90" creationId="{B23477A2-3B15-C17E-AF4A-4AF1C489522A}"/>
          </ac:spMkLst>
        </pc:spChg>
        <pc:spChg chg="add mod">
          <ac:chgData name="QiuTian" userId="d059b521-ee81-481f-be34-ac8650352dd5" providerId="ADAL" clId="{C66083D2-FC5C-0545-90E0-A9B527654B88}" dt="2023-03-04T08:59:21.761" v="23" actId="1076"/>
          <ac:spMkLst>
            <pc:docMk/>
            <pc:sldMk cId="1522266728" sldId="942"/>
            <ac:spMk id="91" creationId="{BF7FC5EF-4139-69F5-5F03-4FB05DC3C366}"/>
          </ac:spMkLst>
        </pc:spChg>
        <pc:spChg chg="add mod">
          <ac:chgData name="QiuTian" userId="d059b521-ee81-481f-be34-ac8650352dd5" providerId="ADAL" clId="{C66083D2-FC5C-0545-90E0-A9B527654B88}" dt="2023-03-04T08:59:21.761" v="23" actId="1076"/>
          <ac:spMkLst>
            <pc:docMk/>
            <pc:sldMk cId="1522266728" sldId="942"/>
            <ac:spMk id="92" creationId="{FD2852A9-5A5A-686C-0656-91C38E513FF4}"/>
          </ac:spMkLst>
        </pc:spChg>
        <pc:spChg chg="mod">
          <ac:chgData name="QiuTian" userId="d059b521-ee81-481f-be34-ac8650352dd5" providerId="ADAL" clId="{C66083D2-FC5C-0545-90E0-A9B527654B88}" dt="2023-03-04T08:59:21.761" v="23" actId="1076"/>
          <ac:spMkLst>
            <pc:docMk/>
            <pc:sldMk cId="1522266728" sldId="942"/>
            <ac:spMk id="94" creationId="{690E7CF6-6951-AC54-4839-BA193F7B43F1}"/>
          </ac:spMkLst>
        </pc:spChg>
        <pc:spChg chg="mod">
          <ac:chgData name="QiuTian" userId="d059b521-ee81-481f-be34-ac8650352dd5" providerId="ADAL" clId="{C66083D2-FC5C-0545-90E0-A9B527654B88}" dt="2023-03-04T08:59:21.761" v="23" actId="1076"/>
          <ac:spMkLst>
            <pc:docMk/>
            <pc:sldMk cId="1522266728" sldId="942"/>
            <ac:spMk id="95" creationId="{3E99AE14-3D65-428F-DE90-BAA4EBBCD294}"/>
          </ac:spMkLst>
        </pc:spChg>
        <pc:spChg chg="mod">
          <ac:chgData name="QiuTian" userId="d059b521-ee81-481f-be34-ac8650352dd5" providerId="ADAL" clId="{C66083D2-FC5C-0545-90E0-A9B527654B88}" dt="2023-03-04T08:59:21.761" v="23" actId="1076"/>
          <ac:spMkLst>
            <pc:docMk/>
            <pc:sldMk cId="1522266728" sldId="942"/>
            <ac:spMk id="96" creationId="{88AB05A1-E2B7-A70F-717A-87B9720534E9}"/>
          </ac:spMkLst>
        </pc:spChg>
        <pc:spChg chg="mod">
          <ac:chgData name="QiuTian" userId="d059b521-ee81-481f-be34-ac8650352dd5" providerId="ADAL" clId="{C66083D2-FC5C-0545-90E0-A9B527654B88}" dt="2023-03-04T08:59:21.761" v="23" actId="1076"/>
          <ac:spMkLst>
            <pc:docMk/>
            <pc:sldMk cId="1522266728" sldId="942"/>
            <ac:spMk id="98" creationId="{0F82FA32-A1D0-6559-F653-29C8D1457912}"/>
          </ac:spMkLst>
        </pc:spChg>
        <pc:spChg chg="mod">
          <ac:chgData name="QiuTian" userId="d059b521-ee81-481f-be34-ac8650352dd5" providerId="ADAL" clId="{C66083D2-FC5C-0545-90E0-A9B527654B88}" dt="2023-03-04T08:59:21.761" v="23" actId="1076"/>
          <ac:spMkLst>
            <pc:docMk/>
            <pc:sldMk cId="1522266728" sldId="942"/>
            <ac:spMk id="99" creationId="{8DB5046E-75B3-AC06-0458-878E7FF8B3F1}"/>
          </ac:spMkLst>
        </pc:spChg>
        <pc:spChg chg="mod">
          <ac:chgData name="QiuTian" userId="d059b521-ee81-481f-be34-ac8650352dd5" providerId="ADAL" clId="{C66083D2-FC5C-0545-90E0-A9B527654B88}" dt="2023-03-04T08:59:21.761" v="23" actId="1076"/>
          <ac:spMkLst>
            <pc:docMk/>
            <pc:sldMk cId="1522266728" sldId="942"/>
            <ac:spMk id="100" creationId="{1D1E8E6E-BD16-5019-5D19-30BE4BF2CA82}"/>
          </ac:spMkLst>
        </pc:spChg>
        <pc:spChg chg="mod">
          <ac:chgData name="QiuTian" userId="d059b521-ee81-481f-be34-ac8650352dd5" providerId="ADAL" clId="{C66083D2-FC5C-0545-90E0-A9B527654B88}" dt="2023-03-04T08:59:21.761" v="23" actId="1076"/>
          <ac:spMkLst>
            <pc:docMk/>
            <pc:sldMk cId="1522266728" sldId="942"/>
            <ac:spMk id="102" creationId="{86A193FD-1FF0-4FB9-A6E0-7BE72C7AF9FC}"/>
          </ac:spMkLst>
        </pc:spChg>
        <pc:spChg chg="mod">
          <ac:chgData name="QiuTian" userId="d059b521-ee81-481f-be34-ac8650352dd5" providerId="ADAL" clId="{C66083D2-FC5C-0545-90E0-A9B527654B88}" dt="2023-03-04T08:59:21.761" v="23" actId="1076"/>
          <ac:spMkLst>
            <pc:docMk/>
            <pc:sldMk cId="1522266728" sldId="942"/>
            <ac:spMk id="103" creationId="{8EB92049-96D7-F3E7-65AB-B559005A714F}"/>
          </ac:spMkLst>
        </pc:spChg>
        <pc:spChg chg="mod">
          <ac:chgData name="QiuTian" userId="d059b521-ee81-481f-be34-ac8650352dd5" providerId="ADAL" clId="{C66083D2-FC5C-0545-90E0-A9B527654B88}" dt="2023-03-04T08:59:21.761" v="23" actId="1076"/>
          <ac:spMkLst>
            <pc:docMk/>
            <pc:sldMk cId="1522266728" sldId="942"/>
            <ac:spMk id="104" creationId="{2ABDE5C7-47A8-C7D0-6DCC-116448EBE82A}"/>
          </ac:spMkLst>
        </pc:spChg>
        <pc:spChg chg="mod">
          <ac:chgData name="QiuTian" userId="d059b521-ee81-481f-be34-ac8650352dd5" providerId="ADAL" clId="{C66083D2-FC5C-0545-90E0-A9B527654B88}" dt="2023-03-04T08:59:21.761" v="23" actId="1076"/>
          <ac:spMkLst>
            <pc:docMk/>
            <pc:sldMk cId="1522266728" sldId="942"/>
            <ac:spMk id="105" creationId="{817261EC-9AF1-F483-43AE-687104DDE686}"/>
          </ac:spMkLst>
        </pc:spChg>
        <pc:grpChg chg="add mod">
          <ac:chgData name="QiuTian" userId="d059b521-ee81-481f-be34-ac8650352dd5" providerId="ADAL" clId="{C66083D2-FC5C-0545-90E0-A9B527654B88}" dt="2023-03-04T08:59:21.761" v="23" actId="1076"/>
          <ac:grpSpMkLst>
            <pc:docMk/>
            <pc:sldMk cId="1522266728" sldId="942"/>
            <ac:grpSpMk id="7" creationId="{95FB13C2-1F8C-43CA-4D73-65CD3A1379A8}"/>
          </ac:grpSpMkLst>
        </pc:grpChg>
        <pc:grpChg chg="add mod">
          <ac:chgData name="QiuTian" userId="d059b521-ee81-481f-be34-ac8650352dd5" providerId="ADAL" clId="{C66083D2-FC5C-0545-90E0-A9B527654B88}" dt="2023-03-04T08:59:21.761" v="23" actId="1076"/>
          <ac:grpSpMkLst>
            <pc:docMk/>
            <pc:sldMk cId="1522266728" sldId="942"/>
            <ac:grpSpMk id="93" creationId="{03A3113C-987E-9A1D-14BE-D3EC80D464C2}"/>
          </ac:grpSpMkLst>
        </pc:grpChg>
        <pc:grpChg chg="add mod">
          <ac:chgData name="QiuTian" userId="d059b521-ee81-481f-be34-ac8650352dd5" providerId="ADAL" clId="{C66083D2-FC5C-0545-90E0-A9B527654B88}" dt="2023-03-04T08:59:21.761" v="23" actId="1076"/>
          <ac:grpSpMkLst>
            <pc:docMk/>
            <pc:sldMk cId="1522266728" sldId="942"/>
            <ac:grpSpMk id="97" creationId="{3BACAACB-C9DE-A95A-CD2D-DF586AF10F64}"/>
          </ac:grpSpMkLst>
        </pc:grpChg>
        <pc:grpChg chg="add mod">
          <ac:chgData name="QiuTian" userId="d059b521-ee81-481f-be34-ac8650352dd5" providerId="ADAL" clId="{C66083D2-FC5C-0545-90E0-A9B527654B88}" dt="2023-03-04T08:59:21.761" v="23" actId="1076"/>
          <ac:grpSpMkLst>
            <pc:docMk/>
            <pc:sldMk cId="1522266728" sldId="942"/>
            <ac:grpSpMk id="101" creationId="{F206F1B8-228F-7231-3B4B-12D898D4DEB4}"/>
          </ac:grpSpMkLst>
        </pc:grpChg>
        <pc:graphicFrameChg chg="add mod">
          <ac:chgData name="QiuTian" userId="d059b521-ee81-481f-be34-ac8650352dd5" providerId="ADAL" clId="{C66083D2-FC5C-0545-90E0-A9B527654B88}" dt="2023-03-04T08:59:21.761" v="23" actId="1076"/>
          <ac:graphicFrameMkLst>
            <pc:docMk/>
            <pc:sldMk cId="1522266728" sldId="942"/>
            <ac:graphicFrameMk id="85" creationId="{B5ECD8F8-49B4-09E3-0C64-48DCB5000876}"/>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6" creationId="{EAD1F5D2-6850-9A7E-166E-B41E18FA605E}"/>
          </ac:graphicFrameMkLst>
        </pc:graphicFrameChg>
        <pc:graphicFrameChg chg="add mod">
          <ac:chgData name="QiuTian" userId="d059b521-ee81-481f-be34-ac8650352dd5" providerId="ADAL" clId="{C66083D2-FC5C-0545-90E0-A9B527654B88}" dt="2023-03-04T08:59:21.761" v="23" actId="1076"/>
          <ac:graphicFrameMkLst>
            <pc:docMk/>
            <pc:sldMk cId="1522266728" sldId="942"/>
            <ac:graphicFrameMk id="88" creationId="{1D1518C5-A9CB-F025-08EC-D39E35FCB799}"/>
          </ac:graphicFrameMkLst>
        </pc:graphicFrameChg>
      </pc:sldChg>
      <pc:sldChg chg="addSp delSp modSp add modAnim">
        <pc:chgData name="QiuTian" userId="d059b521-ee81-481f-be34-ac8650352dd5" providerId="ADAL" clId="{C66083D2-FC5C-0545-90E0-A9B527654B88}" dt="2023-03-04T09:10:18.362" v="126"/>
        <pc:sldMkLst>
          <pc:docMk/>
          <pc:sldMk cId="3200313859" sldId="943"/>
        </pc:sldMkLst>
        <pc:spChg chg="add mod">
          <ac:chgData name="QiuTian" userId="d059b521-ee81-481f-be34-ac8650352dd5" providerId="ADAL" clId="{C66083D2-FC5C-0545-90E0-A9B527654B88}" dt="2023-03-04T09:10:18.362" v="126"/>
          <ac:spMkLst>
            <pc:docMk/>
            <pc:sldMk cId="3200313859" sldId="943"/>
            <ac:spMk id="2" creationId="{2E1C68F2-0A51-3831-6EA2-F4C7BB6E04BC}"/>
          </ac:spMkLst>
        </pc:spChg>
        <pc:spChg chg="del">
          <ac:chgData name="QiuTian" userId="d059b521-ee81-481f-be34-ac8650352dd5" providerId="ADAL" clId="{C66083D2-FC5C-0545-90E0-A9B527654B88}" dt="2023-03-04T09:09:57.208" v="123"/>
          <ac:spMkLst>
            <pc:docMk/>
            <pc:sldMk cId="3200313859" sldId="943"/>
            <ac:spMk id="5" creationId="{959057A3-0087-D824-6484-FE8805CD1536}"/>
          </ac:spMkLst>
        </pc:spChg>
        <pc:spChg chg="mod">
          <ac:chgData name="QiuTian" userId="d059b521-ee81-481f-be34-ac8650352dd5" providerId="ADAL" clId="{C66083D2-FC5C-0545-90E0-A9B527654B88}" dt="2023-03-04T08:59:53.761" v="25" actId="1076"/>
          <ac:spMkLst>
            <pc:docMk/>
            <pc:sldMk cId="3200313859" sldId="943"/>
            <ac:spMk id="7" creationId="{83446549-60BA-5844-8049-94245CC80254}"/>
          </ac:spMkLst>
        </pc:spChg>
        <pc:spChg chg="mod">
          <ac:chgData name="QiuTian" userId="d059b521-ee81-481f-be34-ac8650352dd5" providerId="ADAL" clId="{C66083D2-FC5C-0545-90E0-A9B527654B88}" dt="2023-03-04T08:59:53.761" v="25" actId="1076"/>
          <ac:spMkLst>
            <pc:docMk/>
            <pc:sldMk cId="3200313859" sldId="943"/>
            <ac:spMk id="8" creationId="{B8A112BB-CF14-B883-911E-045D79124A2E}"/>
          </ac:spMkLst>
        </pc:spChg>
        <pc:spChg chg="mod">
          <ac:chgData name="QiuTian" userId="d059b521-ee81-481f-be34-ac8650352dd5" providerId="ADAL" clId="{C66083D2-FC5C-0545-90E0-A9B527654B88}" dt="2023-03-04T08:59:53.761" v="25" actId="1076"/>
          <ac:spMkLst>
            <pc:docMk/>
            <pc:sldMk cId="3200313859" sldId="943"/>
            <ac:spMk id="11" creationId="{71100407-307C-BACC-82C1-F74B12CBCD3D}"/>
          </ac:spMkLst>
        </pc:spChg>
        <pc:spChg chg="mod">
          <ac:chgData name="QiuTian" userId="d059b521-ee81-481f-be34-ac8650352dd5" providerId="ADAL" clId="{C66083D2-FC5C-0545-90E0-A9B527654B88}" dt="2023-03-04T08:59:53.761" v="25" actId="1076"/>
          <ac:spMkLst>
            <pc:docMk/>
            <pc:sldMk cId="3200313859" sldId="943"/>
            <ac:spMk id="12" creationId="{31B26854-48D8-80D6-1BC5-BF0FFEDC871D}"/>
          </ac:spMkLst>
        </pc:spChg>
        <pc:spChg chg="mod">
          <ac:chgData name="QiuTian" userId="d059b521-ee81-481f-be34-ac8650352dd5" providerId="ADAL" clId="{C66083D2-FC5C-0545-90E0-A9B527654B88}" dt="2023-03-04T08:59:53.761" v="25" actId="1076"/>
          <ac:spMkLst>
            <pc:docMk/>
            <pc:sldMk cId="3200313859" sldId="943"/>
            <ac:spMk id="13" creationId="{53061290-0840-9E26-910F-08409E9984E1}"/>
          </ac:spMkLst>
        </pc:spChg>
        <pc:spChg chg="mod">
          <ac:chgData name="QiuTian" userId="d059b521-ee81-481f-be34-ac8650352dd5" providerId="ADAL" clId="{C66083D2-FC5C-0545-90E0-A9B527654B88}" dt="2023-03-04T08:59:53.761" v="25" actId="1076"/>
          <ac:spMkLst>
            <pc:docMk/>
            <pc:sldMk cId="3200313859" sldId="943"/>
            <ac:spMk id="14" creationId="{68861849-0ED9-F5B7-36E5-B3680D0D4186}"/>
          </ac:spMkLst>
        </pc:spChg>
        <pc:spChg chg="mod">
          <ac:chgData name="QiuTian" userId="d059b521-ee81-481f-be34-ac8650352dd5" providerId="ADAL" clId="{C66083D2-FC5C-0545-90E0-A9B527654B88}" dt="2023-03-04T08:59:53.761" v="25" actId="1076"/>
          <ac:spMkLst>
            <pc:docMk/>
            <pc:sldMk cId="3200313859" sldId="943"/>
            <ac:spMk id="15" creationId="{A44F4DEB-FE63-984A-356B-15DC09345EAE}"/>
          </ac:spMkLst>
        </pc:spChg>
        <pc:spChg chg="mod">
          <ac:chgData name="QiuTian" userId="d059b521-ee81-481f-be34-ac8650352dd5" providerId="ADAL" clId="{C66083D2-FC5C-0545-90E0-A9B527654B88}" dt="2023-03-04T08:59:53.761" v="25" actId="1076"/>
          <ac:spMkLst>
            <pc:docMk/>
            <pc:sldMk cId="3200313859" sldId="943"/>
            <ac:spMk id="16" creationId="{0E8B9777-1FFB-B010-595C-A122E5C3448F}"/>
          </ac:spMkLst>
        </pc:spChg>
        <pc:spChg chg="mod">
          <ac:chgData name="QiuTian" userId="d059b521-ee81-481f-be34-ac8650352dd5" providerId="ADAL" clId="{C66083D2-FC5C-0545-90E0-A9B527654B88}" dt="2023-03-04T08:59:53.761" v="25" actId="1076"/>
          <ac:spMkLst>
            <pc:docMk/>
            <pc:sldMk cId="3200313859" sldId="943"/>
            <ac:spMk id="17" creationId="{B540C7E3-DB69-3C3A-BAFF-0CEA7FA4F8BF}"/>
          </ac:spMkLst>
        </pc:spChg>
        <pc:spChg chg="mod">
          <ac:chgData name="QiuTian" userId="d059b521-ee81-481f-be34-ac8650352dd5" providerId="ADAL" clId="{C66083D2-FC5C-0545-90E0-A9B527654B88}" dt="2023-03-04T08:59:53.761" v="25" actId="1076"/>
          <ac:spMkLst>
            <pc:docMk/>
            <pc:sldMk cId="3200313859" sldId="943"/>
            <ac:spMk id="18" creationId="{5DFAA336-2454-A2B4-7C3D-E9090F908C3E}"/>
          </ac:spMkLst>
        </pc:spChg>
        <pc:spChg chg="mod">
          <ac:chgData name="QiuTian" userId="d059b521-ee81-481f-be34-ac8650352dd5" providerId="ADAL" clId="{C66083D2-FC5C-0545-90E0-A9B527654B88}" dt="2023-03-04T08:59:53.761" v="25" actId="1076"/>
          <ac:spMkLst>
            <pc:docMk/>
            <pc:sldMk cId="3200313859" sldId="943"/>
            <ac:spMk id="19" creationId="{E30B5E3F-E3FC-3015-AFFA-2340FFD84DFC}"/>
          </ac:spMkLst>
        </pc:spChg>
        <pc:spChg chg="mod">
          <ac:chgData name="QiuTian" userId="d059b521-ee81-481f-be34-ac8650352dd5" providerId="ADAL" clId="{C66083D2-FC5C-0545-90E0-A9B527654B88}" dt="2023-03-04T08:59:53.761" v="25" actId="1076"/>
          <ac:spMkLst>
            <pc:docMk/>
            <pc:sldMk cId="3200313859" sldId="943"/>
            <ac:spMk id="20" creationId="{2D21DDD8-CF38-3D7C-AC27-268F2F0FF82D}"/>
          </ac:spMkLst>
        </pc:spChg>
        <pc:spChg chg="mod">
          <ac:chgData name="QiuTian" userId="d059b521-ee81-481f-be34-ac8650352dd5" providerId="ADAL" clId="{C66083D2-FC5C-0545-90E0-A9B527654B88}" dt="2023-03-04T08:59:53.761" v="25" actId="1076"/>
          <ac:spMkLst>
            <pc:docMk/>
            <pc:sldMk cId="3200313859" sldId="943"/>
            <ac:spMk id="21" creationId="{F4B07D9A-CB4D-BECA-1B78-99661D9DA900}"/>
          </ac:spMkLst>
        </pc:spChg>
        <pc:spChg chg="mod">
          <ac:chgData name="QiuTian" userId="d059b521-ee81-481f-be34-ac8650352dd5" providerId="ADAL" clId="{C66083D2-FC5C-0545-90E0-A9B527654B88}" dt="2023-03-04T08:59:53.761" v="25" actId="1076"/>
          <ac:spMkLst>
            <pc:docMk/>
            <pc:sldMk cId="3200313859" sldId="943"/>
            <ac:spMk id="22" creationId="{EA53633A-9F6A-9C8F-5C88-8E65718CD1DB}"/>
          </ac:spMkLst>
        </pc:spChg>
        <pc:spChg chg="mod">
          <ac:chgData name="QiuTian" userId="d059b521-ee81-481f-be34-ac8650352dd5" providerId="ADAL" clId="{C66083D2-FC5C-0545-90E0-A9B527654B88}" dt="2023-03-04T08:59:53.761" v="25" actId="1076"/>
          <ac:spMkLst>
            <pc:docMk/>
            <pc:sldMk cId="3200313859" sldId="943"/>
            <ac:spMk id="23" creationId="{1C7C11A8-4BA7-23DE-B48A-B3BE38B0F934}"/>
          </ac:spMkLst>
        </pc:spChg>
        <pc:spChg chg="mod">
          <ac:chgData name="QiuTian" userId="d059b521-ee81-481f-be34-ac8650352dd5" providerId="ADAL" clId="{C66083D2-FC5C-0545-90E0-A9B527654B88}" dt="2023-03-04T08:59:53.761" v="25" actId="1076"/>
          <ac:spMkLst>
            <pc:docMk/>
            <pc:sldMk cId="3200313859" sldId="943"/>
            <ac:spMk id="24" creationId="{35AA3814-5458-5239-A8E0-B61A4B337BAB}"/>
          </ac:spMkLst>
        </pc:spChg>
        <pc:spChg chg="mod">
          <ac:chgData name="QiuTian" userId="d059b521-ee81-481f-be34-ac8650352dd5" providerId="ADAL" clId="{C66083D2-FC5C-0545-90E0-A9B527654B88}" dt="2023-03-04T08:59:53.761" v="25" actId="1076"/>
          <ac:spMkLst>
            <pc:docMk/>
            <pc:sldMk cId="3200313859" sldId="943"/>
            <ac:spMk id="25" creationId="{8BE3EAEC-C8C7-83B3-F0FE-DDBE70FE14D2}"/>
          </ac:spMkLst>
        </pc:spChg>
        <pc:spChg chg="mod">
          <ac:chgData name="QiuTian" userId="d059b521-ee81-481f-be34-ac8650352dd5" providerId="ADAL" clId="{C66083D2-FC5C-0545-90E0-A9B527654B88}" dt="2023-03-04T08:59:53.761" v="25" actId="1076"/>
          <ac:spMkLst>
            <pc:docMk/>
            <pc:sldMk cId="3200313859" sldId="943"/>
            <ac:spMk id="26" creationId="{08308A36-08B8-BE9B-3BDD-5848EADF7D5D}"/>
          </ac:spMkLst>
        </pc:spChg>
        <pc:spChg chg="mod">
          <ac:chgData name="QiuTian" userId="d059b521-ee81-481f-be34-ac8650352dd5" providerId="ADAL" clId="{C66083D2-FC5C-0545-90E0-A9B527654B88}" dt="2023-03-04T08:59:53.761" v="25" actId="1076"/>
          <ac:spMkLst>
            <pc:docMk/>
            <pc:sldMk cId="3200313859" sldId="943"/>
            <ac:spMk id="27" creationId="{FAE3166F-1A48-1519-856F-5D40ABCE7136}"/>
          </ac:spMkLst>
        </pc:spChg>
        <pc:spChg chg="mod">
          <ac:chgData name="QiuTian" userId="d059b521-ee81-481f-be34-ac8650352dd5" providerId="ADAL" clId="{C66083D2-FC5C-0545-90E0-A9B527654B88}" dt="2023-03-04T08:59:53.761" v="25" actId="1076"/>
          <ac:spMkLst>
            <pc:docMk/>
            <pc:sldMk cId="3200313859" sldId="943"/>
            <ac:spMk id="28" creationId="{7B607D37-19F9-2141-1B91-B026BB6A2D20}"/>
          </ac:spMkLst>
        </pc:spChg>
        <pc:spChg chg="mod">
          <ac:chgData name="QiuTian" userId="d059b521-ee81-481f-be34-ac8650352dd5" providerId="ADAL" clId="{C66083D2-FC5C-0545-90E0-A9B527654B88}" dt="2023-03-04T08:59:53.761" v="25" actId="1076"/>
          <ac:spMkLst>
            <pc:docMk/>
            <pc:sldMk cId="3200313859" sldId="943"/>
            <ac:spMk id="29" creationId="{36B58F53-A49D-24F2-8B03-D5B5D0B26BE7}"/>
          </ac:spMkLst>
        </pc:spChg>
        <pc:spChg chg="mod">
          <ac:chgData name="QiuTian" userId="d059b521-ee81-481f-be34-ac8650352dd5" providerId="ADAL" clId="{C66083D2-FC5C-0545-90E0-A9B527654B88}" dt="2023-03-04T08:59:53.761" v="25" actId="1076"/>
          <ac:spMkLst>
            <pc:docMk/>
            <pc:sldMk cId="3200313859" sldId="943"/>
            <ac:spMk id="30" creationId="{F427B3AE-5E6E-11AD-7D8D-394B943D8E49}"/>
          </ac:spMkLst>
        </pc:spChg>
        <pc:spChg chg="mod">
          <ac:chgData name="QiuTian" userId="d059b521-ee81-481f-be34-ac8650352dd5" providerId="ADAL" clId="{C66083D2-FC5C-0545-90E0-A9B527654B88}" dt="2023-03-04T08:59:53.761" v="25" actId="1076"/>
          <ac:spMkLst>
            <pc:docMk/>
            <pc:sldMk cId="3200313859" sldId="943"/>
            <ac:spMk id="31" creationId="{0821E177-A631-4A7A-FEE9-FC415B6D4409}"/>
          </ac:spMkLst>
        </pc:spChg>
        <pc:spChg chg="mod">
          <ac:chgData name="QiuTian" userId="d059b521-ee81-481f-be34-ac8650352dd5" providerId="ADAL" clId="{C66083D2-FC5C-0545-90E0-A9B527654B88}" dt="2023-03-04T08:59:53.761" v="25" actId="1076"/>
          <ac:spMkLst>
            <pc:docMk/>
            <pc:sldMk cId="3200313859" sldId="943"/>
            <ac:spMk id="32" creationId="{91CD13A8-88A7-0DE9-2E67-7704129EA2A3}"/>
          </ac:spMkLst>
        </pc:spChg>
        <pc:spChg chg="mod">
          <ac:chgData name="QiuTian" userId="d059b521-ee81-481f-be34-ac8650352dd5" providerId="ADAL" clId="{C66083D2-FC5C-0545-90E0-A9B527654B88}" dt="2023-03-04T08:59:53.761" v="25" actId="1076"/>
          <ac:spMkLst>
            <pc:docMk/>
            <pc:sldMk cId="3200313859" sldId="943"/>
            <ac:spMk id="33" creationId="{37A7E414-9369-56D9-FC5E-A01471F23CA9}"/>
          </ac:spMkLst>
        </pc:spChg>
        <pc:spChg chg="mod">
          <ac:chgData name="QiuTian" userId="d059b521-ee81-481f-be34-ac8650352dd5" providerId="ADAL" clId="{C66083D2-FC5C-0545-90E0-A9B527654B88}" dt="2023-03-04T08:59:53.761" v="25" actId="1076"/>
          <ac:spMkLst>
            <pc:docMk/>
            <pc:sldMk cId="3200313859" sldId="943"/>
            <ac:spMk id="34" creationId="{54EFC5DC-CDDA-C100-A597-7B1D5AB29BD9}"/>
          </ac:spMkLst>
        </pc:spChg>
        <pc:spChg chg="add mod">
          <ac:chgData name="QiuTian" userId="d059b521-ee81-481f-be34-ac8650352dd5" providerId="ADAL" clId="{C66083D2-FC5C-0545-90E0-A9B527654B88}" dt="2023-03-04T08:59:53.761" v="25" actId="1076"/>
          <ac:spMkLst>
            <pc:docMk/>
            <pc:sldMk cId="3200313859" sldId="943"/>
            <ac:spMk id="35" creationId="{4D1A59AB-8A18-6F3B-D6B8-FB627B635191}"/>
          </ac:spMkLst>
        </pc:spChg>
        <pc:spChg chg="add mod">
          <ac:chgData name="QiuTian" userId="d059b521-ee81-481f-be34-ac8650352dd5" providerId="ADAL" clId="{C66083D2-FC5C-0545-90E0-A9B527654B88}" dt="2023-03-04T08:59:53.761" v="25" actId="1076"/>
          <ac:spMkLst>
            <pc:docMk/>
            <pc:sldMk cId="3200313859" sldId="943"/>
            <ac:spMk id="36" creationId="{34B7C25F-1828-D090-C534-6F5D37E844FF}"/>
          </ac:spMkLst>
        </pc:spChg>
        <pc:spChg chg="add mod">
          <ac:chgData name="QiuTian" userId="d059b521-ee81-481f-be34-ac8650352dd5" providerId="ADAL" clId="{C66083D2-FC5C-0545-90E0-A9B527654B88}" dt="2023-03-04T08:59:53.761" v="25" actId="1076"/>
          <ac:spMkLst>
            <pc:docMk/>
            <pc:sldMk cId="3200313859" sldId="943"/>
            <ac:spMk id="37" creationId="{7F0368DF-ACA9-9D60-9539-C530703713D0}"/>
          </ac:spMkLst>
        </pc:spChg>
        <pc:spChg chg="add mod">
          <ac:chgData name="QiuTian" userId="d059b521-ee81-481f-be34-ac8650352dd5" providerId="ADAL" clId="{C66083D2-FC5C-0545-90E0-A9B527654B88}" dt="2023-03-04T08:59:53.761" v="25" actId="1076"/>
          <ac:spMkLst>
            <pc:docMk/>
            <pc:sldMk cId="3200313859" sldId="943"/>
            <ac:spMk id="38" creationId="{66133F68-995E-5DBA-4C3E-FF5FCB907213}"/>
          </ac:spMkLst>
        </pc:spChg>
        <pc:spChg chg="mod">
          <ac:chgData name="QiuTian" userId="d059b521-ee81-481f-be34-ac8650352dd5" providerId="ADAL" clId="{C66083D2-FC5C-0545-90E0-A9B527654B88}" dt="2023-03-04T08:59:53.761" v="25" actId="1076"/>
          <ac:spMkLst>
            <pc:docMk/>
            <pc:sldMk cId="3200313859" sldId="943"/>
            <ac:spMk id="41" creationId="{F2AEF515-A5F7-9BD6-FE7A-CA2787152DAC}"/>
          </ac:spMkLst>
        </pc:spChg>
        <pc:spChg chg="mod">
          <ac:chgData name="QiuTian" userId="d059b521-ee81-481f-be34-ac8650352dd5" providerId="ADAL" clId="{C66083D2-FC5C-0545-90E0-A9B527654B88}" dt="2023-03-04T08:59:53.761" v="25" actId="1076"/>
          <ac:spMkLst>
            <pc:docMk/>
            <pc:sldMk cId="3200313859" sldId="943"/>
            <ac:spMk id="42" creationId="{B56CE647-0A2F-ACAC-27A1-E3C4F456484B}"/>
          </ac:spMkLst>
        </pc:spChg>
        <pc:spChg chg="mod">
          <ac:chgData name="QiuTian" userId="d059b521-ee81-481f-be34-ac8650352dd5" providerId="ADAL" clId="{C66083D2-FC5C-0545-90E0-A9B527654B88}" dt="2023-03-04T08:59:53.761" v="25" actId="1076"/>
          <ac:spMkLst>
            <pc:docMk/>
            <pc:sldMk cId="3200313859" sldId="943"/>
            <ac:spMk id="44" creationId="{DA725D04-16BB-2C50-E0D9-12776734CEE9}"/>
          </ac:spMkLst>
        </pc:spChg>
        <pc:spChg chg="mod">
          <ac:chgData name="QiuTian" userId="d059b521-ee81-481f-be34-ac8650352dd5" providerId="ADAL" clId="{C66083D2-FC5C-0545-90E0-A9B527654B88}" dt="2023-03-04T08:59:53.761" v="25" actId="1076"/>
          <ac:spMkLst>
            <pc:docMk/>
            <pc:sldMk cId="3200313859" sldId="943"/>
            <ac:spMk id="45" creationId="{4C2DADFC-F173-2EE8-98B4-6E8B694BFDA0}"/>
          </ac:spMkLst>
        </pc:spChg>
        <pc:spChg chg="mod">
          <ac:chgData name="QiuTian" userId="d059b521-ee81-481f-be34-ac8650352dd5" providerId="ADAL" clId="{C66083D2-FC5C-0545-90E0-A9B527654B88}" dt="2023-03-04T08:59:53.761" v="25" actId="1076"/>
          <ac:spMkLst>
            <pc:docMk/>
            <pc:sldMk cId="3200313859" sldId="943"/>
            <ac:spMk id="46" creationId="{7A5880DC-13CE-58E2-E937-8C11CC502F68}"/>
          </ac:spMkLst>
        </pc:spChg>
        <pc:spChg chg="mod">
          <ac:chgData name="QiuTian" userId="d059b521-ee81-481f-be34-ac8650352dd5" providerId="ADAL" clId="{C66083D2-FC5C-0545-90E0-A9B527654B88}" dt="2023-03-04T08:59:53.761" v="25" actId="1076"/>
          <ac:spMkLst>
            <pc:docMk/>
            <pc:sldMk cId="3200313859" sldId="943"/>
            <ac:spMk id="47" creationId="{8C565DFD-6BF6-0EFF-EB10-960AADF64677}"/>
          </ac:spMkLst>
        </pc:spChg>
        <pc:spChg chg="mod">
          <ac:chgData name="QiuTian" userId="d059b521-ee81-481f-be34-ac8650352dd5" providerId="ADAL" clId="{C66083D2-FC5C-0545-90E0-A9B527654B88}" dt="2023-03-04T08:59:53.761" v="25" actId="1076"/>
          <ac:spMkLst>
            <pc:docMk/>
            <pc:sldMk cId="3200313859" sldId="943"/>
            <ac:spMk id="48" creationId="{F2893B5C-14EC-BBC9-9979-F0D684013645}"/>
          </ac:spMkLst>
        </pc:spChg>
        <pc:spChg chg="mod">
          <ac:chgData name="QiuTian" userId="d059b521-ee81-481f-be34-ac8650352dd5" providerId="ADAL" clId="{C66083D2-FC5C-0545-90E0-A9B527654B88}" dt="2023-03-04T08:59:53.761" v="25" actId="1076"/>
          <ac:spMkLst>
            <pc:docMk/>
            <pc:sldMk cId="3200313859" sldId="943"/>
            <ac:spMk id="49" creationId="{3B283158-BAEE-546B-5BA9-AC678E316D6B}"/>
          </ac:spMkLst>
        </pc:spChg>
        <pc:spChg chg="mod">
          <ac:chgData name="QiuTian" userId="d059b521-ee81-481f-be34-ac8650352dd5" providerId="ADAL" clId="{C66083D2-FC5C-0545-90E0-A9B527654B88}" dt="2023-03-04T08:59:53.761" v="25" actId="1076"/>
          <ac:spMkLst>
            <pc:docMk/>
            <pc:sldMk cId="3200313859" sldId="943"/>
            <ac:spMk id="50" creationId="{0AC4A1D8-4E0C-C7F4-7E26-2243E8EB31C6}"/>
          </ac:spMkLst>
        </pc:spChg>
        <pc:spChg chg="mod">
          <ac:chgData name="QiuTian" userId="d059b521-ee81-481f-be34-ac8650352dd5" providerId="ADAL" clId="{C66083D2-FC5C-0545-90E0-A9B527654B88}" dt="2023-03-04T08:59:53.761" v="25" actId="1076"/>
          <ac:spMkLst>
            <pc:docMk/>
            <pc:sldMk cId="3200313859" sldId="943"/>
            <ac:spMk id="51" creationId="{FD74F56F-FE19-6818-114F-373E21DA0EDB}"/>
          </ac:spMkLst>
        </pc:spChg>
        <pc:spChg chg="mod">
          <ac:chgData name="QiuTian" userId="d059b521-ee81-481f-be34-ac8650352dd5" providerId="ADAL" clId="{C66083D2-FC5C-0545-90E0-A9B527654B88}" dt="2023-03-04T08:59:53.761" v="25" actId="1076"/>
          <ac:spMkLst>
            <pc:docMk/>
            <pc:sldMk cId="3200313859" sldId="943"/>
            <ac:spMk id="52" creationId="{4E21F585-39F0-8F85-B2BE-87C14E7CABFC}"/>
          </ac:spMkLst>
        </pc:spChg>
        <pc:spChg chg="mod">
          <ac:chgData name="QiuTian" userId="d059b521-ee81-481f-be34-ac8650352dd5" providerId="ADAL" clId="{C66083D2-FC5C-0545-90E0-A9B527654B88}" dt="2023-03-04T08:59:53.761" v="25" actId="1076"/>
          <ac:spMkLst>
            <pc:docMk/>
            <pc:sldMk cId="3200313859" sldId="943"/>
            <ac:spMk id="53" creationId="{728E85AE-620A-097D-D309-97E27E7C87D1}"/>
          </ac:spMkLst>
        </pc:spChg>
        <pc:spChg chg="mod">
          <ac:chgData name="QiuTian" userId="d059b521-ee81-481f-be34-ac8650352dd5" providerId="ADAL" clId="{C66083D2-FC5C-0545-90E0-A9B527654B88}" dt="2023-03-04T08:59:53.761" v="25" actId="1076"/>
          <ac:spMkLst>
            <pc:docMk/>
            <pc:sldMk cId="3200313859" sldId="943"/>
            <ac:spMk id="54" creationId="{5B4B92E4-4FF5-1F9F-7841-8D2A56832CCE}"/>
          </ac:spMkLst>
        </pc:spChg>
        <pc:spChg chg="mod">
          <ac:chgData name="QiuTian" userId="d059b521-ee81-481f-be34-ac8650352dd5" providerId="ADAL" clId="{C66083D2-FC5C-0545-90E0-A9B527654B88}" dt="2023-03-04T08:59:53.761" v="25" actId="1076"/>
          <ac:spMkLst>
            <pc:docMk/>
            <pc:sldMk cId="3200313859" sldId="943"/>
            <ac:spMk id="55" creationId="{2EB8081D-BFBF-B139-5061-EBD40F87CEA5}"/>
          </ac:spMkLst>
        </pc:spChg>
        <pc:spChg chg="mod">
          <ac:chgData name="QiuTian" userId="d059b521-ee81-481f-be34-ac8650352dd5" providerId="ADAL" clId="{C66083D2-FC5C-0545-90E0-A9B527654B88}" dt="2023-03-04T08:59:53.761" v="25" actId="1076"/>
          <ac:spMkLst>
            <pc:docMk/>
            <pc:sldMk cId="3200313859" sldId="943"/>
            <ac:spMk id="56" creationId="{A4B5E945-6ACE-50E1-DAD9-FBD54CD4B18D}"/>
          </ac:spMkLst>
        </pc:spChg>
        <pc:spChg chg="mod">
          <ac:chgData name="QiuTian" userId="d059b521-ee81-481f-be34-ac8650352dd5" providerId="ADAL" clId="{C66083D2-FC5C-0545-90E0-A9B527654B88}" dt="2023-03-04T08:59:53.761" v="25" actId="1076"/>
          <ac:spMkLst>
            <pc:docMk/>
            <pc:sldMk cId="3200313859" sldId="943"/>
            <ac:spMk id="57" creationId="{A62BF226-9F8B-B100-D08E-22DD1F19A82B}"/>
          </ac:spMkLst>
        </pc:spChg>
        <pc:spChg chg="mod">
          <ac:chgData name="QiuTian" userId="d059b521-ee81-481f-be34-ac8650352dd5" providerId="ADAL" clId="{C66083D2-FC5C-0545-90E0-A9B527654B88}" dt="2023-03-04T08:59:53.761" v="25" actId="1076"/>
          <ac:spMkLst>
            <pc:docMk/>
            <pc:sldMk cId="3200313859" sldId="943"/>
            <ac:spMk id="58" creationId="{DD516F47-2C98-01BC-FF60-58154CF67C64}"/>
          </ac:spMkLst>
        </pc:spChg>
        <pc:spChg chg="mod">
          <ac:chgData name="QiuTian" userId="d059b521-ee81-481f-be34-ac8650352dd5" providerId="ADAL" clId="{C66083D2-FC5C-0545-90E0-A9B527654B88}" dt="2023-03-04T08:59:53.761" v="25" actId="1076"/>
          <ac:spMkLst>
            <pc:docMk/>
            <pc:sldMk cId="3200313859" sldId="943"/>
            <ac:spMk id="59" creationId="{B2057467-DEC7-75DC-064F-FE340832DEDF}"/>
          </ac:spMkLst>
        </pc:spChg>
        <pc:spChg chg="mod">
          <ac:chgData name="QiuTian" userId="d059b521-ee81-481f-be34-ac8650352dd5" providerId="ADAL" clId="{C66083D2-FC5C-0545-90E0-A9B527654B88}" dt="2023-03-04T08:59:53.761" v="25" actId="1076"/>
          <ac:spMkLst>
            <pc:docMk/>
            <pc:sldMk cId="3200313859" sldId="943"/>
            <ac:spMk id="60" creationId="{AFA8526F-9BFD-4368-C1E6-D72B9B7019F3}"/>
          </ac:spMkLst>
        </pc:spChg>
        <pc:spChg chg="mod">
          <ac:chgData name="QiuTian" userId="d059b521-ee81-481f-be34-ac8650352dd5" providerId="ADAL" clId="{C66083D2-FC5C-0545-90E0-A9B527654B88}" dt="2023-03-04T08:59:53.761" v="25" actId="1076"/>
          <ac:spMkLst>
            <pc:docMk/>
            <pc:sldMk cId="3200313859" sldId="943"/>
            <ac:spMk id="63" creationId="{9A665682-0E17-571C-8A3C-3BEA736753F3}"/>
          </ac:spMkLst>
        </pc:spChg>
        <pc:spChg chg="mod">
          <ac:chgData name="QiuTian" userId="d059b521-ee81-481f-be34-ac8650352dd5" providerId="ADAL" clId="{C66083D2-FC5C-0545-90E0-A9B527654B88}" dt="2023-03-04T08:59:53.761" v="25" actId="1076"/>
          <ac:spMkLst>
            <pc:docMk/>
            <pc:sldMk cId="3200313859" sldId="943"/>
            <ac:spMk id="64" creationId="{EB670C37-AFE0-5993-8D5B-78B0C9B0DA32}"/>
          </ac:spMkLst>
        </pc:spChg>
        <pc:spChg chg="mod">
          <ac:chgData name="QiuTian" userId="d059b521-ee81-481f-be34-ac8650352dd5" providerId="ADAL" clId="{C66083D2-FC5C-0545-90E0-A9B527654B88}" dt="2023-03-04T08:59:53.761" v="25" actId="1076"/>
          <ac:spMkLst>
            <pc:docMk/>
            <pc:sldMk cId="3200313859" sldId="943"/>
            <ac:spMk id="65" creationId="{43B38E04-BE23-DFFF-1BD5-CBB5B079982B}"/>
          </ac:spMkLst>
        </pc:spChg>
        <pc:spChg chg="mod">
          <ac:chgData name="QiuTian" userId="d059b521-ee81-481f-be34-ac8650352dd5" providerId="ADAL" clId="{C66083D2-FC5C-0545-90E0-A9B527654B88}" dt="2023-03-04T08:59:53.761" v="25" actId="1076"/>
          <ac:spMkLst>
            <pc:docMk/>
            <pc:sldMk cId="3200313859" sldId="943"/>
            <ac:spMk id="66" creationId="{73DA82A7-7594-2E7C-7390-2DD37D7ED370}"/>
          </ac:spMkLst>
        </pc:spChg>
        <pc:spChg chg="mod">
          <ac:chgData name="QiuTian" userId="d059b521-ee81-481f-be34-ac8650352dd5" providerId="ADAL" clId="{C66083D2-FC5C-0545-90E0-A9B527654B88}" dt="2023-03-04T08:59:53.761" v="25" actId="1076"/>
          <ac:spMkLst>
            <pc:docMk/>
            <pc:sldMk cId="3200313859" sldId="943"/>
            <ac:spMk id="68" creationId="{F70BA9B3-F955-6596-CD53-93C173693F61}"/>
          </ac:spMkLst>
        </pc:spChg>
        <pc:spChg chg="mod">
          <ac:chgData name="QiuTian" userId="d059b521-ee81-481f-be34-ac8650352dd5" providerId="ADAL" clId="{C66083D2-FC5C-0545-90E0-A9B527654B88}" dt="2023-03-04T08:59:53.761" v="25" actId="1076"/>
          <ac:spMkLst>
            <pc:docMk/>
            <pc:sldMk cId="3200313859" sldId="943"/>
            <ac:spMk id="69" creationId="{35F4A5BA-DBBE-AAC8-E016-88F20444726C}"/>
          </ac:spMkLst>
        </pc:spChg>
        <pc:spChg chg="mod">
          <ac:chgData name="QiuTian" userId="d059b521-ee81-481f-be34-ac8650352dd5" providerId="ADAL" clId="{C66083D2-FC5C-0545-90E0-A9B527654B88}" dt="2023-03-04T08:59:53.761" v="25" actId="1076"/>
          <ac:spMkLst>
            <pc:docMk/>
            <pc:sldMk cId="3200313859" sldId="943"/>
            <ac:spMk id="70" creationId="{C7278429-8FB6-CFD3-6440-264EC0573DDB}"/>
          </ac:spMkLst>
        </pc:spChg>
        <pc:spChg chg="mod">
          <ac:chgData name="QiuTian" userId="d059b521-ee81-481f-be34-ac8650352dd5" providerId="ADAL" clId="{C66083D2-FC5C-0545-90E0-A9B527654B88}" dt="2023-03-04T08:59:53.761" v="25" actId="1076"/>
          <ac:spMkLst>
            <pc:docMk/>
            <pc:sldMk cId="3200313859" sldId="943"/>
            <ac:spMk id="71" creationId="{E4C1BCD9-D862-7C37-026B-7FAC3213F80A}"/>
          </ac:spMkLst>
        </pc:spChg>
        <pc:spChg chg="mod">
          <ac:chgData name="QiuTian" userId="d059b521-ee81-481f-be34-ac8650352dd5" providerId="ADAL" clId="{C66083D2-FC5C-0545-90E0-A9B527654B88}" dt="2023-03-04T08:59:53.761" v="25" actId="1076"/>
          <ac:spMkLst>
            <pc:docMk/>
            <pc:sldMk cId="3200313859" sldId="943"/>
            <ac:spMk id="72" creationId="{0862757E-DFDD-D210-1A57-E57D258C67C6}"/>
          </ac:spMkLst>
        </pc:spChg>
        <pc:spChg chg="mod">
          <ac:chgData name="QiuTian" userId="d059b521-ee81-481f-be34-ac8650352dd5" providerId="ADAL" clId="{C66083D2-FC5C-0545-90E0-A9B527654B88}" dt="2023-03-04T08:59:53.761" v="25" actId="1076"/>
          <ac:spMkLst>
            <pc:docMk/>
            <pc:sldMk cId="3200313859" sldId="943"/>
            <ac:spMk id="73" creationId="{F7F8874B-DD78-42EF-453D-EEFD61004C04}"/>
          </ac:spMkLst>
        </pc:spChg>
        <pc:spChg chg="mod">
          <ac:chgData name="QiuTian" userId="d059b521-ee81-481f-be34-ac8650352dd5" providerId="ADAL" clId="{C66083D2-FC5C-0545-90E0-A9B527654B88}" dt="2023-03-04T08:59:53.761" v="25" actId="1076"/>
          <ac:spMkLst>
            <pc:docMk/>
            <pc:sldMk cId="3200313859" sldId="943"/>
            <ac:spMk id="74" creationId="{ADDBFE02-26FD-9894-788F-4433E8446365}"/>
          </ac:spMkLst>
        </pc:spChg>
        <pc:spChg chg="mod">
          <ac:chgData name="QiuTian" userId="d059b521-ee81-481f-be34-ac8650352dd5" providerId="ADAL" clId="{C66083D2-FC5C-0545-90E0-A9B527654B88}" dt="2023-03-04T08:59:53.761" v="25" actId="1076"/>
          <ac:spMkLst>
            <pc:docMk/>
            <pc:sldMk cId="3200313859" sldId="943"/>
            <ac:spMk id="75" creationId="{85050B6B-38AF-2017-2881-5F1E89EF1EB2}"/>
          </ac:spMkLst>
        </pc:spChg>
        <pc:spChg chg="mod">
          <ac:chgData name="QiuTian" userId="d059b521-ee81-481f-be34-ac8650352dd5" providerId="ADAL" clId="{C66083D2-FC5C-0545-90E0-A9B527654B88}" dt="2023-03-04T08:59:53.761" v="25" actId="1076"/>
          <ac:spMkLst>
            <pc:docMk/>
            <pc:sldMk cId="3200313859" sldId="943"/>
            <ac:spMk id="76" creationId="{606470BD-0782-81CF-AEB6-151F9BA71E31}"/>
          </ac:spMkLst>
        </pc:spChg>
        <pc:spChg chg="mod">
          <ac:chgData name="QiuTian" userId="d059b521-ee81-481f-be34-ac8650352dd5" providerId="ADAL" clId="{C66083D2-FC5C-0545-90E0-A9B527654B88}" dt="2023-03-04T08:59:53.761" v="25" actId="1076"/>
          <ac:spMkLst>
            <pc:docMk/>
            <pc:sldMk cId="3200313859" sldId="943"/>
            <ac:spMk id="77" creationId="{EF143974-FB06-3F3D-4558-EB3B0B5C00CE}"/>
          </ac:spMkLst>
        </pc:spChg>
        <pc:spChg chg="mod">
          <ac:chgData name="QiuTian" userId="d059b521-ee81-481f-be34-ac8650352dd5" providerId="ADAL" clId="{C66083D2-FC5C-0545-90E0-A9B527654B88}" dt="2023-03-04T08:59:53.761" v="25" actId="1076"/>
          <ac:spMkLst>
            <pc:docMk/>
            <pc:sldMk cId="3200313859" sldId="943"/>
            <ac:spMk id="78" creationId="{1E8D8E8E-DB79-2ACA-6E60-723D450218F8}"/>
          </ac:spMkLst>
        </pc:spChg>
        <pc:spChg chg="mod">
          <ac:chgData name="QiuTian" userId="d059b521-ee81-481f-be34-ac8650352dd5" providerId="ADAL" clId="{C66083D2-FC5C-0545-90E0-A9B527654B88}" dt="2023-03-04T08:59:53.761" v="25" actId="1076"/>
          <ac:spMkLst>
            <pc:docMk/>
            <pc:sldMk cId="3200313859" sldId="943"/>
            <ac:spMk id="79" creationId="{45065D11-F723-93DD-1207-0DD04D6150EA}"/>
          </ac:spMkLst>
        </pc:spChg>
        <pc:spChg chg="mod">
          <ac:chgData name="QiuTian" userId="d059b521-ee81-481f-be34-ac8650352dd5" providerId="ADAL" clId="{C66083D2-FC5C-0545-90E0-A9B527654B88}" dt="2023-03-04T08:59:53.761" v="25" actId="1076"/>
          <ac:spMkLst>
            <pc:docMk/>
            <pc:sldMk cId="3200313859" sldId="943"/>
            <ac:spMk id="80" creationId="{73F07F23-3F3A-2F6A-A2C7-1842B2B22DEB}"/>
          </ac:spMkLst>
        </pc:spChg>
        <pc:spChg chg="mod">
          <ac:chgData name="QiuTian" userId="d059b521-ee81-481f-be34-ac8650352dd5" providerId="ADAL" clId="{C66083D2-FC5C-0545-90E0-A9B527654B88}" dt="2023-03-04T08:59:53.761" v="25" actId="1076"/>
          <ac:spMkLst>
            <pc:docMk/>
            <pc:sldMk cId="3200313859" sldId="943"/>
            <ac:spMk id="81" creationId="{5627CDF5-A644-5990-EA3F-BA2C98C42F28}"/>
          </ac:spMkLst>
        </pc:spChg>
        <pc:spChg chg="mod">
          <ac:chgData name="QiuTian" userId="d059b521-ee81-481f-be34-ac8650352dd5" providerId="ADAL" clId="{C66083D2-FC5C-0545-90E0-A9B527654B88}" dt="2023-03-04T08:59:53.761" v="25" actId="1076"/>
          <ac:spMkLst>
            <pc:docMk/>
            <pc:sldMk cId="3200313859" sldId="943"/>
            <ac:spMk id="82" creationId="{8D2C0C11-98C5-AEE8-AAB6-3DAF8CF1A3EE}"/>
          </ac:spMkLst>
        </pc:spChg>
        <pc:spChg chg="mod">
          <ac:chgData name="QiuTian" userId="d059b521-ee81-481f-be34-ac8650352dd5" providerId="ADAL" clId="{C66083D2-FC5C-0545-90E0-A9B527654B88}" dt="2023-03-04T08:59:53.761" v="25" actId="1076"/>
          <ac:spMkLst>
            <pc:docMk/>
            <pc:sldMk cId="3200313859" sldId="943"/>
            <ac:spMk id="83" creationId="{E56D23B0-E86A-2B3A-EA0A-C515276F9B70}"/>
          </ac:spMkLst>
        </pc:spChg>
        <pc:spChg chg="mod">
          <ac:chgData name="QiuTian" userId="d059b521-ee81-481f-be34-ac8650352dd5" providerId="ADAL" clId="{C66083D2-FC5C-0545-90E0-A9B527654B88}" dt="2023-03-04T08:59:53.761" v="25" actId="1076"/>
          <ac:spMkLst>
            <pc:docMk/>
            <pc:sldMk cId="3200313859" sldId="943"/>
            <ac:spMk id="84" creationId="{43E68214-6D2B-EB57-2BBD-93CBC27665BB}"/>
          </ac:spMkLst>
        </pc:spChg>
        <pc:spChg chg="mod">
          <ac:chgData name="QiuTian" userId="d059b521-ee81-481f-be34-ac8650352dd5" providerId="ADAL" clId="{C66083D2-FC5C-0545-90E0-A9B527654B88}" dt="2023-03-04T08:59:53.761" v="25" actId="1076"/>
          <ac:spMkLst>
            <pc:docMk/>
            <pc:sldMk cId="3200313859" sldId="943"/>
            <ac:spMk id="85" creationId="{C9A504C1-C457-DDA6-020C-DE839514E963}"/>
          </ac:spMkLst>
        </pc:spChg>
        <pc:spChg chg="mod">
          <ac:chgData name="QiuTian" userId="d059b521-ee81-481f-be34-ac8650352dd5" providerId="ADAL" clId="{C66083D2-FC5C-0545-90E0-A9B527654B88}" dt="2023-03-04T08:59:53.761" v="25" actId="1076"/>
          <ac:spMkLst>
            <pc:docMk/>
            <pc:sldMk cId="3200313859" sldId="943"/>
            <ac:spMk id="86" creationId="{0B2A435A-5F08-F5DC-A1A4-B0CCD1EE504A}"/>
          </ac:spMkLst>
        </pc:spChg>
        <pc:spChg chg="mod">
          <ac:chgData name="QiuTian" userId="d059b521-ee81-481f-be34-ac8650352dd5" providerId="ADAL" clId="{C66083D2-FC5C-0545-90E0-A9B527654B88}" dt="2023-03-04T08:59:53.761" v="25" actId="1076"/>
          <ac:spMkLst>
            <pc:docMk/>
            <pc:sldMk cId="3200313859" sldId="943"/>
            <ac:spMk id="87" creationId="{A7F6AF00-0DB3-B611-6001-865D334765C8}"/>
          </ac:spMkLst>
        </pc:spChg>
        <pc:spChg chg="mod">
          <ac:chgData name="QiuTian" userId="d059b521-ee81-481f-be34-ac8650352dd5" providerId="ADAL" clId="{C66083D2-FC5C-0545-90E0-A9B527654B88}" dt="2023-03-04T08:59:53.761" v="25" actId="1076"/>
          <ac:spMkLst>
            <pc:docMk/>
            <pc:sldMk cId="3200313859" sldId="943"/>
            <ac:spMk id="88" creationId="{274B7DEB-F690-4382-DF24-B231D6F39BD3}"/>
          </ac:spMkLst>
        </pc:spChg>
        <pc:spChg chg="mod">
          <ac:chgData name="QiuTian" userId="d059b521-ee81-481f-be34-ac8650352dd5" providerId="ADAL" clId="{C66083D2-FC5C-0545-90E0-A9B527654B88}" dt="2023-03-04T08:59:53.761" v="25" actId="1076"/>
          <ac:spMkLst>
            <pc:docMk/>
            <pc:sldMk cId="3200313859" sldId="943"/>
            <ac:spMk id="89" creationId="{1A9456A0-BFE3-0EC8-2BA3-87B665C1E9C3}"/>
          </ac:spMkLst>
        </pc:spChg>
        <pc:spChg chg="mod">
          <ac:chgData name="QiuTian" userId="d059b521-ee81-481f-be34-ac8650352dd5" providerId="ADAL" clId="{C66083D2-FC5C-0545-90E0-A9B527654B88}" dt="2023-03-04T08:59:53.761" v="25" actId="1076"/>
          <ac:spMkLst>
            <pc:docMk/>
            <pc:sldMk cId="3200313859" sldId="943"/>
            <ac:spMk id="90" creationId="{94856BA1-F570-5E9D-02DC-61989C47BFC7}"/>
          </ac:spMkLst>
        </pc:spChg>
        <pc:spChg chg="mod">
          <ac:chgData name="QiuTian" userId="d059b521-ee81-481f-be34-ac8650352dd5" providerId="ADAL" clId="{C66083D2-FC5C-0545-90E0-A9B527654B88}" dt="2023-03-04T08:59:53.761" v="25" actId="1076"/>
          <ac:spMkLst>
            <pc:docMk/>
            <pc:sldMk cId="3200313859" sldId="943"/>
            <ac:spMk id="92" creationId="{27F26CB2-BD93-3B35-C001-DE7765094717}"/>
          </ac:spMkLst>
        </pc:spChg>
        <pc:spChg chg="mod">
          <ac:chgData name="QiuTian" userId="d059b521-ee81-481f-be34-ac8650352dd5" providerId="ADAL" clId="{C66083D2-FC5C-0545-90E0-A9B527654B88}" dt="2023-03-04T08:59:53.761" v="25" actId="1076"/>
          <ac:spMkLst>
            <pc:docMk/>
            <pc:sldMk cId="3200313859" sldId="943"/>
            <ac:spMk id="93" creationId="{98E0CF4B-26A9-199F-1A5B-930641313B24}"/>
          </ac:spMkLst>
        </pc:spChg>
        <pc:spChg chg="mod">
          <ac:chgData name="QiuTian" userId="d059b521-ee81-481f-be34-ac8650352dd5" providerId="ADAL" clId="{C66083D2-FC5C-0545-90E0-A9B527654B88}" dt="2023-03-04T08:59:53.761" v="25" actId="1076"/>
          <ac:spMkLst>
            <pc:docMk/>
            <pc:sldMk cId="3200313859" sldId="943"/>
            <ac:spMk id="94" creationId="{B3A3D38D-DB4A-F42A-4A3F-7087ED1B14DC}"/>
          </ac:spMkLst>
        </pc:spChg>
        <pc:spChg chg="mod">
          <ac:chgData name="QiuTian" userId="d059b521-ee81-481f-be34-ac8650352dd5" providerId="ADAL" clId="{C66083D2-FC5C-0545-90E0-A9B527654B88}" dt="2023-03-04T08:59:53.761" v="25" actId="1076"/>
          <ac:spMkLst>
            <pc:docMk/>
            <pc:sldMk cId="3200313859" sldId="943"/>
            <ac:spMk id="95" creationId="{118E5742-C20A-02A9-440E-D3FC06A26CB5}"/>
          </ac:spMkLst>
        </pc:spChg>
        <pc:spChg chg="mod">
          <ac:chgData name="QiuTian" userId="d059b521-ee81-481f-be34-ac8650352dd5" providerId="ADAL" clId="{C66083D2-FC5C-0545-90E0-A9B527654B88}" dt="2023-03-04T08:59:53.761" v="25" actId="1076"/>
          <ac:spMkLst>
            <pc:docMk/>
            <pc:sldMk cId="3200313859" sldId="943"/>
            <ac:spMk id="96" creationId="{42FBA7C4-B6E5-32F0-E662-29AC9A449264}"/>
          </ac:spMkLst>
        </pc:spChg>
        <pc:spChg chg="mod">
          <ac:chgData name="QiuTian" userId="d059b521-ee81-481f-be34-ac8650352dd5" providerId="ADAL" clId="{C66083D2-FC5C-0545-90E0-A9B527654B88}" dt="2023-03-04T08:59:53.761" v="25" actId="1076"/>
          <ac:spMkLst>
            <pc:docMk/>
            <pc:sldMk cId="3200313859" sldId="943"/>
            <ac:spMk id="97" creationId="{F423F3A2-61F2-D5DB-29CD-A985A25697C4}"/>
          </ac:spMkLst>
        </pc:spChg>
        <pc:spChg chg="mod">
          <ac:chgData name="QiuTian" userId="d059b521-ee81-481f-be34-ac8650352dd5" providerId="ADAL" clId="{C66083D2-FC5C-0545-90E0-A9B527654B88}" dt="2023-03-04T08:59:53.761" v="25" actId="1076"/>
          <ac:spMkLst>
            <pc:docMk/>
            <pc:sldMk cId="3200313859" sldId="943"/>
            <ac:spMk id="98" creationId="{FCC6F0F0-C8BE-1B41-99E6-03D6C907B479}"/>
          </ac:spMkLst>
        </pc:spChg>
        <pc:spChg chg="mod">
          <ac:chgData name="QiuTian" userId="d059b521-ee81-481f-be34-ac8650352dd5" providerId="ADAL" clId="{C66083D2-FC5C-0545-90E0-A9B527654B88}" dt="2023-03-04T08:59:53.761" v="25" actId="1076"/>
          <ac:spMkLst>
            <pc:docMk/>
            <pc:sldMk cId="3200313859" sldId="943"/>
            <ac:spMk id="99" creationId="{7D4CA20F-7723-26D1-E564-85D778EB0B00}"/>
          </ac:spMkLst>
        </pc:spChg>
        <pc:spChg chg="mod">
          <ac:chgData name="QiuTian" userId="d059b521-ee81-481f-be34-ac8650352dd5" providerId="ADAL" clId="{C66083D2-FC5C-0545-90E0-A9B527654B88}" dt="2023-03-04T08:59:53.761" v="25" actId="1076"/>
          <ac:spMkLst>
            <pc:docMk/>
            <pc:sldMk cId="3200313859" sldId="943"/>
            <ac:spMk id="100" creationId="{CA554F67-B8A5-8D98-327C-7C39685A2604}"/>
          </ac:spMkLst>
        </pc:spChg>
        <pc:spChg chg="mod">
          <ac:chgData name="QiuTian" userId="d059b521-ee81-481f-be34-ac8650352dd5" providerId="ADAL" clId="{C66083D2-FC5C-0545-90E0-A9B527654B88}" dt="2023-03-04T08:59:53.761" v="25" actId="1076"/>
          <ac:spMkLst>
            <pc:docMk/>
            <pc:sldMk cId="3200313859" sldId="943"/>
            <ac:spMk id="101" creationId="{3DDB0430-9F72-DAA3-172F-8320EDAF549E}"/>
          </ac:spMkLst>
        </pc:spChg>
        <pc:spChg chg="mod">
          <ac:chgData name="QiuTian" userId="d059b521-ee81-481f-be34-ac8650352dd5" providerId="ADAL" clId="{C66083D2-FC5C-0545-90E0-A9B527654B88}" dt="2023-03-04T08:59:53.761" v="25" actId="1076"/>
          <ac:spMkLst>
            <pc:docMk/>
            <pc:sldMk cId="3200313859" sldId="943"/>
            <ac:spMk id="102" creationId="{0A73956B-53C6-B8BD-3E15-947D9D6953D4}"/>
          </ac:spMkLst>
        </pc:spChg>
        <pc:spChg chg="mod">
          <ac:chgData name="QiuTian" userId="d059b521-ee81-481f-be34-ac8650352dd5" providerId="ADAL" clId="{C66083D2-FC5C-0545-90E0-A9B527654B88}" dt="2023-03-04T08:59:53.761" v="25" actId="1076"/>
          <ac:spMkLst>
            <pc:docMk/>
            <pc:sldMk cId="3200313859" sldId="943"/>
            <ac:spMk id="103" creationId="{C69E048F-D80A-6614-0D24-2650CE855DB6}"/>
          </ac:spMkLst>
        </pc:spChg>
        <pc:spChg chg="mod">
          <ac:chgData name="QiuTian" userId="d059b521-ee81-481f-be34-ac8650352dd5" providerId="ADAL" clId="{C66083D2-FC5C-0545-90E0-A9B527654B88}" dt="2023-03-04T08:59:53.761" v="25" actId="1076"/>
          <ac:spMkLst>
            <pc:docMk/>
            <pc:sldMk cId="3200313859" sldId="943"/>
            <ac:spMk id="104" creationId="{5A4B6EE7-D662-25ED-A3BF-56649C43DFCB}"/>
          </ac:spMkLst>
        </pc:spChg>
        <pc:spChg chg="mod">
          <ac:chgData name="QiuTian" userId="d059b521-ee81-481f-be34-ac8650352dd5" providerId="ADAL" clId="{C66083D2-FC5C-0545-90E0-A9B527654B88}" dt="2023-03-04T08:59:53.761" v="25" actId="1076"/>
          <ac:spMkLst>
            <pc:docMk/>
            <pc:sldMk cId="3200313859" sldId="943"/>
            <ac:spMk id="105" creationId="{8AECFE93-80E9-B268-1D19-05773C9F8413}"/>
          </ac:spMkLst>
        </pc:spChg>
        <pc:spChg chg="mod">
          <ac:chgData name="QiuTian" userId="d059b521-ee81-481f-be34-ac8650352dd5" providerId="ADAL" clId="{C66083D2-FC5C-0545-90E0-A9B527654B88}" dt="2023-03-04T08:59:53.761" v="25" actId="1076"/>
          <ac:spMkLst>
            <pc:docMk/>
            <pc:sldMk cId="3200313859" sldId="943"/>
            <ac:spMk id="106" creationId="{0AAAB098-4CA0-2A3B-5C5A-530A742E6B70}"/>
          </ac:spMkLst>
        </pc:spChg>
        <pc:spChg chg="mod">
          <ac:chgData name="QiuTian" userId="d059b521-ee81-481f-be34-ac8650352dd5" providerId="ADAL" clId="{C66083D2-FC5C-0545-90E0-A9B527654B88}" dt="2023-03-04T08:59:53.761" v="25" actId="1076"/>
          <ac:spMkLst>
            <pc:docMk/>
            <pc:sldMk cId="3200313859" sldId="943"/>
            <ac:spMk id="107" creationId="{2A1E4E74-3DAB-7938-222F-9DEBABE66F18}"/>
          </ac:spMkLst>
        </pc:spChg>
        <pc:spChg chg="mod">
          <ac:chgData name="QiuTian" userId="d059b521-ee81-481f-be34-ac8650352dd5" providerId="ADAL" clId="{C66083D2-FC5C-0545-90E0-A9B527654B88}" dt="2023-03-04T08:59:53.761" v="25" actId="1076"/>
          <ac:spMkLst>
            <pc:docMk/>
            <pc:sldMk cId="3200313859" sldId="943"/>
            <ac:spMk id="108" creationId="{5FA47EEA-B1AD-EF9B-34D1-A640B2043079}"/>
          </ac:spMkLst>
        </pc:spChg>
        <pc:spChg chg="mod">
          <ac:chgData name="QiuTian" userId="d059b521-ee81-481f-be34-ac8650352dd5" providerId="ADAL" clId="{C66083D2-FC5C-0545-90E0-A9B527654B88}" dt="2023-03-04T08:59:53.761" v="25" actId="1076"/>
          <ac:spMkLst>
            <pc:docMk/>
            <pc:sldMk cId="3200313859" sldId="943"/>
            <ac:spMk id="116" creationId="{E0C07356-4531-B31C-E51E-A270F1012E46}"/>
          </ac:spMkLst>
        </pc:spChg>
        <pc:spChg chg="mod">
          <ac:chgData name="QiuTian" userId="d059b521-ee81-481f-be34-ac8650352dd5" providerId="ADAL" clId="{C66083D2-FC5C-0545-90E0-A9B527654B88}" dt="2023-03-04T08:59:53.761" v="25" actId="1076"/>
          <ac:spMkLst>
            <pc:docMk/>
            <pc:sldMk cId="3200313859" sldId="943"/>
            <ac:spMk id="117" creationId="{B678C8AD-8BD4-1524-6DB7-6DF33A1A9C56}"/>
          </ac:spMkLst>
        </pc:spChg>
        <pc:spChg chg="mod">
          <ac:chgData name="QiuTian" userId="d059b521-ee81-481f-be34-ac8650352dd5" providerId="ADAL" clId="{C66083D2-FC5C-0545-90E0-A9B527654B88}" dt="2023-03-04T08:59:53.761" v="25" actId="1076"/>
          <ac:spMkLst>
            <pc:docMk/>
            <pc:sldMk cId="3200313859" sldId="943"/>
            <ac:spMk id="118" creationId="{7A7F2B8D-1064-EC46-13DF-39207C58D2E7}"/>
          </ac:spMkLst>
        </pc:spChg>
        <pc:spChg chg="mod">
          <ac:chgData name="QiuTian" userId="d059b521-ee81-481f-be34-ac8650352dd5" providerId="ADAL" clId="{C66083D2-FC5C-0545-90E0-A9B527654B88}" dt="2023-03-04T08:59:53.761" v="25" actId="1076"/>
          <ac:spMkLst>
            <pc:docMk/>
            <pc:sldMk cId="3200313859" sldId="943"/>
            <ac:spMk id="119" creationId="{A3B90450-DE19-FECD-028A-B1016A6C10D6}"/>
          </ac:spMkLst>
        </pc:spChg>
        <pc:spChg chg="mod">
          <ac:chgData name="QiuTian" userId="d059b521-ee81-481f-be34-ac8650352dd5" providerId="ADAL" clId="{C66083D2-FC5C-0545-90E0-A9B527654B88}" dt="2023-03-04T08:59:53.761" v="25" actId="1076"/>
          <ac:spMkLst>
            <pc:docMk/>
            <pc:sldMk cId="3200313859" sldId="943"/>
            <ac:spMk id="120" creationId="{C9C8D530-D77F-051F-DFB2-5269ABB701CA}"/>
          </ac:spMkLst>
        </pc:spChg>
        <pc:spChg chg="mod">
          <ac:chgData name="QiuTian" userId="d059b521-ee81-481f-be34-ac8650352dd5" providerId="ADAL" clId="{C66083D2-FC5C-0545-90E0-A9B527654B88}" dt="2023-03-04T08:59:53.761" v="25" actId="1076"/>
          <ac:spMkLst>
            <pc:docMk/>
            <pc:sldMk cId="3200313859" sldId="943"/>
            <ac:spMk id="121" creationId="{66941E9F-0C17-42C7-F9F2-3F851593A315}"/>
          </ac:spMkLst>
        </pc:spChg>
        <pc:spChg chg="mod">
          <ac:chgData name="QiuTian" userId="d059b521-ee81-481f-be34-ac8650352dd5" providerId="ADAL" clId="{C66083D2-FC5C-0545-90E0-A9B527654B88}" dt="2023-03-04T08:59:53.761" v="25" actId="1076"/>
          <ac:spMkLst>
            <pc:docMk/>
            <pc:sldMk cId="3200313859" sldId="943"/>
            <ac:spMk id="122" creationId="{CABF6844-4787-27E2-CEB9-5C14D7D6146F}"/>
          </ac:spMkLst>
        </pc:spChg>
        <pc:spChg chg="mod">
          <ac:chgData name="QiuTian" userId="d059b521-ee81-481f-be34-ac8650352dd5" providerId="ADAL" clId="{C66083D2-FC5C-0545-90E0-A9B527654B88}" dt="2023-03-04T08:59:53.761" v="25" actId="1076"/>
          <ac:spMkLst>
            <pc:docMk/>
            <pc:sldMk cId="3200313859" sldId="943"/>
            <ac:spMk id="123" creationId="{81D44529-AC3B-04B7-4A1C-BE66427884FD}"/>
          </ac:spMkLst>
        </pc:spChg>
        <pc:spChg chg="mod">
          <ac:chgData name="QiuTian" userId="d059b521-ee81-481f-be34-ac8650352dd5" providerId="ADAL" clId="{C66083D2-FC5C-0545-90E0-A9B527654B88}" dt="2023-03-04T08:59:53.761" v="25" actId="1076"/>
          <ac:spMkLst>
            <pc:docMk/>
            <pc:sldMk cId="3200313859" sldId="943"/>
            <ac:spMk id="124" creationId="{FCE24286-2336-A7BA-8A10-A5209EB2CFF2}"/>
          </ac:spMkLst>
        </pc:spChg>
        <pc:spChg chg="mod">
          <ac:chgData name="QiuTian" userId="d059b521-ee81-481f-be34-ac8650352dd5" providerId="ADAL" clId="{C66083D2-FC5C-0545-90E0-A9B527654B88}" dt="2023-03-04T08:59:53.761" v="25" actId="1076"/>
          <ac:spMkLst>
            <pc:docMk/>
            <pc:sldMk cId="3200313859" sldId="943"/>
            <ac:spMk id="125" creationId="{7F26CCD5-6DF2-B908-5052-CDF24F6A3F6E}"/>
          </ac:spMkLst>
        </pc:spChg>
        <pc:spChg chg="mod">
          <ac:chgData name="QiuTian" userId="d059b521-ee81-481f-be34-ac8650352dd5" providerId="ADAL" clId="{C66083D2-FC5C-0545-90E0-A9B527654B88}" dt="2023-03-04T08:59:53.761" v="25" actId="1076"/>
          <ac:spMkLst>
            <pc:docMk/>
            <pc:sldMk cId="3200313859" sldId="943"/>
            <ac:spMk id="126" creationId="{F86C01B1-81B0-B4DC-CDDD-F80D0F761408}"/>
          </ac:spMkLst>
        </pc:spChg>
        <pc:spChg chg="mod">
          <ac:chgData name="QiuTian" userId="d059b521-ee81-481f-be34-ac8650352dd5" providerId="ADAL" clId="{C66083D2-FC5C-0545-90E0-A9B527654B88}" dt="2023-03-04T08:59:53.761" v="25" actId="1076"/>
          <ac:spMkLst>
            <pc:docMk/>
            <pc:sldMk cId="3200313859" sldId="943"/>
            <ac:spMk id="127" creationId="{23B51440-449F-E57D-F383-F41197A3302B}"/>
          </ac:spMkLst>
        </pc:spChg>
        <pc:spChg chg="mod">
          <ac:chgData name="QiuTian" userId="d059b521-ee81-481f-be34-ac8650352dd5" providerId="ADAL" clId="{C66083D2-FC5C-0545-90E0-A9B527654B88}" dt="2023-03-04T08:59:53.761" v="25" actId="1076"/>
          <ac:spMkLst>
            <pc:docMk/>
            <pc:sldMk cId="3200313859" sldId="943"/>
            <ac:spMk id="128" creationId="{B6DCB0A0-2EB7-A6DA-2493-D108547E4C6E}"/>
          </ac:spMkLst>
        </pc:spChg>
        <pc:spChg chg="mod">
          <ac:chgData name="QiuTian" userId="d059b521-ee81-481f-be34-ac8650352dd5" providerId="ADAL" clId="{C66083D2-FC5C-0545-90E0-A9B527654B88}" dt="2023-03-04T08:59:53.761" v="25" actId="1076"/>
          <ac:spMkLst>
            <pc:docMk/>
            <pc:sldMk cId="3200313859" sldId="943"/>
            <ac:spMk id="129" creationId="{BE520F20-4A8F-F369-AB03-C2D0A90E78EB}"/>
          </ac:spMkLst>
        </pc:spChg>
        <pc:spChg chg="mod">
          <ac:chgData name="QiuTian" userId="d059b521-ee81-481f-be34-ac8650352dd5" providerId="ADAL" clId="{C66083D2-FC5C-0545-90E0-A9B527654B88}" dt="2023-03-04T08:59:53.761" v="25" actId="1076"/>
          <ac:spMkLst>
            <pc:docMk/>
            <pc:sldMk cId="3200313859" sldId="943"/>
            <ac:spMk id="130" creationId="{9630163F-C196-ABB4-ACCD-62C33AF6A312}"/>
          </ac:spMkLst>
        </pc:spChg>
        <pc:spChg chg="mod">
          <ac:chgData name="QiuTian" userId="d059b521-ee81-481f-be34-ac8650352dd5" providerId="ADAL" clId="{C66083D2-FC5C-0545-90E0-A9B527654B88}" dt="2023-03-04T08:59:53.761" v="25" actId="1076"/>
          <ac:spMkLst>
            <pc:docMk/>
            <pc:sldMk cId="3200313859" sldId="943"/>
            <ac:spMk id="131" creationId="{068375BA-5DC7-B827-F094-9A66D19D2FDB}"/>
          </ac:spMkLst>
        </pc:spChg>
        <pc:spChg chg="mod">
          <ac:chgData name="QiuTian" userId="d059b521-ee81-481f-be34-ac8650352dd5" providerId="ADAL" clId="{C66083D2-FC5C-0545-90E0-A9B527654B88}" dt="2023-03-04T08:59:53.761" v="25" actId="1076"/>
          <ac:spMkLst>
            <pc:docMk/>
            <pc:sldMk cId="3200313859" sldId="943"/>
            <ac:spMk id="132" creationId="{5E254EB9-0F06-8CB4-3A29-E8E376D53A27}"/>
          </ac:spMkLst>
        </pc:spChg>
        <pc:spChg chg="mod">
          <ac:chgData name="QiuTian" userId="d059b521-ee81-481f-be34-ac8650352dd5" providerId="ADAL" clId="{C66083D2-FC5C-0545-90E0-A9B527654B88}" dt="2023-03-04T08:59:53.761" v="25" actId="1076"/>
          <ac:spMkLst>
            <pc:docMk/>
            <pc:sldMk cId="3200313859" sldId="943"/>
            <ac:spMk id="143" creationId="{19DCC0F3-FAA1-1656-0D91-B72EED1AD0AE}"/>
          </ac:spMkLst>
        </pc:spChg>
        <pc:spChg chg="mod">
          <ac:chgData name="QiuTian" userId="d059b521-ee81-481f-be34-ac8650352dd5" providerId="ADAL" clId="{C66083D2-FC5C-0545-90E0-A9B527654B88}" dt="2023-03-04T08:59:53.761" v="25" actId="1076"/>
          <ac:spMkLst>
            <pc:docMk/>
            <pc:sldMk cId="3200313859" sldId="943"/>
            <ac:spMk id="144" creationId="{C39D781E-D13B-2A68-BCF2-6707A9EBCE1D}"/>
          </ac:spMkLst>
        </pc:spChg>
        <pc:spChg chg="mod">
          <ac:chgData name="QiuTian" userId="d059b521-ee81-481f-be34-ac8650352dd5" providerId="ADAL" clId="{C66083D2-FC5C-0545-90E0-A9B527654B88}" dt="2023-03-04T08:59:53.761" v="25" actId="1076"/>
          <ac:spMkLst>
            <pc:docMk/>
            <pc:sldMk cId="3200313859" sldId="943"/>
            <ac:spMk id="145" creationId="{AACD75E9-E274-799F-E015-6990CE311C8B}"/>
          </ac:spMkLst>
        </pc:spChg>
        <pc:spChg chg="mod">
          <ac:chgData name="QiuTian" userId="d059b521-ee81-481f-be34-ac8650352dd5" providerId="ADAL" clId="{C66083D2-FC5C-0545-90E0-A9B527654B88}" dt="2023-03-04T08:59:53.761" v="25" actId="1076"/>
          <ac:spMkLst>
            <pc:docMk/>
            <pc:sldMk cId="3200313859" sldId="943"/>
            <ac:spMk id="146" creationId="{DEA372FE-D3CB-A792-A33A-91A2AD6E57ED}"/>
          </ac:spMkLst>
        </pc:spChg>
        <pc:spChg chg="mod">
          <ac:chgData name="QiuTian" userId="d059b521-ee81-481f-be34-ac8650352dd5" providerId="ADAL" clId="{C66083D2-FC5C-0545-90E0-A9B527654B88}" dt="2023-03-04T08:59:53.761" v="25" actId="1076"/>
          <ac:spMkLst>
            <pc:docMk/>
            <pc:sldMk cId="3200313859" sldId="943"/>
            <ac:spMk id="147" creationId="{9D99721E-9B44-17A9-829A-3F104B49E599}"/>
          </ac:spMkLst>
        </pc:spChg>
        <pc:spChg chg="mod">
          <ac:chgData name="QiuTian" userId="d059b521-ee81-481f-be34-ac8650352dd5" providerId="ADAL" clId="{C66083D2-FC5C-0545-90E0-A9B527654B88}" dt="2023-03-04T08:59:53.761" v="25" actId="1076"/>
          <ac:spMkLst>
            <pc:docMk/>
            <pc:sldMk cId="3200313859" sldId="943"/>
            <ac:spMk id="148" creationId="{1D2EB70A-AA05-C182-6A16-BC01BBF35CFC}"/>
          </ac:spMkLst>
        </pc:spChg>
        <pc:spChg chg="mod">
          <ac:chgData name="QiuTian" userId="d059b521-ee81-481f-be34-ac8650352dd5" providerId="ADAL" clId="{C66083D2-FC5C-0545-90E0-A9B527654B88}" dt="2023-03-04T08:59:53.761" v="25" actId="1076"/>
          <ac:spMkLst>
            <pc:docMk/>
            <pc:sldMk cId="3200313859" sldId="943"/>
            <ac:spMk id="149" creationId="{514F2124-01A8-2AB8-4599-02DEC301983B}"/>
          </ac:spMkLst>
        </pc:spChg>
        <pc:spChg chg="mod">
          <ac:chgData name="QiuTian" userId="d059b521-ee81-481f-be34-ac8650352dd5" providerId="ADAL" clId="{C66083D2-FC5C-0545-90E0-A9B527654B88}" dt="2023-03-04T08:59:53.761" v="25" actId="1076"/>
          <ac:spMkLst>
            <pc:docMk/>
            <pc:sldMk cId="3200313859" sldId="943"/>
            <ac:spMk id="150" creationId="{C1A268B4-5813-AFB5-6A80-BC5732B0F99D}"/>
          </ac:spMkLst>
        </pc:spChg>
        <pc:spChg chg="mod">
          <ac:chgData name="QiuTian" userId="d059b521-ee81-481f-be34-ac8650352dd5" providerId="ADAL" clId="{C66083D2-FC5C-0545-90E0-A9B527654B88}" dt="2023-03-04T08:59:53.761" v="25" actId="1076"/>
          <ac:spMkLst>
            <pc:docMk/>
            <pc:sldMk cId="3200313859" sldId="943"/>
            <ac:spMk id="151" creationId="{B3DEF751-A7F4-8B1C-7C47-26DDE0CA3847}"/>
          </ac:spMkLst>
        </pc:spChg>
        <pc:spChg chg="mod">
          <ac:chgData name="QiuTian" userId="d059b521-ee81-481f-be34-ac8650352dd5" providerId="ADAL" clId="{C66083D2-FC5C-0545-90E0-A9B527654B88}" dt="2023-03-04T08:59:53.761" v="25" actId="1076"/>
          <ac:spMkLst>
            <pc:docMk/>
            <pc:sldMk cId="3200313859" sldId="943"/>
            <ac:spMk id="152" creationId="{0A475A88-9CC2-5587-F1F9-59134152BCA7}"/>
          </ac:spMkLst>
        </pc:spChg>
        <pc:spChg chg="mod">
          <ac:chgData name="QiuTian" userId="d059b521-ee81-481f-be34-ac8650352dd5" providerId="ADAL" clId="{C66083D2-FC5C-0545-90E0-A9B527654B88}" dt="2023-03-04T08:59:53.761" v="25" actId="1076"/>
          <ac:spMkLst>
            <pc:docMk/>
            <pc:sldMk cId="3200313859" sldId="943"/>
            <ac:spMk id="153" creationId="{670D933D-AEA3-B663-136D-8A8F0EA4475D}"/>
          </ac:spMkLst>
        </pc:spChg>
        <pc:spChg chg="mod">
          <ac:chgData name="QiuTian" userId="d059b521-ee81-481f-be34-ac8650352dd5" providerId="ADAL" clId="{C66083D2-FC5C-0545-90E0-A9B527654B88}" dt="2023-03-04T08:59:53.761" v="25" actId="1076"/>
          <ac:spMkLst>
            <pc:docMk/>
            <pc:sldMk cId="3200313859" sldId="943"/>
            <ac:spMk id="154" creationId="{D7400BDE-39B8-6021-DF75-A28396FB848E}"/>
          </ac:spMkLst>
        </pc:spChg>
        <pc:spChg chg="mod">
          <ac:chgData name="QiuTian" userId="d059b521-ee81-481f-be34-ac8650352dd5" providerId="ADAL" clId="{C66083D2-FC5C-0545-90E0-A9B527654B88}" dt="2023-03-04T08:59:53.761" v="25" actId="1076"/>
          <ac:spMkLst>
            <pc:docMk/>
            <pc:sldMk cId="3200313859" sldId="943"/>
            <ac:spMk id="155" creationId="{6A275A57-2627-124A-4C2A-41D38CB62712}"/>
          </ac:spMkLst>
        </pc:spChg>
        <pc:spChg chg="mod">
          <ac:chgData name="QiuTian" userId="d059b521-ee81-481f-be34-ac8650352dd5" providerId="ADAL" clId="{C66083D2-FC5C-0545-90E0-A9B527654B88}" dt="2023-03-04T08:59:53.761" v="25" actId="1076"/>
          <ac:spMkLst>
            <pc:docMk/>
            <pc:sldMk cId="3200313859" sldId="943"/>
            <ac:spMk id="156" creationId="{AF893CBC-68B3-B29D-AF35-04A1816ACFA0}"/>
          </ac:spMkLst>
        </pc:spChg>
        <pc:spChg chg="mod">
          <ac:chgData name="QiuTian" userId="d059b521-ee81-481f-be34-ac8650352dd5" providerId="ADAL" clId="{C66083D2-FC5C-0545-90E0-A9B527654B88}" dt="2023-03-04T08:59:53.761" v="25" actId="1076"/>
          <ac:spMkLst>
            <pc:docMk/>
            <pc:sldMk cId="3200313859" sldId="943"/>
            <ac:spMk id="157" creationId="{7CE739A9-043E-E680-60C7-06FF29C95032}"/>
          </ac:spMkLst>
        </pc:spChg>
        <pc:spChg chg="mod">
          <ac:chgData name="QiuTian" userId="d059b521-ee81-481f-be34-ac8650352dd5" providerId="ADAL" clId="{C66083D2-FC5C-0545-90E0-A9B527654B88}" dt="2023-03-04T08:59:53.761" v="25" actId="1076"/>
          <ac:spMkLst>
            <pc:docMk/>
            <pc:sldMk cId="3200313859" sldId="943"/>
            <ac:spMk id="158" creationId="{F361ED17-C976-C0E0-9F3C-EA1C14B7D226}"/>
          </ac:spMkLst>
        </pc:spChg>
        <pc:spChg chg="mod">
          <ac:chgData name="QiuTian" userId="d059b521-ee81-481f-be34-ac8650352dd5" providerId="ADAL" clId="{C66083D2-FC5C-0545-90E0-A9B527654B88}" dt="2023-03-04T08:59:53.761" v="25" actId="1076"/>
          <ac:spMkLst>
            <pc:docMk/>
            <pc:sldMk cId="3200313859" sldId="943"/>
            <ac:spMk id="159" creationId="{EF3E0F4E-FDA5-9BAA-B9A4-B10663F7FA18}"/>
          </ac:spMkLst>
        </pc:spChg>
        <pc:spChg chg="mod">
          <ac:chgData name="QiuTian" userId="d059b521-ee81-481f-be34-ac8650352dd5" providerId="ADAL" clId="{C66083D2-FC5C-0545-90E0-A9B527654B88}" dt="2023-03-04T08:59:53.761" v="25" actId="1076"/>
          <ac:spMkLst>
            <pc:docMk/>
            <pc:sldMk cId="3200313859" sldId="943"/>
            <ac:spMk id="160" creationId="{EF16599A-60B6-BA5D-0C1D-C1D53EB1D72E}"/>
          </ac:spMkLst>
        </pc:spChg>
        <pc:spChg chg="mod">
          <ac:chgData name="QiuTian" userId="d059b521-ee81-481f-be34-ac8650352dd5" providerId="ADAL" clId="{C66083D2-FC5C-0545-90E0-A9B527654B88}" dt="2023-03-04T08:59:53.761" v="25" actId="1076"/>
          <ac:spMkLst>
            <pc:docMk/>
            <pc:sldMk cId="3200313859" sldId="943"/>
            <ac:spMk id="161" creationId="{643FB0EB-8FB4-0EFE-E105-D0E789852FC0}"/>
          </ac:spMkLst>
        </pc:spChg>
        <pc:spChg chg="mod">
          <ac:chgData name="QiuTian" userId="d059b521-ee81-481f-be34-ac8650352dd5" providerId="ADAL" clId="{C66083D2-FC5C-0545-90E0-A9B527654B88}" dt="2023-03-04T08:59:53.761" v="25" actId="1076"/>
          <ac:spMkLst>
            <pc:docMk/>
            <pc:sldMk cId="3200313859" sldId="943"/>
            <ac:spMk id="162" creationId="{635ED38F-A0AA-C3D4-59FC-1A0053891D95}"/>
          </ac:spMkLst>
        </pc:spChg>
        <pc:spChg chg="mod">
          <ac:chgData name="QiuTian" userId="d059b521-ee81-481f-be34-ac8650352dd5" providerId="ADAL" clId="{C66083D2-FC5C-0545-90E0-A9B527654B88}" dt="2023-03-04T08:59:53.761" v="25" actId="1076"/>
          <ac:spMkLst>
            <pc:docMk/>
            <pc:sldMk cId="3200313859" sldId="943"/>
            <ac:spMk id="163" creationId="{3604312D-2ACC-B2DE-4275-7198A6C9DEA6}"/>
          </ac:spMkLst>
        </pc:spChg>
        <pc:spChg chg="mod">
          <ac:chgData name="QiuTian" userId="d059b521-ee81-481f-be34-ac8650352dd5" providerId="ADAL" clId="{C66083D2-FC5C-0545-90E0-A9B527654B88}" dt="2023-03-04T08:59:53.761" v="25" actId="1076"/>
          <ac:spMkLst>
            <pc:docMk/>
            <pc:sldMk cId="3200313859" sldId="943"/>
            <ac:spMk id="164" creationId="{7F2186DE-5E52-9B52-B411-B36E4174BAD5}"/>
          </ac:spMkLst>
        </pc:spChg>
        <pc:spChg chg="mod">
          <ac:chgData name="QiuTian" userId="d059b521-ee81-481f-be34-ac8650352dd5" providerId="ADAL" clId="{C66083D2-FC5C-0545-90E0-A9B527654B88}" dt="2023-03-04T08:59:53.761" v="25" actId="1076"/>
          <ac:spMkLst>
            <pc:docMk/>
            <pc:sldMk cId="3200313859" sldId="943"/>
            <ac:spMk id="165" creationId="{552F93A1-E28A-4D57-D5BE-C6D29EF25A32}"/>
          </ac:spMkLst>
        </pc:spChg>
        <pc:spChg chg="mod">
          <ac:chgData name="QiuTian" userId="d059b521-ee81-481f-be34-ac8650352dd5" providerId="ADAL" clId="{C66083D2-FC5C-0545-90E0-A9B527654B88}" dt="2023-03-04T08:59:53.761" v="25" actId="1076"/>
          <ac:spMkLst>
            <pc:docMk/>
            <pc:sldMk cId="3200313859" sldId="943"/>
            <ac:spMk id="166" creationId="{B4339187-0FB3-EC1D-D7E6-ED0DCC549B1B}"/>
          </ac:spMkLst>
        </pc:spChg>
        <pc:spChg chg="mod">
          <ac:chgData name="QiuTian" userId="d059b521-ee81-481f-be34-ac8650352dd5" providerId="ADAL" clId="{C66083D2-FC5C-0545-90E0-A9B527654B88}" dt="2023-03-04T08:59:53.761" v="25" actId="1076"/>
          <ac:spMkLst>
            <pc:docMk/>
            <pc:sldMk cId="3200313859" sldId="943"/>
            <ac:spMk id="167" creationId="{25457143-2771-D10E-346C-794B791C126C}"/>
          </ac:spMkLst>
        </pc:spChg>
        <pc:spChg chg="mod">
          <ac:chgData name="QiuTian" userId="d059b521-ee81-481f-be34-ac8650352dd5" providerId="ADAL" clId="{C66083D2-FC5C-0545-90E0-A9B527654B88}" dt="2023-03-04T08:59:53.761" v="25" actId="1076"/>
          <ac:spMkLst>
            <pc:docMk/>
            <pc:sldMk cId="3200313859" sldId="943"/>
            <ac:spMk id="168" creationId="{D79B5359-C37E-ACBC-EF91-28C9D57B4182}"/>
          </ac:spMkLst>
        </pc:spChg>
        <pc:spChg chg="mod">
          <ac:chgData name="QiuTian" userId="d059b521-ee81-481f-be34-ac8650352dd5" providerId="ADAL" clId="{C66083D2-FC5C-0545-90E0-A9B527654B88}" dt="2023-03-04T08:59:53.761" v="25" actId="1076"/>
          <ac:spMkLst>
            <pc:docMk/>
            <pc:sldMk cId="3200313859" sldId="943"/>
            <ac:spMk id="169" creationId="{16B07430-2D83-2E9A-4F05-7A08AFB1A536}"/>
          </ac:spMkLst>
        </pc:spChg>
        <pc:spChg chg="mod">
          <ac:chgData name="QiuTian" userId="d059b521-ee81-481f-be34-ac8650352dd5" providerId="ADAL" clId="{C66083D2-FC5C-0545-90E0-A9B527654B88}" dt="2023-03-04T08:59:53.761" v="25" actId="1076"/>
          <ac:spMkLst>
            <pc:docMk/>
            <pc:sldMk cId="3200313859" sldId="943"/>
            <ac:spMk id="170" creationId="{EB7F5F40-3104-26DF-E3D2-409671ADCC4C}"/>
          </ac:spMkLst>
        </pc:spChg>
        <pc:spChg chg="mod">
          <ac:chgData name="QiuTian" userId="d059b521-ee81-481f-be34-ac8650352dd5" providerId="ADAL" clId="{C66083D2-FC5C-0545-90E0-A9B527654B88}" dt="2023-03-04T08:59:53.761" v="25" actId="1076"/>
          <ac:spMkLst>
            <pc:docMk/>
            <pc:sldMk cId="3200313859" sldId="943"/>
            <ac:spMk id="171" creationId="{1E680F73-B016-4434-3CBE-6EB0F63F915E}"/>
          </ac:spMkLst>
        </pc:spChg>
        <pc:spChg chg="mod">
          <ac:chgData name="QiuTian" userId="d059b521-ee81-481f-be34-ac8650352dd5" providerId="ADAL" clId="{C66083D2-FC5C-0545-90E0-A9B527654B88}" dt="2023-03-04T08:59:53.761" v="25" actId="1076"/>
          <ac:spMkLst>
            <pc:docMk/>
            <pc:sldMk cId="3200313859" sldId="943"/>
            <ac:spMk id="172" creationId="{A943C5F0-1A5B-3B02-9514-D0276CFD7231}"/>
          </ac:spMkLst>
        </pc:spChg>
        <pc:spChg chg="mod">
          <ac:chgData name="QiuTian" userId="d059b521-ee81-481f-be34-ac8650352dd5" providerId="ADAL" clId="{C66083D2-FC5C-0545-90E0-A9B527654B88}" dt="2023-03-04T08:59:53.761" v="25" actId="1076"/>
          <ac:spMkLst>
            <pc:docMk/>
            <pc:sldMk cId="3200313859" sldId="943"/>
            <ac:spMk id="173" creationId="{869224DD-F8E3-F391-A345-25A03F064F0D}"/>
          </ac:spMkLst>
        </pc:spChg>
        <pc:spChg chg="mod">
          <ac:chgData name="QiuTian" userId="d059b521-ee81-481f-be34-ac8650352dd5" providerId="ADAL" clId="{C66083D2-FC5C-0545-90E0-A9B527654B88}" dt="2023-03-04T08:59:53.761" v="25" actId="1076"/>
          <ac:spMkLst>
            <pc:docMk/>
            <pc:sldMk cId="3200313859" sldId="943"/>
            <ac:spMk id="174" creationId="{0B83CEE6-335F-A50A-220D-CCC11E533260}"/>
          </ac:spMkLst>
        </pc:spChg>
        <pc:spChg chg="mod">
          <ac:chgData name="QiuTian" userId="d059b521-ee81-481f-be34-ac8650352dd5" providerId="ADAL" clId="{C66083D2-FC5C-0545-90E0-A9B527654B88}" dt="2023-03-04T08:59:53.761" v="25" actId="1076"/>
          <ac:spMkLst>
            <pc:docMk/>
            <pc:sldMk cId="3200313859" sldId="943"/>
            <ac:spMk id="175" creationId="{3CE1FAD8-8F90-9E46-317D-B73A98F6A898}"/>
          </ac:spMkLst>
        </pc:spChg>
        <pc:spChg chg="mod">
          <ac:chgData name="QiuTian" userId="d059b521-ee81-481f-be34-ac8650352dd5" providerId="ADAL" clId="{C66083D2-FC5C-0545-90E0-A9B527654B88}" dt="2023-03-04T08:59:53.761" v="25" actId="1076"/>
          <ac:spMkLst>
            <pc:docMk/>
            <pc:sldMk cId="3200313859" sldId="943"/>
            <ac:spMk id="176" creationId="{1E307EDA-729A-1890-5766-16A01BEB4FFA}"/>
          </ac:spMkLst>
        </pc:spChg>
        <pc:spChg chg="mod">
          <ac:chgData name="QiuTian" userId="d059b521-ee81-481f-be34-ac8650352dd5" providerId="ADAL" clId="{C66083D2-FC5C-0545-90E0-A9B527654B88}" dt="2023-03-04T08:59:53.761" v="25" actId="1076"/>
          <ac:spMkLst>
            <pc:docMk/>
            <pc:sldMk cId="3200313859" sldId="943"/>
            <ac:spMk id="177" creationId="{5D1470FD-D8A9-2748-51BA-47BA709A8B2E}"/>
          </ac:spMkLst>
        </pc:spChg>
        <pc:spChg chg="mod">
          <ac:chgData name="QiuTian" userId="d059b521-ee81-481f-be34-ac8650352dd5" providerId="ADAL" clId="{C66083D2-FC5C-0545-90E0-A9B527654B88}" dt="2023-03-04T08:59:53.761" v="25" actId="1076"/>
          <ac:spMkLst>
            <pc:docMk/>
            <pc:sldMk cId="3200313859" sldId="943"/>
            <ac:spMk id="178" creationId="{D6223484-9CF9-3494-08D8-FB57AB44CF25}"/>
          </ac:spMkLst>
        </pc:spChg>
        <pc:spChg chg="mod">
          <ac:chgData name="QiuTian" userId="d059b521-ee81-481f-be34-ac8650352dd5" providerId="ADAL" clId="{C66083D2-FC5C-0545-90E0-A9B527654B88}" dt="2023-03-04T08:59:53.761" v="25" actId="1076"/>
          <ac:spMkLst>
            <pc:docMk/>
            <pc:sldMk cId="3200313859" sldId="943"/>
            <ac:spMk id="179" creationId="{C52A172D-C1D9-D68D-B010-240B3A21FA5D}"/>
          </ac:spMkLst>
        </pc:spChg>
        <pc:spChg chg="mod">
          <ac:chgData name="QiuTian" userId="d059b521-ee81-481f-be34-ac8650352dd5" providerId="ADAL" clId="{C66083D2-FC5C-0545-90E0-A9B527654B88}" dt="2023-03-04T08:59:53.761" v="25" actId="1076"/>
          <ac:spMkLst>
            <pc:docMk/>
            <pc:sldMk cId="3200313859" sldId="943"/>
            <ac:spMk id="186" creationId="{36B1CCEB-7BF3-3D70-A319-DB0EEA8EE48E}"/>
          </ac:spMkLst>
        </pc:spChg>
        <pc:spChg chg="mod">
          <ac:chgData name="QiuTian" userId="d059b521-ee81-481f-be34-ac8650352dd5" providerId="ADAL" clId="{C66083D2-FC5C-0545-90E0-A9B527654B88}" dt="2023-03-04T08:59:53.761" v="25" actId="1076"/>
          <ac:spMkLst>
            <pc:docMk/>
            <pc:sldMk cId="3200313859" sldId="943"/>
            <ac:spMk id="187" creationId="{DCB9F102-6FF2-45AF-B945-766BAD407F7F}"/>
          </ac:spMkLst>
        </pc:spChg>
        <pc:spChg chg="mod">
          <ac:chgData name="QiuTian" userId="d059b521-ee81-481f-be34-ac8650352dd5" providerId="ADAL" clId="{C66083D2-FC5C-0545-90E0-A9B527654B88}" dt="2023-03-04T08:59:53.761" v="25" actId="1076"/>
          <ac:spMkLst>
            <pc:docMk/>
            <pc:sldMk cId="3200313859" sldId="943"/>
            <ac:spMk id="188" creationId="{D57C9D82-5FCA-907C-B807-6CAB31116B95}"/>
          </ac:spMkLst>
        </pc:spChg>
        <pc:spChg chg="mod">
          <ac:chgData name="QiuTian" userId="d059b521-ee81-481f-be34-ac8650352dd5" providerId="ADAL" clId="{C66083D2-FC5C-0545-90E0-A9B527654B88}" dt="2023-03-04T08:59:53.761" v="25" actId="1076"/>
          <ac:spMkLst>
            <pc:docMk/>
            <pc:sldMk cId="3200313859" sldId="943"/>
            <ac:spMk id="189" creationId="{3130A506-6FAA-7091-92B7-CF28546D7EA0}"/>
          </ac:spMkLst>
        </pc:spChg>
        <pc:spChg chg="mod">
          <ac:chgData name="QiuTian" userId="d059b521-ee81-481f-be34-ac8650352dd5" providerId="ADAL" clId="{C66083D2-FC5C-0545-90E0-A9B527654B88}" dt="2023-03-04T08:59:53.761" v="25" actId="1076"/>
          <ac:spMkLst>
            <pc:docMk/>
            <pc:sldMk cId="3200313859" sldId="943"/>
            <ac:spMk id="190" creationId="{ED55E044-2717-69B8-6438-5FBBA9E68C19}"/>
          </ac:spMkLst>
        </pc:spChg>
        <pc:spChg chg="mod">
          <ac:chgData name="QiuTian" userId="d059b521-ee81-481f-be34-ac8650352dd5" providerId="ADAL" clId="{C66083D2-FC5C-0545-90E0-A9B527654B88}" dt="2023-03-04T08:59:53.761" v="25" actId="1076"/>
          <ac:spMkLst>
            <pc:docMk/>
            <pc:sldMk cId="3200313859" sldId="943"/>
            <ac:spMk id="191" creationId="{3B973F70-D3F3-6FEF-7244-22AD740D4C99}"/>
          </ac:spMkLst>
        </pc:spChg>
        <pc:spChg chg="mod">
          <ac:chgData name="QiuTian" userId="d059b521-ee81-481f-be34-ac8650352dd5" providerId="ADAL" clId="{C66083D2-FC5C-0545-90E0-A9B527654B88}" dt="2023-03-04T08:59:53.761" v="25" actId="1076"/>
          <ac:spMkLst>
            <pc:docMk/>
            <pc:sldMk cId="3200313859" sldId="943"/>
            <ac:spMk id="192" creationId="{3DD87A51-997B-5A97-DDAD-2615059C90AD}"/>
          </ac:spMkLst>
        </pc:spChg>
        <pc:spChg chg="mod">
          <ac:chgData name="QiuTian" userId="d059b521-ee81-481f-be34-ac8650352dd5" providerId="ADAL" clId="{C66083D2-FC5C-0545-90E0-A9B527654B88}" dt="2023-03-04T08:59:53.761" v="25" actId="1076"/>
          <ac:spMkLst>
            <pc:docMk/>
            <pc:sldMk cId="3200313859" sldId="943"/>
            <ac:spMk id="193" creationId="{D6F45378-B230-B6F0-2F5B-11E47C657D9A}"/>
          </ac:spMkLst>
        </pc:spChg>
        <pc:spChg chg="mod">
          <ac:chgData name="QiuTian" userId="d059b521-ee81-481f-be34-ac8650352dd5" providerId="ADAL" clId="{C66083D2-FC5C-0545-90E0-A9B527654B88}" dt="2023-03-04T08:59:53.761" v="25" actId="1076"/>
          <ac:spMkLst>
            <pc:docMk/>
            <pc:sldMk cId="3200313859" sldId="943"/>
            <ac:spMk id="194" creationId="{DFF01F8C-3E20-9D89-C345-0B1D8CB5AFF6}"/>
          </ac:spMkLst>
        </pc:spChg>
        <pc:spChg chg="mod">
          <ac:chgData name="QiuTian" userId="d059b521-ee81-481f-be34-ac8650352dd5" providerId="ADAL" clId="{C66083D2-FC5C-0545-90E0-A9B527654B88}" dt="2023-03-04T08:59:53.761" v="25" actId="1076"/>
          <ac:spMkLst>
            <pc:docMk/>
            <pc:sldMk cId="3200313859" sldId="943"/>
            <ac:spMk id="195" creationId="{ADB34616-1112-BF7A-57D5-614754A96C8C}"/>
          </ac:spMkLst>
        </pc:spChg>
        <pc:spChg chg="mod">
          <ac:chgData name="QiuTian" userId="d059b521-ee81-481f-be34-ac8650352dd5" providerId="ADAL" clId="{C66083D2-FC5C-0545-90E0-A9B527654B88}" dt="2023-03-04T08:59:53.761" v="25" actId="1076"/>
          <ac:spMkLst>
            <pc:docMk/>
            <pc:sldMk cId="3200313859" sldId="943"/>
            <ac:spMk id="196" creationId="{E5031BC1-C297-D560-541A-8E2835A21616}"/>
          </ac:spMkLst>
        </pc:spChg>
        <pc:spChg chg="mod">
          <ac:chgData name="QiuTian" userId="d059b521-ee81-481f-be34-ac8650352dd5" providerId="ADAL" clId="{C66083D2-FC5C-0545-90E0-A9B527654B88}" dt="2023-03-04T08:59:53.761" v="25" actId="1076"/>
          <ac:spMkLst>
            <pc:docMk/>
            <pc:sldMk cId="3200313859" sldId="943"/>
            <ac:spMk id="197" creationId="{27D3E33A-1C02-1BD5-A4ED-9EEC89AF45FD}"/>
          </ac:spMkLst>
        </pc:spChg>
        <pc:spChg chg="mod">
          <ac:chgData name="QiuTian" userId="d059b521-ee81-481f-be34-ac8650352dd5" providerId="ADAL" clId="{C66083D2-FC5C-0545-90E0-A9B527654B88}" dt="2023-03-04T08:59:53.761" v="25" actId="1076"/>
          <ac:spMkLst>
            <pc:docMk/>
            <pc:sldMk cId="3200313859" sldId="943"/>
            <ac:spMk id="198" creationId="{C10FD77A-D38B-E88B-9997-511CC3D2A2CA}"/>
          </ac:spMkLst>
        </pc:spChg>
        <pc:spChg chg="mod">
          <ac:chgData name="QiuTian" userId="d059b521-ee81-481f-be34-ac8650352dd5" providerId="ADAL" clId="{C66083D2-FC5C-0545-90E0-A9B527654B88}" dt="2023-03-04T08:59:53.761" v="25" actId="1076"/>
          <ac:spMkLst>
            <pc:docMk/>
            <pc:sldMk cId="3200313859" sldId="943"/>
            <ac:spMk id="199" creationId="{35A7F453-0BCB-1065-36BE-0CF1722696C8}"/>
          </ac:spMkLst>
        </pc:spChg>
        <pc:spChg chg="mod">
          <ac:chgData name="QiuTian" userId="d059b521-ee81-481f-be34-ac8650352dd5" providerId="ADAL" clId="{C66083D2-FC5C-0545-90E0-A9B527654B88}" dt="2023-03-04T08:59:53.761" v="25" actId="1076"/>
          <ac:spMkLst>
            <pc:docMk/>
            <pc:sldMk cId="3200313859" sldId="943"/>
            <ac:spMk id="200" creationId="{746A3C53-4914-8BD2-E847-3F9DF2BFB07D}"/>
          </ac:spMkLst>
        </pc:spChg>
        <pc:spChg chg="mod">
          <ac:chgData name="QiuTian" userId="d059b521-ee81-481f-be34-ac8650352dd5" providerId="ADAL" clId="{C66083D2-FC5C-0545-90E0-A9B527654B88}" dt="2023-03-04T08:59:53.761" v="25" actId="1076"/>
          <ac:spMkLst>
            <pc:docMk/>
            <pc:sldMk cId="3200313859" sldId="943"/>
            <ac:spMk id="201" creationId="{24015F31-46BF-9CCB-7000-97E81F30897D}"/>
          </ac:spMkLst>
        </pc:spChg>
        <pc:spChg chg="mod">
          <ac:chgData name="QiuTian" userId="d059b521-ee81-481f-be34-ac8650352dd5" providerId="ADAL" clId="{C66083D2-FC5C-0545-90E0-A9B527654B88}" dt="2023-03-04T08:59:53.761" v="25" actId="1076"/>
          <ac:spMkLst>
            <pc:docMk/>
            <pc:sldMk cId="3200313859" sldId="943"/>
            <ac:spMk id="203" creationId="{93F6C5A9-A5D3-DFA2-63D1-A14E61D630FE}"/>
          </ac:spMkLst>
        </pc:spChg>
        <pc:spChg chg="mod">
          <ac:chgData name="QiuTian" userId="d059b521-ee81-481f-be34-ac8650352dd5" providerId="ADAL" clId="{C66083D2-FC5C-0545-90E0-A9B527654B88}" dt="2023-03-04T08:59:53.761" v="25" actId="1076"/>
          <ac:spMkLst>
            <pc:docMk/>
            <pc:sldMk cId="3200313859" sldId="943"/>
            <ac:spMk id="204" creationId="{6876534A-B1B0-83C7-292E-07850C534073}"/>
          </ac:spMkLst>
        </pc:spChg>
        <pc:spChg chg="mod">
          <ac:chgData name="QiuTian" userId="d059b521-ee81-481f-be34-ac8650352dd5" providerId="ADAL" clId="{C66083D2-FC5C-0545-90E0-A9B527654B88}" dt="2023-03-04T08:59:53.761" v="25" actId="1076"/>
          <ac:spMkLst>
            <pc:docMk/>
            <pc:sldMk cId="3200313859" sldId="943"/>
            <ac:spMk id="205" creationId="{2DB4B001-9B44-32CE-BBE2-BBC98DBD7750}"/>
          </ac:spMkLst>
        </pc:spChg>
        <pc:spChg chg="mod">
          <ac:chgData name="QiuTian" userId="d059b521-ee81-481f-be34-ac8650352dd5" providerId="ADAL" clId="{C66083D2-FC5C-0545-90E0-A9B527654B88}" dt="2023-03-04T08:59:53.761" v="25" actId="1076"/>
          <ac:spMkLst>
            <pc:docMk/>
            <pc:sldMk cId="3200313859" sldId="943"/>
            <ac:spMk id="206" creationId="{832B6425-345E-7B67-1733-FC0D255555BC}"/>
          </ac:spMkLst>
        </pc:spChg>
        <pc:spChg chg="mod">
          <ac:chgData name="QiuTian" userId="d059b521-ee81-481f-be34-ac8650352dd5" providerId="ADAL" clId="{C66083D2-FC5C-0545-90E0-A9B527654B88}" dt="2023-03-04T08:59:53.761" v="25" actId="1076"/>
          <ac:spMkLst>
            <pc:docMk/>
            <pc:sldMk cId="3200313859" sldId="943"/>
            <ac:spMk id="207" creationId="{1D01BA33-BDE8-F424-0E3E-1FC7C74D5825}"/>
          </ac:spMkLst>
        </pc:spChg>
        <pc:spChg chg="mod">
          <ac:chgData name="QiuTian" userId="d059b521-ee81-481f-be34-ac8650352dd5" providerId="ADAL" clId="{C66083D2-FC5C-0545-90E0-A9B527654B88}" dt="2023-03-04T08:59:53.761" v="25" actId="1076"/>
          <ac:spMkLst>
            <pc:docMk/>
            <pc:sldMk cId="3200313859" sldId="943"/>
            <ac:spMk id="208" creationId="{4892BED1-AF0C-5076-D55F-5092F15419BC}"/>
          </ac:spMkLst>
        </pc:spChg>
        <pc:spChg chg="mod">
          <ac:chgData name="QiuTian" userId="d059b521-ee81-481f-be34-ac8650352dd5" providerId="ADAL" clId="{C66083D2-FC5C-0545-90E0-A9B527654B88}" dt="2023-03-04T08:59:53.761" v="25" actId="1076"/>
          <ac:spMkLst>
            <pc:docMk/>
            <pc:sldMk cId="3200313859" sldId="943"/>
            <ac:spMk id="209" creationId="{59A0B5F7-78F4-8592-2893-7AD52FF2098C}"/>
          </ac:spMkLst>
        </pc:spChg>
        <pc:spChg chg="mod">
          <ac:chgData name="QiuTian" userId="d059b521-ee81-481f-be34-ac8650352dd5" providerId="ADAL" clId="{C66083D2-FC5C-0545-90E0-A9B527654B88}" dt="2023-03-04T08:59:53.761" v="25" actId="1076"/>
          <ac:spMkLst>
            <pc:docMk/>
            <pc:sldMk cId="3200313859" sldId="943"/>
            <ac:spMk id="211" creationId="{3D0D6B78-D965-752D-814E-65EE98DCEFA5}"/>
          </ac:spMkLst>
        </pc:spChg>
        <pc:spChg chg="mod">
          <ac:chgData name="QiuTian" userId="d059b521-ee81-481f-be34-ac8650352dd5" providerId="ADAL" clId="{C66083D2-FC5C-0545-90E0-A9B527654B88}" dt="2023-03-04T08:59:53.761" v="25" actId="1076"/>
          <ac:spMkLst>
            <pc:docMk/>
            <pc:sldMk cId="3200313859" sldId="943"/>
            <ac:spMk id="212" creationId="{A8F41121-8119-AAF1-8058-0B5103AFA12A}"/>
          </ac:spMkLst>
        </pc:spChg>
        <pc:spChg chg="mod">
          <ac:chgData name="QiuTian" userId="d059b521-ee81-481f-be34-ac8650352dd5" providerId="ADAL" clId="{C66083D2-FC5C-0545-90E0-A9B527654B88}" dt="2023-03-04T08:59:53.761" v="25" actId="1076"/>
          <ac:spMkLst>
            <pc:docMk/>
            <pc:sldMk cId="3200313859" sldId="943"/>
            <ac:spMk id="213" creationId="{7A95326C-049D-434A-E543-E2D247263684}"/>
          </ac:spMkLst>
        </pc:spChg>
        <pc:spChg chg="mod">
          <ac:chgData name="QiuTian" userId="d059b521-ee81-481f-be34-ac8650352dd5" providerId="ADAL" clId="{C66083D2-FC5C-0545-90E0-A9B527654B88}" dt="2023-03-04T08:59:53.761" v="25" actId="1076"/>
          <ac:spMkLst>
            <pc:docMk/>
            <pc:sldMk cId="3200313859" sldId="943"/>
            <ac:spMk id="214" creationId="{5B4225D4-212C-DEAF-9A6C-D06DDD005FF0}"/>
          </ac:spMkLst>
        </pc:spChg>
        <pc:spChg chg="mod">
          <ac:chgData name="QiuTian" userId="d059b521-ee81-481f-be34-ac8650352dd5" providerId="ADAL" clId="{C66083D2-FC5C-0545-90E0-A9B527654B88}" dt="2023-03-04T08:59:53.761" v="25" actId="1076"/>
          <ac:spMkLst>
            <pc:docMk/>
            <pc:sldMk cId="3200313859" sldId="943"/>
            <ac:spMk id="215" creationId="{F5F76911-B30F-4B79-4734-5D8E42780F1B}"/>
          </ac:spMkLst>
        </pc:spChg>
        <pc:spChg chg="mod">
          <ac:chgData name="QiuTian" userId="d059b521-ee81-481f-be34-ac8650352dd5" providerId="ADAL" clId="{C66083D2-FC5C-0545-90E0-A9B527654B88}" dt="2023-03-04T08:59:53.761" v="25" actId="1076"/>
          <ac:spMkLst>
            <pc:docMk/>
            <pc:sldMk cId="3200313859" sldId="943"/>
            <ac:spMk id="216" creationId="{A805FF94-0228-D028-518F-BF88241B47BC}"/>
          </ac:spMkLst>
        </pc:spChg>
        <pc:spChg chg="mod">
          <ac:chgData name="QiuTian" userId="d059b521-ee81-481f-be34-ac8650352dd5" providerId="ADAL" clId="{C66083D2-FC5C-0545-90E0-A9B527654B88}" dt="2023-03-04T08:59:53.761" v="25" actId="1076"/>
          <ac:spMkLst>
            <pc:docMk/>
            <pc:sldMk cId="3200313859" sldId="943"/>
            <ac:spMk id="217" creationId="{662C60B0-E2F3-4FC7-DF2D-E7F965BF874D}"/>
          </ac:spMkLst>
        </pc:spChg>
        <pc:spChg chg="mod">
          <ac:chgData name="QiuTian" userId="d059b521-ee81-481f-be34-ac8650352dd5" providerId="ADAL" clId="{C66083D2-FC5C-0545-90E0-A9B527654B88}" dt="2023-03-04T08:59:53.761" v="25" actId="1076"/>
          <ac:spMkLst>
            <pc:docMk/>
            <pc:sldMk cId="3200313859" sldId="943"/>
            <ac:spMk id="219" creationId="{05BFCD66-733A-950B-4E83-5D967EF9D91C}"/>
          </ac:spMkLst>
        </pc:spChg>
        <pc:spChg chg="mod">
          <ac:chgData name="QiuTian" userId="d059b521-ee81-481f-be34-ac8650352dd5" providerId="ADAL" clId="{C66083D2-FC5C-0545-90E0-A9B527654B88}" dt="2023-03-04T08:59:53.761" v="25" actId="1076"/>
          <ac:spMkLst>
            <pc:docMk/>
            <pc:sldMk cId="3200313859" sldId="943"/>
            <ac:spMk id="220" creationId="{F0492247-8FEE-2869-432D-AB78C86894F3}"/>
          </ac:spMkLst>
        </pc:spChg>
        <pc:spChg chg="mod">
          <ac:chgData name="QiuTian" userId="d059b521-ee81-481f-be34-ac8650352dd5" providerId="ADAL" clId="{C66083D2-FC5C-0545-90E0-A9B527654B88}" dt="2023-03-04T08:59:53.761" v="25" actId="1076"/>
          <ac:spMkLst>
            <pc:docMk/>
            <pc:sldMk cId="3200313859" sldId="943"/>
            <ac:spMk id="221" creationId="{F82FB628-836C-6947-677E-EB071A8258FD}"/>
          </ac:spMkLst>
        </pc:spChg>
        <pc:spChg chg="mod">
          <ac:chgData name="QiuTian" userId="d059b521-ee81-481f-be34-ac8650352dd5" providerId="ADAL" clId="{C66083D2-FC5C-0545-90E0-A9B527654B88}" dt="2023-03-04T08:59:53.761" v="25" actId="1076"/>
          <ac:spMkLst>
            <pc:docMk/>
            <pc:sldMk cId="3200313859" sldId="943"/>
            <ac:spMk id="222" creationId="{9B4E1CE8-5C7D-ECD7-6CCC-1B8F3D88076E}"/>
          </ac:spMkLst>
        </pc:spChg>
        <pc:spChg chg="mod">
          <ac:chgData name="QiuTian" userId="d059b521-ee81-481f-be34-ac8650352dd5" providerId="ADAL" clId="{C66083D2-FC5C-0545-90E0-A9B527654B88}" dt="2023-03-04T08:59:53.761" v="25" actId="1076"/>
          <ac:spMkLst>
            <pc:docMk/>
            <pc:sldMk cId="3200313859" sldId="943"/>
            <ac:spMk id="223" creationId="{C6C2595F-1BB6-AF19-E29E-4F2295F4E2F6}"/>
          </ac:spMkLst>
        </pc:spChg>
        <pc:spChg chg="mod">
          <ac:chgData name="QiuTian" userId="d059b521-ee81-481f-be34-ac8650352dd5" providerId="ADAL" clId="{C66083D2-FC5C-0545-90E0-A9B527654B88}" dt="2023-03-04T08:59:53.761" v="25" actId="1076"/>
          <ac:spMkLst>
            <pc:docMk/>
            <pc:sldMk cId="3200313859" sldId="943"/>
            <ac:spMk id="224" creationId="{CCB3EE31-B3C3-4A96-0F0D-2F6363B26D10}"/>
          </ac:spMkLst>
        </pc:spChg>
        <pc:spChg chg="mod">
          <ac:chgData name="QiuTian" userId="d059b521-ee81-481f-be34-ac8650352dd5" providerId="ADAL" clId="{C66083D2-FC5C-0545-90E0-A9B527654B88}" dt="2023-03-04T08:59:53.761" v="25" actId="1076"/>
          <ac:spMkLst>
            <pc:docMk/>
            <pc:sldMk cId="3200313859" sldId="943"/>
            <ac:spMk id="225" creationId="{BB2C15D3-725A-B8A5-98FD-3DD228CA14AD}"/>
          </ac:spMkLst>
        </pc:spChg>
        <pc:spChg chg="mod">
          <ac:chgData name="QiuTian" userId="d059b521-ee81-481f-be34-ac8650352dd5" providerId="ADAL" clId="{C66083D2-FC5C-0545-90E0-A9B527654B88}" dt="2023-03-04T08:59:53.761" v="25" actId="1076"/>
          <ac:spMkLst>
            <pc:docMk/>
            <pc:sldMk cId="3200313859" sldId="943"/>
            <ac:spMk id="227" creationId="{A3C41C6E-E70D-B180-5584-4353E8494906}"/>
          </ac:spMkLst>
        </pc:spChg>
        <pc:spChg chg="mod">
          <ac:chgData name="QiuTian" userId="d059b521-ee81-481f-be34-ac8650352dd5" providerId="ADAL" clId="{C66083D2-FC5C-0545-90E0-A9B527654B88}" dt="2023-03-04T08:59:53.761" v="25" actId="1076"/>
          <ac:spMkLst>
            <pc:docMk/>
            <pc:sldMk cId="3200313859" sldId="943"/>
            <ac:spMk id="228" creationId="{9189FC43-0524-272E-BA62-FC3ACA1E2F61}"/>
          </ac:spMkLst>
        </pc:spChg>
        <pc:spChg chg="mod">
          <ac:chgData name="QiuTian" userId="d059b521-ee81-481f-be34-ac8650352dd5" providerId="ADAL" clId="{C66083D2-FC5C-0545-90E0-A9B527654B88}" dt="2023-03-04T08:59:53.761" v="25" actId="1076"/>
          <ac:spMkLst>
            <pc:docMk/>
            <pc:sldMk cId="3200313859" sldId="943"/>
            <ac:spMk id="229" creationId="{30F3EF98-E32B-4AC3-F4C5-4149AD96365E}"/>
          </ac:spMkLst>
        </pc:spChg>
        <pc:spChg chg="mod">
          <ac:chgData name="QiuTian" userId="d059b521-ee81-481f-be34-ac8650352dd5" providerId="ADAL" clId="{C66083D2-FC5C-0545-90E0-A9B527654B88}" dt="2023-03-04T08:59:53.761" v="25" actId="1076"/>
          <ac:spMkLst>
            <pc:docMk/>
            <pc:sldMk cId="3200313859" sldId="943"/>
            <ac:spMk id="230" creationId="{F2AB6276-FCAF-0222-BD35-428E09605BFF}"/>
          </ac:spMkLst>
        </pc:spChg>
        <pc:spChg chg="mod">
          <ac:chgData name="QiuTian" userId="d059b521-ee81-481f-be34-ac8650352dd5" providerId="ADAL" clId="{C66083D2-FC5C-0545-90E0-A9B527654B88}" dt="2023-03-04T08:59:53.761" v="25" actId="1076"/>
          <ac:spMkLst>
            <pc:docMk/>
            <pc:sldMk cId="3200313859" sldId="943"/>
            <ac:spMk id="231" creationId="{F145A357-2083-1054-AC11-5A73AA1F2CEC}"/>
          </ac:spMkLst>
        </pc:spChg>
        <pc:spChg chg="mod">
          <ac:chgData name="QiuTian" userId="d059b521-ee81-481f-be34-ac8650352dd5" providerId="ADAL" clId="{C66083D2-FC5C-0545-90E0-A9B527654B88}" dt="2023-03-04T08:59:53.761" v="25" actId="1076"/>
          <ac:spMkLst>
            <pc:docMk/>
            <pc:sldMk cId="3200313859" sldId="943"/>
            <ac:spMk id="232" creationId="{E96AA27D-F2AB-5508-E347-45EDA41E2237}"/>
          </ac:spMkLst>
        </pc:spChg>
        <pc:spChg chg="mod">
          <ac:chgData name="QiuTian" userId="d059b521-ee81-481f-be34-ac8650352dd5" providerId="ADAL" clId="{C66083D2-FC5C-0545-90E0-A9B527654B88}" dt="2023-03-04T08:59:53.761" v="25" actId="1076"/>
          <ac:spMkLst>
            <pc:docMk/>
            <pc:sldMk cId="3200313859" sldId="943"/>
            <ac:spMk id="233" creationId="{466214A1-FFF8-8290-D0C2-2A43AA92062D}"/>
          </ac:spMkLst>
        </pc:spChg>
        <pc:spChg chg="mod">
          <ac:chgData name="QiuTian" userId="d059b521-ee81-481f-be34-ac8650352dd5" providerId="ADAL" clId="{C66083D2-FC5C-0545-90E0-A9B527654B88}" dt="2023-03-04T08:59:53.761" v="25" actId="1076"/>
          <ac:spMkLst>
            <pc:docMk/>
            <pc:sldMk cId="3200313859" sldId="943"/>
            <ac:spMk id="235" creationId="{953C4105-1E88-09A4-961F-614CB33D8DFD}"/>
          </ac:spMkLst>
        </pc:spChg>
        <pc:spChg chg="mod">
          <ac:chgData name="QiuTian" userId="d059b521-ee81-481f-be34-ac8650352dd5" providerId="ADAL" clId="{C66083D2-FC5C-0545-90E0-A9B527654B88}" dt="2023-03-04T08:59:53.761" v="25" actId="1076"/>
          <ac:spMkLst>
            <pc:docMk/>
            <pc:sldMk cId="3200313859" sldId="943"/>
            <ac:spMk id="236" creationId="{E01F3EF0-893F-06F6-3C64-8B99AE29353F}"/>
          </ac:spMkLst>
        </pc:spChg>
        <pc:spChg chg="mod">
          <ac:chgData name="QiuTian" userId="d059b521-ee81-481f-be34-ac8650352dd5" providerId="ADAL" clId="{C66083D2-FC5C-0545-90E0-A9B527654B88}" dt="2023-03-04T08:59:53.761" v="25" actId="1076"/>
          <ac:spMkLst>
            <pc:docMk/>
            <pc:sldMk cId="3200313859" sldId="943"/>
            <ac:spMk id="237" creationId="{60153161-F5E5-B348-93C6-D7B2134AA9E0}"/>
          </ac:spMkLst>
        </pc:spChg>
        <pc:spChg chg="mod">
          <ac:chgData name="QiuTian" userId="d059b521-ee81-481f-be34-ac8650352dd5" providerId="ADAL" clId="{C66083D2-FC5C-0545-90E0-A9B527654B88}" dt="2023-03-04T08:59:53.761" v="25" actId="1076"/>
          <ac:spMkLst>
            <pc:docMk/>
            <pc:sldMk cId="3200313859" sldId="943"/>
            <ac:spMk id="238" creationId="{508EA510-EB3D-0DC3-D4F4-F62C0AC6D7F0}"/>
          </ac:spMkLst>
        </pc:spChg>
        <pc:spChg chg="mod">
          <ac:chgData name="QiuTian" userId="d059b521-ee81-481f-be34-ac8650352dd5" providerId="ADAL" clId="{C66083D2-FC5C-0545-90E0-A9B527654B88}" dt="2023-03-04T08:59:53.761" v="25" actId="1076"/>
          <ac:spMkLst>
            <pc:docMk/>
            <pc:sldMk cId="3200313859" sldId="943"/>
            <ac:spMk id="239" creationId="{43CEAC73-0A89-9631-D1AB-0646FD79B452}"/>
          </ac:spMkLst>
        </pc:spChg>
        <pc:spChg chg="mod">
          <ac:chgData name="QiuTian" userId="d059b521-ee81-481f-be34-ac8650352dd5" providerId="ADAL" clId="{C66083D2-FC5C-0545-90E0-A9B527654B88}" dt="2023-03-04T08:59:53.761" v="25" actId="1076"/>
          <ac:spMkLst>
            <pc:docMk/>
            <pc:sldMk cId="3200313859" sldId="943"/>
            <ac:spMk id="240" creationId="{B335EF3D-B2BA-3F94-AA0A-8AB6D80C63DB}"/>
          </ac:spMkLst>
        </pc:spChg>
        <pc:spChg chg="mod">
          <ac:chgData name="QiuTian" userId="d059b521-ee81-481f-be34-ac8650352dd5" providerId="ADAL" clId="{C66083D2-FC5C-0545-90E0-A9B527654B88}" dt="2023-03-04T08:59:53.761" v="25" actId="1076"/>
          <ac:spMkLst>
            <pc:docMk/>
            <pc:sldMk cId="3200313859" sldId="943"/>
            <ac:spMk id="241" creationId="{36E2B907-7F6C-909B-3481-A882B5063E24}"/>
          </ac:spMkLst>
        </pc:spChg>
        <pc:spChg chg="mod">
          <ac:chgData name="QiuTian" userId="d059b521-ee81-481f-be34-ac8650352dd5" providerId="ADAL" clId="{C66083D2-FC5C-0545-90E0-A9B527654B88}" dt="2023-03-04T08:59:53.761" v="25" actId="1076"/>
          <ac:spMkLst>
            <pc:docMk/>
            <pc:sldMk cId="3200313859" sldId="943"/>
            <ac:spMk id="243" creationId="{BAA52FC3-68C7-AEA9-035A-A54AF92431F4}"/>
          </ac:spMkLst>
        </pc:spChg>
        <pc:spChg chg="mod">
          <ac:chgData name="QiuTian" userId="d059b521-ee81-481f-be34-ac8650352dd5" providerId="ADAL" clId="{C66083D2-FC5C-0545-90E0-A9B527654B88}" dt="2023-03-04T08:59:53.761" v="25" actId="1076"/>
          <ac:spMkLst>
            <pc:docMk/>
            <pc:sldMk cId="3200313859" sldId="943"/>
            <ac:spMk id="244" creationId="{33D49AE2-01A6-CA26-5D64-B3DDC6B3EB18}"/>
          </ac:spMkLst>
        </pc:spChg>
        <pc:spChg chg="mod">
          <ac:chgData name="QiuTian" userId="d059b521-ee81-481f-be34-ac8650352dd5" providerId="ADAL" clId="{C66083D2-FC5C-0545-90E0-A9B527654B88}" dt="2023-03-04T08:59:53.761" v="25" actId="1076"/>
          <ac:spMkLst>
            <pc:docMk/>
            <pc:sldMk cId="3200313859" sldId="943"/>
            <ac:spMk id="245" creationId="{EBFDC2E7-4B18-A997-87BF-B24C30ED2DEA}"/>
          </ac:spMkLst>
        </pc:spChg>
        <pc:spChg chg="mod">
          <ac:chgData name="QiuTian" userId="d059b521-ee81-481f-be34-ac8650352dd5" providerId="ADAL" clId="{C66083D2-FC5C-0545-90E0-A9B527654B88}" dt="2023-03-04T08:59:53.761" v="25" actId="1076"/>
          <ac:spMkLst>
            <pc:docMk/>
            <pc:sldMk cId="3200313859" sldId="943"/>
            <ac:spMk id="246" creationId="{A8FD9BCF-A194-08CC-6A2D-189254DE8239}"/>
          </ac:spMkLst>
        </pc:spChg>
        <pc:spChg chg="mod">
          <ac:chgData name="QiuTian" userId="d059b521-ee81-481f-be34-ac8650352dd5" providerId="ADAL" clId="{C66083D2-FC5C-0545-90E0-A9B527654B88}" dt="2023-03-04T08:59:53.761" v="25" actId="1076"/>
          <ac:spMkLst>
            <pc:docMk/>
            <pc:sldMk cId="3200313859" sldId="943"/>
            <ac:spMk id="247" creationId="{0AA12E12-4347-CFF9-C4AE-D02A16A5B0FB}"/>
          </ac:spMkLst>
        </pc:spChg>
        <pc:spChg chg="mod">
          <ac:chgData name="QiuTian" userId="d059b521-ee81-481f-be34-ac8650352dd5" providerId="ADAL" clId="{C66083D2-FC5C-0545-90E0-A9B527654B88}" dt="2023-03-04T08:59:53.761" v="25" actId="1076"/>
          <ac:spMkLst>
            <pc:docMk/>
            <pc:sldMk cId="3200313859" sldId="943"/>
            <ac:spMk id="248" creationId="{5F191EB7-2F64-D45B-23DE-1C74C9E37261}"/>
          </ac:spMkLst>
        </pc:spChg>
        <pc:spChg chg="mod">
          <ac:chgData name="QiuTian" userId="d059b521-ee81-481f-be34-ac8650352dd5" providerId="ADAL" clId="{C66083D2-FC5C-0545-90E0-A9B527654B88}" dt="2023-03-04T08:59:53.761" v="25" actId="1076"/>
          <ac:spMkLst>
            <pc:docMk/>
            <pc:sldMk cId="3200313859" sldId="943"/>
            <ac:spMk id="249" creationId="{54D8282D-2A15-16DC-111C-3944A19A1097}"/>
          </ac:spMkLst>
        </pc:spChg>
        <pc:spChg chg="mod">
          <ac:chgData name="QiuTian" userId="d059b521-ee81-481f-be34-ac8650352dd5" providerId="ADAL" clId="{C66083D2-FC5C-0545-90E0-A9B527654B88}" dt="2023-03-04T08:59:53.761" v="25" actId="1076"/>
          <ac:spMkLst>
            <pc:docMk/>
            <pc:sldMk cId="3200313859" sldId="943"/>
            <ac:spMk id="251" creationId="{CDBFB6FA-B340-0380-C0F9-40DAEB61774D}"/>
          </ac:spMkLst>
        </pc:spChg>
        <pc:spChg chg="mod">
          <ac:chgData name="QiuTian" userId="d059b521-ee81-481f-be34-ac8650352dd5" providerId="ADAL" clId="{C66083D2-FC5C-0545-90E0-A9B527654B88}" dt="2023-03-04T08:59:53.761" v="25" actId="1076"/>
          <ac:spMkLst>
            <pc:docMk/>
            <pc:sldMk cId="3200313859" sldId="943"/>
            <ac:spMk id="252" creationId="{1AF00313-A744-A58A-62C6-23A684895583}"/>
          </ac:spMkLst>
        </pc:spChg>
        <pc:spChg chg="mod">
          <ac:chgData name="QiuTian" userId="d059b521-ee81-481f-be34-ac8650352dd5" providerId="ADAL" clId="{C66083D2-FC5C-0545-90E0-A9B527654B88}" dt="2023-03-04T08:59:53.761" v="25" actId="1076"/>
          <ac:spMkLst>
            <pc:docMk/>
            <pc:sldMk cId="3200313859" sldId="943"/>
            <ac:spMk id="253" creationId="{C8B322E1-7AFC-FC18-4F5B-C8120748577E}"/>
          </ac:spMkLst>
        </pc:spChg>
        <pc:spChg chg="mod">
          <ac:chgData name="QiuTian" userId="d059b521-ee81-481f-be34-ac8650352dd5" providerId="ADAL" clId="{C66083D2-FC5C-0545-90E0-A9B527654B88}" dt="2023-03-04T08:59:53.761" v="25" actId="1076"/>
          <ac:spMkLst>
            <pc:docMk/>
            <pc:sldMk cId="3200313859" sldId="943"/>
            <ac:spMk id="254" creationId="{6E43E6B1-832E-DC1E-B050-59742293B07F}"/>
          </ac:spMkLst>
        </pc:spChg>
        <pc:spChg chg="mod">
          <ac:chgData name="QiuTian" userId="d059b521-ee81-481f-be34-ac8650352dd5" providerId="ADAL" clId="{C66083D2-FC5C-0545-90E0-A9B527654B88}" dt="2023-03-04T08:59:53.761" v="25" actId="1076"/>
          <ac:spMkLst>
            <pc:docMk/>
            <pc:sldMk cId="3200313859" sldId="943"/>
            <ac:spMk id="255" creationId="{94D15ED3-2B32-BB56-3879-3667FDE619A2}"/>
          </ac:spMkLst>
        </pc:spChg>
        <pc:spChg chg="mod">
          <ac:chgData name="QiuTian" userId="d059b521-ee81-481f-be34-ac8650352dd5" providerId="ADAL" clId="{C66083D2-FC5C-0545-90E0-A9B527654B88}" dt="2023-03-04T08:59:53.761" v="25" actId="1076"/>
          <ac:spMkLst>
            <pc:docMk/>
            <pc:sldMk cId="3200313859" sldId="943"/>
            <ac:spMk id="256" creationId="{008A9368-1938-F646-598B-48842FECD5A1}"/>
          </ac:spMkLst>
        </pc:spChg>
        <pc:spChg chg="mod">
          <ac:chgData name="QiuTian" userId="d059b521-ee81-481f-be34-ac8650352dd5" providerId="ADAL" clId="{C66083D2-FC5C-0545-90E0-A9B527654B88}" dt="2023-03-04T08:59:53.761" v="25" actId="1076"/>
          <ac:spMkLst>
            <pc:docMk/>
            <pc:sldMk cId="3200313859" sldId="943"/>
            <ac:spMk id="257" creationId="{B3F4CE5F-46A8-E3B5-8F1B-AC93172BF7C0}"/>
          </ac:spMkLst>
        </pc:spChg>
        <pc:spChg chg="mod">
          <ac:chgData name="QiuTian" userId="d059b521-ee81-481f-be34-ac8650352dd5" providerId="ADAL" clId="{C66083D2-FC5C-0545-90E0-A9B527654B88}" dt="2023-03-04T08:59:53.761" v="25" actId="1076"/>
          <ac:spMkLst>
            <pc:docMk/>
            <pc:sldMk cId="3200313859" sldId="943"/>
            <ac:spMk id="259" creationId="{6E6669CE-3B0A-7262-5CD8-56BF1B5F956D}"/>
          </ac:spMkLst>
        </pc:spChg>
        <pc:spChg chg="mod">
          <ac:chgData name="QiuTian" userId="d059b521-ee81-481f-be34-ac8650352dd5" providerId="ADAL" clId="{C66083D2-FC5C-0545-90E0-A9B527654B88}" dt="2023-03-04T08:59:53.761" v="25" actId="1076"/>
          <ac:spMkLst>
            <pc:docMk/>
            <pc:sldMk cId="3200313859" sldId="943"/>
            <ac:spMk id="260" creationId="{43FDA3A1-A276-2EDA-B3E8-2C3937A80FED}"/>
          </ac:spMkLst>
        </pc:spChg>
        <pc:spChg chg="mod">
          <ac:chgData name="QiuTian" userId="d059b521-ee81-481f-be34-ac8650352dd5" providerId="ADAL" clId="{C66083D2-FC5C-0545-90E0-A9B527654B88}" dt="2023-03-04T08:59:53.761" v="25" actId="1076"/>
          <ac:spMkLst>
            <pc:docMk/>
            <pc:sldMk cId="3200313859" sldId="943"/>
            <ac:spMk id="261" creationId="{DDBF40C3-F97E-0ADB-4B6D-9F42F4226C9B}"/>
          </ac:spMkLst>
        </pc:spChg>
        <pc:spChg chg="mod">
          <ac:chgData name="QiuTian" userId="d059b521-ee81-481f-be34-ac8650352dd5" providerId="ADAL" clId="{C66083D2-FC5C-0545-90E0-A9B527654B88}" dt="2023-03-04T08:59:53.761" v="25" actId="1076"/>
          <ac:spMkLst>
            <pc:docMk/>
            <pc:sldMk cId="3200313859" sldId="943"/>
            <ac:spMk id="262" creationId="{B3F353FC-4759-2467-B6FB-9019DA49E8F8}"/>
          </ac:spMkLst>
        </pc:spChg>
        <pc:spChg chg="mod">
          <ac:chgData name="QiuTian" userId="d059b521-ee81-481f-be34-ac8650352dd5" providerId="ADAL" clId="{C66083D2-FC5C-0545-90E0-A9B527654B88}" dt="2023-03-04T08:59:53.761" v="25" actId="1076"/>
          <ac:spMkLst>
            <pc:docMk/>
            <pc:sldMk cId="3200313859" sldId="943"/>
            <ac:spMk id="263" creationId="{10175C8E-5B82-162E-98A2-7EC303B6FCE5}"/>
          </ac:spMkLst>
        </pc:spChg>
        <pc:spChg chg="mod">
          <ac:chgData name="QiuTian" userId="d059b521-ee81-481f-be34-ac8650352dd5" providerId="ADAL" clId="{C66083D2-FC5C-0545-90E0-A9B527654B88}" dt="2023-03-04T08:59:53.761" v="25" actId="1076"/>
          <ac:spMkLst>
            <pc:docMk/>
            <pc:sldMk cId="3200313859" sldId="943"/>
            <ac:spMk id="264" creationId="{5DE2D15F-60DA-1A9C-6755-1A4CE33F7696}"/>
          </ac:spMkLst>
        </pc:spChg>
        <pc:spChg chg="mod">
          <ac:chgData name="QiuTian" userId="d059b521-ee81-481f-be34-ac8650352dd5" providerId="ADAL" clId="{C66083D2-FC5C-0545-90E0-A9B527654B88}" dt="2023-03-04T08:59:53.761" v="25" actId="1076"/>
          <ac:spMkLst>
            <pc:docMk/>
            <pc:sldMk cId="3200313859" sldId="943"/>
            <ac:spMk id="265" creationId="{7B1CF971-A365-861E-6FDE-10D1D10EA391}"/>
          </ac:spMkLst>
        </pc:spChg>
        <pc:spChg chg="mod">
          <ac:chgData name="QiuTian" userId="d059b521-ee81-481f-be34-ac8650352dd5" providerId="ADAL" clId="{C66083D2-FC5C-0545-90E0-A9B527654B88}" dt="2023-03-04T08:59:53.761" v="25" actId="1076"/>
          <ac:spMkLst>
            <pc:docMk/>
            <pc:sldMk cId="3200313859" sldId="943"/>
            <ac:spMk id="267" creationId="{3FC20E3D-82F2-60E6-4F91-F2F2133679AE}"/>
          </ac:spMkLst>
        </pc:spChg>
        <pc:spChg chg="mod">
          <ac:chgData name="QiuTian" userId="d059b521-ee81-481f-be34-ac8650352dd5" providerId="ADAL" clId="{C66083D2-FC5C-0545-90E0-A9B527654B88}" dt="2023-03-04T08:59:53.761" v="25" actId="1076"/>
          <ac:spMkLst>
            <pc:docMk/>
            <pc:sldMk cId="3200313859" sldId="943"/>
            <ac:spMk id="268" creationId="{C9D06517-7730-04D1-25D9-2F9D45BB093E}"/>
          </ac:spMkLst>
        </pc:spChg>
        <pc:spChg chg="mod">
          <ac:chgData name="QiuTian" userId="d059b521-ee81-481f-be34-ac8650352dd5" providerId="ADAL" clId="{C66083D2-FC5C-0545-90E0-A9B527654B88}" dt="2023-03-04T08:59:53.761" v="25" actId="1076"/>
          <ac:spMkLst>
            <pc:docMk/>
            <pc:sldMk cId="3200313859" sldId="943"/>
            <ac:spMk id="269" creationId="{C9450D9C-FF07-5CC0-44D4-8B396388C6C5}"/>
          </ac:spMkLst>
        </pc:spChg>
        <pc:spChg chg="mod">
          <ac:chgData name="QiuTian" userId="d059b521-ee81-481f-be34-ac8650352dd5" providerId="ADAL" clId="{C66083D2-FC5C-0545-90E0-A9B527654B88}" dt="2023-03-04T08:59:53.761" v="25" actId="1076"/>
          <ac:spMkLst>
            <pc:docMk/>
            <pc:sldMk cId="3200313859" sldId="943"/>
            <ac:spMk id="270" creationId="{057BC7EB-5FC5-AD72-C423-098F6877D4B9}"/>
          </ac:spMkLst>
        </pc:spChg>
        <pc:spChg chg="mod">
          <ac:chgData name="QiuTian" userId="d059b521-ee81-481f-be34-ac8650352dd5" providerId="ADAL" clId="{C66083D2-FC5C-0545-90E0-A9B527654B88}" dt="2023-03-04T08:59:53.761" v="25" actId="1076"/>
          <ac:spMkLst>
            <pc:docMk/>
            <pc:sldMk cId="3200313859" sldId="943"/>
            <ac:spMk id="271" creationId="{1E970BB0-4DE9-8C5D-7946-D579DF493A33}"/>
          </ac:spMkLst>
        </pc:spChg>
        <pc:spChg chg="mod">
          <ac:chgData name="QiuTian" userId="d059b521-ee81-481f-be34-ac8650352dd5" providerId="ADAL" clId="{C66083D2-FC5C-0545-90E0-A9B527654B88}" dt="2023-03-04T08:59:53.761" v="25" actId="1076"/>
          <ac:spMkLst>
            <pc:docMk/>
            <pc:sldMk cId="3200313859" sldId="943"/>
            <ac:spMk id="272" creationId="{CC59AE45-5FED-37ED-2239-2FE4A68F8AB7}"/>
          </ac:spMkLst>
        </pc:spChg>
        <pc:spChg chg="mod">
          <ac:chgData name="QiuTian" userId="d059b521-ee81-481f-be34-ac8650352dd5" providerId="ADAL" clId="{C66083D2-FC5C-0545-90E0-A9B527654B88}" dt="2023-03-04T08:59:53.761" v="25" actId="1076"/>
          <ac:spMkLst>
            <pc:docMk/>
            <pc:sldMk cId="3200313859" sldId="943"/>
            <ac:spMk id="273" creationId="{7B85BA8B-B8B2-3496-0F59-3420F22DA19F}"/>
          </ac:spMkLst>
        </pc:spChg>
        <pc:spChg chg="mod">
          <ac:chgData name="QiuTian" userId="d059b521-ee81-481f-be34-ac8650352dd5" providerId="ADAL" clId="{C66083D2-FC5C-0545-90E0-A9B527654B88}" dt="2023-03-04T08:59:53.761" v="25" actId="1076"/>
          <ac:spMkLst>
            <pc:docMk/>
            <pc:sldMk cId="3200313859" sldId="943"/>
            <ac:spMk id="275" creationId="{D9A93F35-D471-4B67-70B7-CEF487B9DF30}"/>
          </ac:spMkLst>
        </pc:spChg>
        <pc:spChg chg="mod">
          <ac:chgData name="QiuTian" userId="d059b521-ee81-481f-be34-ac8650352dd5" providerId="ADAL" clId="{C66083D2-FC5C-0545-90E0-A9B527654B88}" dt="2023-03-04T08:59:53.761" v="25" actId="1076"/>
          <ac:spMkLst>
            <pc:docMk/>
            <pc:sldMk cId="3200313859" sldId="943"/>
            <ac:spMk id="276" creationId="{FB1F1788-625D-7C96-69BB-E3582A2522F2}"/>
          </ac:spMkLst>
        </pc:spChg>
        <pc:spChg chg="mod">
          <ac:chgData name="QiuTian" userId="d059b521-ee81-481f-be34-ac8650352dd5" providerId="ADAL" clId="{C66083D2-FC5C-0545-90E0-A9B527654B88}" dt="2023-03-04T08:59:53.761" v="25" actId="1076"/>
          <ac:spMkLst>
            <pc:docMk/>
            <pc:sldMk cId="3200313859" sldId="943"/>
            <ac:spMk id="277" creationId="{F9175622-BCBB-CD98-F929-21BD524EE7D6}"/>
          </ac:spMkLst>
        </pc:spChg>
        <pc:spChg chg="mod">
          <ac:chgData name="QiuTian" userId="d059b521-ee81-481f-be34-ac8650352dd5" providerId="ADAL" clId="{C66083D2-FC5C-0545-90E0-A9B527654B88}" dt="2023-03-04T08:59:53.761" v="25" actId="1076"/>
          <ac:spMkLst>
            <pc:docMk/>
            <pc:sldMk cId="3200313859" sldId="943"/>
            <ac:spMk id="278" creationId="{85B35B9F-C9A7-118C-9F27-474EB4382D97}"/>
          </ac:spMkLst>
        </pc:spChg>
        <pc:spChg chg="mod">
          <ac:chgData name="QiuTian" userId="d059b521-ee81-481f-be34-ac8650352dd5" providerId="ADAL" clId="{C66083D2-FC5C-0545-90E0-A9B527654B88}" dt="2023-03-04T08:59:53.761" v="25" actId="1076"/>
          <ac:spMkLst>
            <pc:docMk/>
            <pc:sldMk cId="3200313859" sldId="943"/>
            <ac:spMk id="279" creationId="{FBD1004C-868D-A11E-9BA0-7AF95D7387EB}"/>
          </ac:spMkLst>
        </pc:spChg>
        <pc:spChg chg="mod">
          <ac:chgData name="QiuTian" userId="d059b521-ee81-481f-be34-ac8650352dd5" providerId="ADAL" clId="{C66083D2-FC5C-0545-90E0-A9B527654B88}" dt="2023-03-04T08:59:53.761" v="25" actId="1076"/>
          <ac:spMkLst>
            <pc:docMk/>
            <pc:sldMk cId="3200313859" sldId="943"/>
            <ac:spMk id="280" creationId="{286E912C-7848-4624-224D-DCA5C826A2E9}"/>
          </ac:spMkLst>
        </pc:spChg>
        <pc:spChg chg="mod">
          <ac:chgData name="QiuTian" userId="d059b521-ee81-481f-be34-ac8650352dd5" providerId="ADAL" clId="{C66083D2-FC5C-0545-90E0-A9B527654B88}" dt="2023-03-04T08:59:53.761" v="25" actId="1076"/>
          <ac:spMkLst>
            <pc:docMk/>
            <pc:sldMk cId="3200313859" sldId="943"/>
            <ac:spMk id="281" creationId="{8EC6DCB9-7510-3EC0-B15B-8A3820022322}"/>
          </ac:spMkLst>
        </pc:spChg>
        <pc:spChg chg="mod">
          <ac:chgData name="QiuTian" userId="d059b521-ee81-481f-be34-ac8650352dd5" providerId="ADAL" clId="{C66083D2-FC5C-0545-90E0-A9B527654B88}" dt="2023-03-04T08:59:53.761" v="25" actId="1076"/>
          <ac:spMkLst>
            <pc:docMk/>
            <pc:sldMk cId="3200313859" sldId="943"/>
            <ac:spMk id="283" creationId="{7EE72B6F-DD07-6259-1CA3-43685DAA5BBD}"/>
          </ac:spMkLst>
        </pc:spChg>
        <pc:spChg chg="mod">
          <ac:chgData name="QiuTian" userId="d059b521-ee81-481f-be34-ac8650352dd5" providerId="ADAL" clId="{C66083D2-FC5C-0545-90E0-A9B527654B88}" dt="2023-03-04T08:59:53.761" v="25" actId="1076"/>
          <ac:spMkLst>
            <pc:docMk/>
            <pc:sldMk cId="3200313859" sldId="943"/>
            <ac:spMk id="284" creationId="{C0555597-7FF9-3AB8-150A-9D2915E0042A}"/>
          </ac:spMkLst>
        </pc:spChg>
        <pc:spChg chg="mod">
          <ac:chgData name="QiuTian" userId="d059b521-ee81-481f-be34-ac8650352dd5" providerId="ADAL" clId="{C66083D2-FC5C-0545-90E0-A9B527654B88}" dt="2023-03-04T08:59:53.761" v="25" actId="1076"/>
          <ac:spMkLst>
            <pc:docMk/>
            <pc:sldMk cId="3200313859" sldId="943"/>
            <ac:spMk id="285" creationId="{12A27490-78AF-9D89-AFAE-FA9FACF7223C}"/>
          </ac:spMkLst>
        </pc:spChg>
        <pc:spChg chg="mod">
          <ac:chgData name="QiuTian" userId="d059b521-ee81-481f-be34-ac8650352dd5" providerId="ADAL" clId="{C66083D2-FC5C-0545-90E0-A9B527654B88}" dt="2023-03-04T08:59:53.761" v="25" actId="1076"/>
          <ac:spMkLst>
            <pc:docMk/>
            <pc:sldMk cId="3200313859" sldId="943"/>
            <ac:spMk id="286" creationId="{051A2FEF-30DE-3D0F-9E13-49E8E0679282}"/>
          </ac:spMkLst>
        </pc:spChg>
        <pc:spChg chg="mod">
          <ac:chgData name="QiuTian" userId="d059b521-ee81-481f-be34-ac8650352dd5" providerId="ADAL" clId="{C66083D2-FC5C-0545-90E0-A9B527654B88}" dt="2023-03-04T08:59:53.761" v="25" actId="1076"/>
          <ac:spMkLst>
            <pc:docMk/>
            <pc:sldMk cId="3200313859" sldId="943"/>
            <ac:spMk id="287" creationId="{6B7BA096-082B-6DB3-292D-FD07907E3032}"/>
          </ac:spMkLst>
        </pc:spChg>
        <pc:spChg chg="mod">
          <ac:chgData name="QiuTian" userId="d059b521-ee81-481f-be34-ac8650352dd5" providerId="ADAL" clId="{C66083D2-FC5C-0545-90E0-A9B527654B88}" dt="2023-03-04T08:59:53.761" v="25" actId="1076"/>
          <ac:spMkLst>
            <pc:docMk/>
            <pc:sldMk cId="3200313859" sldId="943"/>
            <ac:spMk id="288" creationId="{18177B16-8030-F4D0-9DCD-318EA3846600}"/>
          </ac:spMkLst>
        </pc:spChg>
        <pc:spChg chg="mod">
          <ac:chgData name="QiuTian" userId="d059b521-ee81-481f-be34-ac8650352dd5" providerId="ADAL" clId="{C66083D2-FC5C-0545-90E0-A9B527654B88}" dt="2023-03-04T08:59:53.761" v="25" actId="1076"/>
          <ac:spMkLst>
            <pc:docMk/>
            <pc:sldMk cId="3200313859" sldId="943"/>
            <ac:spMk id="289" creationId="{2C594AE7-43C9-5EE7-A244-08208E8124E8}"/>
          </ac:spMkLst>
        </pc:spChg>
        <pc:spChg chg="mod">
          <ac:chgData name="QiuTian" userId="d059b521-ee81-481f-be34-ac8650352dd5" providerId="ADAL" clId="{C66083D2-FC5C-0545-90E0-A9B527654B88}" dt="2023-03-04T08:59:53.761" v="25" actId="1076"/>
          <ac:spMkLst>
            <pc:docMk/>
            <pc:sldMk cId="3200313859" sldId="943"/>
            <ac:spMk id="291" creationId="{1E626BD3-66EB-B15E-CDDD-07585BCC6423}"/>
          </ac:spMkLst>
        </pc:spChg>
        <pc:spChg chg="mod">
          <ac:chgData name="QiuTian" userId="d059b521-ee81-481f-be34-ac8650352dd5" providerId="ADAL" clId="{C66083D2-FC5C-0545-90E0-A9B527654B88}" dt="2023-03-04T08:59:53.761" v="25" actId="1076"/>
          <ac:spMkLst>
            <pc:docMk/>
            <pc:sldMk cId="3200313859" sldId="943"/>
            <ac:spMk id="292" creationId="{21C01DD6-06DE-BFE1-9DCD-2AE3C86B33B0}"/>
          </ac:spMkLst>
        </pc:spChg>
        <pc:spChg chg="mod">
          <ac:chgData name="QiuTian" userId="d059b521-ee81-481f-be34-ac8650352dd5" providerId="ADAL" clId="{C66083D2-FC5C-0545-90E0-A9B527654B88}" dt="2023-03-04T08:59:53.761" v="25" actId="1076"/>
          <ac:spMkLst>
            <pc:docMk/>
            <pc:sldMk cId="3200313859" sldId="943"/>
            <ac:spMk id="293" creationId="{8847E2C1-3E3B-6746-684E-0AACF13066DF}"/>
          </ac:spMkLst>
        </pc:spChg>
        <pc:spChg chg="mod">
          <ac:chgData name="QiuTian" userId="d059b521-ee81-481f-be34-ac8650352dd5" providerId="ADAL" clId="{C66083D2-FC5C-0545-90E0-A9B527654B88}" dt="2023-03-04T08:59:53.761" v="25" actId="1076"/>
          <ac:spMkLst>
            <pc:docMk/>
            <pc:sldMk cId="3200313859" sldId="943"/>
            <ac:spMk id="294" creationId="{845CAADE-41F9-C4AA-B824-D0B02107B9B1}"/>
          </ac:spMkLst>
        </pc:spChg>
        <pc:spChg chg="mod">
          <ac:chgData name="QiuTian" userId="d059b521-ee81-481f-be34-ac8650352dd5" providerId="ADAL" clId="{C66083D2-FC5C-0545-90E0-A9B527654B88}" dt="2023-03-04T08:59:53.761" v="25" actId="1076"/>
          <ac:spMkLst>
            <pc:docMk/>
            <pc:sldMk cId="3200313859" sldId="943"/>
            <ac:spMk id="295" creationId="{9A3B0EA5-1912-0CE0-663F-D754C38CF903}"/>
          </ac:spMkLst>
        </pc:spChg>
        <pc:spChg chg="mod">
          <ac:chgData name="QiuTian" userId="d059b521-ee81-481f-be34-ac8650352dd5" providerId="ADAL" clId="{C66083D2-FC5C-0545-90E0-A9B527654B88}" dt="2023-03-04T08:59:53.761" v="25" actId="1076"/>
          <ac:spMkLst>
            <pc:docMk/>
            <pc:sldMk cId="3200313859" sldId="943"/>
            <ac:spMk id="296" creationId="{5C645691-2AB8-A3F7-229A-793E828DE403}"/>
          </ac:spMkLst>
        </pc:spChg>
        <pc:spChg chg="mod">
          <ac:chgData name="QiuTian" userId="d059b521-ee81-481f-be34-ac8650352dd5" providerId="ADAL" clId="{C66083D2-FC5C-0545-90E0-A9B527654B88}" dt="2023-03-04T08:59:53.761" v="25" actId="1076"/>
          <ac:spMkLst>
            <pc:docMk/>
            <pc:sldMk cId="3200313859" sldId="943"/>
            <ac:spMk id="297" creationId="{3D50F889-25AF-4727-4E70-39CFF93E3DE0}"/>
          </ac:spMkLst>
        </pc:spChg>
        <pc:spChg chg="mod">
          <ac:chgData name="QiuTian" userId="d059b521-ee81-481f-be34-ac8650352dd5" providerId="ADAL" clId="{C66083D2-FC5C-0545-90E0-A9B527654B88}" dt="2023-03-04T08:59:53.761" v="25" actId="1076"/>
          <ac:spMkLst>
            <pc:docMk/>
            <pc:sldMk cId="3200313859" sldId="943"/>
            <ac:spMk id="299" creationId="{6617C87C-5BCD-BE88-71E9-FCDA05EA728F}"/>
          </ac:spMkLst>
        </pc:spChg>
        <pc:spChg chg="mod">
          <ac:chgData name="QiuTian" userId="d059b521-ee81-481f-be34-ac8650352dd5" providerId="ADAL" clId="{C66083D2-FC5C-0545-90E0-A9B527654B88}" dt="2023-03-04T08:59:53.761" v="25" actId="1076"/>
          <ac:spMkLst>
            <pc:docMk/>
            <pc:sldMk cId="3200313859" sldId="943"/>
            <ac:spMk id="300" creationId="{FA9B60A2-E9A8-03B0-431C-DA6100973020}"/>
          </ac:spMkLst>
        </pc:spChg>
        <pc:spChg chg="mod">
          <ac:chgData name="QiuTian" userId="d059b521-ee81-481f-be34-ac8650352dd5" providerId="ADAL" clId="{C66083D2-FC5C-0545-90E0-A9B527654B88}" dt="2023-03-04T08:59:53.761" v="25" actId="1076"/>
          <ac:spMkLst>
            <pc:docMk/>
            <pc:sldMk cId="3200313859" sldId="943"/>
            <ac:spMk id="301" creationId="{72D5A363-01BF-E6E8-1E06-2FD1434FF3AA}"/>
          </ac:spMkLst>
        </pc:spChg>
        <pc:spChg chg="mod">
          <ac:chgData name="QiuTian" userId="d059b521-ee81-481f-be34-ac8650352dd5" providerId="ADAL" clId="{C66083D2-FC5C-0545-90E0-A9B527654B88}" dt="2023-03-04T08:59:53.761" v="25" actId="1076"/>
          <ac:spMkLst>
            <pc:docMk/>
            <pc:sldMk cId="3200313859" sldId="943"/>
            <ac:spMk id="302" creationId="{3291591B-489E-9DB5-E5AA-E4F9741DA9FE}"/>
          </ac:spMkLst>
        </pc:spChg>
        <pc:spChg chg="mod">
          <ac:chgData name="QiuTian" userId="d059b521-ee81-481f-be34-ac8650352dd5" providerId="ADAL" clId="{C66083D2-FC5C-0545-90E0-A9B527654B88}" dt="2023-03-04T08:59:53.761" v="25" actId="1076"/>
          <ac:spMkLst>
            <pc:docMk/>
            <pc:sldMk cId="3200313859" sldId="943"/>
            <ac:spMk id="303" creationId="{93569AA6-57D1-C07B-B3D1-DF881A352502}"/>
          </ac:spMkLst>
        </pc:spChg>
        <pc:spChg chg="mod">
          <ac:chgData name="QiuTian" userId="d059b521-ee81-481f-be34-ac8650352dd5" providerId="ADAL" clId="{C66083D2-FC5C-0545-90E0-A9B527654B88}" dt="2023-03-04T08:59:53.761" v="25" actId="1076"/>
          <ac:spMkLst>
            <pc:docMk/>
            <pc:sldMk cId="3200313859" sldId="943"/>
            <ac:spMk id="304" creationId="{7A0F32C3-6F29-1B86-2E5A-E80865C1C659}"/>
          </ac:spMkLst>
        </pc:spChg>
        <pc:spChg chg="mod">
          <ac:chgData name="QiuTian" userId="d059b521-ee81-481f-be34-ac8650352dd5" providerId="ADAL" clId="{C66083D2-FC5C-0545-90E0-A9B527654B88}" dt="2023-03-04T08:59:53.761" v="25" actId="1076"/>
          <ac:spMkLst>
            <pc:docMk/>
            <pc:sldMk cId="3200313859" sldId="943"/>
            <ac:spMk id="305" creationId="{77A20041-44F1-A788-B7C5-A04046CFBF5F}"/>
          </ac:spMkLst>
        </pc:spChg>
        <pc:spChg chg="mod">
          <ac:chgData name="QiuTian" userId="d059b521-ee81-481f-be34-ac8650352dd5" providerId="ADAL" clId="{C66083D2-FC5C-0545-90E0-A9B527654B88}" dt="2023-03-04T08:59:53.761" v="25" actId="1076"/>
          <ac:spMkLst>
            <pc:docMk/>
            <pc:sldMk cId="3200313859" sldId="943"/>
            <ac:spMk id="307" creationId="{C980994E-754F-8DEC-49A8-CB5F679E1784}"/>
          </ac:spMkLst>
        </pc:spChg>
        <pc:spChg chg="mod">
          <ac:chgData name="QiuTian" userId="d059b521-ee81-481f-be34-ac8650352dd5" providerId="ADAL" clId="{C66083D2-FC5C-0545-90E0-A9B527654B88}" dt="2023-03-04T08:59:53.761" v="25" actId="1076"/>
          <ac:spMkLst>
            <pc:docMk/>
            <pc:sldMk cId="3200313859" sldId="943"/>
            <ac:spMk id="308" creationId="{EEB89368-877A-E904-1BE2-A6DAD6B138FB}"/>
          </ac:spMkLst>
        </pc:spChg>
        <pc:spChg chg="mod">
          <ac:chgData name="QiuTian" userId="d059b521-ee81-481f-be34-ac8650352dd5" providerId="ADAL" clId="{C66083D2-FC5C-0545-90E0-A9B527654B88}" dt="2023-03-04T08:59:53.761" v="25" actId="1076"/>
          <ac:spMkLst>
            <pc:docMk/>
            <pc:sldMk cId="3200313859" sldId="943"/>
            <ac:spMk id="309" creationId="{C22058C4-CFD3-6245-FA57-6936956F9246}"/>
          </ac:spMkLst>
        </pc:spChg>
        <pc:spChg chg="mod">
          <ac:chgData name="QiuTian" userId="d059b521-ee81-481f-be34-ac8650352dd5" providerId="ADAL" clId="{C66083D2-FC5C-0545-90E0-A9B527654B88}" dt="2023-03-04T08:59:53.761" v="25" actId="1076"/>
          <ac:spMkLst>
            <pc:docMk/>
            <pc:sldMk cId="3200313859" sldId="943"/>
            <ac:spMk id="310" creationId="{3937486E-ABB6-9186-2C91-CF89F68872CE}"/>
          </ac:spMkLst>
        </pc:spChg>
        <pc:spChg chg="mod">
          <ac:chgData name="QiuTian" userId="d059b521-ee81-481f-be34-ac8650352dd5" providerId="ADAL" clId="{C66083D2-FC5C-0545-90E0-A9B527654B88}" dt="2023-03-04T08:59:53.761" v="25" actId="1076"/>
          <ac:spMkLst>
            <pc:docMk/>
            <pc:sldMk cId="3200313859" sldId="943"/>
            <ac:spMk id="311" creationId="{48F3EB65-A998-6C55-9B73-7525DD2AEB12}"/>
          </ac:spMkLst>
        </pc:spChg>
        <pc:spChg chg="mod">
          <ac:chgData name="QiuTian" userId="d059b521-ee81-481f-be34-ac8650352dd5" providerId="ADAL" clId="{C66083D2-FC5C-0545-90E0-A9B527654B88}" dt="2023-03-04T08:59:53.761" v="25" actId="1076"/>
          <ac:spMkLst>
            <pc:docMk/>
            <pc:sldMk cId="3200313859" sldId="943"/>
            <ac:spMk id="312" creationId="{8880E6A5-4A2D-84DE-73FF-0F96DE3020B7}"/>
          </ac:spMkLst>
        </pc:spChg>
        <pc:spChg chg="mod">
          <ac:chgData name="QiuTian" userId="d059b521-ee81-481f-be34-ac8650352dd5" providerId="ADAL" clId="{C66083D2-FC5C-0545-90E0-A9B527654B88}" dt="2023-03-04T08:59:53.761" v="25" actId="1076"/>
          <ac:spMkLst>
            <pc:docMk/>
            <pc:sldMk cId="3200313859" sldId="943"/>
            <ac:spMk id="313" creationId="{6167C0AB-93BE-DCE4-D403-074EB84DC5BC}"/>
          </ac:spMkLst>
        </pc:spChg>
        <pc:spChg chg="mod">
          <ac:chgData name="QiuTian" userId="d059b521-ee81-481f-be34-ac8650352dd5" providerId="ADAL" clId="{C66083D2-FC5C-0545-90E0-A9B527654B88}" dt="2023-03-04T08:59:53.761" v="25" actId="1076"/>
          <ac:spMkLst>
            <pc:docMk/>
            <pc:sldMk cId="3200313859" sldId="943"/>
            <ac:spMk id="315" creationId="{664E1937-4BCF-674D-EDBA-93A2432A918E}"/>
          </ac:spMkLst>
        </pc:spChg>
        <pc:spChg chg="mod">
          <ac:chgData name="QiuTian" userId="d059b521-ee81-481f-be34-ac8650352dd5" providerId="ADAL" clId="{C66083D2-FC5C-0545-90E0-A9B527654B88}" dt="2023-03-04T08:59:53.761" v="25" actId="1076"/>
          <ac:spMkLst>
            <pc:docMk/>
            <pc:sldMk cId="3200313859" sldId="943"/>
            <ac:spMk id="316" creationId="{E669A2EE-5244-CFEA-D07A-0682E6E3A089}"/>
          </ac:spMkLst>
        </pc:spChg>
        <pc:spChg chg="mod">
          <ac:chgData name="QiuTian" userId="d059b521-ee81-481f-be34-ac8650352dd5" providerId="ADAL" clId="{C66083D2-FC5C-0545-90E0-A9B527654B88}" dt="2023-03-04T08:59:53.761" v="25" actId="1076"/>
          <ac:spMkLst>
            <pc:docMk/>
            <pc:sldMk cId="3200313859" sldId="943"/>
            <ac:spMk id="317" creationId="{539B595D-6192-D8EA-3A6E-5AFC4E3EAC66}"/>
          </ac:spMkLst>
        </pc:spChg>
        <pc:spChg chg="mod">
          <ac:chgData name="QiuTian" userId="d059b521-ee81-481f-be34-ac8650352dd5" providerId="ADAL" clId="{C66083D2-FC5C-0545-90E0-A9B527654B88}" dt="2023-03-04T08:59:53.761" v="25" actId="1076"/>
          <ac:spMkLst>
            <pc:docMk/>
            <pc:sldMk cId="3200313859" sldId="943"/>
            <ac:spMk id="318" creationId="{CD67A2D7-36D5-455A-7A38-2A9DB01C196B}"/>
          </ac:spMkLst>
        </pc:spChg>
        <pc:spChg chg="mod">
          <ac:chgData name="QiuTian" userId="d059b521-ee81-481f-be34-ac8650352dd5" providerId="ADAL" clId="{C66083D2-FC5C-0545-90E0-A9B527654B88}" dt="2023-03-04T08:59:53.761" v="25" actId="1076"/>
          <ac:spMkLst>
            <pc:docMk/>
            <pc:sldMk cId="3200313859" sldId="943"/>
            <ac:spMk id="319" creationId="{81A773DA-245B-49C2-02D3-D4F112642C5E}"/>
          </ac:spMkLst>
        </pc:spChg>
        <pc:spChg chg="mod">
          <ac:chgData name="QiuTian" userId="d059b521-ee81-481f-be34-ac8650352dd5" providerId="ADAL" clId="{C66083D2-FC5C-0545-90E0-A9B527654B88}" dt="2023-03-04T08:59:53.761" v="25" actId="1076"/>
          <ac:spMkLst>
            <pc:docMk/>
            <pc:sldMk cId="3200313859" sldId="943"/>
            <ac:spMk id="320" creationId="{AC675036-2B12-2144-1BC9-6BA83DB18251}"/>
          </ac:spMkLst>
        </pc:spChg>
        <pc:spChg chg="mod">
          <ac:chgData name="QiuTian" userId="d059b521-ee81-481f-be34-ac8650352dd5" providerId="ADAL" clId="{C66083D2-FC5C-0545-90E0-A9B527654B88}" dt="2023-03-04T08:59:53.761" v="25" actId="1076"/>
          <ac:spMkLst>
            <pc:docMk/>
            <pc:sldMk cId="3200313859" sldId="943"/>
            <ac:spMk id="321" creationId="{54CEED86-BEBF-08A9-F2D1-25496746D934}"/>
          </ac:spMkLst>
        </pc:spChg>
        <pc:spChg chg="mod">
          <ac:chgData name="QiuTian" userId="d059b521-ee81-481f-be34-ac8650352dd5" providerId="ADAL" clId="{C66083D2-FC5C-0545-90E0-A9B527654B88}" dt="2023-03-04T08:59:53.761" v="25" actId="1076"/>
          <ac:spMkLst>
            <pc:docMk/>
            <pc:sldMk cId="3200313859" sldId="943"/>
            <ac:spMk id="323" creationId="{7129D03C-69F9-CF48-DBEA-BB4E544FFB91}"/>
          </ac:spMkLst>
        </pc:spChg>
        <pc:spChg chg="mod">
          <ac:chgData name="QiuTian" userId="d059b521-ee81-481f-be34-ac8650352dd5" providerId="ADAL" clId="{C66083D2-FC5C-0545-90E0-A9B527654B88}" dt="2023-03-04T08:59:53.761" v="25" actId="1076"/>
          <ac:spMkLst>
            <pc:docMk/>
            <pc:sldMk cId="3200313859" sldId="943"/>
            <ac:spMk id="324" creationId="{C7915BBF-28A0-8BB2-0614-CBC3A7DF60EF}"/>
          </ac:spMkLst>
        </pc:spChg>
        <pc:spChg chg="mod">
          <ac:chgData name="QiuTian" userId="d059b521-ee81-481f-be34-ac8650352dd5" providerId="ADAL" clId="{C66083D2-FC5C-0545-90E0-A9B527654B88}" dt="2023-03-04T08:59:53.761" v="25" actId="1076"/>
          <ac:spMkLst>
            <pc:docMk/>
            <pc:sldMk cId="3200313859" sldId="943"/>
            <ac:spMk id="325" creationId="{2921E338-89A3-1CB5-309D-F221BA5EF112}"/>
          </ac:spMkLst>
        </pc:spChg>
        <pc:spChg chg="mod">
          <ac:chgData name="QiuTian" userId="d059b521-ee81-481f-be34-ac8650352dd5" providerId="ADAL" clId="{C66083D2-FC5C-0545-90E0-A9B527654B88}" dt="2023-03-04T08:59:53.761" v="25" actId="1076"/>
          <ac:spMkLst>
            <pc:docMk/>
            <pc:sldMk cId="3200313859" sldId="943"/>
            <ac:spMk id="326" creationId="{E4C80D40-0B0E-9ECD-E81C-5538AF721A48}"/>
          </ac:spMkLst>
        </pc:spChg>
        <pc:spChg chg="mod">
          <ac:chgData name="QiuTian" userId="d059b521-ee81-481f-be34-ac8650352dd5" providerId="ADAL" clId="{C66083D2-FC5C-0545-90E0-A9B527654B88}" dt="2023-03-04T08:59:53.761" v="25" actId="1076"/>
          <ac:spMkLst>
            <pc:docMk/>
            <pc:sldMk cId="3200313859" sldId="943"/>
            <ac:spMk id="327" creationId="{79F794D8-F81A-C4BC-FD7E-D66B93DAB1F2}"/>
          </ac:spMkLst>
        </pc:spChg>
        <pc:spChg chg="mod">
          <ac:chgData name="QiuTian" userId="d059b521-ee81-481f-be34-ac8650352dd5" providerId="ADAL" clId="{C66083D2-FC5C-0545-90E0-A9B527654B88}" dt="2023-03-04T08:59:53.761" v="25" actId="1076"/>
          <ac:spMkLst>
            <pc:docMk/>
            <pc:sldMk cId="3200313859" sldId="943"/>
            <ac:spMk id="328" creationId="{B1710B29-1394-7FE5-FA15-C8F3B2BB2067}"/>
          </ac:spMkLst>
        </pc:spChg>
        <pc:spChg chg="mod">
          <ac:chgData name="QiuTian" userId="d059b521-ee81-481f-be34-ac8650352dd5" providerId="ADAL" clId="{C66083D2-FC5C-0545-90E0-A9B527654B88}" dt="2023-03-04T08:59:53.761" v="25" actId="1076"/>
          <ac:spMkLst>
            <pc:docMk/>
            <pc:sldMk cId="3200313859" sldId="943"/>
            <ac:spMk id="329" creationId="{84CC3027-3516-9799-97D4-6804494D64E8}"/>
          </ac:spMkLst>
        </pc:spChg>
        <pc:spChg chg="mod">
          <ac:chgData name="QiuTian" userId="d059b521-ee81-481f-be34-ac8650352dd5" providerId="ADAL" clId="{C66083D2-FC5C-0545-90E0-A9B527654B88}" dt="2023-03-04T08:59:53.761" v="25" actId="1076"/>
          <ac:spMkLst>
            <pc:docMk/>
            <pc:sldMk cId="3200313859" sldId="943"/>
            <ac:spMk id="331" creationId="{027237FB-CEA9-8352-F1AA-1494F58EA80C}"/>
          </ac:spMkLst>
        </pc:spChg>
        <pc:spChg chg="mod">
          <ac:chgData name="QiuTian" userId="d059b521-ee81-481f-be34-ac8650352dd5" providerId="ADAL" clId="{C66083D2-FC5C-0545-90E0-A9B527654B88}" dt="2023-03-04T08:59:53.761" v="25" actId="1076"/>
          <ac:spMkLst>
            <pc:docMk/>
            <pc:sldMk cId="3200313859" sldId="943"/>
            <ac:spMk id="332" creationId="{959ADA85-7545-5F28-845E-86010CD787F9}"/>
          </ac:spMkLst>
        </pc:spChg>
        <pc:spChg chg="mod">
          <ac:chgData name="QiuTian" userId="d059b521-ee81-481f-be34-ac8650352dd5" providerId="ADAL" clId="{C66083D2-FC5C-0545-90E0-A9B527654B88}" dt="2023-03-04T08:59:53.761" v="25" actId="1076"/>
          <ac:spMkLst>
            <pc:docMk/>
            <pc:sldMk cId="3200313859" sldId="943"/>
            <ac:spMk id="333" creationId="{70FB1EE6-FB50-BB9B-552E-48F747B999DF}"/>
          </ac:spMkLst>
        </pc:spChg>
        <pc:spChg chg="mod">
          <ac:chgData name="QiuTian" userId="d059b521-ee81-481f-be34-ac8650352dd5" providerId="ADAL" clId="{C66083D2-FC5C-0545-90E0-A9B527654B88}" dt="2023-03-04T08:59:53.761" v="25" actId="1076"/>
          <ac:spMkLst>
            <pc:docMk/>
            <pc:sldMk cId="3200313859" sldId="943"/>
            <ac:spMk id="334" creationId="{2317D4C7-2FBE-B8D4-33F9-533B2BFB1073}"/>
          </ac:spMkLst>
        </pc:spChg>
        <pc:spChg chg="mod">
          <ac:chgData name="QiuTian" userId="d059b521-ee81-481f-be34-ac8650352dd5" providerId="ADAL" clId="{C66083D2-FC5C-0545-90E0-A9B527654B88}" dt="2023-03-04T08:59:53.761" v="25" actId="1076"/>
          <ac:spMkLst>
            <pc:docMk/>
            <pc:sldMk cId="3200313859" sldId="943"/>
            <ac:spMk id="335" creationId="{1C71E92F-775F-0886-D08F-3932AFD8E9D9}"/>
          </ac:spMkLst>
        </pc:spChg>
        <pc:spChg chg="mod">
          <ac:chgData name="QiuTian" userId="d059b521-ee81-481f-be34-ac8650352dd5" providerId="ADAL" clId="{C66083D2-FC5C-0545-90E0-A9B527654B88}" dt="2023-03-04T08:59:53.761" v="25" actId="1076"/>
          <ac:spMkLst>
            <pc:docMk/>
            <pc:sldMk cId="3200313859" sldId="943"/>
            <ac:spMk id="336" creationId="{CCB7F408-4EF3-F33F-D7E2-1B7F1D90BB34}"/>
          </ac:spMkLst>
        </pc:spChg>
        <pc:spChg chg="mod">
          <ac:chgData name="QiuTian" userId="d059b521-ee81-481f-be34-ac8650352dd5" providerId="ADAL" clId="{C66083D2-FC5C-0545-90E0-A9B527654B88}" dt="2023-03-04T08:59:53.761" v="25" actId="1076"/>
          <ac:spMkLst>
            <pc:docMk/>
            <pc:sldMk cId="3200313859" sldId="943"/>
            <ac:spMk id="337" creationId="{EC09F353-E881-3CF3-E010-A5C497EF8FE2}"/>
          </ac:spMkLst>
        </pc:spChg>
        <pc:spChg chg="mod">
          <ac:chgData name="QiuTian" userId="d059b521-ee81-481f-be34-ac8650352dd5" providerId="ADAL" clId="{C66083D2-FC5C-0545-90E0-A9B527654B88}" dt="2023-03-04T08:59:53.761" v="25" actId="1076"/>
          <ac:spMkLst>
            <pc:docMk/>
            <pc:sldMk cId="3200313859" sldId="943"/>
            <ac:spMk id="339" creationId="{3A30195A-CB34-9CE0-E417-2D57177C6445}"/>
          </ac:spMkLst>
        </pc:spChg>
        <pc:spChg chg="mod">
          <ac:chgData name="QiuTian" userId="d059b521-ee81-481f-be34-ac8650352dd5" providerId="ADAL" clId="{C66083D2-FC5C-0545-90E0-A9B527654B88}" dt="2023-03-04T08:59:53.761" v="25" actId="1076"/>
          <ac:spMkLst>
            <pc:docMk/>
            <pc:sldMk cId="3200313859" sldId="943"/>
            <ac:spMk id="340" creationId="{815CDE38-FAD1-FA28-9E29-BB0A24220247}"/>
          </ac:spMkLst>
        </pc:spChg>
        <pc:spChg chg="mod">
          <ac:chgData name="QiuTian" userId="d059b521-ee81-481f-be34-ac8650352dd5" providerId="ADAL" clId="{C66083D2-FC5C-0545-90E0-A9B527654B88}" dt="2023-03-04T08:59:53.761" v="25" actId="1076"/>
          <ac:spMkLst>
            <pc:docMk/>
            <pc:sldMk cId="3200313859" sldId="943"/>
            <ac:spMk id="341" creationId="{6A64203F-4024-FBCB-0418-CA3B815AB967}"/>
          </ac:spMkLst>
        </pc:spChg>
        <pc:spChg chg="mod">
          <ac:chgData name="QiuTian" userId="d059b521-ee81-481f-be34-ac8650352dd5" providerId="ADAL" clId="{C66083D2-FC5C-0545-90E0-A9B527654B88}" dt="2023-03-04T08:59:53.761" v="25" actId="1076"/>
          <ac:spMkLst>
            <pc:docMk/>
            <pc:sldMk cId="3200313859" sldId="943"/>
            <ac:spMk id="342" creationId="{090C624A-ADF3-10E5-E697-D610A8FB6FC0}"/>
          </ac:spMkLst>
        </pc:spChg>
        <pc:spChg chg="mod">
          <ac:chgData name="QiuTian" userId="d059b521-ee81-481f-be34-ac8650352dd5" providerId="ADAL" clId="{C66083D2-FC5C-0545-90E0-A9B527654B88}" dt="2023-03-04T08:59:53.761" v="25" actId="1076"/>
          <ac:spMkLst>
            <pc:docMk/>
            <pc:sldMk cId="3200313859" sldId="943"/>
            <ac:spMk id="343" creationId="{3177BF93-BCAA-C5EE-3C1E-5AB3F350FD0F}"/>
          </ac:spMkLst>
        </pc:spChg>
        <pc:spChg chg="mod">
          <ac:chgData name="QiuTian" userId="d059b521-ee81-481f-be34-ac8650352dd5" providerId="ADAL" clId="{C66083D2-FC5C-0545-90E0-A9B527654B88}" dt="2023-03-04T08:59:53.761" v="25" actId="1076"/>
          <ac:spMkLst>
            <pc:docMk/>
            <pc:sldMk cId="3200313859" sldId="943"/>
            <ac:spMk id="344" creationId="{7EDC0182-2B06-6B4D-9C84-A0763E949DC2}"/>
          </ac:spMkLst>
        </pc:spChg>
        <pc:spChg chg="mod">
          <ac:chgData name="QiuTian" userId="d059b521-ee81-481f-be34-ac8650352dd5" providerId="ADAL" clId="{C66083D2-FC5C-0545-90E0-A9B527654B88}" dt="2023-03-04T08:59:53.761" v="25" actId="1076"/>
          <ac:spMkLst>
            <pc:docMk/>
            <pc:sldMk cId="3200313859" sldId="943"/>
            <ac:spMk id="345" creationId="{BB524DD6-3CFC-C068-281B-141321DBFD3F}"/>
          </ac:spMkLst>
        </pc:spChg>
        <pc:spChg chg="add mod">
          <ac:chgData name="QiuTian" userId="d059b521-ee81-481f-be34-ac8650352dd5" providerId="ADAL" clId="{C66083D2-FC5C-0545-90E0-A9B527654B88}" dt="2023-03-04T08:59:53.761" v="25" actId="1076"/>
          <ac:spMkLst>
            <pc:docMk/>
            <pc:sldMk cId="3200313859" sldId="943"/>
            <ac:spMk id="346" creationId="{3A0EAA13-81CE-ACF2-CC1D-29ED01631133}"/>
          </ac:spMkLst>
        </pc:spChg>
        <pc:spChg chg="add mod">
          <ac:chgData name="QiuTian" userId="d059b521-ee81-481f-be34-ac8650352dd5" providerId="ADAL" clId="{C66083D2-FC5C-0545-90E0-A9B527654B88}" dt="2023-03-04T08:59:53.761" v="25" actId="1076"/>
          <ac:spMkLst>
            <pc:docMk/>
            <pc:sldMk cId="3200313859" sldId="943"/>
            <ac:spMk id="347" creationId="{1CE1DD93-420A-9D5E-ACD9-2B704BEF264A}"/>
          </ac:spMkLst>
        </pc:spChg>
        <pc:spChg chg="mod">
          <ac:chgData name="QiuTian" userId="d059b521-ee81-481f-be34-ac8650352dd5" providerId="ADAL" clId="{C66083D2-FC5C-0545-90E0-A9B527654B88}" dt="2023-03-04T08:59:53.761" v="25" actId="1076"/>
          <ac:spMkLst>
            <pc:docMk/>
            <pc:sldMk cId="3200313859" sldId="943"/>
            <ac:spMk id="349" creationId="{6A843FD3-9233-99F2-6FF7-C1A99C877354}"/>
          </ac:spMkLst>
        </pc:spChg>
        <pc:spChg chg="mod">
          <ac:chgData name="QiuTian" userId="d059b521-ee81-481f-be34-ac8650352dd5" providerId="ADAL" clId="{C66083D2-FC5C-0545-90E0-A9B527654B88}" dt="2023-03-04T08:59:53.761" v="25" actId="1076"/>
          <ac:spMkLst>
            <pc:docMk/>
            <pc:sldMk cId="3200313859" sldId="943"/>
            <ac:spMk id="350" creationId="{E58AACE0-5427-1895-7C3D-ED59EF760B14}"/>
          </ac:spMkLst>
        </pc:spChg>
        <pc:spChg chg="mod">
          <ac:chgData name="QiuTian" userId="d059b521-ee81-481f-be34-ac8650352dd5" providerId="ADAL" clId="{C66083D2-FC5C-0545-90E0-A9B527654B88}" dt="2023-03-04T08:59:53.761" v="25" actId="1076"/>
          <ac:spMkLst>
            <pc:docMk/>
            <pc:sldMk cId="3200313859" sldId="943"/>
            <ac:spMk id="352" creationId="{AAC91D4B-0BF7-CFDD-CF78-C156E049E28A}"/>
          </ac:spMkLst>
        </pc:spChg>
        <pc:spChg chg="mod">
          <ac:chgData name="QiuTian" userId="d059b521-ee81-481f-be34-ac8650352dd5" providerId="ADAL" clId="{C66083D2-FC5C-0545-90E0-A9B527654B88}" dt="2023-03-04T08:59:53.761" v="25" actId="1076"/>
          <ac:spMkLst>
            <pc:docMk/>
            <pc:sldMk cId="3200313859" sldId="943"/>
            <ac:spMk id="353" creationId="{B4BD40EC-97D0-BF5D-B326-BBE818D6765A}"/>
          </ac:spMkLst>
        </pc:spChg>
        <pc:spChg chg="add mod">
          <ac:chgData name="QiuTian" userId="d059b521-ee81-481f-be34-ac8650352dd5" providerId="ADAL" clId="{C66083D2-FC5C-0545-90E0-A9B527654B88}" dt="2023-03-04T08:59:53.761" v="25" actId="1076"/>
          <ac:spMkLst>
            <pc:docMk/>
            <pc:sldMk cId="3200313859" sldId="943"/>
            <ac:spMk id="354" creationId="{729DE1F2-06D3-3656-71BE-30C6DE95DB7B}"/>
          </ac:spMkLst>
        </pc:spChg>
        <pc:spChg chg="add mod">
          <ac:chgData name="QiuTian" userId="d059b521-ee81-481f-be34-ac8650352dd5" providerId="ADAL" clId="{C66083D2-FC5C-0545-90E0-A9B527654B88}" dt="2023-03-04T08:59:53.761" v="25" actId="1076"/>
          <ac:spMkLst>
            <pc:docMk/>
            <pc:sldMk cId="3200313859" sldId="943"/>
            <ac:spMk id="355" creationId="{263ECD79-4230-B8A4-FBEC-720C0F68B9F6}"/>
          </ac:spMkLst>
        </pc:spChg>
        <pc:spChg chg="add mod">
          <ac:chgData name="QiuTian" userId="d059b521-ee81-481f-be34-ac8650352dd5" providerId="ADAL" clId="{C66083D2-FC5C-0545-90E0-A9B527654B88}" dt="2023-03-04T08:59:53.761" v="25" actId="1076"/>
          <ac:spMkLst>
            <pc:docMk/>
            <pc:sldMk cId="3200313859" sldId="943"/>
            <ac:spMk id="356" creationId="{5587CE83-F70A-F469-DCFA-F4EDD3A0C52A}"/>
          </ac:spMkLst>
        </pc:spChg>
        <pc:spChg chg="add mod">
          <ac:chgData name="QiuTian" userId="d059b521-ee81-481f-be34-ac8650352dd5" providerId="ADAL" clId="{C66083D2-FC5C-0545-90E0-A9B527654B88}" dt="2023-03-04T08:59:53.761" v="25" actId="1076"/>
          <ac:spMkLst>
            <pc:docMk/>
            <pc:sldMk cId="3200313859" sldId="943"/>
            <ac:spMk id="358" creationId="{8FC419D0-88EB-3CAC-F7A2-F90AB3357D46}"/>
          </ac:spMkLst>
        </pc:spChg>
        <pc:spChg chg="add mod">
          <ac:chgData name="QiuTian" userId="d059b521-ee81-481f-be34-ac8650352dd5" providerId="ADAL" clId="{C66083D2-FC5C-0545-90E0-A9B527654B88}" dt="2023-03-04T08:59:53.761" v="25" actId="1076"/>
          <ac:spMkLst>
            <pc:docMk/>
            <pc:sldMk cId="3200313859" sldId="943"/>
            <ac:spMk id="359" creationId="{3009D978-FE2B-AB86-AE23-59019F7E76D9}"/>
          </ac:spMkLst>
        </pc:spChg>
        <pc:spChg chg="add mod">
          <ac:chgData name="QiuTian" userId="d059b521-ee81-481f-be34-ac8650352dd5" providerId="ADAL" clId="{C66083D2-FC5C-0545-90E0-A9B527654B88}" dt="2023-03-04T08:59:53.761" v="25" actId="1076"/>
          <ac:spMkLst>
            <pc:docMk/>
            <pc:sldMk cId="3200313859" sldId="943"/>
            <ac:spMk id="360" creationId="{4D6B633A-45E0-EA11-5FF5-CB880A30EFC8}"/>
          </ac:spMkLst>
        </pc:spChg>
        <pc:spChg chg="add mod">
          <ac:chgData name="QiuTian" userId="d059b521-ee81-481f-be34-ac8650352dd5" providerId="ADAL" clId="{C66083D2-FC5C-0545-90E0-A9B527654B88}" dt="2023-03-04T08:59:53.761" v="25" actId="1076"/>
          <ac:spMkLst>
            <pc:docMk/>
            <pc:sldMk cId="3200313859" sldId="943"/>
            <ac:spMk id="361" creationId="{09AA96FB-6F29-5EDE-62C2-B525E9B77917}"/>
          </ac:spMkLst>
        </pc:spChg>
        <pc:grpChg chg="add mod">
          <ac:chgData name="QiuTian" userId="d059b521-ee81-481f-be34-ac8650352dd5" providerId="ADAL" clId="{C66083D2-FC5C-0545-90E0-A9B527654B88}" dt="2023-03-04T08:59:53.761" v="25" actId="1076"/>
          <ac:grpSpMkLst>
            <pc:docMk/>
            <pc:sldMk cId="3200313859" sldId="943"/>
            <ac:grpSpMk id="6" creationId="{B79FC050-2834-59E2-FA29-D3E87B06D223}"/>
          </ac:grpSpMkLst>
        </pc:grpChg>
        <pc:grpChg chg="mod">
          <ac:chgData name="QiuTian" userId="d059b521-ee81-481f-be34-ac8650352dd5" providerId="ADAL" clId="{C66083D2-FC5C-0545-90E0-A9B527654B88}" dt="2023-03-04T08:59:53.761" v="25" actId="1076"/>
          <ac:grpSpMkLst>
            <pc:docMk/>
            <pc:sldMk cId="3200313859" sldId="943"/>
            <ac:grpSpMk id="9" creationId="{12606C7B-A360-117A-174D-774F1FF97EA1}"/>
          </ac:grpSpMkLst>
        </pc:grpChg>
        <pc:grpChg chg="mod">
          <ac:chgData name="QiuTian" userId="d059b521-ee81-481f-be34-ac8650352dd5" providerId="ADAL" clId="{C66083D2-FC5C-0545-90E0-A9B527654B88}" dt="2023-03-04T08:59:53.761" v="25" actId="1076"/>
          <ac:grpSpMkLst>
            <pc:docMk/>
            <pc:sldMk cId="3200313859" sldId="943"/>
            <ac:grpSpMk id="10" creationId="{F1851464-5DCC-2F30-8329-56B5B939B4D5}"/>
          </ac:grpSpMkLst>
        </pc:grpChg>
        <pc:grpChg chg="add mod">
          <ac:chgData name="QiuTian" userId="d059b521-ee81-481f-be34-ac8650352dd5" providerId="ADAL" clId="{C66083D2-FC5C-0545-90E0-A9B527654B88}" dt="2023-03-04T08:59:53.761" v="25" actId="1076"/>
          <ac:grpSpMkLst>
            <pc:docMk/>
            <pc:sldMk cId="3200313859" sldId="943"/>
            <ac:grpSpMk id="39" creationId="{EE4904F5-69A1-8D23-D9D0-DD972DCB837C}"/>
          </ac:grpSpMkLst>
        </pc:grpChg>
        <pc:grpChg chg="mod">
          <ac:chgData name="QiuTian" userId="d059b521-ee81-481f-be34-ac8650352dd5" providerId="ADAL" clId="{C66083D2-FC5C-0545-90E0-A9B527654B88}" dt="2023-03-04T08:59:53.761" v="25" actId="1076"/>
          <ac:grpSpMkLst>
            <pc:docMk/>
            <pc:sldMk cId="3200313859" sldId="943"/>
            <ac:grpSpMk id="40" creationId="{6CDC1482-D47E-62BF-7BD7-5D4E96F1B628}"/>
          </ac:grpSpMkLst>
        </pc:grpChg>
        <pc:grpChg chg="mod">
          <ac:chgData name="QiuTian" userId="d059b521-ee81-481f-be34-ac8650352dd5" providerId="ADAL" clId="{C66083D2-FC5C-0545-90E0-A9B527654B88}" dt="2023-03-04T08:59:53.761" v="25" actId="1076"/>
          <ac:grpSpMkLst>
            <pc:docMk/>
            <pc:sldMk cId="3200313859" sldId="943"/>
            <ac:grpSpMk id="43" creationId="{49732800-DE12-AC4E-0FE1-DAF96CD5DC7E}"/>
          </ac:grpSpMkLst>
        </pc:grpChg>
        <pc:grpChg chg="add mod">
          <ac:chgData name="QiuTian" userId="d059b521-ee81-481f-be34-ac8650352dd5" providerId="ADAL" clId="{C66083D2-FC5C-0545-90E0-A9B527654B88}" dt="2023-03-04T08:59:53.761" v="25" actId="1076"/>
          <ac:grpSpMkLst>
            <pc:docMk/>
            <pc:sldMk cId="3200313859" sldId="943"/>
            <ac:grpSpMk id="67" creationId="{2A30A375-4B3C-83C1-5C43-C44733384F5C}"/>
          </ac:grpSpMkLst>
        </pc:grpChg>
        <pc:grpChg chg="mod">
          <ac:chgData name="QiuTian" userId="d059b521-ee81-481f-be34-ac8650352dd5" providerId="ADAL" clId="{C66083D2-FC5C-0545-90E0-A9B527654B88}" dt="2023-03-04T08:59:53.761" v="25" actId="1076"/>
          <ac:grpSpMkLst>
            <pc:docMk/>
            <pc:sldMk cId="3200313859" sldId="943"/>
            <ac:grpSpMk id="91" creationId="{783B4661-C6E8-37D4-35E1-506FD7E201F1}"/>
          </ac:grpSpMkLst>
        </pc:grpChg>
        <pc:grpChg chg="mod">
          <ac:chgData name="QiuTian" userId="d059b521-ee81-481f-be34-ac8650352dd5" providerId="ADAL" clId="{C66083D2-FC5C-0545-90E0-A9B527654B88}" dt="2023-03-04T08:59:53.761" v="25" actId="1076"/>
          <ac:grpSpMkLst>
            <pc:docMk/>
            <pc:sldMk cId="3200313859" sldId="943"/>
            <ac:grpSpMk id="109" creationId="{AA8D79E0-279C-3901-BF15-3ED078676781}"/>
          </ac:grpSpMkLst>
        </pc:grpChg>
        <pc:grpChg chg="mod">
          <ac:chgData name="QiuTian" userId="d059b521-ee81-481f-be34-ac8650352dd5" providerId="ADAL" clId="{C66083D2-FC5C-0545-90E0-A9B527654B88}" dt="2023-03-04T08:59:53.761" v="25" actId="1076"/>
          <ac:grpSpMkLst>
            <pc:docMk/>
            <pc:sldMk cId="3200313859" sldId="943"/>
            <ac:grpSpMk id="110" creationId="{BCB9773C-A573-887F-D0E4-D5496880A303}"/>
          </ac:grpSpMkLst>
        </pc:grpChg>
        <pc:grpChg chg="mod">
          <ac:chgData name="QiuTian" userId="d059b521-ee81-481f-be34-ac8650352dd5" providerId="ADAL" clId="{C66083D2-FC5C-0545-90E0-A9B527654B88}" dt="2023-03-04T08:59:53.761" v="25" actId="1076"/>
          <ac:grpSpMkLst>
            <pc:docMk/>
            <pc:sldMk cId="3200313859" sldId="943"/>
            <ac:grpSpMk id="111" creationId="{84695537-1297-F114-A2FF-3406139AF99A}"/>
          </ac:grpSpMkLst>
        </pc:grpChg>
        <pc:grpChg chg="mod">
          <ac:chgData name="QiuTian" userId="d059b521-ee81-481f-be34-ac8650352dd5" providerId="ADAL" clId="{C66083D2-FC5C-0545-90E0-A9B527654B88}" dt="2023-03-04T08:59:53.761" v="25" actId="1076"/>
          <ac:grpSpMkLst>
            <pc:docMk/>
            <pc:sldMk cId="3200313859" sldId="943"/>
            <ac:grpSpMk id="112" creationId="{40FBE39B-76B8-A4C0-68A0-9B0325DEFF79}"/>
          </ac:grpSpMkLst>
        </pc:grpChg>
        <pc:grpChg chg="mod">
          <ac:chgData name="QiuTian" userId="d059b521-ee81-481f-be34-ac8650352dd5" providerId="ADAL" clId="{C66083D2-FC5C-0545-90E0-A9B527654B88}" dt="2023-03-04T08:59:53.761" v="25" actId="1076"/>
          <ac:grpSpMkLst>
            <pc:docMk/>
            <pc:sldMk cId="3200313859" sldId="943"/>
            <ac:grpSpMk id="113" creationId="{0B494274-C13F-866B-6D35-6754F9F6C866}"/>
          </ac:grpSpMkLst>
        </pc:grpChg>
        <pc:grpChg chg="mod">
          <ac:chgData name="QiuTian" userId="d059b521-ee81-481f-be34-ac8650352dd5" providerId="ADAL" clId="{C66083D2-FC5C-0545-90E0-A9B527654B88}" dt="2023-03-04T08:59:53.761" v="25" actId="1076"/>
          <ac:grpSpMkLst>
            <pc:docMk/>
            <pc:sldMk cId="3200313859" sldId="943"/>
            <ac:grpSpMk id="114" creationId="{0B78CE96-1B01-BC17-8AF0-6D4FC7FAD629}"/>
          </ac:grpSpMkLst>
        </pc:grpChg>
        <pc:grpChg chg="mod">
          <ac:chgData name="QiuTian" userId="d059b521-ee81-481f-be34-ac8650352dd5" providerId="ADAL" clId="{C66083D2-FC5C-0545-90E0-A9B527654B88}" dt="2023-03-04T08:59:53.761" v="25" actId="1076"/>
          <ac:grpSpMkLst>
            <pc:docMk/>
            <pc:sldMk cId="3200313859" sldId="943"/>
            <ac:grpSpMk id="115" creationId="{27CC84CB-12E8-FD56-7C1C-C53469B4466E}"/>
          </ac:grpSpMkLst>
        </pc:grpChg>
        <pc:grpChg chg="mod">
          <ac:chgData name="QiuTian" userId="d059b521-ee81-481f-be34-ac8650352dd5" providerId="ADAL" clId="{C66083D2-FC5C-0545-90E0-A9B527654B88}" dt="2023-03-04T08:59:53.761" v="25" actId="1076"/>
          <ac:grpSpMkLst>
            <pc:docMk/>
            <pc:sldMk cId="3200313859" sldId="943"/>
            <ac:grpSpMk id="133" creationId="{6BF6A9F5-76AB-89F9-E71B-97B335167CBC}"/>
          </ac:grpSpMkLst>
        </pc:grpChg>
        <pc:grpChg chg="mod">
          <ac:chgData name="QiuTian" userId="d059b521-ee81-481f-be34-ac8650352dd5" providerId="ADAL" clId="{C66083D2-FC5C-0545-90E0-A9B527654B88}" dt="2023-03-04T08:59:53.761" v="25" actId="1076"/>
          <ac:grpSpMkLst>
            <pc:docMk/>
            <pc:sldMk cId="3200313859" sldId="943"/>
            <ac:grpSpMk id="134" creationId="{0CAAE934-9844-FF17-94F5-6434DC64BBD8}"/>
          </ac:grpSpMkLst>
        </pc:grpChg>
        <pc:grpChg chg="mod">
          <ac:chgData name="QiuTian" userId="d059b521-ee81-481f-be34-ac8650352dd5" providerId="ADAL" clId="{C66083D2-FC5C-0545-90E0-A9B527654B88}" dt="2023-03-04T08:59:53.761" v="25" actId="1076"/>
          <ac:grpSpMkLst>
            <pc:docMk/>
            <pc:sldMk cId="3200313859" sldId="943"/>
            <ac:grpSpMk id="135" creationId="{052DC5B4-07C4-8A7B-C61C-5720BAA8F0E7}"/>
          </ac:grpSpMkLst>
        </pc:grpChg>
        <pc:grpChg chg="mod">
          <ac:chgData name="QiuTian" userId="d059b521-ee81-481f-be34-ac8650352dd5" providerId="ADAL" clId="{C66083D2-FC5C-0545-90E0-A9B527654B88}" dt="2023-03-04T08:59:53.761" v="25" actId="1076"/>
          <ac:grpSpMkLst>
            <pc:docMk/>
            <pc:sldMk cId="3200313859" sldId="943"/>
            <ac:grpSpMk id="136" creationId="{F2E3967B-18F9-935B-A233-36C8811458CB}"/>
          </ac:grpSpMkLst>
        </pc:grpChg>
        <pc:grpChg chg="mod">
          <ac:chgData name="QiuTian" userId="d059b521-ee81-481f-be34-ac8650352dd5" providerId="ADAL" clId="{C66083D2-FC5C-0545-90E0-A9B527654B88}" dt="2023-03-04T08:59:53.761" v="25" actId="1076"/>
          <ac:grpSpMkLst>
            <pc:docMk/>
            <pc:sldMk cId="3200313859" sldId="943"/>
            <ac:grpSpMk id="137" creationId="{67FA49C1-1544-2FD2-D9D0-6C64F313A2CD}"/>
          </ac:grpSpMkLst>
        </pc:grpChg>
        <pc:grpChg chg="mod">
          <ac:chgData name="QiuTian" userId="d059b521-ee81-481f-be34-ac8650352dd5" providerId="ADAL" clId="{C66083D2-FC5C-0545-90E0-A9B527654B88}" dt="2023-03-04T08:59:53.761" v="25" actId="1076"/>
          <ac:grpSpMkLst>
            <pc:docMk/>
            <pc:sldMk cId="3200313859" sldId="943"/>
            <ac:grpSpMk id="138" creationId="{855EE8B6-3A10-B0E8-6096-4C24E59E71D3}"/>
          </ac:grpSpMkLst>
        </pc:grpChg>
        <pc:grpChg chg="mod">
          <ac:chgData name="QiuTian" userId="d059b521-ee81-481f-be34-ac8650352dd5" providerId="ADAL" clId="{C66083D2-FC5C-0545-90E0-A9B527654B88}" dt="2023-03-04T08:59:53.761" v="25" actId="1076"/>
          <ac:grpSpMkLst>
            <pc:docMk/>
            <pc:sldMk cId="3200313859" sldId="943"/>
            <ac:grpSpMk id="139" creationId="{BDF18561-4516-E21A-B600-CBF73C980EE1}"/>
          </ac:grpSpMkLst>
        </pc:grpChg>
        <pc:grpChg chg="mod">
          <ac:chgData name="QiuTian" userId="d059b521-ee81-481f-be34-ac8650352dd5" providerId="ADAL" clId="{C66083D2-FC5C-0545-90E0-A9B527654B88}" dt="2023-03-04T08:59:53.761" v="25" actId="1076"/>
          <ac:grpSpMkLst>
            <pc:docMk/>
            <pc:sldMk cId="3200313859" sldId="943"/>
            <ac:grpSpMk id="140" creationId="{B570CB24-2D4A-8320-B83C-C724C59BBABA}"/>
          </ac:grpSpMkLst>
        </pc:grpChg>
        <pc:grpChg chg="mod">
          <ac:chgData name="QiuTian" userId="d059b521-ee81-481f-be34-ac8650352dd5" providerId="ADAL" clId="{C66083D2-FC5C-0545-90E0-A9B527654B88}" dt="2023-03-04T08:59:53.761" v="25" actId="1076"/>
          <ac:grpSpMkLst>
            <pc:docMk/>
            <pc:sldMk cId="3200313859" sldId="943"/>
            <ac:grpSpMk id="141" creationId="{61FF80DA-FDF1-2F50-BE17-3B2C8B98DF53}"/>
          </ac:grpSpMkLst>
        </pc:grpChg>
        <pc:grpChg chg="mod">
          <ac:chgData name="QiuTian" userId="d059b521-ee81-481f-be34-ac8650352dd5" providerId="ADAL" clId="{C66083D2-FC5C-0545-90E0-A9B527654B88}" dt="2023-03-04T08:59:53.761" v="25" actId="1076"/>
          <ac:grpSpMkLst>
            <pc:docMk/>
            <pc:sldMk cId="3200313859" sldId="943"/>
            <ac:grpSpMk id="142" creationId="{371B89CD-51F5-5134-7BAC-6015527E4C94}"/>
          </ac:grpSpMkLst>
        </pc:grpChg>
        <pc:grpChg chg="mod">
          <ac:chgData name="QiuTian" userId="d059b521-ee81-481f-be34-ac8650352dd5" providerId="ADAL" clId="{C66083D2-FC5C-0545-90E0-A9B527654B88}" dt="2023-03-04T08:59:53.761" v="25" actId="1076"/>
          <ac:grpSpMkLst>
            <pc:docMk/>
            <pc:sldMk cId="3200313859" sldId="943"/>
            <ac:grpSpMk id="180" creationId="{192FF949-F608-3097-1963-CA85814D0EEB}"/>
          </ac:grpSpMkLst>
        </pc:grpChg>
        <pc:grpChg chg="mod">
          <ac:chgData name="QiuTian" userId="d059b521-ee81-481f-be34-ac8650352dd5" providerId="ADAL" clId="{C66083D2-FC5C-0545-90E0-A9B527654B88}" dt="2023-03-04T08:59:53.761" v="25" actId="1076"/>
          <ac:grpSpMkLst>
            <pc:docMk/>
            <pc:sldMk cId="3200313859" sldId="943"/>
            <ac:grpSpMk id="181" creationId="{28D7CA68-31B7-5350-3F58-C752E5613D48}"/>
          </ac:grpSpMkLst>
        </pc:grpChg>
        <pc:grpChg chg="mod">
          <ac:chgData name="QiuTian" userId="d059b521-ee81-481f-be34-ac8650352dd5" providerId="ADAL" clId="{C66083D2-FC5C-0545-90E0-A9B527654B88}" dt="2023-03-04T08:59:53.761" v="25" actId="1076"/>
          <ac:grpSpMkLst>
            <pc:docMk/>
            <pc:sldMk cId="3200313859" sldId="943"/>
            <ac:grpSpMk id="182" creationId="{F6CA93F5-29B8-420C-7A88-B398D9CF23EA}"/>
          </ac:grpSpMkLst>
        </pc:grpChg>
        <pc:grpChg chg="mod">
          <ac:chgData name="QiuTian" userId="d059b521-ee81-481f-be34-ac8650352dd5" providerId="ADAL" clId="{C66083D2-FC5C-0545-90E0-A9B527654B88}" dt="2023-03-04T08:59:53.761" v="25" actId="1076"/>
          <ac:grpSpMkLst>
            <pc:docMk/>
            <pc:sldMk cId="3200313859" sldId="943"/>
            <ac:grpSpMk id="183" creationId="{AA9A7312-C115-5042-7F5E-AB5411589AE0}"/>
          </ac:grpSpMkLst>
        </pc:grpChg>
        <pc:grpChg chg="mod">
          <ac:chgData name="QiuTian" userId="d059b521-ee81-481f-be34-ac8650352dd5" providerId="ADAL" clId="{C66083D2-FC5C-0545-90E0-A9B527654B88}" dt="2023-03-04T08:59:53.761" v="25" actId="1076"/>
          <ac:grpSpMkLst>
            <pc:docMk/>
            <pc:sldMk cId="3200313859" sldId="943"/>
            <ac:grpSpMk id="184" creationId="{B3F6F74D-2541-21BE-3921-5BE866A4EB5C}"/>
          </ac:grpSpMkLst>
        </pc:grpChg>
        <pc:grpChg chg="mod">
          <ac:chgData name="QiuTian" userId="d059b521-ee81-481f-be34-ac8650352dd5" providerId="ADAL" clId="{C66083D2-FC5C-0545-90E0-A9B527654B88}" dt="2023-03-04T08:59:53.761" v="25" actId="1076"/>
          <ac:grpSpMkLst>
            <pc:docMk/>
            <pc:sldMk cId="3200313859" sldId="943"/>
            <ac:grpSpMk id="185" creationId="{94803F8E-7354-0D1A-7A14-C3F078C59036}"/>
          </ac:grpSpMkLst>
        </pc:grpChg>
        <pc:grpChg chg="mod">
          <ac:chgData name="QiuTian" userId="d059b521-ee81-481f-be34-ac8650352dd5" providerId="ADAL" clId="{C66083D2-FC5C-0545-90E0-A9B527654B88}" dt="2023-03-04T08:59:53.761" v="25" actId="1076"/>
          <ac:grpSpMkLst>
            <pc:docMk/>
            <pc:sldMk cId="3200313859" sldId="943"/>
            <ac:grpSpMk id="202" creationId="{C026C2FB-6CB4-BDFB-8CD2-D4687AE3E2A7}"/>
          </ac:grpSpMkLst>
        </pc:grpChg>
        <pc:grpChg chg="mod">
          <ac:chgData name="QiuTian" userId="d059b521-ee81-481f-be34-ac8650352dd5" providerId="ADAL" clId="{C66083D2-FC5C-0545-90E0-A9B527654B88}" dt="2023-03-04T08:59:53.761" v="25" actId="1076"/>
          <ac:grpSpMkLst>
            <pc:docMk/>
            <pc:sldMk cId="3200313859" sldId="943"/>
            <ac:grpSpMk id="210" creationId="{53FED275-54CC-FEB9-2206-368441143094}"/>
          </ac:grpSpMkLst>
        </pc:grpChg>
        <pc:grpChg chg="mod">
          <ac:chgData name="QiuTian" userId="d059b521-ee81-481f-be34-ac8650352dd5" providerId="ADAL" clId="{C66083D2-FC5C-0545-90E0-A9B527654B88}" dt="2023-03-04T08:59:53.761" v="25" actId="1076"/>
          <ac:grpSpMkLst>
            <pc:docMk/>
            <pc:sldMk cId="3200313859" sldId="943"/>
            <ac:grpSpMk id="218" creationId="{95D0D39E-BF20-DE37-FCD0-A5495E5DBC14}"/>
          </ac:grpSpMkLst>
        </pc:grpChg>
        <pc:grpChg chg="mod">
          <ac:chgData name="QiuTian" userId="d059b521-ee81-481f-be34-ac8650352dd5" providerId="ADAL" clId="{C66083D2-FC5C-0545-90E0-A9B527654B88}" dt="2023-03-04T08:59:53.761" v="25" actId="1076"/>
          <ac:grpSpMkLst>
            <pc:docMk/>
            <pc:sldMk cId="3200313859" sldId="943"/>
            <ac:grpSpMk id="226" creationId="{DAD8CD99-2D3D-16E0-344B-D750348EB9DF}"/>
          </ac:grpSpMkLst>
        </pc:grpChg>
        <pc:grpChg chg="mod">
          <ac:chgData name="QiuTian" userId="d059b521-ee81-481f-be34-ac8650352dd5" providerId="ADAL" clId="{C66083D2-FC5C-0545-90E0-A9B527654B88}" dt="2023-03-04T08:59:53.761" v="25" actId="1076"/>
          <ac:grpSpMkLst>
            <pc:docMk/>
            <pc:sldMk cId="3200313859" sldId="943"/>
            <ac:grpSpMk id="234" creationId="{A31A38BB-2C90-D747-00AA-0275C24CEED3}"/>
          </ac:grpSpMkLst>
        </pc:grpChg>
        <pc:grpChg chg="mod">
          <ac:chgData name="QiuTian" userId="d059b521-ee81-481f-be34-ac8650352dd5" providerId="ADAL" clId="{C66083D2-FC5C-0545-90E0-A9B527654B88}" dt="2023-03-04T08:59:53.761" v="25" actId="1076"/>
          <ac:grpSpMkLst>
            <pc:docMk/>
            <pc:sldMk cId="3200313859" sldId="943"/>
            <ac:grpSpMk id="242" creationId="{EFDEB4E7-93AD-15F8-495A-3ACA2F3789DB}"/>
          </ac:grpSpMkLst>
        </pc:grpChg>
        <pc:grpChg chg="mod">
          <ac:chgData name="QiuTian" userId="d059b521-ee81-481f-be34-ac8650352dd5" providerId="ADAL" clId="{C66083D2-FC5C-0545-90E0-A9B527654B88}" dt="2023-03-04T08:59:53.761" v="25" actId="1076"/>
          <ac:grpSpMkLst>
            <pc:docMk/>
            <pc:sldMk cId="3200313859" sldId="943"/>
            <ac:grpSpMk id="250" creationId="{DF87599F-1FA8-EA38-65C3-48ACCD764A8B}"/>
          </ac:grpSpMkLst>
        </pc:grpChg>
        <pc:grpChg chg="mod">
          <ac:chgData name="QiuTian" userId="d059b521-ee81-481f-be34-ac8650352dd5" providerId="ADAL" clId="{C66083D2-FC5C-0545-90E0-A9B527654B88}" dt="2023-03-04T08:59:53.761" v="25" actId="1076"/>
          <ac:grpSpMkLst>
            <pc:docMk/>
            <pc:sldMk cId="3200313859" sldId="943"/>
            <ac:grpSpMk id="258" creationId="{FEC8F03D-CD09-B9BD-8604-086794C56DEE}"/>
          </ac:grpSpMkLst>
        </pc:grpChg>
        <pc:grpChg chg="mod">
          <ac:chgData name="QiuTian" userId="d059b521-ee81-481f-be34-ac8650352dd5" providerId="ADAL" clId="{C66083D2-FC5C-0545-90E0-A9B527654B88}" dt="2023-03-04T08:59:53.761" v="25" actId="1076"/>
          <ac:grpSpMkLst>
            <pc:docMk/>
            <pc:sldMk cId="3200313859" sldId="943"/>
            <ac:grpSpMk id="266" creationId="{32543E58-D08D-593E-C70E-04FE398D93BF}"/>
          </ac:grpSpMkLst>
        </pc:grpChg>
        <pc:grpChg chg="mod">
          <ac:chgData name="QiuTian" userId="d059b521-ee81-481f-be34-ac8650352dd5" providerId="ADAL" clId="{C66083D2-FC5C-0545-90E0-A9B527654B88}" dt="2023-03-04T08:59:53.761" v="25" actId="1076"/>
          <ac:grpSpMkLst>
            <pc:docMk/>
            <pc:sldMk cId="3200313859" sldId="943"/>
            <ac:grpSpMk id="274" creationId="{1CC15A4A-68E3-0567-5ED5-88F9D4E44773}"/>
          </ac:grpSpMkLst>
        </pc:grpChg>
        <pc:grpChg chg="mod">
          <ac:chgData name="QiuTian" userId="d059b521-ee81-481f-be34-ac8650352dd5" providerId="ADAL" clId="{C66083D2-FC5C-0545-90E0-A9B527654B88}" dt="2023-03-04T08:59:53.761" v="25" actId="1076"/>
          <ac:grpSpMkLst>
            <pc:docMk/>
            <pc:sldMk cId="3200313859" sldId="943"/>
            <ac:grpSpMk id="282" creationId="{AC2C2596-05A5-3D9F-C990-1697F0E6D2D4}"/>
          </ac:grpSpMkLst>
        </pc:grpChg>
        <pc:grpChg chg="mod">
          <ac:chgData name="QiuTian" userId="d059b521-ee81-481f-be34-ac8650352dd5" providerId="ADAL" clId="{C66083D2-FC5C-0545-90E0-A9B527654B88}" dt="2023-03-04T08:59:53.761" v="25" actId="1076"/>
          <ac:grpSpMkLst>
            <pc:docMk/>
            <pc:sldMk cId="3200313859" sldId="943"/>
            <ac:grpSpMk id="290" creationId="{FFD30247-4466-A78E-05D7-FD8E4548A345}"/>
          </ac:grpSpMkLst>
        </pc:grpChg>
        <pc:grpChg chg="mod">
          <ac:chgData name="QiuTian" userId="d059b521-ee81-481f-be34-ac8650352dd5" providerId="ADAL" clId="{C66083D2-FC5C-0545-90E0-A9B527654B88}" dt="2023-03-04T08:59:53.761" v="25" actId="1076"/>
          <ac:grpSpMkLst>
            <pc:docMk/>
            <pc:sldMk cId="3200313859" sldId="943"/>
            <ac:grpSpMk id="298" creationId="{AAC44C81-3005-32AE-E4EE-6A8B9CB20C2C}"/>
          </ac:grpSpMkLst>
        </pc:grpChg>
        <pc:grpChg chg="mod">
          <ac:chgData name="QiuTian" userId="d059b521-ee81-481f-be34-ac8650352dd5" providerId="ADAL" clId="{C66083D2-FC5C-0545-90E0-A9B527654B88}" dt="2023-03-04T08:59:53.761" v="25" actId="1076"/>
          <ac:grpSpMkLst>
            <pc:docMk/>
            <pc:sldMk cId="3200313859" sldId="943"/>
            <ac:grpSpMk id="306" creationId="{A941ADAA-775F-A1E7-D927-202324031D4E}"/>
          </ac:grpSpMkLst>
        </pc:grpChg>
        <pc:grpChg chg="mod">
          <ac:chgData name="QiuTian" userId="d059b521-ee81-481f-be34-ac8650352dd5" providerId="ADAL" clId="{C66083D2-FC5C-0545-90E0-A9B527654B88}" dt="2023-03-04T08:59:53.761" v="25" actId="1076"/>
          <ac:grpSpMkLst>
            <pc:docMk/>
            <pc:sldMk cId="3200313859" sldId="943"/>
            <ac:grpSpMk id="314" creationId="{DB7E0A7E-FD40-4995-CE4C-9F6FF7CAD621}"/>
          </ac:grpSpMkLst>
        </pc:grpChg>
        <pc:grpChg chg="mod">
          <ac:chgData name="QiuTian" userId="d059b521-ee81-481f-be34-ac8650352dd5" providerId="ADAL" clId="{C66083D2-FC5C-0545-90E0-A9B527654B88}" dt="2023-03-04T08:59:53.761" v="25" actId="1076"/>
          <ac:grpSpMkLst>
            <pc:docMk/>
            <pc:sldMk cId="3200313859" sldId="943"/>
            <ac:grpSpMk id="322" creationId="{093F4209-3732-89BF-3E62-E64BBF311DFE}"/>
          </ac:grpSpMkLst>
        </pc:grpChg>
        <pc:grpChg chg="mod">
          <ac:chgData name="QiuTian" userId="d059b521-ee81-481f-be34-ac8650352dd5" providerId="ADAL" clId="{C66083D2-FC5C-0545-90E0-A9B527654B88}" dt="2023-03-04T08:59:53.761" v="25" actId="1076"/>
          <ac:grpSpMkLst>
            <pc:docMk/>
            <pc:sldMk cId="3200313859" sldId="943"/>
            <ac:grpSpMk id="330" creationId="{07CEA39A-751C-1460-4108-696FC77D3AED}"/>
          </ac:grpSpMkLst>
        </pc:grpChg>
        <pc:grpChg chg="mod">
          <ac:chgData name="QiuTian" userId="d059b521-ee81-481f-be34-ac8650352dd5" providerId="ADAL" clId="{C66083D2-FC5C-0545-90E0-A9B527654B88}" dt="2023-03-04T08:59:53.761" v="25" actId="1076"/>
          <ac:grpSpMkLst>
            <pc:docMk/>
            <pc:sldMk cId="3200313859" sldId="943"/>
            <ac:grpSpMk id="338" creationId="{EA57C60C-B592-B34F-F907-A294F61D979E}"/>
          </ac:grpSpMkLst>
        </pc:grpChg>
        <pc:grpChg chg="add mod">
          <ac:chgData name="QiuTian" userId="d059b521-ee81-481f-be34-ac8650352dd5" providerId="ADAL" clId="{C66083D2-FC5C-0545-90E0-A9B527654B88}" dt="2023-03-04T08:59:53.761" v="25" actId="1076"/>
          <ac:grpSpMkLst>
            <pc:docMk/>
            <pc:sldMk cId="3200313859" sldId="943"/>
            <ac:grpSpMk id="348" creationId="{51BE6EB8-470B-A444-F914-D7C582289E62}"/>
          </ac:grpSpMkLst>
        </pc:grpChg>
        <pc:grpChg chg="add mod">
          <ac:chgData name="QiuTian" userId="d059b521-ee81-481f-be34-ac8650352dd5" providerId="ADAL" clId="{C66083D2-FC5C-0545-90E0-A9B527654B88}" dt="2023-03-04T08:59:53.761" v="25" actId="1076"/>
          <ac:grpSpMkLst>
            <pc:docMk/>
            <pc:sldMk cId="3200313859" sldId="943"/>
            <ac:grpSpMk id="351" creationId="{A54A299C-C2FD-E831-CC45-DC3CEFB13B1E}"/>
          </ac:grpSpMkLst>
        </pc:grpChg>
        <pc:graphicFrameChg chg="mod">
          <ac:chgData name="QiuTian" userId="d059b521-ee81-481f-be34-ac8650352dd5" providerId="ADAL" clId="{C66083D2-FC5C-0545-90E0-A9B527654B88}" dt="2023-03-04T08:59:53.761" v="25" actId="1076"/>
          <ac:graphicFrameMkLst>
            <pc:docMk/>
            <pc:sldMk cId="3200313859" sldId="943"/>
            <ac:graphicFrameMk id="61" creationId="{B7AB425C-5495-57CF-13ED-0558D3C67580}"/>
          </ac:graphicFrameMkLst>
        </pc:graphicFrameChg>
        <pc:graphicFrameChg chg="mod">
          <ac:chgData name="QiuTian" userId="d059b521-ee81-481f-be34-ac8650352dd5" providerId="ADAL" clId="{C66083D2-FC5C-0545-90E0-A9B527654B88}" dt="2023-03-04T08:59:53.761" v="25" actId="1076"/>
          <ac:graphicFrameMkLst>
            <pc:docMk/>
            <pc:sldMk cId="3200313859" sldId="943"/>
            <ac:graphicFrameMk id="62" creationId="{45829C72-CA28-1C65-F9A4-86017AE4E94F}"/>
          </ac:graphicFrameMkLst>
        </pc:graphicFrameChg>
        <pc:graphicFrameChg chg="add mod">
          <ac:chgData name="QiuTian" userId="d059b521-ee81-481f-be34-ac8650352dd5" providerId="ADAL" clId="{C66083D2-FC5C-0545-90E0-A9B527654B88}" dt="2023-03-04T08:59:53.761" v="25" actId="1076"/>
          <ac:graphicFrameMkLst>
            <pc:docMk/>
            <pc:sldMk cId="3200313859" sldId="943"/>
            <ac:graphicFrameMk id="357" creationId="{76B579DE-9A39-4414-A9BE-C810208E5EC1}"/>
          </ac:graphicFrameMkLst>
        </pc:graphicFrameChg>
      </pc:sldChg>
      <pc:sldChg chg="addSp delSp modSp add modAnim">
        <pc:chgData name="QiuTian" userId="d059b521-ee81-481f-be34-ac8650352dd5" providerId="ADAL" clId="{C66083D2-FC5C-0545-90E0-A9B527654B88}" dt="2023-03-04T09:10:18.362" v="126"/>
        <pc:sldMkLst>
          <pc:docMk/>
          <pc:sldMk cId="3637828554" sldId="944"/>
        </pc:sldMkLst>
        <pc:spChg chg="add mod">
          <ac:chgData name="QiuTian" userId="d059b521-ee81-481f-be34-ac8650352dd5" providerId="ADAL" clId="{C66083D2-FC5C-0545-90E0-A9B527654B88}" dt="2023-03-04T09:10:18.362" v="126"/>
          <ac:spMkLst>
            <pc:docMk/>
            <pc:sldMk cId="3637828554" sldId="944"/>
            <ac:spMk id="2" creationId="{683AEBFE-F679-226F-6234-637E2C58FFCB}"/>
          </ac:spMkLst>
        </pc:spChg>
        <pc:spChg chg="del">
          <ac:chgData name="QiuTian" userId="d059b521-ee81-481f-be34-ac8650352dd5" providerId="ADAL" clId="{C66083D2-FC5C-0545-90E0-A9B527654B88}" dt="2023-03-04T09:09:57.208" v="123"/>
          <ac:spMkLst>
            <pc:docMk/>
            <pc:sldMk cId="3637828554" sldId="944"/>
            <ac:spMk id="5" creationId="{959057A3-0087-D824-6484-FE8805CD1536}"/>
          </ac:spMkLst>
        </pc:spChg>
        <pc:spChg chg="add mod">
          <ac:chgData name="QiuTian" userId="d059b521-ee81-481f-be34-ac8650352dd5" providerId="ADAL" clId="{C66083D2-FC5C-0545-90E0-A9B527654B88}" dt="2023-03-04T09:00:07.792" v="27" actId="1076"/>
          <ac:spMkLst>
            <pc:docMk/>
            <pc:sldMk cId="3637828554" sldId="944"/>
            <ac:spMk id="6" creationId="{2B3FF478-ED3E-328A-DC1E-8C149811A7F2}"/>
          </ac:spMkLst>
        </pc:spChg>
        <pc:spChg chg="add mod">
          <ac:chgData name="QiuTian" userId="d059b521-ee81-481f-be34-ac8650352dd5" providerId="ADAL" clId="{C66083D2-FC5C-0545-90E0-A9B527654B88}" dt="2023-03-04T09:00:07.792" v="27" actId="1076"/>
          <ac:spMkLst>
            <pc:docMk/>
            <pc:sldMk cId="3637828554" sldId="944"/>
            <ac:spMk id="7" creationId="{7A0797C7-59B0-A03E-9DB1-9D225D97A694}"/>
          </ac:spMkLst>
        </pc:spChg>
        <pc:spChg chg="mod">
          <ac:chgData name="QiuTian" userId="d059b521-ee81-481f-be34-ac8650352dd5" providerId="ADAL" clId="{C66083D2-FC5C-0545-90E0-A9B527654B88}" dt="2023-03-04T09:00:07.792" v="27" actId="1076"/>
          <ac:spMkLst>
            <pc:docMk/>
            <pc:sldMk cId="3637828554" sldId="944"/>
            <ac:spMk id="17" creationId="{8A574C5C-2FC1-A080-5AE2-E78760177EFB}"/>
          </ac:spMkLst>
        </pc:spChg>
        <pc:spChg chg="mod">
          <ac:chgData name="QiuTian" userId="d059b521-ee81-481f-be34-ac8650352dd5" providerId="ADAL" clId="{C66083D2-FC5C-0545-90E0-A9B527654B88}" dt="2023-03-04T09:00:07.792" v="27" actId="1076"/>
          <ac:spMkLst>
            <pc:docMk/>
            <pc:sldMk cId="3637828554" sldId="944"/>
            <ac:spMk id="18" creationId="{4F69B9B8-25D3-FDAE-B3E1-F12A54E0AA16}"/>
          </ac:spMkLst>
        </pc:spChg>
        <pc:spChg chg="mod">
          <ac:chgData name="QiuTian" userId="d059b521-ee81-481f-be34-ac8650352dd5" providerId="ADAL" clId="{C66083D2-FC5C-0545-90E0-A9B527654B88}" dt="2023-03-04T09:00:07.792" v="27" actId="1076"/>
          <ac:spMkLst>
            <pc:docMk/>
            <pc:sldMk cId="3637828554" sldId="944"/>
            <ac:spMk id="19" creationId="{2E270111-6E93-6AA8-50B6-14BF19DC6FC3}"/>
          </ac:spMkLst>
        </pc:spChg>
        <pc:spChg chg="mod">
          <ac:chgData name="QiuTian" userId="d059b521-ee81-481f-be34-ac8650352dd5" providerId="ADAL" clId="{C66083D2-FC5C-0545-90E0-A9B527654B88}" dt="2023-03-04T09:00:07.792" v="27" actId="1076"/>
          <ac:spMkLst>
            <pc:docMk/>
            <pc:sldMk cId="3637828554" sldId="944"/>
            <ac:spMk id="20" creationId="{8D550D4E-BFCD-2F1F-0490-23A367EAB67C}"/>
          </ac:spMkLst>
        </pc:spChg>
        <pc:spChg chg="mod">
          <ac:chgData name="QiuTian" userId="d059b521-ee81-481f-be34-ac8650352dd5" providerId="ADAL" clId="{C66083D2-FC5C-0545-90E0-A9B527654B88}" dt="2023-03-04T09:00:07.792" v="27" actId="1076"/>
          <ac:spMkLst>
            <pc:docMk/>
            <pc:sldMk cId="3637828554" sldId="944"/>
            <ac:spMk id="21" creationId="{7D61FF3F-783E-C241-2C28-2AF25CF0F9C6}"/>
          </ac:spMkLst>
        </pc:spChg>
        <pc:spChg chg="mod">
          <ac:chgData name="QiuTian" userId="d059b521-ee81-481f-be34-ac8650352dd5" providerId="ADAL" clId="{C66083D2-FC5C-0545-90E0-A9B527654B88}" dt="2023-03-04T09:00:07.792" v="27" actId="1076"/>
          <ac:spMkLst>
            <pc:docMk/>
            <pc:sldMk cId="3637828554" sldId="944"/>
            <ac:spMk id="22" creationId="{F3173BCB-2F26-5DE9-7467-55A83F3E2F23}"/>
          </ac:spMkLst>
        </pc:spChg>
        <pc:spChg chg="mod">
          <ac:chgData name="QiuTian" userId="d059b521-ee81-481f-be34-ac8650352dd5" providerId="ADAL" clId="{C66083D2-FC5C-0545-90E0-A9B527654B88}" dt="2023-03-04T09:00:07.792" v="27" actId="1076"/>
          <ac:spMkLst>
            <pc:docMk/>
            <pc:sldMk cId="3637828554" sldId="944"/>
            <ac:spMk id="23" creationId="{37BE34D8-14E9-61A4-2DDE-5A1710CA7EAC}"/>
          </ac:spMkLst>
        </pc:spChg>
        <pc:spChg chg="mod">
          <ac:chgData name="QiuTian" userId="d059b521-ee81-481f-be34-ac8650352dd5" providerId="ADAL" clId="{C66083D2-FC5C-0545-90E0-A9B527654B88}" dt="2023-03-04T09:00:07.792" v="27" actId="1076"/>
          <ac:spMkLst>
            <pc:docMk/>
            <pc:sldMk cId="3637828554" sldId="944"/>
            <ac:spMk id="24" creationId="{3FDC1534-ABB6-967A-4FC3-C614F0B7E8E0}"/>
          </ac:spMkLst>
        </pc:spChg>
        <pc:spChg chg="mod">
          <ac:chgData name="QiuTian" userId="d059b521-ee81-481f-be34-ac8650352dd5" providerId="ADAL" clId="{C66083D2-FC5C-0545-90E0-A9B527654B88}" dt="2023-03-04T09:00:07.792" v="27" actId="1076"/>
          <ac:spMkLst>
            <pc:docMk/>
            <pc:sldMk cId="3637828554" sldId="944"/>
            <ac:spMk id="25" creationId="{F52EA122-4E8D-27B7-156E-E5397E369BD3}"/>
          </ac:spMkLst>
        </pc:spChg>
        <pc:spChg chg="mod">
          <ac:chgData name="QiuTian" userId="d059b521-ee81-481f-be34-ac8650352dd5" providerId="ADAL" clId="{C66083D2-FC5C-0545-90E0-A9B527654B88}" dt="2023-03-04T09:00:07.792" v="27" actId="1076"/>
          <ac:spMkLst>
            <pc:docMk/>
            <pc:sldMk cId="3637828554" sldId="944"/>
            <ac:spMk id="26" creationId="{8EBF3F93-154A-4647-28A0-003DE624209B}"/>
          </ac:spMkLst>
        </pc:spChg>
        <pc:spChg chg="mod">
          <ac:chgData name="QiuTian" userId="d059b521-ee81-481f-be34-ac8650352dd5" providerId="ADAL" clId="{C66083D2-FC5C-0545-90E0-A9B527654B88}" dt="2023-03-04T09:00:07.792" v="27" actId="1076"/>
          <ac:spMkLst>
            <pc:docMk/>
            <pc:sldMk cId="3637828554" sldId="944"/>
            <ac:spMk id="27" creationId="{7A21F70A-0125-EC01-11C5-0FBBC253675B}"/>
          </ac:spMkLst>
        </pc:spChg>
        <pc:spChg chg="mod">
          <ac:chgData name="QiuTian" userId="d059b521-ee81-481f-be34-ac8650352dd5" providerId="ADAL" clId="{C66083D2-FC5C-0545-90E0-A9B527654B88}" dt="2023-03-04T09:00:07.792" v="27" actId="1076"/>
          <ac:spMkLst>
            <pc:docMk/>
            <pc:sldMk cId="3637828554" sldId="944"/>
            <ac:spMk id="28" creationId="{F088AAC5-2B56-C353-6B3B-2BD3F9A29462}"/>
          </ac:spMkLst>
        </pc:spChg>
        <pc:spChg chg="mod">
          <ac:chgData name="QiuTian" userId="d059b521-ee81-481f-be34-ac8650352dd5" providerId="ADAL" clId="{C66083D2-FC5C-0545-90E0-A9B527654B88}" dt="2023-03-04T09:00:07.792" v="27" actId="1076"/>
          <ac:spMkLst>
            <pc:docMk/>
            <pc:sldMk cId="3637828554" sldId="944"/>
            <ac:spMk id="29" creationId="{D3A04346-1A36-418D-80A5-67611C17CE49}"/>
          </ac:spMkLst>
        </pc:spChg>
        <pc:spChg chg="mod">
          <ac:chgData name="QiuTian" userId="d059b521-ee81-481f-be34-ac8650352dd5" providerId="ADAL" clId="{C66083D2-FC5C-0545-90E0-A9B527654B88}" dt="2023-03-04T09:00:07.792" v="27" actId="1076"/>
          <ac:spMkLst>
            <pc:docMk/>
            <pc:sldMk cId="3637828554" sldId="944"/>
            <ac:spMk id="30" creationId="{5367AF7D-5D26-46DE-03D5-E37801E780C7}"/>
          </ac:spMkLst>
        </pc:spChg>
        <pc:spChg chg="mod">
          <ac:chgData name="QiuTian" userId="d059b521-ee81-481f-be34-ac8650352dd5" providerId="ADAL" clId="{C66083D2-FC5C-0545-90E0-A9B527654B88}" dt="2023-03-04T09:00:07.792" v="27" actId="1076"/>
          <ac:spMkLst>
            <pc:docMk/>
            <pc:sldMk cId="3637828554" sldId="944"/>
            <ac:spMk id="31" creationId="{6AA7B456-D1A7-2251-BB87-64EC15021B58}"/>
          </ac:spMkLst>
        </pc:spChg>
        <pc:spChg chg="mod">
          <ac:chgData name="QiuTian" userId="d059b521-ee81-481f-be34-ac8650352dd5" providerId="ADAL" clId="{C66083D2-FC5C-0545-90E0-A9B527654B88}" dt="2023-03-04T09:00:07.792" v="27" actId="1076"/>
          <ac:spMkLst>
            <pc:docMk/>
            <pc:sldMk cId="3637828554" sldId="944"/>
            <ac:spMk id="32" creationId="{57F64002-3C20-0123-DB83-C63F3C2BAAD3}"/>
          </ac:spMkLst>
        </pc:spChg>
        <pc:spChg chg="mod">
          <ac:chgData name="QiuTian" userId="d059b521-ee81-481f-be34-ac8650352dd5" providerId="ADAL" clId="{C66083D2-FC5C-0545-90E0-A9B527654B88}" dt="2023-03-04T09:00:07.792" v="27" actId="1076"/>
          <ac:spMkLst>
            <pc:docMk/>
            <pc:sldMk cId="3637828554" sldId="944"/>
            <ac:spMk id="33" creationId="{E9B20411-1490-653D-3D81-C8E29F0F4051}"/>
          </ac:spMkLst>
        </pc:spChg>
        <pc:spChg chg="mod">
          <ac:chgData name="QiuTian" userId="d059b521-ee81-481f-be34-ac8650352dd5" providerId="ADAL" clId="{C66083D2-FC5C-0545-90E0-A9B527654B88}" dt="2023-03-04T09:00:07.792" v="27" actId="1076"/>
          <ac:spMkLst>
            <pc:docMk/>
            <pc:sldMk cId="3637828554" sldId="944"/>
            <ac:spMk id="34" creationId="{8DFCD504-F2A6-7BB3-58F7-42E93A0E04F8}"/>
          </ac:spMkLst>
        </pc:spChg>
        <pc:spChg chg="mod">
          <ac:chgData name="QiuTian" userId="d059b521-ee81-481f-be34-ac8650352dd5" providerId="ADAL" clId="{C66083D2-FC5C-0545-90E0-A9B527654B88}" dt="2023-03-04T09:00:07.792" v="27" actId="1076"/>
          <ac:spMkLst>
            <pc:docMk/>
            <pc:sldMk cId="3637828554" sldId="944"/>
            <ac:spMk id="35" creationId="{C9D74FCB-80C5-CF09-6479-5A8022BF7801}"/>
          </ac:spMkLst>
        </pc:spChg>
        <pc:spChg chg="mod">
          <ac:chgData name="QiuTian" userId="d059b521-ee81-481f-be34-ac8650352dd5" providerId="ADAL" clId="{C66083D2-FC5C-0545-90E0-A9B527654B88}" dt="2023-03-04T09:00:07.792" v="27" actId="1076"/>
          <ac:spMkLst>
            <pc:docMk/>
            <pc:sldMk cId="3637828554" sldId="944"/>
            <ac:spMk id="36" creationId="{192C0791-4D04-3D36-1220-81E651CB14E9}"/>
          </ac:spMkLst>
        </pc:spChg>
        <pc:spChg chg="mod">
          <ac:chgData name="QiuTian" userId="d059b521-ee81-481f-be34-ac8650352dd5" providerId="ADAL" clId="{C66083D2-FC5C-0545-90E0-A9B527654B88}" dt="2023-03-04T09:00:07.792" v="27" actId="1076"/>
          <ac:spMkLst>
            <pc:docMk/>
            <pc:sldMk cId="3637828554" sldId="944"/>
            <ac:spMk id="37" creationId="{496E879E-EC63-E7D9-8EBA-F376988870C4}"/>
          </ac:spMkLst>
        </pc:spChg>
        <pc:spChg chg="mod">
          <ac:chgData name="QiuTian" userId="d059b521-ee81-481f-be34-ac8650352dd5" providerId="ADAL" clId="{C66083D2-FC5C-0545-90E0-A9B527654B88}" dt="2023-03-04T09:00:07.792" v="27" actId="1076"/>
          <ac:spMkLst>
            <pc:docMk/>
            <pc:sldMk cId="3637828554" sldId="944"/>
            <ac:spMk id="38" creationId="{94D9CB59-DFE4-01B0-F8F3-183FBD144F38}"/>
          </ac:spMkLst>
        </pc:spChg>
        <pc:spChg chg="mod">
          <ac:chgData name="QiuTian" userId="d059b521-ee81-481f-be34-ac8650352dd5" providerId="ADAL" clId="{C66083D2-FC5C-0545-90E0-A9B527654B88}" dt="2023-03-04T09:00:07.792" v="27" actId="1076"/>
          <ac:spMkLst>
            <pc:docMk/>
            <pc:sldMk cId="3637828554" sldId="944"/>
            <ac:spMk id="40" creationId="{77A0E649-AC58-5946-89BE-C5DD2F2095FA}"/>
          </ac:spMkLst>
        </pc:spChg>
        <pc:spChg chg="mod">
          <ac:chgData name="QiuTian" userId="d059b521-ee81-481f-be34-ac8650352dd5" providerId="ADAL" clId="{C66083D2-FC5C-0545-90E0-A9B527654B88}" dt="2023-03-04T09:00:07.792" v="27" actId="1076"/>
          <ac:spMkLst>
            <pc:docMk/>
            <pc:sldMk cId="3637828554" sldId="944"/>
            <ac:spMk id="41" creationId="{3EB037F3-D85E-C188-CDDE-56024D963845}"/>
          </ac:spMkLst>
        </pc:spChg>
        <pc:spChg chg="mod">
          <ac:chgData name="QiuTian" userId="d059b521-ee81-481f-be34-ac8650352dd5" providerId="ADAL" clId="{C66083D2-FC5C-0545-90E0-A9B527654B88}" dt="2023-03-04T09:00:07.792" v="27" actId="1076"/>
          <ac:spMkLst>
            <pc:docMk/>
            <pc:sldMk cId="3637828554" sldId="944"/>
            <ac:spMk id="42" creationId="{285F71A4-BF29-0253-D130-47A53CB1E4BA}"/>
          </ac:spMkLst>
        </pc:spChg>
        <pc:spChg chg="mod">
          <ac:chgData name="QiuTian" userId="d059b521-ee81-481f-be34-ac8650352dd5" providerId="ADAL" clId="{C66083D2-FC5C-0545-90E0-A9B527654B88}" dt="2023-03-04T09:00:07.792" v="27" actId="1076"/>
          <ac:spMkLst>
            <pc:docMk/>
            <pc:sldMk cId="3637828554" sldId="944"/>
            <ac:spMk id="43" creationId="{8180B340-4CDD-1095-9302-338C970AA693}"/>
          </ac:spMkLst>
        </pc:spChg>
        <pc:spChg chg="mod">
          <ac:chgData name="QiuTian" userId="d059b521-ee81-481f-be34-ac8650352dd5" providerId="ADAL" clId="{C66083D2-FC5C-0545-90E0-A9B527654B88}" dt="2023-03-04T09:00:07.792" v="27" actId="1076"/>
          <ac:spMkLst>
            <pc:docMk/>
            <pc:sldMk cId="3637828554" sldId="944"/>
            <ac:spMk id="44" creationId="{944AC5C8-AA84-F434-CD35-167134A177F2}"/>
          </ac:spMkLst>
        </pc:spChg>
        <pc:spChg chg="mod">
          <ac:chgData name="QiuTian" userId="d059b521-ee81-481f-be34-ac8650352dd5" providerId="ADAL" clId="{C66083D2-FC5C-0545-90E0-A9B527654B88}" dt="2023-03-04T09:00:07.792" v="27" actId="1076"/>
          <ac:spMkLst>
            <pc:docMk/>
            <pc:sldMk cId="3637828554" sldId="944"/>
            <ac:spMk id="45" creationId="{808919D0-1E36-0575-102D-789467ADF848}"/>
          </ac:spMkLst>
        </pc:spChg>
        <pc:spChg chg="mod">
          <ac:chgData name="QiuTian" userId="d059b521-ee81-481f-be34-ac8650352dd5" providerId="ADAL" clId="{C66083D2-FC5C-0545-90E0-A9B527654B88}" dt="2023-03-04T09:00:07.792" v="27" actId="1076"/>
          <ac:spMkLst>
            <pc:docMk/>
            <pc:sldMk cId="3637828554" sldId="944"/>
            <ac:spMk id="46" creationId="{59234564-F412-0A92-E23D-2194953A4674}"/>
          </ac:spMkLst>
        </pc:spChg>
        <pc:spChg chg="mod">
          <ac:chgData name="QiuTian" userId="d059b521-ee81-481f-be34-ac8650352dd5" providerId="ADAL" clId="{C66083D2-FC5C-0545-90E0-A9B527654B88}" dt="2023-03-04T09:00:07.792" v="27" actId="1076"/>
          <ac:spMkLst>
            <pc:docMk/>
            <pc:sldMk cId="3637828554" sldId="944"/>
            <ac:spMk id="47" creationId="{07D7BE43-FDAB-F975-7B7A-14E0C44A2D81}"/>
          </ac:spMkLst>
        </pc:spChg>
        <pc:spChg chg="mod">
          <ac:chgData name="QiuTian" userId="d059b521-ee81-481f-be34-ac8650352dd5" providerId="ADAL" clId="{C66083D2-FC5C-0545-90E0-A9B527654B88}" dt="2023-03-04T09:00:07.792" v="27" actId="1076"/>
          <ac:spMkLst>
            <pc:docMk/>
            <pc:sldMk cId="3637828554" sldId="944"/>
            <ac:spMk id="48" creationId="{6DF72FB8-4496-0701-DFEF-A829E56F4C10}"/>
          </ac:spMkLst>
        </pc:spChg>
        <pc:spChg chg="mod">
          <ac:chgData name="QiuTian" userId="d059b521-ee81-481f-be34-ac8650352dd5" providerId="ADAL" clId="{C66083D2-FC5C-0545-90E0-A9B527654B88}" dt="2023-03-04T09:00:07.792" v="27" actId="1076"/>
          <ac:spMkLst>
            <pc:docMk/>
            <pc:sldMk cId="3637828554" sldId="944"/>
            <ac:spMk id="49" creationId="{64473AD0-00D4-D382-4EC6-C019534D4E28}"/>
          </ac:spMkLst>
        </pc:spChg>
        <pc:spChg chg="mod">
          <ac:chgData name="QiuTian" userId="d059b521-ee81-481f-be34-ac8650352dd5" providerId="ADAL" clId="{C66083D2-FC5C-0545-90E0-A9B527654B88}" dt="2023-03-04T09:00:07.792" v="27" actId="1076"/>
          <ac:spMkLst>
            <pc:docMk/>
            <pc:sldMk cId="3637828554" sldId="944"/>
            <ac:spMk id="50" creationId="{66A19609-8440-45F6-275B-0ED6837EB39D}"/>
          </ac:spMkLst>
        </pc:spChg>
        <pc:spChg chg="mod">
          <ac:chgData name="QiuTian" userId="d059b521-ee81-481f-be34-ac8650352dd5" providerId="ADAL" clId="{C66083D2-FC5C-0545-90E0-A9B527654B88}" dt="2023-03-04T09:00:07.792" v="27" actId="1076"/>
          <ac:spMkLst>
            <pc:docMk/>
            <pc:sldMk cId="3637828554" sldId="944"/>
            <ac:spMk id="51" creationId="{D970B0C3-DF1C-A0D2-D80E-C3B97BDE36E0}"/>
          </ac:spMkLst>
        </pc:spChg>
        <pc:spChg chg="mod">
          <ac:chgData name="QiuTian" userId="d059b521-ee81-481f-be34-ac8650352dd5" providerId="ADAL" clId="{C66083D2-FC5C-0545-90E0-A9B527654B88}" dt="2023-03-04T09:00:07.792" v="27" actId="1076"/>
          <ac:spMkLst>
            <pc:docMk/>
            <pc:sldMk cId="3637828554" sldId="944"/>
            <ac:spMk id="52" creationId="{84FFA174-6015-16ED-CC2E-8D03EB42BA6A}"/>
          </ac:spMkLst>
        </pc:spChg>
        <pc:spChg chg="mod">
          <ac:chgData name="QiuTian" userId="d059b521-ee81-481f-be34-ac8650352dd5" providerId="ADAL" clId="{C66083D2-FC5C-0545-90E0-A9B527654B88}" dt="2023-03-04T09:00:07.792" v="27" actId="1076"/>
          <ac:spMkLst>
            <pc:docMk/>
            <pc:sldMk cId="3637828554" sldId="944"/>
            <ac:spMk id="53" creationId="{E1F9A9F6-7D39-5156-50DE-59F471AC1ED3}"/>
          </ac:spMkLst>
        </pc:spChg>
        <pc:spChg chg="mod">
          <ac:chgData name="QiuTian" userId="d059b521-ee81-481f-be34-ac8650352dd5" providerId="ADAL" clId="{C66083D2-FC5C-0545-90E0-A9B527654B88}" dt="2023-03-04T09:00:07.792" v="27" actId="1076"/>
          <ac:spMkLst>
            <pc:docMk/>
            <pc:sldMk cId="3637828554" sldId="944"/>
            <ac:spMk id="54" creationId="{3D8A4FC3-8CF4-4BBE-534F-D0C851676080}"/>
          </ac:spMkLst>
        </pc:spChg>
        <pc:spChg chg="mod">
          <ac:chgData name="QiuTian" userId="d059b521-ee81-481f-be34-ac8650352dd5" providerId="ADAL" clId="{C66083D2-FC5C-0545-90E0-A9B527654B88}" dt="2023-03-04T09:00:07.792" v="27" actId="1076"/>
          <ac:spMkLst>
            <pc:docMk/>
            <pc:sldMk cId="3637828554" sldId="944"/>
            <ac:spMk id="55" creationId="{B339996A-41AE-C342-61D0-3C766622E1C1}"/>
          </ac:spMkLst>
        </pc:spChg>
        <pc:spChg chg="mod">
          <ac:chgData name="QiuTian" userId="d059b521-ee81-481f-be34-ac8650352dd5" providerId="ADAL" clId="{C66083D2-FC5C-0545-90E0-A9B527654B88}" dt="2023-03-04T09:00:07.792" v="27" actId="1076"/>
          <ac:spMkLst>
            <pc:docMk/>
            <pc:sldMk cId="3637828554" sldId="944"/>
            <ac:spMk id="56" creationId="{479969C1-684B-2E84-B113-A22BDBB9C39C}"/>
          </ac:spMkLst>
        </pc:spChg>
        <pc:spChg chg="mod">
          <ac:chgData name="QiuTian" userId="d059b521-ee81-481f-be34-ac8650352dd5" providerId="ADAL" clId="{C66083D2-FC5C-0545-90E0-A9B527654B88}" dt="2023-03-04T09:00:07.792" v="27" actId="1076"/>
          <ac:spMkLst>
            <pc:docMk/>
            <pc:sldMk cId="3637828554" sldId="944"/>
            <ac:spMk id="64" creationId="{BFCE6DAD-2DC4-E9D6-9579-7FED1B2BC979}"/>
          </ac:spMkLst>
        </pc:spChg>
        <pc:spChg chg="mod">
          <ac:chgData name="QiuTian" userId="d059b521-ee81-481f-be34-ac8650352dd5" providerId="ADAL" clId="{C66083D2-FC5C-0545-90E0-A9B527654B88}" dt="2023-03-04T09:00:07.792" v="27" actId="1076"/>
          <ac:spMkLst>
            <pc:docMk/>
            <pc:sldMk cId="3637828554" sldId="944"/>
            <ac:spMk id="65" creationId="{63435AD5-746E-DA05-1FB9-0029C6E6C97E}"/>
          </ac:spMkLst>
        </pc:spChg>
        <pc:spChg chg="mod">
          <ac:chgData name="QiuTian" userId="d059b521-ee81-481f-be34-ac8650352dd5" providerId="ADAL" clId="{C66083D2-FC5C-0545-90E0-A9B527654B88}" dt="2023-03-04T09:00:07.792" v="27" actId="1076"/>
          <ac:spMkLst>
            <pc:docMk/>
            <pc:sldMk cId="3637828554" sldId="944"/>
            <ac:spMk id="66" creationId="{0A0BADFC-3F65-C25E-EE25-73EDA498F01C}"/>
          </ac:spMkLst>
        </pc:spChg>
        <pc:spChg chg="mod">
          <ac:chgData name="QiuTian" userId="d059b521-ee81-481f-be34-ac8650352dd5" providerId="ADAL" clId="{C66083D2-FC5C-0545-90E0-A9B527654B88}" dt="2023-03-04T09:00:07.792" v="27" actId="1076"/>
          <ac:spMkLst>
            <pc:docMk/>
            <pc:sldMk cId="3637828554" sldId="944"/>
            <ac:spMk id="67" creationId="{8641AD9B-F05C-A025-259D-3A33138C93F3}"/>
          </ac:spMkLst>
        </pc:spChg>
        <pc:spChg chg="mod">
          <ac:chgData name="QiuTian" userId="d059b521-ee81-481f-be34-ac8650352dd5" providerId="ADAL" clId="{C66083D2-FC5C-0545-90E0-A9B527654B88}" dt="2023-03-04T09:00:07.792" v="27" actId="1076"/>
          <ac:spMkLst>
            <pc:docMk/>
            <pc:sldMk cId="3637828554" sldId="944"/>
            <ac:spMk id="68" creationId="{756AFE91-6CA9-6D3B-FE3B-D48052E1A5E6}"/>
          </ac:spMkLst>
        </pc:spChg>
        <pc:spChg chg="mod">
          <ac:chgData name="QiuTian" userId="d059b521-ee81-481f-be34-ac8650352dd5" providerId="ADAL" clId="{C66083D2-FC5C-0545-90E0-A9B527654B88}" dt="2023-03-04T09:00:07.792" v="27" actId="1076"/>
          <ac:spMkLst>
            <pc:docMk/>
            <pc:sldMk cId="3637828554" sldId="944"/>
            <ac:spMk id="69" creationId="{3F571B29-372E-320B-0C06-7ADA7EAEF830}"/>
          </ac:spMkLst>
        </pc:spChg>
        <pc:spChg chg="mod">
          <ac:chgData name="QiuTian" userId="d059b521-ee81-481f-be34-ac8650352dd5" providerId="ADAL" clId="{C66083D2-FC5C-0545-90E0-A9B527654B88}" dt="2023-03-04T09:00:07.792" v="27" actId="1076"/>
          <ac:spMkLst>
            <pc:docMk/>
            <pc:sldMk cId="3637828554" sldId="944"/>
            <ac:spMk id="70" creationId="{323A2116-8EB1-56B7-3547-CCFA806B76B7}"/>
          </ac:spMkLst>
        </pc:spChg>
        <pc:spChg chg="mod">
          <ac:chgData name="QiuTian" userId="d059b521-ee81-481f-be34-ac8650352dd5" providerId="ADAL" clId="{C66083D2-FC5C-0545-90E0-A9B527654B88}" dt="2023-03-04T09:00:07.792" v="27" actId="1076"/>
          <ac:spMkLst>
            <pc:docMk/>
            <pc:sldMk cId="3637828554" sldId="944"/>
            <ac:spMk id="71" creationId="{A739F25A-10F4-99B9-813E-7B63BDBA4793}"/>
          </ac:spMkLst>
        </pc:spChg>
        <pc:spChg chg="mod">
          <ac:chgData name="QiuTian" userId="d059b521-ee81-481f-be34-ac8650352dd5" providerId="ADAL" clId="{C66083D2-FC5C-0545-90E0-A9B527654B88}" dt="2023-03-04T09:00:07.792" v="27" actId="1076"/>
          <ac:spMkLst>
            <pc:docMk/>
            <pc:sldMk cId="3637828554" sldId="944"/>
            <ac:spMk id="72" creationId="{D3C0364F-BFC2-3237-CD77-38E9C0F5B45E}"/>
          </ac:spMkLst>
        </pc:spChg>
        <pc:spChg chg="mod">
          <ac:chgData name="QiuTian" userId="d059b521-ee81-481f-be34-ac8650352dd5" providerId="ADAL" clId="{C66083D2-FC5C-0545-90E0-A9B527654B88}" dt="2023-03-04T09:00:07.792" v="27" actId="1076"/>
          <ac:spMkLst>
            <pc:docMk/>
            <pc:sldMk cId="3637828554" sldId="944"/>
            <ac:spMk id="73" creationId="{4FFF905D-F1F7-8B10-1FA6-AD97D15EFCE6}"/>
          </ac:spMkLst>
        </pc:spChg>
        <pc:spChg chg="mod">
          <ac:chgData name="QiuTian" userId="d059b521-ee81-481f-be34-ac8650352dd5" providerId="ADAL" clId="{C66083D2-FC5C-0545-90E0-A9B527654B88}" dt="2023-03-04T09:00:07.792" v="27" actId="1076"/>
          <ac:spMkLst>
            <pc:docMk/>
            <pc:sldMk cId="3637828554" sldId="944"/>
            <ac:spMk id="74" creationId="{0D245BB8-4075-E4B7-7CE0-A5C2FC86A768}"/>
          </ac:spMkLst>
        </pc:spChg>
        <pc:spChg chg="mod">
          <ac:chgData name="QiuTian" userId="d059b521-ee81-481f-be34-ac8650352dd5" providerId="ADAL" clId="{C66083D2-FC5C-0545-90E0-A9B527654B88}" dt="2023-03-04T09:00:07.792" v="27" actId="1076"/>
          <ac:spMkLst>
            <pc:docMk/>
            <pc:sldMk cId="3637828554" sldId="944"/>
            <ac:spMk id="75" creationId="{44180C31-C773-09F3-97A4-C9B795181DCD}"/>
          </ac:spMkLst>
        </pc:spChg>
        <pc:spChg chg="mod">
          <ac:chgData name="QiuTian" userId="d059b521-ee81-481f-be34-ac8650352dd5" providerId="ADAL" clId="{C66083D2-FC5C-0545-90E0-A9B527654B88}" dt="2023-03-04T09:00:07.792" v="27" actId="1076"/>
          <ac:spMkLst>
            <pc:docMk/>
            <pc:sldMk cId="3637828554" sldId="944"/>
            <ac:spMk id="76" creationId="{806C0E5F-DBBD-6BC0-578E-E5CCDE3B6194}"/>
          </ac:spMkLst>
        </pc:spChg>
        <pc:spChg chg="mod">
          <ac:chgData name="QiuTian" userId="d059b521-ee81-481f-be34-ac8650352dd5" providerId="ADAL" clId="{C66083D2-FC5C-0545-90E0-A9B527654B88}" dt="2023-03-04T09:00:07.792" v="27" actId="1076"/>
          <ac:spMkLst>
            <pc:docMk/>
            <pc:sldMk cId="3637828554" sldId="944"/>
            <ac:spMk id="77" creationId="{A9175F95-8F6D-5CA8-C557-818DD0ECA86B}"/>
          </ac:spMkLst>
        </pc:spChg>
        <pc:spChg chg="mod">
          <ac:chgData name="QiuTian" userId="d059b521-ee81-481f-be34-ac8650352dd5" providerId="ADAL" clId="{C66083D2-FC5C-0545-90E0-A9B527654B88}" dt="2023-03-04T09:00:07.792" v="27" actId="1076"/>
          <ac:spMkLst>
            <pc:docMk/>
            <pc:sldMk cId="3637828554" sldId="944"/>
            <ac:spMk id="78" creationId="{A59A15FB-7AD1-D3B0-0F3A-894511530B15}"/>
          </ac:spMkLst>
        </pc:spChg>
        <pc:spChg chg="mod">
          <ac:chgData name="QiuTian" userId="d059b521-ee81-481f-be34-ac8650352dd5" providerId="ADAL" clId="{C66083D2-FC5C-0545-90E0-A9B527654B88}" dt="2023-03-04T09:00:07.792" v="27" actId="1076"/>
          <ac:spMkLst>
            <pc:docMk/>
            <pc:sldMk cId="3637828554" sldId="944"/>
            <ac:spMk id="79" creationId="{DC293F90-EC51-E3D9-EA18-83E5C6CF426B}"/>
          </ac:spMkLst>
        </pc:spChg>
        <pc:spChg chg="mod">
          <ac:chgData name="QiuTian" userId="d059b521-ee81-481f-be34-ac8650352dd5" providerId="ADAL" clId="{C66083D2-FC5C-0545-90E0-A9B527654B88}" dt="2023-03-04T09:00:07.792" v="27" actId="1076"/>
          <ac:spMkLst>
            <pc:docMk/>
            <pc:sldMk cId="3637828554" sldId="944"/>
            <ac:spMk id="80" creationId="{8146F255-C0F3-46E1-125B-5B56C6023239}"/>
          </ac:spMkLst>
        </pc:spChg>
        <pc:spChg chg="mod">
          <ac:chgData name="QiuTian" userId="d059b521-ee81-481f-be34-ac8650352dd5" providerId="ADAL" clId="{C66083D2-FC5C-0545-90E0-A9B527654B88}" dt="2023-03-04T09:00:07.792" v="27" actId="1076"/>
          <ac:spMkLst>
            <pc:docMk/>
            <pc:sldMk cId="3637828554" sldId="944"/>
            <ac:spMk id="91" creationId="{E2218F4A-7E25-FFAD-094B-E6A7C8C19ADE}"/>
          </ac:spMkLst>
        </pc:spChg>
        <pc:spChg chg="mod">
          <ac:chgData name="QiuTian" userId="d059b521-ee81-481f-be34-ac8650352dd5" providerId="ADAL" clId="{C66083D2-FC5C-0545-90E0-A9B527654B88}" dt="2023-03-04T09:00:07.792" v="27" actId="1076"/>
          <ac:spMkLst>
            <pc:docMk/>
            <pc:sldMk cId="3637828554" sldId="944"/>
            <ac:spMk id="92" creationId="{499C15DB-762C-B366-02ED-1993605B0699}"/>
          </ac:spMkLst>
        </pc:spChg>
        <pc:spChg chg="mod">
          <ac:chgData name="QiuTian" userId="d059b521-ee81-481f-be34-ac8650352dd5" providerId="ADAL" clId="{C66083D2-FC5C-0545-90E0-A9B527654B88}" dt="2023-03-04T09:00:07.792" v="27" actId="1076"/>
          <ac:spMkLst>
            <pc:docMk/>
            <pc:sldMk cId="3637828554" sldId="944"/>
            <ac:spMk id="93" creationId="{7AFF77CD-F49F-99E4-FC6E-D18E37127F44}"/>
          </ac:spMkLst>
        </pc:spChg>
        <pc:spChg chg="mod">
          <ac:chgData name="QiuTian" userId="d059b521-ee81-481f-be34-ac8650352dd5" providerId="ADAL" clId="{C66083D2-FC5C-0545-90E0-A9B527654B88}" dt="2023-03-04T09:00:07.792" v="27" actId="1076"/>
          <ac:spMkLst>
            <pc:docMk/>
            <pc:sldMk cId="3637828554" sldId="944"/>
            <ac:spMk id="94" creationId="{F54FA741-32EB-14AC-7EAD-717E5061B813}"/>
          </ac:spMkLst>
        </pc:spChg>
        <pc:spChg chg="mod">
          <ac:chgData name="QiuTian" userId="d059b521-ee81-481f-be34-ac8650352dd5" providerId="ADAL" clId="{C66083D2-FC5C-0545-90E0-A9B527654B88}" dt="2023-03-04T09:00:07.792" v="27" actId="1076"/>
          <ac:spMkLst>
            <pc:docMk/>
            <pc:sldMk cId="3637828554" sldId="944"/>
            <ac:spMk id="95" creationId="{25E94F89-F1C2-1D92-7397-5CB52B0AC050}"/>
          </ac:spMkLst>
        </pc:spChg>
        <pc:spChg chg="mod">
          <ac:chgData name="QiuTian" userId="d059b521-ee81-481f-be34-ac8650352dd5" providerId="ADAL" clId="{C66083D2-FC5C-0545-90E0-A9B527654B88}" dt="2023-03-04T09:00:07.792" v="27" actId="1076"/>
          <ac:spMkLst>
            <pc:docMk/>
            <pc:sldMk cId="3637828554" sldId="944"/>
            <ac:spMk id="96" creationId="{790F4057-9999-9A6B-21DF-7C39437E80E6}"/>
          </ac:spMkLst>
        </pc:spChg>
        <pc:spChg chg="mod">
          <ac:chgData name="QiuTian" userId="d059b521-ee81-481f-be34-ac8650352dd5" providerId="ADAL" clId="{C66083D2-FC5C-0545-90E0-A9B527654B88}" dt="2023-03-04T09:00:07.792" v="27" actId="1076"/>
          <ac:spMkLst>
            <pc:docMk/>
            <pc:sldMk cId="3637828554" sldId="944"/>
            <ac:spMk id="97" creationId="{FD7E2266-E130-6FA3-C1FE-92B054AC5606}"/>
          </ac:spMkLst>
        </pc:spChg>
        <pc:spChg chg="mod">
          <ac:chgData name="QiuTian" userId="d059b521-ee81-481f-be34-ac8650352dd5" providerId="ADAL" clId="{C66083D2-FC5C-0545-90E0-A9B527654B88}" dt="2023-03-04T09:00:07.792" v="27" actId="1076"/>
          <ac:spMkLst>
            <pc:docMk/>
            <pc:sldMk cId="3637828554" sldId="944"/>
            <ac:spMk id="98" creationId="{44856B12-A424-9433-00C7-E81E82EED9A9}"/>
          </ac:spMkLst>
        </pc:spChg>
        <pc:spChg chg="mod">
          <ac:chgData name="QiuTian" userId="d059b521-ee81-481f-be34-ac8650352dd5" providerId="ADAL" clId="{C66083D2-FC5C-0545-90E0-A9B527654B88}" dt="2023-03-04T09:00:07.792" v="27" actId="1076"/>
          <ac:spMkLst>
            <pc:docMk/>
            <pc:sldMk cId="3637828554" sldId="944"/>
            <ac:spMk id="99" creationId="{F93BE889-6759-40B6-DC2F-C223F5BFBB44}"/>
          </ac:spMkLst>
        </pc:spChg>
        <pc:spChg chg="mod">
          <ac:chgData name="QiuTian" userId="d059b521-ee81-481f-be34-ac8650352dd5" providerId="ADAL" clId="{C66083D2-FC5C-0545-90E0-A9B527654B88}" dt="2023-03-04T09:00:07.792" v="27" actId="1076"/>
          <ac:spMkLst>
            <pc:docMk/>
            <pc:sldMk cId="3637828554" sldId="944"/>
            <ac:spMk id="100" creationId="{0F7E89BB-AAAE-9B72-9C67-99365239662E}"/>
          </ac:spMkLst>
        </pc:spChg>
        <pc:spChg chg="mod">
          <ac:chgData name="QiuTian" userId="d059b521-ee81-481f-be34-ac8650352dd5" providerId="ADAL" clId="{C66083D2-FC5C-0545-90E0-A9B527654B88}" dt="2023-03-04T09:00:07.792" v="27" actId="1076"/>
          <ac:spMkLst>
            <pc:docMk/>
            <pc:sldMk cId="3637828554" sldId="944"/>
            <ac:spMk id="101" creationId="{906B939A-EB98-411C-AA17-0C37A255233F}"/>
          </ac:spMkLst>
        </pc:spChg>
        <pc:spChg chg="mod">
          <ac:chgData name="QiuTian" userId="d059b521-ee81-481f-be34-ac8650352dd5" providerId="ADAL" clId="{C66083D2-FC5C-0545-90E0-A9B527654B88}" dt="2023-03-04T09:00:07.792" v="27" actId="1076"/>
          <ac:spMkLst>
            <pc:docMk/>
            <pc:sldMk cId="3637828554" sldId="944"/>
            <ac:spMk id="102" creationId="{2FBA0353-1B7D-8163-71B8-AEA631EADB41}"/>
          </ac:spMkLst>
        </pc:spChg>
        <pc:spChg chg="mod">
          <ac:chgData name="QiuTian" userId="d059b521-ee81-481f-be34-ac8650352dd5" providerId="ADAL" clId="{C66083D2-FC5C-0545-90E0-A9B527654B88}" dt="2023-03-04T09:00:07.792" v="27" actId="1076"/>
          <ac:spMkLst>
            <pc:docMk/>
            <pc:sldMk cId="3637828554" sldId="944"/>
            <ac:spMk id="103" creationId="{40377381-FB6B-3397-2C77-8A48685FFB13}"/>
          </ac:spMkLst>
        </pc:spChg>
        <pc:spChg chg="mod">
          <ac:chgData name="QiuTian" userId="d059b521-ee81-481f-be34-ac8650352dd5" providerId="ADAL" clId="{C66083D2-FC5C-0545-90E0-A9B527654B88}" dt="2023-03-04T09:00:07.792" v="27" actId="1076"/>
          <ac:spMkLst>
            <pc:docMk/>
            <pc:sldMk cId="3637828554" sldId="944"/>
            <ac:spMk id="104" creationId="{8637570D-DF1C-4B22-88D9-B3559BBBFFC0}"/>
          </ac:spMkLst>
        </pc:spChg>
        <pc:spChg chg="mod">
          <ac:chgData name="QiuTian" userId="d059b521-ee81-481f-be34-ac8650352dd5" providerId="ADAL" clId="{C66083D2-FC5C-0545-90E0-A9B527654B88}" dt="2023-03-04T09:00:07.792" v="27" actId="1076"/>
          <ac:spMkLst>
            <pc:docMk/>
            <pc:sldMk cId="3637828554" sldId="944"/>
            <ac:spMk id="105" creationId="{55A4D9F1-7F0F-D7B1-6271-74301BF4D8BE}"/>
          </ac:spMkLst>
        </pc:spChg>
        <pc:spChg chg="mod">
          <ac:chgData name="QiuTian" userId="d059b521-ee81-481f-be34-ac8650352dd5" providerId="ADAL" clId="{C66083D2-FC5C-0545-90E0-A9B527654B88}" dt="2023-03-04T09:00:07.792" v="27" actId="1076"/>
          <ac:spMkLst>
            <pc:docMk/>
            <pc:sldMk cId="3637828554" sldId="944"/>
            <ac:spMk id="106" creationId="{5E974CDB-46D1-8F55-EEE8-2C44C988BFEF}"/>
          </ac:spMkLst>
        </pc:spChg>
        <pc:spChg chg="mod">
          <ac:chgData name="QiuTian" userId="d059b521-ee81-481f-be34-ac8650352dd5" providerId="ADAL" clId="{C66083D2-FC5C-0545-90E0-A9B527654B88}" dt="2023-03-04T09:00:07.792" v="27" actId="1076"/>
          <ac:spMkLst>
            <pc:docMk/>
            <pc:sldMk cId="3637828554" sldId="944"/>
            <ac:spMk id="107" creationId="{48C8F39F-30CE-C823-BB0D-65C0B462955F}"/>
          </ac:spMkLst>
        </pc:spChg>
        <pc:spChg chg="mod">
          <ac:chgData name="QiuTian" userId="d059b521-ee81-481f-be34-ac8650352dd5" providerId="ADAL" clId="{C66083D2-FC5C-0545-90E0-A9B527654B88}" dt="2023-03-04T09:00:07.792" v="27" actId="1076"/>
          <ac:spMkLst>
            <pc:docMk/>
            <pc:sldMk cId="3637828554" sldId="944"/>
            <ac:spMk id="108" creationId="{F2B548DB-4CEE-9C30-630A-0CF8DD0B7A95}"/>
          </ac:spMkLst>
        </pc:spChg>
        <pc:spChg chg="mod">
          <ac:chgData name="QiuTian" userId="d059b521-ee81-481f-be34-ac8650352dd5" providerId="ADAL" clId="{C66083D2-FC5C-0545-90E0-A9B527654B88}" dt="2023-03-04T09:00:07.792" v="27" actId="1076"/>
          <ac:spMkLst>
            <pc:docMk/>
            <pc:sldMk cId="3637828554" sldId="944"/>
            <ac:spMk id="109" creationId="{1128A131-BDDE-A319-D467-FAC4527A12A6}"/>
          </ac:spMkLst>
        </pc:spChg>
        <pc:spChg chg="mod">
          <ac:chgData name="QiuTian" userId="d059b521-ee81-481f-be34-ac8650352dd5" providerId="ADAL" clId="{C66083D2-FC5C-0545-90E0-A9B527654B88}" dt="2023-03-04T09:00:07.792" v="27" actId="1076"/>
          <ac:spMkLst>
            <pc:docMk/>
            <pc:sldMk cId="3637828554" sldId="944"/>
            <ac:spMk id="110" creationId="{B7BB9AB2-41A0-A83B-4048-2BBB7A7942BF}"/>
          </ac:spMkLst>
        </pc:spChg>
        <pc:spChg chg="mod">
          <ac:chgData name="QiuTian" userId="d059b521-ee81-481f-be34-ac8650352dd5" providerId="ADAL" clId="{C66083D2-FC5C-0545-90E0-A9B527654B88}" dt="2023-03-04T09:00:07.792" v="27" actId="1076"/>
          <ac:spMkLst>
            <pc:docMk/>
            <pc:sldMk cId="3637828554" sldId="944"/>
            <ac:spMk id="111" creationId="{161D05C5-2CAA-CF92-F803-06F3A06A93B4}"/>
          </ac:spMkLst>
        </pc:spChg>
        <pc:spChg chg="mod">
          <ac:chgData name="QiuTian" userId="d059b521-ee81-481f-be34-ac8650352dd5" providerId="ADAL" clId="{C66083D2-FC5C-0545-90E0-A9B527654B88}" dt="2023-03-04T09:00:07.792" v="27" actId="1076"/>
          <ac:spMkLst>
            <pc:docMk/>
            <pc:sldMk cId="3637828554" sldId="944"/>
            <ac:spMk id="112" creationId="{28EFE3CB-CCE4-D83D-9B58-94E3069D8E3F}"/>
          </ac:spMkLst>
        </pc:spChg>
        <pc:spChg chg="mod">
          <ac:chgData name="QiuTian" userId="d059b521-ee81-481f-be34-ac8650352dd5" providerId="ADAL" clId="{C66083D2-FC5C-0545-90E0-A9B527654B88}" dt="2023-03-04T09:00:07.792" v="27" actId="1076"/>
          <ac:spMkLst>
            <pc:docMk/>
            <pc:sldMk cId="3637828554" sldId="944"/>
            <ac:spMk id="113" creationId="{F52F6E2B-F974-C538-99FD-8305434A93FB}"/>
          </ac:spMkLst>
        </pc:spChg>
        <pc:spChg chg="mod">
          <ac:chgData name="QiuTian" userId="d059b521-ee81-481f-be34-ac8650352dd5" providerId="ADAL" clId="{C66083D2-FC5C-0545-90E0-A9B527654B88}" dt="2023-03-04T09:00:07.792" v="27" actId="1076"/>
          <ac:spMkLst>
            <pc:docMk/>
            <pc:sldMk cId="3637828554" sldId="944"/>
            <ac:spMk id="114" creationId="{AC5A3CEE-848F-CADC-FFF0-313E3565193C}"/>
          </ac:spMkLst>
        </pc:spChg>
        <pc:spChg chg="mod">
          <ac:chgData name="QiuTian" userId="d059b521-ee81-481f-be34-ac8650352dd5" providerId="ADAL" clId="{C66083D2-FC5C-0545-90E0-A9B527654B88}" dt="2023-03-04T09:00:07.792" v="27" actId="1076"/>
          <ac:spMkLst>
            <pc:docMk/>
            <pc:sldMk cId="3637828554" sldId="944"/>
            <ac:spMk id="115" creationId="{C2CC8DF1-A8E7-EEB2-CDD0-C4DAEC8525AC}"/>
          </ac:spMkLst>
        </pc:spChg>
        <pc:spChg chg="mod">
          <ac:chgData name="QiuTian" userId="d059b521-ee81-481f-be34-ac8650352dd5" providerId="ADAL" clId="{C66083D2-FC5C-0545-90E0-A9B527654B88}" dt="2023-03-04T09:00:07.792" v="27" actId="1076"/>
          <ac:spMkLst>
            <pc:docMk/>
            <pc:sldMk cId="3637828554" sldId="944"/>
            <ac:spMk id="116" creationId="{B58FA1BB-824A-7EF3-55AB-BFCC3500FB5D}"/>
          </ac:spMkLst>
        </pc:spChg>
        <pc:spChg chg="mod">
          <ac:chgData name="QiuTian" userId="d059b521-ee81-481f-be34-ac8650352dd5" providerId="ADAL" clId="{C66083D2-FC5C-0545-90E0-A9B527654B88}" dt="2023-03-04T09:00:07.792" v="27" actId="1076"/>
          <ac:spMkLst>
            <pc:docMk/>
            <pc:sldMk cId="3637828554" sldId="944"/>
            <ac:spMk id="117" creationId="{D06D1B71-6B86-8119-F663-D8089E3D6D0D}"/>
          </ac:spMkLst>
        </pc:spChg>
        <pc:spChg chg="mod">
          <ac:chgData name="QiuTian" userId="d059b521-ee81-481f-be34-ac8650352dd5" providerId="ADAL" clId="{C66083D2-FC5C-0545-90E0-A9B527654B88}" dt="2023-03-04T09:00:07.792" v="27" actId="1076"/>
          <ac:spMkLst>
            <pc:docMk/>
            <pc:sldMk cId="3637828554" sldId="944"/>
            <ac:spMk id="118" creationId="{023FF774-FBBA-2F9B-49C1-1F2638134EAA}"/>
          </ac:spMkLst>
        </pc:spChg>
        <pc:spChg chg="mod">
          <ac:chgData name="QiuTian" userId="d059b521-ee81-481f-be34-ac8650352dd5" providerId="ADAL" clId="{C66083D2-FC5C-0545-90E0-A9B527654B88}" dt="2023-03-04T09:00:07.792" v="27" actId="1076"/>
          <ac:spMkLst>
            <pc:docMk/>
            <pc:sldMk cId="3637828554" sldId="944"/>
            <ac:spMk id="119" creationId="{E21E4D5C-3C28-5DF6-091A-E1213907FBC5}"/>
          </ac:spMkLst>
        </pc:spChg>
        <pc:spChg chg="mod">
          <ac:chgData name="QiuTian" userId="d059b521-ee81-481f-be34-ac8650352dd5" providerId="ADAL" clId="{C66083D2-FC5C-0545-90E0-A9B527654B88}" dt="2023-03-04T09:00:07.792" v="27" actId="1076"/>
          <ac:spMkLst>
            <pc:docMk/>
            <pc:sldMk cId="3637828554" sldId="944"/>
            <ac:spMk id="120" creationId="{24752647-9E89-6B98-4A8E-9C38B1A0265A}"/>
          </ac:spMkLst>
        </pc:spChg>
        <pc:spChg chg="mod">
          <ac:chgData name="QiuTian" userId="d059b521-ee81-481f-be34-ac8650352dd5" providerId="ADAL" clId="{C66083D2-FC5C-0545-90E0-A9B527654B88}" dt="2023-03-04T09:00:07.792" v="27" actId="1076"/>
          <ac:spMkLst>
            <pc:docMk/>
            <pc:sldMk cId="3637828554" sldId="944"/>
            <ac:spMk id="121" creationId="{6E0DF590-7222-398E-88C4-D38CBA2A5087}"/>
          </ac:spMkLst>
        </pc:spChg>
        <pc:spChg chg="mod">
          <ac:chgData name="QiuTian" userId="d059b521-ee81-481f-be34-ac8650352dd5" providerId="ADAL" clId="{C66083D2-FC5C-0545-90E0-A9B527654B88}" dt="2023-03-04T09:00:07.792" v="27" actId="1076"/>
          <ac:spMkLst>
            <pc:docMk/>
            <pc:sldMk cId="3637828554" sldId="944"/>
            <ac:spMk id="122" creationId="{581CF57D-9959-79ED-2499-C08E87C58796}"/>
          </ac:spMkLst>
        </pc:spChg>
        <pc:spChg chg="mod">
          <ac:chgData name="QiuTian" userId="d059b521-ee81-481f-be34-ac8650352dd5" providerId="ADAL" clId="{C66083D2-FC5C-0545-90E0-A9B527654B88}" dt="2023-03-04T09:00:07.792" v="27" actId="1076"/>
          <ac:spMkLst>
            <pc:docMk/>
            <pc:sldMk cId="3637828554" sldId="944"/>
            <ac:spMk id="123" creationId="{9F13FF11-5CAE-4762-724C-740037CDF5BE}"/>
          </ac:spMkLst>
        </pc:spChg>
        <pc:spChg chg="mod">
          <ac:chgData name="QiuTian" userId="d059b521-ee81-481f-be34-ac8650352dd5" providerId="ADAL" clId="{C66083D2-FC5C-0545-90E0-A9B527654B88}" dt="2023-03-04T09:00:07.792" v="27" actId="1076"/>
          <ac:spMkLst>
            <pc:docMk/>
            <pc:sldMk cId="3637828554" sldId="944"/>
            <ac:spMk id="124" creationId="{06521787-06D7-BD40-1910-DF994257213C}"/>
          </ac:spMkLst>
        </pc:spChg>
        <pc:spChg chg="mod">
          <ac:chgData name="QiuTian" userId="d059b521-ee81-481f-be34-ac8650352dd5" providerId="ADAL" clId="{C66083D2-FC5C-0545-90E0-A9B527654B88}" dt="2023-03-04T09:00:07.792" v="27" actId="1076"/>
          <ac:spMkLst>
            <pc:docMk/>
            <pc:sldMk cId="3637828554" sldId="944"/>
            <ac:spMk id="125" creationId="{B481BA88-7E53-7A17-C49F-74B050BABF89}"/>
          </ac:spMkLst>
        </pc:spChg>
        <pc:spChg chg="mod">
          <ac:chgData name="QiuTian" userId="d059b521-ee81-481f-be34-ac8650352dd5" providerId="ADAL" clId="{C66083D2-FC5C-0545-90E0-A9B527654B88}" dt="2023-03-04T09:00:07.792" v="27" actId="1076"/>
          <ac:spMkLst>
            <pc:docMk/>
            <pc:sldMk cId="3637828554" sldId="944"/>
            <ac:spMk id="126" creationId="{36C5EE1E-66F1-3EF8-4507-7DBBBCD5899A}"/>
          </ac:spMkLst>
        </pc:spChg>
        <pc:spChg chg="mod">
          <ac:chgData name="QiuTian" userId="d059b521-ee81-481f-be34-ac8650352dd5" providerId="ADAL" clId="{C66083D2-FC5C-0545-90E0-A9B527654B88}" dt="2023-03-04T09:00:07.792" v="27" actId="1076"/>
          <ac:spMkLst>
            <pc:docMk/>
            <pc:sldMk cId="3637828554" sldId="944"/>
            <ac:spMk id="127" creationId="{B9BFF1C0-597C-B5C4-E1B7-B8D958615DEA}"/>
          </ac:spMkLst>
        </pc:spChg>
        <pc:spChg chg="mod">
          <ac:chgData name="QiuTian" userId="d059b521-ee81-481f-be34-ac8650352dd5" providerId="ADAL" clId="{C66083D2-FC5C-0545-90E0-A9B527654B88}" dt="2023-03-04T09:00:07.792" v="27" actId="1076"/>
          <ac:spMkLst>
            <pc:docMk/>
            <pc:sldMk cId="3637828554" sldId="944"/>
            <ac:spMk id="134" creationId="{41799084-1AD2-10ED-82CD-01C594A00691}"/>
          </ac:spMkLst>
        </pc:spChg>
        <pc:spChg chg="mod">
          <ac:chgData name="QiuTian" userId="d059b521-ee81-481f-be34-ac8650352dd5" providerId="ADAL" clId="{C66083D2-FC5C-0545-90E0-A9B527654B88}" dt="2023-03-04T09:00:07.792" v="27" actId="1076"/>
          <ac:spMkLst>
            <pc:docMk/>
            <pc:sldMk cId="3637828554" sldId="944"/>
            <ac:spMk id="135" creationId="{DBF67B46-990A-75C1-CAFF-4D33BF5FE3B8}"/>
          </ac:spMkLst>
        </pc:spChg>
        <pc:spChg chg="mod">
          <ac:chgData name="QiuTian" userId="d059b521-ee81-481f-be34-ac8650352dd5" providerId="ADAL" clId="{C66083D2-FC5C-0545-90E0-A9B527654B88}" dt="2023-03-04T09:00:07.792" v="27" actId="1076"/>
          <ac:spMkLst>
            <pc:docMk/>
            <pc:sldMk cId="3637828554" sldId="944"/>
            <ac:spMk id="136" creationId="{2B7B66F9-35BA-B648-DDDA-F69FED52EB20}"/>
          </ac:spMkLst>
        </pc:spChg>
        <pc:spChg chg="mod">
          <ac:chgData name="QiuTian" userId="d059b521-ee81-481f-be34-ac8650352dd5" providerId="ADAL" clId="{C66083D2-FC5C-0545-90E0-A9B527654B88}" dt="2023-03-04T09:00:07.792" v="27" actId="1076"/>
          <ac:spMkLst>
            <pc:docMk/>
            <pc:sldMk cId="3637828554" sldId="944"/>
            <ac:spMk id="137" creationId="{9150EAF5-CDBD-8595-BE21-BA0D6213CAD7}"/>
          </ac:spMkLst>
        </pc:spChg>
        <pc:spChg chg="mod">
          <ac:chgData name="QiuTian" userId="d059b521-ee81-481f-be34-ac8650352dd5" providerId="ADAL" clId="{C66083D2-FC5C-0545-90E0-A9B527654B88}" dt="2023-03-04T09:00:07.792" v="27" actId="1076"/>
          <ac:spMkLst>
            <pc:docMk/>
            <pc:sldMk cId="3637828554" sldId="944"/>
            <ac:spMk id="138" creationId="{FC3D7753-1B8D-0741-CEAC-44E1BB4D2970}"/>
          </ac:spMkLst>
        </pc:spChg>
        <pc:spChg chg="mod">
          <ac:chgData name="QiuTian" userId="d059b521-ee81-481f-be34-ac8650352dd5" providerId="ADAL" clId="{C66083D2-FC5C-0545-90E0-A9B527654B88}" dt="2023-03-04T09:00:07.792" v="27" actId="1076"/>
          <ac:spMkLst>
            <pc:docMk/>
            <pc:sldMk cId="3637828554" sldId="944"/>
            <ac:spMk id="139" creationId="{DA073877-A11C-647F-2D6B-E841180AF87B}"/>
          </ac:spMkLst>
        </pc:spChg>
        <pc:spChg chg="mod">
          <ac:chgData name="QiuTian" userId="d059b521-ee81-481f-be34-ac8650352dd5" providerId="ADAL" clId="{C66083D2-FC5C-0545-90E0-A9B527654B88}" dt="2023-03-04T09:00:07.792" v="27" actId="1076"/>
          <ac:spMkLst>
            <pc:docMk/>
            <pc:sldMk cId="3637828554" sldId="944"/>
            <ac:spMk id="140" creationId="{354F47AD-74D4-6C7E-920B-9EF57779FA8A}"/>
          </ac:spMkLst>
        </pc:spChg>
        <pc:spChg chg="mod">
          <ac:chgData name="QiuTian" userId="d059b521-ee81-481f-be34-ac8650352dd5" providerId="ADAL" clId="{C66083D2-FC5C-0545-90E0-A9B527654B88}" dt="2023-03-04T09:00:07.792" v="27" actId="1076"/>
          <ac:spMkLst>
            <pc:docMk/>
            <pc:sldMk cId="3637828554" sldId="944"/>
            <ac:spMk id="141" creationId="{E7EAB9D2-CDD2-CE10-FF91-D5B7C21DCF52}"/>
          </ac:spMkLst>
        </pc:spChg>
        <pc:spChg chg="mod">
          <ac:chgData name="QiuTian" userId="d059b521-ee81-481f-be34-ac8650352dd5" providerId="ADAL" clId="{C66083D2-FC5C-0545-90E0-A9B527654B88}" dt="2023-03-04T09:00:07.792" v="27" actId="1076"/>
          <ac:spMkLst>
            <pc:docMk/>
            <pc:sldMk cId="3637828554" sldId="944"/>
            <ac:spMk id="142" creationId="{68DEDB6F-5BB3-B67E-B3A3-6A42449A8846}"/>
          </ac:spMkLst>
        </pc:spChg>
        <pc:spChg chg="mod">
          <ac:chgData name="QiuTian" userId="d059b521-ee81-481f-be34-ac8650352dd5" providerId="ADAL" clId="{C66083D2-FC5C-0545-90E0-A9B527654B88}" dt="2023-03-04T09:00:07.792" v="27" actId="1076"/>
          <ac:spMkLst>
            <pc:docMk/>
            <pc:sldMk cId="3637828554" sldId="944"/>
            <ac:spMk id="143" creationId="{6EA75DC4-AC95-746A-8885-878C957AE202}"/>
          </ac:spMkLst>
        </pc:spChg>
        <pc:spChg chg="mod">
          <ac:chgData name="QiuTian" userId="d059b521-ee81-481f-be34-ac8650352dd5" providerId="ADAL" clId="{C66083D2-FC5C-0545-90E0-A9B527654B88}" dt="2023-03-04T09:00:07.792" v="27" actId="1076"/>
          <ac:spMkLst>
            <pc:docMk/>
            <pc:sldMk cId="3637828554" sldId="944"/>
            <ac:spMk id="145" creationId="{A2A7CE8E-4180-29F8-C4CD-9FBE52BD3365}"/>
          </ac:spMkLst>
        </pc:spChg>
        <pc:spChg chg="mod">
          <ac:chgData name="QiuTian" userId="d059b521-ee81-481f-be34-ac8650352dd5" providerId="ADAL" clId="{C66083D2-FC5C-0545-90E0-A9B527654B88}" dt="2023-03-04T09:00:07.792" v="27" actId="1076"/>
          <ac:spMkLst>
            <pc:docMk/>
            <pc:sldMk cId="3637828554" sldId="944"/>
            <ac:spMk id="146" creationId="{5AFAFC66-FEBA-2AA8-960A-FAFF4598D7E7}"/>
          </ac:spMkLst>
        </pc:spChg>
        <pc:spChg chg="mod">
          <ac:chgData name="QiuTian" userId="d059b521-ee81-481f-be34-ac8650352dd5" providerId="ADAL" clId="{C66083D2-FC5C-0545-90E0-A9B527654B88}" dt="2023-03-04T09:00:07.792" v="27" actId="1076"/>
          <ac:spMkLst>
            <pc:docMk/>
            <pc:sldMk cId="3637828554" sldId="944"/>
            <ac:spMk id="147" creationId="{A77ACB1A-738B-5600-BB15-E23850F62FC6}"/>
          </ac:spMkLst>
        </pc:spChg>
        <pc:spChg chg="mod">
          <ac:chgData name="QiuTian" userId="d059b521-ee81-481f-be34-ac8650352dd5" providerId="ADAL" clId="{C66083D2-FC5C-0545-90E0-A9B527654B88}" dt="2023-03-04T09:00:07.792" v="27" actId="1076"/>
          <ac:spMkLst>
            <pc:docMk/>
            <pc:sldMk cId="3637828554" sldId="944"/>
            <ac:spMk id="148" creationId="{AF5E1722-3A3F-4E27-0BBF-36B761B9F86F}"/>
          </ac:spMkLst>
        </pc:spChg>
        <pc:spChg chg="mod">
          <ac:chgData name="QiuTian" userId="d059b521-ee81-481f-be34-ac8650352dd5" providerId="ADAL" clId="{C66083D2-FC5C-0545-90E0-A9B527654B88}" dt="2023-03-04T09:00:07.792" v="27" actId="1076"/>
          <ac:spMkLst>
            <pc:docMk/>
            <pc:sldMk cId="3637828554" sldId="944"/>
            <ac:spMk id="149" creationId="{939E8F30-08BF-735F-6D49-95E1D1BBEF65}"/>
          </ac:spMkLst>
        </pc:spChg>
        <pc:spChg chg="mod">
          <ac:chgData name="QiuTian" userId="d059b521-ee81-481f-be34-ac8650352dd5" providerId="ADAL" clId="{C66083D2-FC5C-0545-90E0-A9B527654B88}" dt="2023-03-04T09:00:07.792" v="27" actId="1076"/>
          <ac:spMkLst>
            <pc:docMk/>
            <pc:sldMk cId="3637828554" sldId="944"/>
            <ac:spMk id="150" creationId="{9DA3E318-980B-F8BD-A223-0B85FBE8AB72}"/>
          </ac:spMkLst>
        </pc:spChg>
        <pc:spChg chg="mod">
          <ac:chgData name="QiuTian" userId="d059b521-ee81-481f-be34-ac8650352dd5" providerId="ADAL" clId="{C66083D2-FC5C-0545-90E0-A9B527654B88}" dt="2023-03-04T09:00:07.792" v="27" actId="1076"/>
          <ac:spMkLst>
            <pc:docMk/>
            <pc:sldMk cId="3637828554" sldId="944"/>
            <ac:spMk id="151" creationId="{DB3EE628-BF68-F592-56FF-E3D9A55911F4}"/>
          </ac:spMkLst>
        </pc:spChg>
        <pc:spChg chg="mod">
          <ac:chgData name="QiuTian" userId="d059b521-ee81-481f-be34-ac8650352dd5" providerId="ADAL" clId="{C66083D2-FC5C-0545-90E0-A9B527654B88}" dt="2023-03-04T09:00:07.792" v="27" actId="1076"/>
          <ac:spMkLst>
            <pc:docMk/>
            <pc:sldMk cId="3637828554" sldId="944"/>
            <ac:spMk id="152" creationId="{94D7A727-0D30-3475-F91A-A9B38E8951DE}"/>
          </ac:spMkLst>
        </pc:spChg>
        <pc:spChg chg="mod">
          <ac:chgData name="QiuTian" userId="d059b521-ee81-481f-be34-ac8650352dd5" providerId="ADAL" clId="{C66083D2-FC5C-0545-90E0-A9B527654B88}" dt="2023-03-04T09:00:07.792" v="27" actId="1076"/>
          <ac:spMkLst>
            <pc:docMk/>
            <pc:sldMk cId="3637828554" sldId="944"/>
            <ac:spMk id="153" creationId="{EFDEFE26-6A7E-6F8B-8C16-57A380CB8C6F}"/>
          </ac:spMkLst>
        </pc:spChg>
        <pc:spChg chg="mod">
          <ac:chgData name="QiuTian" userId="d059b521-ee81-481f-be34-ac8650352dd5" providerId="ADAL" clId="{C66083D2-FC5C-0545-90E0-A9B527654B88}" dt="2023-03-04T09:00:07.792" v="27" actId="1076"/>
          <ac:spMkLst>
            <pc:docMk/>
            <pc:sldMk cId="3637828554" sldId="944"/>
            <ac:spMk id="154" creationId="{F989162F-1570-5554-74CD-B6733E425642}"/>
          </ac:spMkLst>
        </pc:spChg>
        <pc:spChg chg="mod">
          <ac:chgData name="QiuTian" userId="d059b521-ee81-481f-be34-ac8650352dd5" providerId="ADAL" clId="{C66083D2-FC5C-0545-90E0-A9B527654B88}" dt="2023-03-04T09:00:07.792" v="27" actId="1076"/>
          <ac:spMkLst>
            <pc:docMk/>
            <pc:sldMk cId="3637828554" sldId="944"/>
            <ac:spMk id="155" creationId="{5780D16E-911A-DB02-6A0A-439D9BA21EB3}"/>
          </ac:spMkLst>
        </pc:spChg>
        <pc:spChg chg="mod">
          <ac:chgData name="QiuTian" userId="d059b521-ee81-481f-be34-ac8650352dd5" providerId="ADAL" clId="{C66083D2-FC5C-0545-90E0-A9B527654B88}" dt="2023-03-04T09:00:07.792" v="27" actId="1076"/>
          <ac:spMkLst>
            <pc:docMk/>
            <pc:sldMk cId="3637828554" sldId="944"/>
            <ac:spMk id="156" creationId="{051E4B7A-6525-8EAD-7885-60BE54AE617D}"/>
          </ac:spMkLst>
        </pc:spChg>
        <pc:spChg chg="mod">
          <ac:chgData name="QiuTian" userId="d059b521-ee81-481f-be34-ac8650352dd5" providerId="ADAL" clId="{C66083D2-FC5C-0545-90E0-A9B527654B88}" dt="2023-03-04T09:00:07.792" v="27" actId="1076"/>
          <ac:spMkLst>
            <pc:docMk/>
            <pc:sldMk cId="3637828554" sldId="944"/>
            <ac:spMk id="157" creationId="{231D27C8-BA53-65F4-2F72-65ED3C38172C}"/>
          </ac:spMkLst>
        </pc:spChg>
        <pc:spChg chg="mod">
          <ac:chgData name="QiuTian" userId="d059b521-ee81-481f-be34-ac8650352dd5" providerId="ADAL" clId="{C66083D2-FC5C-0545-90E0-A9B527654B88}" dt="2023-03-04T09:00:07.792" v="27" actId="1076"/>
          <ac:spMkLst>
            <pc:docMk/>
            <pc:sldMk cId="3637828554" sldId="944"/>
            <ac:spMk id="159" creationId="{C1DA68A9-DC34-6C10-5EFC-2BE9EA70D7F4}"/>
          </ac:spMkLst>
        </pc:spChg>
        <pc:spChg chg="mod">
          <ac:chgData name="QiuTian" userId="d059b521-ee81-481f-be34-ac8650352dd5" providerId="ADAL" clId="{C66083D2-FC5C-0545-90E0-A9B527654B88}" dt="2023-03-04T09:00:07.792" v="27" actId="1076"/>
          <ac:spMkLst>
            <pc:docMk/>
            <pc:sldMk cId="3637828554" sldId="944"/>
            <ac:spMk id="160" creationId="{CA379D74-4A4D-C521-24A9-70340D5B8A8B}"/>
          </ac:spMkLst>
        </pc:spChg>
        <pc:spChg chg="mod">
          <ac:chgData name="QiuTian" userId="d059b521-ee81-481f-be34-ac8650352dd5" providerId="ADAL" clId="{C66083D2-FC5C-0545-90E0-A9B527654B88}" dt="2023-03-04T09:00:07.792" v="27" actId="1076"/>
          <ac:spMkLst>
            <pc:docMk/>
            <pc:sldMk cId="3637828554" sldId="944"/>
            <ac:spMk id="161" creationId="{0146AFC5-3E93-E36C-631E-1694F4FF0B26}"/>
          </ac:spMkLst>
        </pc:spChg>
        <pc:spChg chg="mod">
          <ac:chgData name="QiuTian" userId="d059b521-ee81-481f-be34-ac8650352dd5" providerId="ADAL" clId="{C66083D2-FC5C-0545-90E0-A9B527654B88}" dt="2023-03-04T09:00:07.792" v="27" actId="1076"/>
          <ac:spMkLst>
            <pc:docMk/>
            <pc:sldMk cId="3637828554" sldId="944"/>
            <ac:spMk id="162" creationId="{E2D50AEB-AE0D-8B9E-6D9D-A334795D73A1}"/>
          </ac:spMkLst>
        </pc:spChg>
        <pc:spChg chg="mod">
          <ac:chgData name="QiuTian" userId="d059b521-ee81-481f-be34-ac8650352dd5" providerId="ADAL" clId="{C66083D2-FC5C-0545-90E0-A9B527654B88}" dt="2023-03-04T09:00:07.792" v="27" actId="1076"/>
          <ac:spMkLst>
            <pc:docMk/>
            <pc:sldMk cId="3637828554" sldId="944"/>
            <ac:spMk id="163" creationId="{06A0C2A3-D985-355E-EAB4-365E79125821}"/>
          </ac:spMkLst>
        </pc:spChg>
        <pc:spChg chg="mod">
          <ac:chgData name="QiuTian" userId="d059b521-ee81-481f-be34-ac8650352dd5" providerId="ADAL" clId="{C66083D2-FC5C-0545-90E0-A9B527654B88}" dt="2023-03-04T09:00:07.792" v="27" actId="1076"/>
          <ac:spMkLst>
            <pc:docMk/>
            <pc:sldMk cId="3637828554" sldId="944"/>
            <ac:spMk id="164" creationId="{441F4590-1A40-1A00-EECD-57033A697DA8}"/>
          </ac:spMkLst>
        </pc:spChg>
        <pc:spChg chg="mod">
          <ac:chgData name="QiuTian" userId="d059b521-ee81-481f-be34-ac8650352dd5" providerId="ADAL" clId="{C66083D2-FC5C-0545-90E0-A9B527654B88}" dt="2023-03-04T09:00:07.792" v="27" actId="1076"/>
          <ac:spMkLst>
            <pc:docMk/>
            <pc:sldMk cId="3637828554" sldId="944"/>
            <ac:spMk id="165" creationId="{662E5FED-40CA-8085-7D3E-43DCC22865A9}"/>
          </ac:spMkLst>
        </pc:spChg>
        <pc:spChg chg="mod">
          <ac:chgData name="QiuTian" userId="d059b521-ee81-481f-be34-ac8650352dd5" providerId="ADAL" clId="{C66083D2-FC5C-0545-90E0-A9B527654B88}" dt="2023-03-04T09:00:07.792" v="27" actId="1076"/>
          <ac:spMkLst>
            <pc:docMk/>
            <pc:sldMk cId="3637828554" sldId="944"/>
            <ac:spMk id="167" creationId="{7A36EF24-9481-1CE4-DE2F-413CAEA7DE94}"/>
          </ac:spMkLst>
        </pc:spChg>
        <pc:spChg chg="mod">
          <ac:chgData name="QiuTian" userId="d059b521-ee81-481f-be34-ac8650352dd5" providerId="ADAL" clId="{C66083D2-FC5C-0545-90E0-A9B527654B88}" dt="2023-03-04T09:00:07.792" v="27" actId="1076"/>
          <ac:spMkLst>
            <pc:docMk/>
            <pc:sldMk cId="3637828554" sldId="944"/>
            <ac:spMk id="168" creationId="{B5113420-F753-0B36-DEAA-7CCDD67E519C}"/>
          </ac:spMkLst>
        </pc:spChg>
        <pc:spChg chg="mod">
          <ac:chgData name="QiuTian" userId="d059b521-ee81-481f-be34-ac8650352dd5" providerId="ADAL" clId="{C66083D2-FC5C-0545-90E0-A9B527654B88}" dt="2023-03-04T09:00:07.792" v="27" actId="1076"/>
          <ac:spMkLst>
            <pc:docMk/>
            <pc:sldMk cId="3637828554" sldId="944"/>
            <ac:spMk id="169" creationId="{A1635283-2C14-B566-A551-2373EF3D4E1D}"/>
          </ac:spMkLst>
        </pc:spChg>
        <pc:spChg chg="mod">
          <ac:chgData name="QiuTian" userId="d059b521-ee81-481f-be34-ac8650352dd5" providerId="ADAL" clId="{C66083D2-FC5C-0545-90E0-A9B527654B88}" dt="2023-03-04T09:00:07.792" v="27" actId="1076"/>
          <ac:spMkLst>
            <pc:docMk/>
            <pc:sldMk cId="3637828554" sldId="944"/>
            <ac:spMk id="170" creationId="{300EF4BF-DB9B-BF51-F277-1740053D42C9}"/>
          </ac:spMkLst>
        </pc:spChg>
        <pc:spChg chg="mod">
          <ac:chgData name="QiuTian" userId="d059b521-ee81-481f-be34-ac8650352dd5" providerId="ADAL" clId="{C66083D2-FC5C-0545-90E0-A9B527654B88}" dt="2023-03-04T09:00:07.792" v="27" actId="1076"/>
          <ac:spMkLst>
            <pc:docMk/>
            <pc:sldMk cId="3637828554" sldId="944"/>
            <ac:spMk id="171" creationId="{CCAE9DAF-DF3A-03CE-6A3C-48F3046AC3B3}"/>
          </ac:spMkLst>
        </pc:spChg>
        <pc:spChg chg="mod">
          <ac:chgData name="QiuTian" userId="d059b521-ee81-481f-be34-ac8650352dd5" providerId="ADAL" clId="{C66083D2-FC5C-0545-90E0-A9B527654B88}" dt="2023-03-04T09:00:07.792" v="27" actId="1076"/>
          <ac:spMkLst>
            <pc:docMk/>
            <pc:sldMk cId="3637828554" sldId="944"/>
            <ac:spMk id="172" creationId="{67B77445-0273-5035-BF03-2959118572E7}"/>
          </ac:spMkLst>
        </pc:spChg>
        <pc:spChg chg="mod">
          <ac:chgData name="QiuTian" userId="d059b521-ee81-481f-be34-ac8650352dd5" providerId="ADAL" clId="{C66083D2-FC5C-0545-90E0-A9B527654B88}" dt="2023-03-04T09:00:07.792" v="27" actId="1076"/>
          <ac:spMkLst>
            <pc:docMk/>
            <pc:sldMk cId="3637828554" sldId="944"/>
            <ac:spMk id="173" creationId="{DDBAF55E-9E64-48F0-C084-998A1BDC1C20}"/>
          </ac:spMkLst>
        </pc:spChg>
        <pc:spChg chg="mod">
          <ac:chgData name="QiuTian" userId="d059b521-ee81-481f-be34-ac8650352dd5" providerId="ADAL" clId="{C66083D2-FC5C-0545-90E0-A9B527654B88}" dt="2023-03-04T09:00:07.792" v="27" actId="1076"/>
          <ac:spMkLst>
            <pc:docMk/>
            <pc:sldMk cId="3637828554" sldId="944"/>
            <ac:spMk id="175" creationId="{035C5BA0-8B86-BFD9-DC5E-B52D8C9E2FE6}"/>
          </ac:spMkLst>
        </pc:spChg>
        <pc:spChg chg="mod">
          <ac:chgData name="QiuTian" userId="d059b521-ee81-481f-be34-ac8650352dd5" providerId="ADAL" clId="{C66083D2-FC5C-0545-90E0-A9B527654B88}" dt="2023-03-04T09:00:07.792" v="27" actId="1076"/>
          <ac:spMkLst>
            <pc:docMk/>
            <pc:sldMk cId="3637828554" sldId="944"/>
            <ac:spMk id="176" creationId="{37514386-F814-27EE-8C3B-47D0BC3A66E5}"/>
          </ac:spMkLst>
        </pc:spChg>
        <pc:spChg chg="mod">
          <ac:chgData name="QiuTian" userId="d059b521-ee81-481f-be34-ac8650352dd5" providerId="ADAL" clId="{C66083D2-FC5C-0545-90E0-A9B527654B88}" dt="2023-03-04T09:00:07.792" v="27" actId="1076"/>
          <ac:spMkLst>
            <pc:docMk/>
            <pc:sldMk cId="3637828554" sldId="944"/>
            <ac:spMk id="177" creationId="{E717E028-66B5-01B1-D1C9-E7FC3CBEA375}"/>
          </ac:spMkLst>
        </pc:spChg>
        <pc:spChg chg="mod">
          <ac:chgData name="QiuTian" userId="d059b521-ee81-481f-be34-ac8650352dd5" providerId="ADAL" clId="{C66083D2-FC5C-0545-90E0-A9B527654B88}" dt="2023-03-04T09:00:07.792" v="27" actId="1076"/>
          <ac:spMkLst>
            <pc:docMk/>
            <pc:sldMk cId="3637828554" sldId="944"/>
            <ac:spMk id="178" creationId="{772777DB-A6A1-4D50-9815-0E9ECCD815EF}"/>
          </ac:spMkLst>
        </pc:spChg>
        <pc:spChg chg="mod">
          <ac:chgData name="QiuTian" userId="d059b521-ee81-481f-be34-ac8650352dd5" providerId="ADAL" clId="{C66083D2-FC5C-0545-90E0-A9B527654B88}" dt="2023-03-04T09:00:07.792" v="27" actId="1076"/>
          <ac:spMkLst>
            <pc:docMk/>
            <pc:sldMk cId="3637828554" sldId="944"/>
            <ac:spMk id="179" creationId="{8D410DD8-B1B8-7FF1-29D5-546D53C75594}"/>
          </ac:spMkLst>
        </pc:spChg>
        <pc:spChg chg="mod">
          <ac:chgData name="QiuTian" userId="d059b521-ee81-481f-be34-ac8650352dd5" providerId="ADAL" clId="{C66083D2-FC5C-0545-90E0-A9B527654B88}" dt="2023-03-04T09:00:07.792" v="27" actId="1076"/>
          <ac:spMkLst>
            <pc:docMk/>
            <pc:sldMk cId="3637828554" sldId="944"/>
            <ac:spMk id="180" creationId="{5E2372F0-8FE3-3549-0E80-B7801595BDD5}"/>
          </ac:spMkLst>
        </pc:spChg>
        <pc:spChg chg="mod">
          <ac:chgData name="QiuTian" userId="d059b521-ee81-481f-be34-ac8650352dd5" providerId="ADAL" clId="{C66083D2-FC5C-0545-90E0-A9B527654B88}" dt="2023-03-04T09:00:07.792" v="27" actId="1076"/>
          <ac:spMkLst>
            <pc:docMk/>
            <pc:sldMk cId="3637828554" sldId="944"/>
            <ac:spMk id="181" creationId="{D2CFE0F7-0FD7-C9D4-DB45-13EF53AB42D7}"/>
          </ac:spMkLst>
        </pc:spChg>
        <pc:spChg chg="mod">
          <ac:chgData name="QiuTian" userId="d059b521-ee81-481f-be34-ac8650352dd5" providerId="ADAL" clId="{C66083D2-FC5C-0545-90E0-A9B527654B88}" dt="2023-03-04T09:00:07.792" v="27" actId="1076"/>
          <ac:spMkLst>
            <pc:docMk/>
            <pc:sldMk cId="3637828554" sldId="944"/>
            <ac:spMk id="183" creationId="{4653C1C8-7FD2-9CA1-0D20-3C3DCBE974F5}"/>
          </ac:spMkLst>
        </pc:spChg>
        <pc:spChg chg="mod">
          <ac:chgData name="QiuTian" userId="d059b521-ee81-481f-be34-ac8650352dd5" providerId="ADAL" clId="{C66083D2-FC5C-0545-90E0-A9B527654B88}" dt="2023-03-04T09:00:07.792" v="27" actId="1076"/>
          <ac:spMkLst>
            <pc:docMk/>
            <pc:sldMk cId="3637828554" sldId="944"/>
            <ac:spMk id="184" creationId="{1CDB7733-8597-BAA2-60A2-630D42531B44}"/>
          </ac:spMkLst>
        </pc:spChg>
        <pc:spChg chg="mod">
          <ac:chgData name="QiuTian" userId="d059b521-ee81-481f-be34-ac8650352dd5" providerId="ADAL" clId="{C66083D2-FC5C-0545-90E0-A9B527654B88}" dt="2023-03-04T09:00:07.792" v="27" actId="1076"/>
          <ac:spMkLst>
            <pc:docMk/>
            <pc:sldMk cId="3637828554" sldId="944"/>
            <ac:spMk id="185" creationId="{C365BEE8-1D2D-D50E-1214-6393E994D64D}"/>
          </ac:spMkLst>
        </pc:spChg>
        <pc:spChg chg="mod">
          <ac:chgData name="QiuTian" userId="d059b521-ee81-481f-be34-ac8650352dd5" providerId="ADAL" clId="{C66083D2-FC5C-0545-90E0-A9B527654B88}" dt="2023-03-04T09:00:07.792" v="27" actId="1076"/>
          <ac:spMkLst>
            <pc:docMk/>
            <pc:sldMk cId="3637828554" sldId="944"/>
            <ac:spMk id="186" creationId="{66CCDD00-A5A3-3921-7560-CF3A2361CC0B}"/>
          </ac:spMkLst>
        </pc:spChg>
        <pc:spChg chg="mod">
          <ac:chgData name="QiuTian" userId="d059b521-ee81-481f-be34-ac8650352dd5" providerId="ADAL" clId="{C66083D2-FC5C-0545-90E0-A9B527654B88}" dt="2023-03-04T09:00:07.792" v="27" actId="1076"/>
          <ac:spMkLst>
            <pc:docMk/>
            <pc:sldMk cId="3637828554" sldId="944"/>
            <ac:spMk id="187" creationId="{E8364665-9C04-2F75-C6FD-84CA509F97EF}"/>
          </ac:spMkLst>
        </pc:spChg>
        <pc:spChg chg="mod">
          <ac:chgData name="QiuTian" userId="d059b521-ee81-481f-be34-ac8650352dd5" providerId="ADAL" clId="{C66083D2-FC5C-0545-90E0-A9B527654B88}" dt="2023-03-04T09:00:07.792" v="27" actId="1076"/>
          <ac:spMkLst>
            <pc:docMk/>
            <pc:sldMk cId="3637828554" sldId="944"/>
            <ac:spMk id="188" creationId="{8DEE7D77-E993-48DF-C021-B77E4B5B4613}"/>
          </ac:spMkLst>
        </pc:spChg>
        <pc:spChg chg="mod">
          <ac:chgData name="QiuTian" userId="d059b521-ee81-481f-be34-ac8650352dd5" providerId="ADAL" clId="{C66083D2-FC5C-0545-90E0-A9B527654B88}" dt="2023-03-04T09:00:07.792" v="27" actId="1076"/>
          <ac:spMkLst>
            <pc:docMk/>
            <pc:sldMk cId="3637828554" sldId="944"/>
            <ac:spMk id="189" creationId="{7082F67C-1FD4-71B9-E580-B62A8E2F1D23}"/>
          </ac:spMkLst>
        </pc:spChg>
        <pc:spChg chg="mod">
          <ac:chgData name="QiuTian" userId="d059b521-ee81-481f-be34-ac8650352dd5" providerId="ADAL" clId="{C66083D2-FC5C-0545-90E0-A9B527654B88}" dt="2023-03-04T09:00:07.792" v="27" actId="1076"/>
          <ac:spMkLst>
            <pc:docMk/>
            <pc:sldMk cId="3637828554" sldId="944"/>
            <ac:spMk id="191" creationId="{AEAE0379-8CF9-EF49-480F-96F2862B9552}"/>
          </ac:spMkLst>
        </pc:spChg>
        <pc:spChg chg="mod">
          <ac:chgData name="QiuTian" userId="d059b521-ee81-481f-be34-ac8650352dd5" providerId="ADAL" clId="{C66083D2-FC5C-0545-90E0-A9B527654B88}" dt="2023-03-04T09:00:07.792" v="27" actId="1076"/>
          <ac:spMkLst>
            <pc:docMk/>
            <pc:sldMk cId="3637828554" sldId="944"/>
            <ac:spMk id="192" creationId="{DD10F4B8-E313-59A4-40E9-2455C08A69FB}"/>
          </ac:spMkLst>
        </pc:spChg>
        <pc:spChg chg="mod">
          <ac:chgData name="QiuTian" userId="d059b521-ee81-481f-be34-ac8650352dd5" providerId="ADAL" clId="{C66083D2-FC5C-0545-90E0-A9B527654B88}" dt="2023-03-04T09:00:07.792" v="27" actId="1076"/>
          <ac:spMkLst>
            <pc:docMk/>
            <pc:sldMk cId="3637828554" sldId="944"/>
            <ac:spMk id="193" creationId="{7C06F2F7-EDFB-485D-D588-74E71138A794}"/>
          </ac:spMkLst>
        </pc:spChg>
        <pc:spChg chg="mod">
          <ac:chgData name="QiuTian" userId="d059b521-ee81-481f-be34-ac8650352dd5" providerId="ADAL" clId="{C66083D2-FC5C-0545-90E0-A9B527654B88}" dt="2023-03-04T09:00:07.792" v="27" actId="1076"/>
          <ac:spMkLst>
            <pc:docMk/>
            <pc:sldMk cId="3637828554" sldId="944"/>
            <ac:spMk id="194" creationId="{3550E624-33D5-42DF-DD88-3CBC6CC23F66}"/>
          </ac:spMkLst>
        </pc:spChg>
        <pc:spChg chg="mod">
          <ac:chgData name="QiuTian" userId="d059b521-ee81-481f-be34-ac8650352dd5" providerId="ADAL" clId="{C66083D2-FC5C-0545-90E0-A9B527654B88}" dt="2023-03-04T09:00:07.792" v="27" actId="1076"/>
          <ac:spMkLst>
            <pc:docMk/>
            <pc:sldMk cId="3637828554" sldId="944"/>
            <ac:spMk id="195" creationId="{58004F47-4055-B966-C962-C7EFFF159F69}"/>
          </ac:spMkLst>
        </pc:spChg>
        <pc:spChg chg="mod">
          <ac:chgData name="QiuTian" userId="d059b521-ee81-481f-be34-ac8650352dd5" providerId="ADAL" clId="{C66083D2-FC5C-0545-90E0-A9B527654B88}" dt="2023-03-04T09:00:07.792" v="27" actId="1076"/>
          <ac:spMkLst>
            <pc:docMk/>
            <pc:sldMk cId="3637828554" sldId="944"/>
            <ac:spMk id="196" creationId="{11D639AC-9DF6-1683-20DC-3303E41F54BB}"/>
          </ac:spMkLst>
        </pc:spChg>
        <pc:spChg chg="mod">
          <ac:chgData name="QiuTian" userId="d059b521-ee81-481f-be34-ac8650352dd5" providerId="ADAL" clId="{C66083D2-FC5C-0545-90E0-A9B527654B88}" dt="2023-03-04T09:00:07.792" v="27" actId="1076"/>
          <ac:spMkLst>
            <pc:docMk/>
            <pc:sldMk cId="3637828554" sldId="944"/>
            <ac:spMk id="197" creationId="{07435504-D0C3-0044-59AF-D98F4349B829}"/>
          </ac:spMkLst>
        </pc:spChg>
        <pc:spChg chg="mod">
          <ac:chgData name="QiuTian" userId="d059b521-ee81-481f-be34-ac8650352dd5" providerId="ADAL" clId="{C66083D2-FC5C-0545-90E0-A9B527654B88}" dt="2023-03-04T09:00:07.792" v="27" actId="1076"/>
          <ac:spMkLst>
            <pc:docMk/>
            <pc:sldMk cId="3637828554" sldId="944"/>
            <ac:spMk id="199" creationId="{B3E6CD0A-69EF-3DBD-3371-70F9AB3B0ECB}"/>
          </ac:spMkLst>
        </pc:spChg>
        <pc:spChg chg="mod">
          <ac:chgData name="QiuTian" userId="d059b521-ee81-481f-be34-ac8650352dd5" providerId="ADAL" clId="{C66083D2-FC5C-0545-90E0-A9B527654B88}" dt="2023-03-04T09:00:07.792" v="27" actId="1076"/>
          <ac:spMkLst>
            <pc:docMk/>
            <pc:sldMk cId="3637828554" sldId="944"/>
            <ac:spMk id="200" creationId="{DC542E88-58B8-3419-72D7-A88C31B760C7}"/>
          </ac:spMkLst>
        </pc:spChg>
        <pc:spChg chg="mod">
          <ac:chgData name="QiuTian" userId="d059b521-ee81-481f-be34-ac8650352dd5" providerId="ADAL" clId="{C66083D2-FC5C-0545-90E0-A9B527654B88}" dt="2023-03-04T09:00:07.792" v="27" actId="1076"/>
          <ac:spMkLst>
            <pc:docMk/>
            <pc:sldMk cId="3637828554" sldId="944"/>
            <ac:spMk id="201" creationId="{F53B9A17-9B77-4E55-1602-34805AF42B6B}"/>
          </ac:spMkLst>
        </pc:spChg>
        <pc:spChg chg="mod">
          <ac:chgData name="QiuTian" userId="d059b521-ee81-481f-be34-ac8650352dd5" providerId="ADAL" clId="{C66083D2-FC5C-0545-90E0-A9B527654B88}" dt="2023-03-04T09:00:07.792" v="27" actId="1076"/>
          <ac:spMkLst>
            <pc:docMk/>
            <pc:sldMk cId="3637828554" sldId="944"/>
            <ac:spMk id="202" creationId="{78CCCD2E-413D-B6DD-0344-0A8462FC7E54}"/>
          </ac:spMkLst>
        </pc:spChg>
        <pc:spChg chg="mod">
          <ac:chgData name="QiuTian" userId="d059b521-ee81-481f-be34-ac8650352dd5" providerId="ADAL" clId="{C66083D2-FC5C-0545-90E0-A9B527654B88}" dt="2023-03-04T09:00:07.792" v="27" actId="1076"/>
          <ac:spMkLst>
            <pc:docMk/>
            <pc:sldMk cId="3637828554" sldId="944"/>
            <ac:spMk id="203" creationId="{13C6FF34-081C-DF42-1B4E-F88B13396F9F}"/>
          </ac:spMkLst>
        </pc:spChg>
        <pc:spChg chg="mod">
          <ac:chgData name="QiuTian" userId="d059b521-ee81-481f-be34-ac8650352dd5" providerId="ADAL" clId="{C66083D2-FC5C-0545-90E0-A9B527654B88}" dt="2023-03-04T09:00:07.792" v="27" actId="1076"/>
          <ac:spMkLst>
            <pc:docMk/>
            <pc:sldMk cId="3637828554" sldId="944"/>
            <ac:spMk id="204" creationId="{6D03FD69-8F85-FC0B-EEE0-2715496E21C7}"/>
          </ac:spMkLst>
        </pc:spChg>
        <pc:spChg chg="mod">
          <ac:chgData name="QiuTian" userId="d059b521-ee81-481f-be34-ac8650352dd5" providerId="ADAL" clId="{C66083D2-FC5C-0545-90E0-A9B527654B88}" dt="2023-03-04T09:00:07.792" v="27" actId="1076"/>
          <ac:spMkLst>
            <pc:docMk/>
            <pc:sldMk cId="3637828554" sldId="944"/>
            <ac:spMk id="205" creationId="{429A9FC2-DA16-BB22-6995-E18AA7EDCB75}"/>
          </ac:spMkLst>
        </pc:spChg>
        <pc:spChg chg="mod">
          <ac:chgData name="QiuTian" userId="d059b521-ee81-481f-be34-ac8650352dd5" providerId="ADAL" clId="{C66083D2-FC5C-0545-90E0-A9B527654B88}" dt="2023-03-04T09:00:07.792" v="27" actId="1076"/>
          <ac:spMkLst>
            <pc:docMk/>
            <pc:sldMk cId="3637828554" sldId="944"/>
            <ac:spMk id="207" creationId="{D36B3298-BED9-6021-81E5-54C6366647C2}"/>
          </ac:spMkLst>
        </pc:spChg>
        <pc:spChg chg="mod">
          <ac:chgData name="QiuTian" userId="d059b521-ee81-481f-be34-ac8650352dd5" providerId="ADAL" clId="{C66083D2-FC5C-0545-90E0-A9B527654B88}" dt="2023-03-04T09:00:07.792" v="27" actId="1076"/>
          <ac:spMkLst>
            <pc:docMk/>
            <pc:sldMk cId="3637828554" sldId="944"/>
            <ac:spMk id="208" creationId="{07A7DE99-4B86-6AC7-B630-F70BA33824F1}"/>
          </ac:spMkLst>
        </pc:spChg>
        <pc:spChg chg="mod">
          <ac:chgData name="QiuTian" userId="d059b521-ee81-481f-be34-ac8650352dd5" providerId="ADAL" clId="{C66083D2-FC5C-0545-90E0-A9B527654B88}" dt="2023-03-04T09:00:07.792" v="27" actId="1076"/>
          <ac:spMkLst>
            <pc:docMk/>
            <pc:sldMk cId="3637828554" sldId="944"/>
            <ac:spMk id="209" creationId="{88FE6E2F-9CF4-3CD5-6697-13C882995CC5}"/>
          </ac:spMkLst>
        </pc:spChg>
        <pc:spChg chg="mod">
          <ac:chgData name="QiuTian" userId="d059b521-ee81-481f-be34-ac8650352dd5" providerId="ADAL" clId="{C66083D2-FC5C-0545-90E0-A9B527654B88}" dt="2023-03-04T09:00:07.792" v="27" actId="1076"/>
          <ac:spMkLst>
            <pc:docMk/>
            <pc:sldMk cId="3637828554" sldId="944"/>
            <ac:spMk id="210" creationId="{F9766261-57D4-6EC0-621C-FB5814FA14CE}"/>
          </ac:spMkLst>
        </pc:spChg>
        <pc:spChg chg="mod">
          <ac:chgData name="QiuTian" userId="d059b521-ee81-481f-be34-ac8650352dd5" providerId="ADAL" clId="{C66083D2-FC5C-0545-90E0-A9B527654B88}" dt="2023-03-04T09:00:07.792" v="27" actId="1076"/>
          <ac:spMkLst>
            <pc:docMk/>
            <pc:sldMk cId="3637828554" sldId="944"/>
            <ac:spMk id="211" creationId="{DA32BED7-FCEF-0388-4922-90D3122DB476}"/>
          </ac:spMkLst>
        </pc:spChg>
        <pc:spChg chg="mod">
          <ac:chgData name="QiuTian" userId="d059b521-ee81-481f-be34-ac8650352dd5" providerId="ADAL" clId="{C66083D2-FC5C-0545-90E0-A9B527654B88}" dt="2023-03-04T09:00:07.792" v="27" actId="1076"/>
          <ac:spMkLst>
            <pc:docMk/>
            <pc:sldMk cId="3637828554" sldId="944"/>
            <ac:spMk id="212" creationId="{91CFA1B6-7BDB-C18F-5089-C566D6425197}"/>
          </ac:spMkLst>
        </pc:spChg>
        <pc:spChg chg="mod">
          <ac:chgData name="QiuTian" userId="d059b521-ee81-481f-be34-ac8650352dd5" providerId="ADAL" clId="{C66083D2-FC5C-0545-90E0-A9B527654B88}" dt="2023-03-04T09:00:07.792" v="27" actId="1076"/>
          <ac:spMkLst>
            <pc:docMk/>
            <pc:sldMk cId="3637828554" sldId="944"/>
            <ac:spMk id="213" creationId="{D81A3D3F-EC71-6CAA-1F3F-51DCD7F24878}"/>
          </ac:spMkLst>
        </pc:spChg>
        <pc:spChg chg="mod">
          <ac:chgData name="QiuTian" userId="d059b521-ee81-481f-be34-ac8650352dd5" providerId="ADAL" clId="{C66083D2-FC5C-0545-90E0-A9B527654B88}" dt="2023-03-04T09:00:07.792" v="27" actId="1076"/>
          <ac:spMkLst>
            <pc:docMk/>
            <pc:sldMk cId="3637828554" sldId="944"/>
            <ac:spMk id="215" creationId="{2F77C3FF-4784-4C4A-CCBF-38944E73C719}"/>
          </ac:spMkLst>
        </pc:spChg>
        <pc:spChg chg="mod">
          <ac:chgData name="QiuTian" userId="d059b521-ee81-481f-be34-ac8650352dd5" providerId="ADAL" clId="{C66083D2-FC5C-0545-90E0-A9B527654B88}" dt="2023-03-04T09:00:07.792" v="27" actId="1076"/>
          <ac:spMkLst>
            <pc:docMk/>
            <pc:sldMk cId="3637828554" sldId="944"/>
            <ac:spMk id="216" creationId="{4B46B50B-0DC2-0693-2B26-8EB5E4158605}"/>
          </ac:spMkLst>
        </pc:spChg>
        <pc:spChg chg="mod">
          <ac:chgData name="QiuTian" userId="d059b521-ee81-481f-be34-ac8650352dd5" providerId="ADAL" clId="{C66083D2-FC5C-0545-90E0-A9B527654B88}" dt="2023-03-04T09:00:07.792" v="27" actId="1076"/>
          <ac:spMkLst>
            <pc:docMk/>
            <pc:sldMk cId="3637828554" sldId="944"/>
            <ac:spMk id="217" creationId="{4F5FAAFB-5F07-5757-B63B-969E81FD7ECA}"/>
          </ac:spMkLst>
        </pc:spChg>
        <pc:spChg chg="mod">
          <ac:chgData name="QiuTian" userId="d059b521-ee81-481f-be34-ac8650352dd5" providerId="ADAL" clId="{C66083D2-FC5C-0545-90E0-A9B527654B88}" dt="2023-03-04T09:00:07.792" v="27" actId="1076"/>
          <ac:spMkLst>
            <pc:docMk/>
            <pc:sldMk cId="3637828554" sldId="944"/>
            <ac:spMk id="218" creationId="{C4ACBF26-D058-A2D0-ADE7-45CD1FE0D87B}"/>
          </ac:spMkLst>
        </pc:spChg>
        <pc:spChg chg="mod">
          <ac:chgData name="QiuTian" userId="d059b521-ee81-481f-be34-ac8650352dd5" providerId="ADAL" clId="{C66083D2-FC5C-0545-90E0-A9B527654B88}" dt="2023-03-04T09:00:07.792" v="27" actId="1076"/>
          <ac:spMkLst>
            <pc:docMk/>
            <pc:sldMk cId="3637828554" sldId="944"/>
            <ac:spMk id="219" creationId="{CBDEF9FC-186C-2C5B-5B48-F516233018AA}"/>
          </ac:spMkLst>
        </pc:spChg>
        <pc:spChg chg="mod">
          <ac:chgData name="QiuTian" userId="d059b521-ee81-481f-be34-ac8650352dd5" providerId="ADAL" clId="{C66083D2-FC5C-0545-90E0-A9B527654B88}" dt="2023-03-04T09:00:07.792" v="27" actId="1076"/>
          <ac:spMkLst>
            <pc:docMk/>
            <pc:sldMk cId="3637828554" sldId="944"/>
            <ac:spMk id="220" creationId="{D9320803-37CD-BFFE-F72B-82038394EDEC}"/>
          </ac:spMkLst>
        </pc:spChg>
        <pc:spChg chg="mod">
          <ac:chgData name="QiuTian" userId="d059b521-ee81-481f-be34-ac8650352dd5" providerId="ADAL" clId="{C66083D2-FC5C-0545-90E0-A9B527654B88}" dt="2023-03-04T09:00:07.792" v="27" actId="1076"/>
          <ac:spMkLst>
            <pc:docMk/>
            <pc:sldMk cId="3637828554" sldId="944"/>
            <ac:spMk id="221" creationId="{289339FC-6F8A-F233-810E-FCE7C83CB108}"/>
          </ac:spMkLst>
        </pc:spChg>
        <pc:spChg chg="mod">
          <ac:chgData name="QiuTian" userId="d059b521-ee81-481f-be34-ac8650352dd5" providerId="ADAL" clId="{C66083D2-FC5C-0545-90E0-A9B527654B88}" dt="2023-03-04T09:00:07.792" v="27" actId="1076"/>
          <ac:spMkLst>
            <pc:docMk/>
            <pc:sldMk cId="3637828554" sldId="944"/>
            <ac:spMk id="223" creationId="{68E11A7A-CC9F-FDA4-D9BE-458796BC4998}"/>
          </ac:spMkLst>
        </pc:spChg>
        <pc:spChg chg="mod">
          <ac:chgData name="QiuTian" userId="d059b521-ee81-481f-be34-ac8650352dd5" providerId="ADAL" clId="{C66083D2-FC5C-0545-90E0-A9B527654B88}" dt="2023-03-04T09:00:07.792" v="27" actId="1076"/>
          <ac:spMkLst>
            <pc:docMk/>
            <pc:sldMk cId="3637828554" sldId="944"/>
            <ac:spMk id="224" creationId="{422C8304-F9F2-E439-640A-A1497979A552}"/>
          </ac:spMkLst>
        </pc:spChg>
        <pc:spChg chg="mod">
          <ac:chgData name="QiuTian" userId="d059b521-ee81-481f-be34-ac8650352dd5" providerId="ADAL" clId="{C66083D2-FC5C-0545-90E0-A9B527654B88}" dt="2023-03-04T09:00:07.792" v="27" actId="1076"/>
          <ac:spMkLst>
            <pc:docMk/>
            <pc:sldMk cId="3637828554" sldId="944"/>
            <ac:spMk id="225" creationId="{8D2759B0-907D-75A1-8ACF-5960A240FA0F}"/>
          </ac:spMkLst>
        </pc:spChg>
        <pc:spChg chg="mod">
          <ac:chgData name="QiuTian" userId="d059b521-ee81-481f-be34-ac8650352dd5" providerId="ADAL" clId="{C66083D2-FC5C-0545-90E0-A9B527654B88}" dt="2023-03-04T09:00:07.792" v="27" actId="1076"/>
          <ac:spMkLst>
            <pc:docMk/>
            <pc:sldMk cId="3637828554" sldId="944"/>
            <ac:spMk id="226" creationId="{D0907893-9E35-45D0-7731-89A7E937939B}"/>
          </ac:spMkLst>
        </pc:spChg>
        <pc:spChg chg="mod">
          <ac:chgData name="QiuTian" userId="d059b521-ee81-481f-be34-ac8650352dd5" providerId="ADAL" clId="{C66083D2-FC5C-0545-90E0-A9B527654B88}" dt="2023-03-04T09:00:07.792" v="27" actId="1076"/>
          <ac:spMkLst>
            <pc:docMk/>
            <pc:sldMk cId="3637828554" sldId="944"/>
            <ac:spMk id="227" creationId="{C1B4220F-0231-BE72-D231-0A7647EFDDED}"/>
          </ac:spMkLst>
        </pc:spChg>
        <pc:spChg chg="mod">
          <ac:chgData name="QiuTian" userId="d059b521-ee81-481f-be34-ac8650352dd5" providerId="ADAL" clId="{C66083D2-FC5C-0545-90E0-A9B527654B88}" dt="2023-03-04T09:00:07.792" v="27" actId="1076"/>
          <ac:spMkLst>
            <pc:docMk/>
            <pc:sldMk cId="3637828554" sldId="944"/>
            <ac:spMk id="228" creationId="{E4C43A35-F093-2C2B-395A-DFDA678220B7}"/>
          </ac:spMkLst>
        </pc:spChg>
        <pc:spChg chg="mod">
          <ac:chgData name="QiuTian" userId="d059b521-ee81-481f-be34-ac8650352dd5" providerId="ADAL" clId="{C66083D2-FC5C-0545-90E0-A9B527654B88}" dt="2023-03-04T09:00:07.792" v="27" actId="1076"/>
          <ac:spMkLst>
            <pc:docMk/>
            <pc:sldMk cId="3637828554" sldId="944"/>
            <ac:spMk id="229" creationId="{0D6C2FEE-5F03-C748-ECDC-6077CE636B5A}"/>
          </ac:spMkLst>
        </pc:spChg>
        <pc:spChg chg="mod">
          <ac:chgData name="QiuTian" userId="d059b521-ee81-481f-be34-ac8650352dd5" providerId="ADAL" clId="{C66083D2-FC5C-0545-90E0-A9B527654B88}" dt="2023-03-04T09:00:07.792" v="27" actId="1076"/>
          <ac:spMkLst>
            <pc:docMk/>
            <pc:sldMk cId="3637828554" sldId="944"/>
            <ac:spMk id="231" creationId="{7567AC3A-174A-A277-5CF9-3AC94C0CBE8C}"/>
          </ac:spMkLst>
        </pc:spChg>
        <pc:spChg chg="mod">
          <ac:chgData name="QiuTian" userId="d059b521-ee81-481f-be34-ac8650352dd5" providerId="ADAL" clId="{C66083D2-FC5C-0545-90E0-A9B527654B88}" dt="2023-03-04T09:00:07.792" v="27" actId="1076"/>
          <ac:spMkLst>
            <pc:docMk/>
            <pc:sldMk cId="3637828554" sldId="944"/>
            <ac:spMk id="232" creationId="{6C385852-285D-7300-D44B-4ABAA130E15D}"/>
          </ac:spMkLst>
        </pc:spChg>
        <pc:spChg chg="mod">
          <ac:chgData name="QiuTian" userId="d059b521-ee81-481f-be34-ac8650352dd5" providerId="ADAL" clId="{C66083D2-FC5C-0545-90E0-A9B527654B88}" dt="2023-03-04T09:00:07.792" v="27" actId="1076"/>
          <ac:spMkLst>
            <pc:docMk/>
            <pc:sldMk cId="3637828554" sldId="944"/>
            <ac:spMk id="233" creationId="{4DE9D623-A258-8562-5578-0DE3BA78FAA3}"/>
          </ac:spMkLst>
        </pc:spChg>
        <pc:spChg chg="mod">
          <ac:chgData name="QiuTian" userId="d059b521-ee81-481f-be34-ac8650352dd5" providerId="ADAL" clId="{C66083D2-FC5C-0545-90E0-A9B527654B88}" dt="2023-03-04T09:00:07.792" v="27" actId="1076"/>
          <ac:spMkLst>
            <pc:docMk/>
            <pc:sldMk cId="3637828554" sldId="944"/>
            <ac:spMk id="234" creationId="{99FDE17A-D57D-3D1F-C2F0-F65C6EDFF61C}"/>
          </ac:spMkLst>
        </pc:spChg>
        <pc:spChg chg="mod">
          <ac:chgData name="QiuTian" userId="d059b521-ee81-481f-be34-ac8650352dd5" providerId="ADAL" clId="{C66083D2-FC5C-0545-90E0-A9B527654B88}" dt="2023-03-04T09:00:07.792" v="27" actId="1076"/>
          <ac:spMkLst>
            <pc:docMk/>
            <pc:sldMk cId="3637828554" sldId="944"/>
            <ac:spMk id="235" creationId="{BB586EFD-8486-9597-4AD3-13F062A5B1A6}"/>
          </ac:spMkLst>
        </pc:spChg>
        <pc:spChg chg="mod">
          <ac:chgData name="QiuTian" userId="d059b521-ee81-481f-be34-ac8650352dd5" providerId="ADAL" clId="{C66083D2-FC5C-0545-90E0-A9B527654B88}" dt="2023-03-04T09:00:07.792" v="27" actId="1076"/>
          <ac:spMkLst>
            <pc:docMk/>
            <pc:sldMk cId="3637828554" sldId="944"/>
            <ac:spMk id="236" creationId="{6A32F396-FB04-20CD-0498-D7FA74A254EB}"/>
          </ac:spMkLst>
        </pc:spChg>
        <pc:spChg chg="mod">
          <ac:chgData name="QiuTian" userId="d059b521-ee81-481f-be34-ac8650352dd5" providerId="ADAL" clId="{C66083D2-FC5C-0545-90E0-A9B527654B88}" dt="2023-03-04T09:00:07.792" v="27" actId="1076"/>
          <ac:spMkLst>
            <pc:docMk/>
            <pc:sldMk cId="3637828554" sldId="944"/>
            <ac:spMk id="237" creationId="{DB359A45-1311-5849-5BEC-9A711AD4EB68}"/>
          </ac:spMkLst>
        </pc:spChg>
        <pc:spChg chg="mod">
          <ac:chgData name="QiuTian" userId="d059b521-ee81-481f-be34-ac8650352dd5" providerId="ADAL" clId="{C66083D2-FC5C-0545-90E0-A9B527654B88}" dt="2023-03-04T09:00:07.792" v="27" actId="1076"/>
          <ac:spMkLst>
            <pc:docMk/>
            <pc:sldMk cId="3637828554" sldId="944"/>
            <ac:spMk id="239" creationId="{DB37CF1E-FE44-E6A8-E4C5-75CB9D9822B3}"/>
          </ac:spMkLst>
        </pc:spChg>
        <pc:spChg chg="mod">
          <ac:chgData name="QiuTian" userId="d059b521-ee81-481f-be34-ac8650352dd5" providerId="ADAL" clId="{C66083D2-FC5C-0545-90E0-A9B527654B88}" dt="2023-03-04T09:00:07.792" v="27" actId="1076"/>
          <ac:spMkLst>
            <pc:docMk/>
            <pc:sldMk cId="3637828554" sldId="944"/>
            <ac:spMk id="240" creationId="{73F828C0-6058-4635-E5A2-72129ADFB3D7}"/>
          </ac:spMkLst>
        </pc:spChg>
        <pc:spChg chg="mod">
          <ac:chgData name="QiuTian" userId="d059b521-ee81-481f-be34-ac8650352dd5" providerId="ADAL" clId="{C66083D2-FC5C-0545-90E0-A9B527654B88}" dt="2023-03-04T09:00:07.792" v="27" actId="1076"/>
          <ac:spMkLst>
            <pc:docMk/>
            <pc:sldMk cId="3637828554" sldId="944"/>
            <ac:spMk id="241" creationId="{0582F4C6-BF04-1F6A-48FA-5ADC05B3DD96}"/>
          </ac:spMkLst>
        </pc:spChg>
        <pc:spChg chg="mod">
          <ac:chgData name="QiuTian" userId="d059b521-ee81-481f-be34-ac8650352dd5" providerId="ADAL" clId="{C66083D2-FC5C-0545-90E0-A9B527654B88}" dt="2023-03-04T09:00:07.792" v="27" actId="1076"/>
          <ac:spMkLst>
            <pc:docMk/>
            <pc:sldMk cId="3637828554" sldId="944"/>
            <ac:spMk id="242" creationId="{DCF747C8-8A00-4275-71CD-461765DFBF35}"/>
          </ac:spMkLst>
        </pc:spChg>
        <pc:spChg chg="mod">
          <ac:chgData name="QiuTian" userId="d059b521-ee81-481f-be34-ac8650352dd5" providerId="ADAL" clId="{C66083D2-FC5C-0545-90E0-A9B527654B88}" dt="2023-03-04T09:00:07.792" v="27" actId="1076"/>
          <ac:spMkLst>
            <pc:docMk/>
            <pc:sldMk cId="3637828554" sldId="944"/>
            <ac:spMk id="243" creationId="{A8F5DF78-7057-F2C4-E3C0-7896B3CE6E7A}"/>
          </ac:spMkLst>
        </pc:spChg>
        <pc:spChg chg="mod">
          <ac:chgData name="QiuTian" userId="d059b521-ee81-481f-be34-ac8650352dd5" providerId="ADAL" clId="{C66083D2-FC5C-0545-90E0-A9B527654B88}" dt="2023-03-04T09:00:07.792" v="27" actId="1076"/>
          <ac:spMkLst>
            <pc:docMk/>
            <pc:sldMk cId="3637828554" sldId="944"/>
            <ac:spMk id="244" creationId="{4B43F9C5-AE33-C3C7-9848-47BB93D4E563}"/>
          </ac:spMkLst>
        </pc:spChg>
        <pc:spChg chg="mod">
          <ac:chgData name="QiuTian" userId="d059b521-ee81-481f-be34-ac8650352dd5" providerId="ADAL" clId="{C66083D2-FC5C-0545-90E0-A9B527654B88}" dt="2023-03-04T09:00:07.792" v="27" actId="1076"/>
          <ac:spMkLst>
            <pc:docMk/>
            <pc:sldMk cId="3637828554" sldId="944"/>
            <ac:spMk id="245" creationId="{2F2F7222-582E-B878-D8D2-42A4BCABD0E3}"/>
          </ac:spMkLst>
        </pc:spChg>
        <pc:spChg chg="mod">
          <ac:chgData name="QiuTian" userId="d059b521-ee81-481f-be34-ac8650352dd5" providerId="ADAL" clId="{C66083D2-FC5C-0545-90E0-A9B527654B88}" dt="2023-03-04T09:00:07.792" v="27" actId="1076"/>
          <ac:spMkLst>
            <pc:docMk/>
            <pc:sldMk cId="3637828554" sldId="944"/>
            <ac:spMk id="247" creationId="{F8F39B22-1D45-ED1C-DE87-3D53F17CD882}"/>
          </ac:spMkLst>
        </pc:spChg>
        <pc:spChg chg="mod">
          <ac:chgData name="QiuTian" userId="d059b521-ee81-481f-be34-ac8650352dd5" providerId="ADAL" clId="{C66083D2-FC5C-0545-90E0-A9B527654B88}" dt="2023-03-04T09:00:07.792" v="27" actId="1076"/>
          <ac:spMkLst>
            <pc:docMk/>
            <pc:sldMk cId="3637828554" sldId="944"/>
            <ac:spMk id="248" creationId="{A31FF9F7-F7F5-4ED0-146D-EFC0904D573A}"/>
          </ac:spMkLst>
        </pc:spChg>
        <pc:spChg chg="mod">
          <ac:chgData name="QiuTian" userId="d059b521-ee81-481f-be34-ac8650352dd5" providerId="ADAL" clId="{C66083D2-FC5C-0545-90E0-A9B527654B88}" dt="2023-03-04T09:00:07.792" v="27" actId="1076"/>
          <ac:spMkLst>
            <pc:docMk/>
            <pc:sldMk cId="3637828554" sldId="944"/>
            <ac:spMk id="249" creationId="{33CEC16D-4920-41D1-3087-1821BB26DBBB}"/>
          </ac:spMkLst>
        </pc:spChg>
        <pc:spChg chg="mod">
          <ac:chgData name="QiuTian" userId="d059b521-ee81-481f-be34-ac8650352dd5" providerId="ADAL" clId="{C66083D2-FC5C-0545-90E0-A9B527654B88}" dt="2023-03-04T09:00:07.792" v="27" actId="1076"/>
          <ac:spMkLst>
            <pc:docMk/>
            <pc:sldMk cId="3637828554" sldId="944"/>
            <ac:spMk id="250" creationId="{26A5D1D3-5F2D-C440-7586-C0E120C90D91}"/>
          </ac:spMkLst>
        </pc:spChg>
        <pc:spChg chg="mod">
          <ac:chgData name="QiuTian" userId="d059b521-ee81-481f-be34-ac8650352dd5" providerId="ADAL" clId="{C66083D2-FC5C-0545-90E0-A9B527654B88}" dt="2023-03-04T09:00:07.792" v="27" actId="1076"/>
          <ac:spMkLst>
            <pc:docMk/>
            <pc:sldMk cId="3637828554" sldId="944"/>
            <ac:spMk id="251" creationId="{A5485C43-0882-9093-A4D1-D587C090C4D6}"/>
          </ac:spMkLst>
        </pc:spChg>
        <pc:spChg chg="mod">
          <ac:chgData name="QiuTian" userId="d059b521-ee81-481f-be34-ac8650352dd5" providerId="ADAL" clId="{C66083D2-FC5C-0545-90E0-A9B527654B88}" dt="2023-03-04T09:00:07.792" v="27" actId="1076"/>
          <ac:spMkLst>
            <pc:docMk/>
            <pc:sldMk cId="3637828554" sldId="944"/>
            <ac:spMk id="252" creationId="{55F0C055-7CEE-AF73-D1AB-BC8F38C6CE53}"/>
          </ac:spMkLst>
        </pc:spChg>
        <pc:spChg chg="mod">
          <ac:chgData name="QiuTian" userId="d059b521-ee81-481f-be34-ac8650352dd5" providerId="ADAL" clId="{C66083D2-FC5C-0545-90E0-A9B527654B88}" dt="2023-03-04T09:00:07.792" v="27" actId="1076"/>
          <ac:spMkLst>
            <pc:docMk/>
            <pc:sldMk cId="3637828554" sldId="944"/>
            <ac:spMk id="253" creationId="{0D8B08D2-AB39-F34B-FD5E-485247E02CC0}"/>
          </ac:spMkLst>
        </pc:spChg>
        <pc:spChg chg="mod">
          <ac:chgData name="QiuTian" userId="d059b521-ee81-481f-be34-ac8650352dd5" providerId="ADAL" clId="{C66083D2-FC5C-0545-90E0-A9B527654B88}" dt="2023-03-04T09:00:07.792" v="27" actId="1076"/>
          <ac:spMkLst>
            <pc:docMk/>
            <pc:sldMk cId="3637828554" sldId="944"/>
            <ac:spMk id="255" creationId="{9DD33B38-576C-E697-8935-183B1B3AB81B}"/>
          </ac:spMkLst>
        </pc:spChg>
        <pc:spChg chg="mod">
          <ac:chgData name="QiuTian" userId="d059b521-ee81-481f-be34-ac8650352dd5" providerId="ADAL" clId="{C66083D2-FC5C-0545-90E0-A9B527654B88}" dt="2023-03-04T09:00:07.792" v="27" actId="1076"/>
          <ac:spMkLst>
            <pc:docMk/>
            <pc:sldMk cId="3637828554" sldId="944"/>
            <ac:spMk id="256" creationId="{BCB62D0C-7575-5982-F7F7-763DBF5A659D}"/>
          </ac:spMkLst>
        </pc:spChg>
        <pc:spChg chg="mod">
          <ac:chgData name="QiuTian" userId="d059b521-ee81-481f-be34-ac8650352dd5" providerId="ADAL" clId="{C66083D2-FC5C-0545-90E0-A9B527654B88}" dt="2023-03-04T09:00:07.792" v="27" actId="1076"/>
          <ac:spMkLst>
            <pc:docMk/>
            <pc:sldMk cId="3637828554" sldId="944"/>
            <ac:spMk id="257" creationId="{C3A0A53A-CA72-5F35-8B04-6AB9BD0DAC69}"/>
          </ac:spMkLst>
        </pc:spChg>
        <pc:spChg chg="mod">
          <ac:chgData name="QiuTian" userId="d059b521-ee81-481f-be34-ac8650352dd5" providerId="ADAL" clId="{C66083D2-FC5C-0545-90E0-A9B527654B88}" dt="2023-03-04T09:00:07.792" v="27" actId="1076"/>
          <ac:spMkLst>
            <pc:docMk/>
            <pc:sldMk cId="3637828554" sldId="944"/>
            <ac:spMk id="258" creationId="{AFC3FEC3-5BE6-661E-46D3-F4EC0222ACDF}"/>
          </ac:spMkLst>
        </pc:spChg>
        <pc:spChg chg="mod">
          <ac:chgData name="QiuTian" userId="d059b521-ee81-481f-be34-ac8650352dd5" providerId="ADAL" clId="{C66083D2-FC5C-0545-90E0-A9B527654B88}" dt="2023-03-04T09:00:07.792" v="27" actId="1076"/>
          <ac:spMkLst>
            <pc:docMk/>
            <pc:sldMk cId="3637828554" sldId="944"/>
            <ac:spMk id="259" creationId="{1D148873-D5E9-221D-259D-39B67345C106}"/>
          </ac:spMkLst>
        </pc:spChg>
        <pc:spChg chg="mod">
          <ac:chgData name="QiuTian" userId="d059b521-ee81-481f-be34-ac8650352dd5" providerId="ADAL" clId="{C66083D2-FC5C-0545-90E0-A9B527654B88}" dt="2023-03-04T09:00:07.792" v="27" actId="1076"/>
          <ac:spMkLst>
            <pc:docMk/>
            <pc:sldMk cId="3637828554" sldId="944"/>
            <ac:spMk id="260" creationId="{87CB61FA-AF0D-E62D-4C07-B80ADD1FCCF4}"/>
          </ac:spMkLst>
        </pc:spChg>
        <pc:spChg chg="mod">
          <ac:chgData name="QiuTian" userId="d059b521-ee81-481f-be34-ac8650352dd5" providerId="ADAL" clId="{C66083D2-FC5C-0545-90E0-A9B527654B88}" dt="2023-03-04T09:00:07.792" v="27" actId="1076"/>
          <ac:spMkLst>
            <pc:docMk/>
            <pc:sldMk cId="3637828554" sldId="944"/>
            <ac:spMk id="261" creationId="{38F36AFB-3A7C-23B4-D203-F43267FD2434}"/>
          </ac:spMkLst>
        </pc:spChg>
        <pc:spChg chg="mod">
          <ac:chgData name="QiuTian" userId="d059b521-ee81-481f-be34-ac8650352dd5" providerId="ADAL" clId="{C66083D2-FC5C-0545-90E0-A9B527654B88}" dt="2023-03-04T09:00:07.792" v="27" actId="1076"/>
          <ac:spMkLst>
            <pc:docMk/>
            <pc:sldMk cId="3637828554" sldId="944"/>
            <ac:spMk id="263" creationId="{9BE641EE-B471-4901-D60B-FA4D7938868B}"/>
          </ac:spMkLst>
        </pc:spChg>
        <pc:spChg chg="mod">
          <ac:chgData name="QiuTian" userId="d059b521-ee81-481f-be34-ac8650352dd5" providerId="ADAL" clId="{C66083D2-FC5C-0545-90E0-A9B527654B88}" dt="2023-03-04T09:00:07.792" v="27" actId="1076"/>
          <ac:spMkLst>
            <pc:docMk/>
            <pc:sldMk cId="3637828554" sldId="944"/>
            <ac:spMk id="264" creationId="{40F267E1-DE6A-3986-2CE2-08339F4872E5}"/>
          </ac:spMkLst>
        </pc:spChg>
        <pc:spChg chg="mod">
          <ac:chgData name="QiuTian" userId="d059b521-ee81-481f-be34-ac8650352dd5" providerId="ADAL" clId="{C66083D2-FC5C-0545-90E0-A9B527654B88}" dt="2023-03-04T09:00:07.792" v="27" actId="1076"/>
          <ac:spMkLst>
            <pc:docMk/>
            <pc:sldMk cId="3637828554" sldId="944"/>
            <ac:spMk id="265" creationId="{F97D1DED-4160-53A1-0DD8-C662AEB28525}"/>
          </ac:spMkLst>
        </pc:spChg>
        <pc:spChg chg="mod">
          <ac:chgData name="QiuTian" userId="d059b521-ee81-481f-be34-ac8650352dd5" providerId="ADAL" clId="{C66083D2-FC5C-0545-90E0-A9B527654B88}" dt="2023-03-04T09:00:07.792" v="27" actId="1076"/>
          <ac:spMkLst>
            <pc:docMk/>
            <pc:sldMk cId="3637828554" sldId="944"/>
            <ac:spMk id="266" creationId="{24FFF038-7EBA-1BE7-4B33-0E9E055851B9}"/>
          </ac:spMkLst>
        </pc:spChg>
        <pc:spChg chg="mod">
          <ac:chgData name="QiuTian" userId="d059b521-ee81-481f-be34-ac8650352dd5" providerId="ADAL" clId="{C66083D2-FC5C-0545-90E0-A9B527654B88}" dt="2023-03-04T09:00:07.792" v="27" actId="1076"/>
          <ac:spMkLst>
            <pc:docMk/>
            <pc:sldMk cId="3637828554" sldId="944"/>
            <ac:spMk id="267" creationId="{8B9F8551-B6D5-FCD6-FEC3-C7BE2C9F0B35}"/>
          </ac:spMkLst>
        </pc:spChg>
        <pc:spChg chg="mod">
          <ac:chgData name="QiuTian" userId="d059b521-ee81-481f-be34-ac8650352dd5" providerId="ADAL" clId="{C66083D2-FC5C-0545-90E0-A9B527654B88}" dt="2023-03-04T09:00:07.792" v="27" actId="1076"/>
          <ac:spMkLst>
            <pc:docMk/>
            <pc:sldMk cId="3637828554" sldId="944"/>
            <ac:spMk id="268" creationId="{8E87D0D1-5A04-B5B7-72AE-CBE2E0336812}"/>
          </ac:spMkLst>
        </pc:spChg>
        <pc:spChg chg="mod">
          <ac:chgData name="QiuTian" userId="d059b521-ee81-481f-be34-ac8650352dd5" providerId="ADAL" clId="{C66083D2-FC5C-0545-90E0-A9B527654B88}" dt="2023-03-04T09:00:07.792" v="27" actId="1076"/>
          <ac:spMkLst>
            <pc:docMk/>
            <pc:sldMk cId="3637828554" sldId="944"/>
            <ac:spMk id="269" creationId="{C0B6AB91-F0F9-91E1-AEA5-1D55C44649CF}"/>
          </ac:spMkLst>
        </pc:spChg>
        <pc:spChg chg="mod">
          <ac:chgData name="QiuTian" userId="d059b521-ee81-481f-be34-ac8650352dd5" providerId="ADAL" clId="{C66083D2-FC5C-0545-90E0-A9B527654B88}" dt="2023-03-04T09:00:07.792" v="27" actId="1076"/>
          <ac:spMkLst>
            <pc:docMk/>
            <pc:sldMk cId="3637828554" sldId="944"/>
            <ac:spMk id="271" creationId="{32A3624C-9553-4AF8-E8AE-D3F6E866909C}"/>
          </ac:spMkLst>
        </pc:spChg>
        <pc:spChg chg="mod">
          <ac:chgData name="QiuTian" userId="d059b521-ee81-481f-be34-ac8650352dd5" providerId="ADAL" clId="{C66083D2-FC5C-0545-90E0-A9B527654B88}" dt="2023-03-04T09:00:07.792" v="27" actId="1076"/>
          <ac:spMkLst>
            <pc:docMk/>
            <pc:sldMk cId="3637828554" sldId="944"/>
            <ac:spMk id="272" creationId="{56F936F4-CF4F-1892-5740-34F7DE6D4A7D}"/>
          </ac:spMkLst>
        </pc:spChg>
        <pc:spChg chg="mod">
          <ac:chgData name="QiuTian" userId="d059b521-ee81-481f-be34-ac8650352dd5" providerId="ADAL" clId="{C66083D2-FC5C-0545-90E0-A9B527654B88}" dt="2023-03-04T09:00:07.792" v="27" actId="1076"/>
          <ac:spMkLst>
            <pc:docMk/>
            <pc:sldMk cId="3637828554" sldId="944"/>
            <ac:spMk id="273" creationId="{1CB54227-7DF3-D14F-00A0-8E8280095166}"/>
          </ac:spMkLst>
        </pc:spChg>
        <pc:spChg chg="mod">
          <ac:chgData name="QiuTian" userId="d059b521-ee81-481f-be34-ac8650352dd5" providerId="ADAL" clId="{C66083D2-FC5C-0545-90E0-A9B527654B88}" dt="2023-03-04T09:00:07.792" v="27" actId="1076"/>
          <ac:spMkLst>
            <pc:docMk/>
            <pc:sldMk cId="3637828554" sldId="944"/>
            <ac:spMk id="274" creationId="{F61D59EF-F5E5-C31F-1AFD-0C5F4912FF1E}"/>
          </ac:spMkLst>
        </pc:spChg>
        <pc:spChg chg="mod">
          <ac:chgData name="QiuTian" userId="d059b521-ee81-481f-be34-ac8650352dd5" providerId="ADAL" clId="{C66083D2-FC5C-0545-90E0-A9B527654B88}" dt="2023-03-04T09:00:07.792" v="27" actId="1076"/>
          <ac:spMkLst>
            <pc:docMk/>
            <pc:sldMk cId="3637828554" sldId="944"/>
            <ac:spMk id="275" creationId="{3CEC39C2-D0A9-73FF-50D9-6E8AFEE8E775}"/>
          </ac:spMkLst>
        </pc:spChg>
        <pc:spChg chg="mod">
          <ac:chgData name="QiuTian" userId="d059b521-ee81-481f-be34-ac8650352dd5" providerId="ADAL" clId="{C66083D2-FC5C-0545-90E0-A9B527654B88}" dt="2023-03-04T09:00:07.792" v="27" actId="1076"/>
          <ac:spMkLst>
            <pc:docMk/>
            <pc:sldMk cId="3637828554" sldId="944"/>
            <ac:spMk id="276" creationId="{235E52C6-0134-DA58-B666-D531029B633F}"/>
          </ac:spMkLst>
        </pc:spChg>
        <pc:spChg chg="mod">
          <ac:chgData name="QiuTian" userId="d059b521-ee81-481f-be34-ac8650352dd5" providerId="ADAL" clId="{C66083D2-FC5C-0545-90E0-A9B527654B88}" dt="2023-03-04T09:00:07.792" v="27" actId="1076"/>
          <ac:spMkLst>
            <pc:docMk/>
            <pc:sldMk cId="3637828554" sldId="944"/>
            <ac:spMk id="277" creationId="{2E986783-A035-8BA9-482F-1090584BA7F4}"/>
          </ac:spMkLst>
        </pc:spChg>
        <pc:spChg chg="mod">
          <ac:chgData name="QiuTian" userId="d059b521-ee81-481f-be34-ac8650352dd5" providerId="ADAL" clId="{C66083D2-FC5C-0545-90E0-A9B527654B88}" dt="2023-03-04T09:00:07.792" v="27" actId="1076"/>
          <ac:spMkLst>
            <pc:docMk/>
            <pc:sldMk cId="3637828554" sldId="944"/>
            <ac:spMk id="279" creationId="{54D625B7-E2D6-69E9-0F5E-F2ADA2F08357}"/>
          </ac:spMkLst>
        </pc:spChg>
        <pc:spChg chg="mod">
          <ac:chgData name="QiuTian" userId="d059b521-ee81-481f-be34-ac8650352dd5" providerId="ADAL" clId="{C66083D2-FC5C-0545-90E0-A9B527654B88}" dt="2023-03-04T09:00:07.792" v="27" actId="1076"/>
          <ac:spMkLst>
            <pc:docMk/>
            <pc:sldMk cId="3637828554" sldId="944"/>
            <ac:spMk id="280" creationId="{44D75D0C-C750-A39A-6350-522816F8334C}"/>
          </ac:spMkLst>
        </pc:spChg>
        <pc:spChg chg="mod">
          <ac:chgData name="QiuTian" userId="d059b521-ee81-481f-be34-ac8650352dd5" providerId="ADAL" clId="{C66083D2-FC5C-0545-90E0-A9B527654B88}" dt="2023-03-04T09:00:07.792" v="27" actId="1076"/>
          <ac:spMkLst>
            <pc:docMk/>
            <pc:sldMk cId="3637828554" sldId="944"/>
            <ac:spMk id="281" creationId="{FCE64E94-1AB6-F83A-B0AA-D5619BB5FC0C}"/>
          </ac:spMkLst>
        </pc:spChg>
        <pc:spChg chg="mod">
          <ac:chgData name="QiuTian" userId="d059b521-ee81-481f-be34-ac8650352dd5" providerId="ADAL" clId="{C66083D2-FC5C-0545-90E0-A9B527654B88}" dt="2023-03-04T09:00:07.792" v="27" actId="1076"/>
          <ac:spMkLst>
            <pc:docMk/>
            <pc:sldMk cId="3637828554" sldId="944"/>
            <ac:spMk id="282" creationId="{042755A0-B5DD-3F5F-0D44-44B8D05409E7}"/>
          </ac:spMkLst>
        </pc:spChg>
        <pc:spChg chg="mod">
          <ac:chgData name="QiuTian" userId="d059b521-ee81-481f-be34-ac8650352dd5" providerId="ADAL" clId="{C66083D2-FC5C-0545-90E0-A9B527654B88}" dt="2023-03-04T09:00:07.792" v="27" actId="1076"/>
          <ac:spMkLst>
            <pc:docMk/>
            <pc:sldMk cId="3637828554" sldId="944"/>
            <ac:spMk id="283" creationId="{DC702282-A3A9-D476-8BD4-7A3EDEFEE103}"/>
          </ac:spMkLst>
        </pc:spChg>
        <pc:spChg chg="mod">
          <ac:chgData name="QiuTian" userId="d059b521-ee81-481f-be34-ac8650352dd5" providerId="ADAL" clId="{C66083D2-FC5C-0545-90E0-A9B527654B88}" dt="2023-03-04T09:00:07.792" v="27" actId="1076"/>
          <ac:spMkLst>
            <pc:docMk/>
            <pc:sldMk cId="3637828554" sldId="944"/>
            <ac:spMk id="284" creationId="{50CA87A8-FA1C-623A-C322-05E20E183198}"/>
          </ac:spMkLst>
        </pc:spChg>
        <pc:spChg chg="mod">
          <ac:chgData name="QiuTian" userId="d059b521-ee81-481f-be34-ac8650352dd5" providerId="ADAL" clId="{C66083D2-FC5C-0545-90E0-A9B527654B88}" dt="2023-03-04T09:00:07.792" v="27" actId="1076"/>
          <ac:spMkLst>
            <pc:docMk/>
            <pc:sldMk cId="3637828554" sldId="944"/>
            <ac:spMk id="285" creationId="{6CF20B66-2867-BC78-8825-C18CB289FFAB}"/>
          </ac:spMkLst>
        </pc:spChg>
        <pc:spChg chg="mod">
          <ac:chgData name="QiuTian" userId="d059b521-ee81-481f-be34-ac8650352dd5" providerId="ADAL" clId="{C66083D2-FC5C-0545-90E0-A9B527654B88}" dt="2023-03-04T09:00:07.792" v="27" actId="1076"/>
          <ac:spMkLst>
            <pc:docMk/>
            <pc:sldMk cId="3637828554" sldId="944"/>
            <ac:spMk id="287" creationId="{2425EF65-E28A-AC74-F82F-9DD036951E20}"/>
          </ac:spMkLst>
        </pc:spChg>
        <pc:spChg chg="mod">
          <ac:chgData name="QiuTian" userId="d059b521-ee81-481f-be34-ac8650352dd5" providerId="ADAL" clId="{C66083D2-FC5C-0545-90E0-A9B527654B88}" dt="2023-03-04T09:00:07.792" v="27" actId="1076"/>
          <ac:spMkLst>
            <pc:docMk/>
            <pc:sldMk cId="3637828554" sldId="944"/>
            <ac:spMk id="288" creationId="{599019BE-6E99-408C-471D-C9F2176D652C}"/>
          </ac:spMkLst>
        </pc:spChg>
        <pc:spChg chg="mod">
          <ac:chgData name="QiuTian" userId="d059b521-ee81-481f-be34-ac8650352dd5" providerId="ADAL" clId="{C66083D2-FC5C-0545-90E0-A9B527654B88}" dt="2023-03-04T09:00:07.792" v="27" actId="1076"/>
          <ac:spMkLst>
            <pc:docMk/>
            <pc:sldMk cId="3637828554" sldId="944"/>
            <ac:spMk id="289" creationId="{81ACE9BC-2B49-1308-EC0E-46D8C71C4709}"/>
          </ac:spMkLst>
        </pc:spChg>
        <pc:spChg chg="mod">
          <ac:chgData name="QiuTian" userId="d059b521-ee81-481f-be34-ac8650352dd5" providerId="ADAL" clId="{C66083D2-FC5C-0545-90E0-A9B527654B88}" dt="2023-03-04T09:00:07.792" v="27" actId="1076"/>
          <ac:spMkLst>
            <pc:docMk/>
            <pc:sldMk cId="3637828554" sldId="944"/>
            <ac:spMk id="290" creationId="{8938C470-1AAF-E56A-8F36-14CDD92A9012}"/>
          </ac:spMkLst>
        </pc:spChg>
        <pc:spChg chg="mod">
          <ac:chgData name="QiuTian" userId="d059b521-ee81-481f-be34-ac8650352dd5" providerId="ADAL" clId="{C66083D2-FC5C-0545-90E0-A9B527654B88}" dt="2023-03-04T09:00:07.792" v="27" actId="1076"/>
          <ac:spMkLst>
            <pc:docMk/>
            <pc:sldMk cId="3637828554" sldId="944"/>
            <ac:spMk id="291" creationId="{7E14FE1E-4B74-2BD6-4DDE-6A552647FE31}"/>
          </ac:spMkLst>
        </pc:spChg>
        <pc:spChg chg="mod">
          <ac:chgData name="QiuTian" userId="d059b521-ee81-481f-be34-ac8650352dd5" providerId="ADAL" clId="{C66083D2-FC5C-0545-90E0-A9B527654B88}" dt="2023-03-04T09:00:07.792" v="27" actId="1076"/>
          <ac:spMkLst>
            <pc:docMk/>
            <pc:sldMk cId="3637828554" sldId="944"/>
            <ac:spMk id="292" creationId="{E3F80149-74FB-F040-E52B-FD9F83FCFB13}"/>
          </ac:spMkLst>
        </pc:spChg>
        <pc:spChg chg="mod">
          <ac:chgData name="QiuTian" userId="d059b521-ee81-481f-be34-ac8650352dd5" providerId="ADAL" clId="{C66083D2-FC5C-0545-90E0-A9B527654B88}" dt="2023-03-04T09:00:07.792" v="27" actId="1076"/>
          <ac:spMkLst>
            <pc:docMk/>
            <pc:sldMk cId="3637828554" sldId="944"/>
            <ac:spMk id="293" creationId="{1865870D-613E-3AD2-9DEA-AF6FAA04EE74}"/>
          </ac:spMkLst>
        </pc:spChg>
        <pc:spChg chg="mod">
          <ac:chgData name="QiuTian" userId="d059b521-ee81-481f-be34-ac8650352dd5" providerId="ADAL" clId="{C66083D2-FC5C-0545-90E0-A9B527654B88}" dt="2023-03-04T09:00:07.792" v="27" actId="1076"/>
          <ac:spMkLst>
            <pc:docMk/>
            <pc:sldMk cId="3637828554" sldId="944"/>
            <ac:spMk id="295" creationId="{E2D58CD7-8854-4819-AB69-DD575EE6237A}"/>
          </ac:spMkLst>
        </pc:spChg>
        <pc:spChg chg="mod">
          <ac:chgData name="QiuTian" userId="d059b521-ee81-481f-be34-ac8650352dd5" providerId="ADAL" clId="{C66083D2-FC5C-0545-90E0-A9B527654B88}" dt="2023-03-04T09:00:07.792" v="27" actId="1076"/>
          <ac:spMkLst>
            <pc:docMk/>
            <pc:sldMk cId="3637828554" sldId="944"/>
            <ac:spMk id="296" creationId="{3416244E-98B9-4B70-EA92-A5261F7397F5}"/>
          </ac:spMkLst>
        </pc:spChg>
        <pc:spChg chg="mod">
          <ac:chgData name="QiuTian" userId="d059b521-ee81-481f-be34-ac8650352dd5" providerId="ADAL" clId="{C66083D2-FC5C-0545-90E0-A9B527654B88}" dt="2023-03-04T09:00:07.792" v="27" actId="1076"/>
          <ac:spMkLst>
            <pc:docMk/>
            <pc:sldMk cId="3637828554" sldId="944"/>
            <ac:spMk id="297" creationId="{B5526F5D-2FA5-3BF6-9622-C1FA4525307F}"/>
          </ac:spMkLst>
        </pc:spChg>
        <pc:spChg chg="mod">
          <ac:chgData name="QiuTian" userId="d059b521-ee81-481f-be34-ac8650352dd5" providerId="ADAL" clId="{C66083D2-FC5C-0545-90E0-A9B527654B88}" dt="2023-03-04T09:00:07.792" v="27" actId="1076"/>
          <ac:spMkLst>
            <pc:docMk/>
            <pc:sldMk cId="3637828554" sldId="944"/>
            <ac:spMk id="298" creationId="{94FC98AD-1B2F-6FCF-A4E2-7871BD086EFB}"/>
          </ac:spMkLst>
        </pc:spChg>
        <pc:spChg chg="mod">
          <ac:chgData name="QiuTian" userId="d059b521-ee81-481f-be34-ac8650352dd5" providerId="ADAL" clId="{C66083D2-FC5C-0545-90E0-A9B527654B88}" dt="2023-03-04T09:00:07.792" v="27" actId="1076"/>
          <ac:spMkLst>
            <pc:docMk/>
            <pc:sldMk cId="3637828554" sldId="944"/>
            <ac:spMk id="299" creationId="{57861BB0-918E-836D-D98E-D4003E32D0E1}"/>
          </ac:spMkLst>
        </pc:spChg>
        <pc:spChg chg="mod">
          <ac:chgData name="QiuTian" userId="d059b521-ee81-481f-be34-ac8650352dd5" providerId="ADAL" clId="{C66083D2-FC5C-0545-90E0-A9B527654B88}" dt="2023-03-04T09:00:07.792" v="27" actId="1076"/>
          <ac:spMkLst>
            <pc:docMk/>
            <pc:sldMk cId="3637828554" sldId="944"/>
            <ac:spMk id="300" creationId="{C55F85D1-C53F-083B-31D3-8FB38B4D0826}"/>
          </ac:spMkLst>
        </pc:spChg>
        <pc:spChg chg="mod">
          <ac:chgData name="QiuTian" userId="d059b521-ee81-481f-be34-ac8650352dd5" providerId="ADAL" clId="{C66083D2-FC5C-0545-90E0-A9B527654B88}" dt="2023-03-04T09:00:07.792" v="27" actId="1076"/>
          <ac:spMkLst>
            <pc:docMk/>
            <pc:sldMk cId="3637828554" sldId="944"/>
            <ac:spMk id="301" creationId="{6E57898B-190E-CF33-72FE-BF72A95BFBFB}"/>
          </ac:spMkLst>
        </pc:spChg>
        <pc:spChg chg="add mod">
          <ac:chgData name="QiuTian" userId="d059b521-ee81-481f-be34-ac8650352dd5" providerId="ADAL" clId="{C66083D2-FC5C-0545-90E0-A9B527654B88}" dt="2023-03-04T09:00:07.792" v="27" actId="1076"/>
          <ac:spMkLst>
            <pc:docMk/>
            <pc:sldMk cId="3637828554" sldId="944"/>
            <ac:spMk id="302" creationId="{3D7D6DB0-3E02-A882-196A-E970176B99E4}"/>
          </ac:spMkLst>
        </pc:spChg>
        <pc:spChg chg="add mod">
          <ac:chgData name="QiuTian" userId="d059b521-ee81-481f-be34-ac8650352dd5" providerId="ADAL" clId="{C66083D2-FC5C-0545-90E0-A9B527654B88}" dt="2023-03-04T09:00:07.792" v="27" actId="1076"/>
          <ac:spMkLst>
            <pc:docMk/>
            <pc:sldMk cId="3637828554" sldId="944"/>
            <ac:spMk id="303" creationId="{68918DA9-77DE-DEC1-098B-C129C106F7FD}"/>
          </ac:spMkLst>
        </pc:spChg>
        <pc:grpChg chg="add mod">
          <ac:chgData name="QiuTian" userId="d059b521-ee81-481f-be34-ac8650352dd5" providerId="ADAL" clId="{C66083D2-FC5C-0545-90E0-A9B527654B88}" dt="2023-03-04T09:00:07.792" v="27" actId="1076"/>
          <ac:grpSpMkLst>
            <pc:docMk/>
            <pc:sldMk cId="3637828554" sldId="944"/>
            <ac:grpSpMk id="16" creationId="{65C33FD0-F831-E087-39F0-B4CA94629ECB}"/>
          </ac:grpSpMkLst>
        </pc:grpChg>
        <pc:grpChg chg="mod">
          <ac:chgData name="QiuTian" userId="d059b521-ee81-481f-be34-ac8650352dd5" providerId="ADAL" clId="{C66083D2-FC5C-0545-90E0-A9B527654B88}" dt="2023-03-04T09:00:07.792" v="27" actId="1076"/>
          <ac:grpSpMkLst>
            <pc:docMk/>
            <pc:sldMk cId="3637828554" sldId="944"/>
            <ac:grpSpMk id="39" creationId="{C8FA81D5-DA76-7AA4-6ECF-4D33D8DCC07E}"/>
          </ac:grpSpMkLst>
        </pc:grpChg>
        <pc:grpChg chg="mod">
          <ac:chgData name="QiuTian" userId="d059b521-ee81-481f-be34-ac8650352dd5" providerId="ADAL" clId="{C66083D2-FC5C-0545-90E0-A9B527654B88}" dt="2023-03-04T09:00:07.792" v="27" actId="1076"/>
          <ac:grpSpMkLst>
            <pc:docMk/>
            <pc:sldMk cId="3637828554" sldId="944"/>
            <ac:grpSpMk id="57" creationId="{5308D732-B581-DDAF-3486-4D456DF78CBF}"/>
          </ac:grpSpMkLst>
        </pc:grpChg>
        <pc:grpChg chg="mod">
          <ac:chgData name="QiuTian" userId="d059b521-ee81-481f-be34-ac8650352dd5" providerId="ADAL" clId="{C66083D2-FC5C-0545-90E0-A9B527654B88}" dt="2023-03-04T09:00:07.792" v="27" actId="1076"/>
          <ac:grpSpMkLst>
            <pc:docMk/>
            <pc:sldMk cId="3637828554" sldId="944"/>
            <ac:grpSpMk id="58" creationId="{A15BC8CE-C7CB-0379-26B0-C87901FB72D4}"/>
          </ac:grpSpMkLst>
        </pc:grpChg>
        <pc:grpChg chg="mod">
          <ac:chgData name="QiuTian" userId="d059b521-ee81-481f-be34-ac8650352dd5" providerId="ADAL" clId="{C66083D2-FC5C-0545-90E0-A9B527654B88}" dt="2023-03-04T09:00:07.792" v="27" actId="1076"/>
          <ac:grpSpMkLst>
            <pc:docMk/>
            <pc:sldMk cId="3637828554" sldId="944"/>
            <ac:grpSpMk id="59" creationId="{F4FB2658-BAA8-5E62-F8CB-CA116798FA5A}"/>
          </ac:grpSpMkLst>
        </pc:grpChg>
        <pc:grpChg chg="mod">
          <ac:chgData name="QiuTian" userId="d059b521-ee81-481f-be34-ac8650352dd5" providerId="ADAL" clId="{C66083D2-FC5C-0545-90E0-A9B527654B88}" dt="2023-03-04T09:00:07.792" v="27" actId="1076"/>
          <ac:grpSpMkLst>
            <pc:docMk/>
            <pc:sldMk cId="3637828554" sldId="944"/>
            <ac:grpSpMk id="60" creationId="{A4069D98-095A-C7C5-55E1-74D2154EF412}"/>
          </ac:grpSpMkLst>
        </pc:grpChg>
        <pc:grpChg chg="mod">
          <ac:chgData name="QiuTian" userId="d059b521-ee81-481f-be34-ac8650352dd5" providerId="ADAL" clId="{C66083D2-FC5C-0545-90E0-A9B527654B88}" dt="2023-03-04T09:00:07.792" v="27" actId="1076"/>
          <ac:grpSpMkLst>
            <pc:docMk/>
            <pc:sldMk cId="3637828554" sldId="944"/>
            <ac:grpSpMk id="61" creationId="{595FF494-69D9-E574-5BB0-6154CFAC3B60}"/>
          </ac:grpSpMkLst>
        </pc:grpChg>
        <pc:grpChg chg="mod">
          <ac:chgData name="QiuTian" userId="d059b521-ee81-481f-be34-ac8650352dd5" providerId="ADAL" clId="{C66083D2-FC5C-0545-90E0-A9B527654B88}" dt="2023-03-04T09:00:07.792" v="27" actId="1076"/>
          <ac:grpSpMkLst>
            <pc:docMk/>
            <pc:sldMk cId="3637828554" sldId="944"/>
            <ac:grpSpMk id="62" creationId="{829A3487-0D61-0D29-38BF-AF026E193188}"/>
          </ac:grpSpMkLst>
        </pc:grpChg>
        <pc:grpChg chg="mod">
          <ac:chgData name="QiuTian" userId="d059b521-ee81-481f-be34-ac8650352dd5" providerId="ADAL" clId="{C66083D2-FC5C-0545-90E0-A9B527654B88}" dt="2023-03-04T09:00:07.792" v="27" actId="1076"/>
          <ac:grpSpMkLst>
            <pc:docMk/>
            <pc:sldMk cId="3637828554" sldId="944"/>
            <ac:grpSpMk id="63" creationId="{8227238D-0888-86B0-79E7-EA21B71F1493}"/>
          </ac:grpSpMkLst>
        </pc:grpChg>
        <pc:grpChg chg="mod">
          <ac:chgData name="QiuTian" userId="d059b521-ee81-481f-be34-ac8650352dd5" providerId="ADAL" clId="{C66083D2-FC5C-0545-90E0-A9B527654B88}" dt="2023-03-04T09:00:07.792" v="27" actId="1076"/>
          <ac:grpSpMkLst>
            <pc:docMk/>
            <pc:sldMk cId="3637828554" sldId="944"/>
            <ac:grpSpMk id="81" creationId="{58451FB0-F967-0B88-8688-84C15A4C2CF9}"/>
          </ac:grpSpMkLst>
        </pc:grpChg>
        <pc:grpChg chg="mod">
          <ac:chgData name="QiuTian" userId="d059b521-ee81-481f-be34-ac8650352dd5" providerId="ADAL" clId="{C66083D2-FC5C-0545-90E0-A9B527654B88}" dt="2023-03-04T09:00:07.792" v="27" actId="1076"/>
          <ac:grpSpMkLst>
            <pc:docMk/>
            <pc:sldMk cId="3637828554" sldId="944"/>
            <ac:grpSpMk id="82" creationId="{D6D680BF-C10F-1038-AC0C-1F82EB8E1051}"/>
          </ac:grpSpMkLst>
        </pc:grpChg>
        <pc:grpChg chg="mod">
          <ac:chgData name="QiuTian" userId="d059b521-ee81-481f-be34-ac8650352dd5" providerId="ADAL" clId="{C66083D2-FC5C-0545-90E0-A9B527654B88}" dt="2023-03-04T09:00:07.792" v="27" actId="1076"/>
          <ac:grpSpMkLst>
            <pc:docMk/>
            <pc:sldMk cId="3637828554" sldId="944"/>
            <ac:grpSpMk id="83" creationId="{524CBBCB-42A9-BB73-44AB-50D901E0E49C}"/>
          </ac:grpSpMkLst>
        </pc:grpChg>
        <pc:grpChg chg="mod">
          <ac:chgData name="QiuTian" userId="d059b521-ee81-481f-be34-ac8650352dd5" providerId="ADAL" clId="{C66083D2-FC5C-0545-90E0-A9B527654B88}" dt="2023-03-04T09:00:07.792" v="27" actId="1076"/>
          <ac:grpSpMkLst>
            <pc:docMk/>
            <pc:sldMk cId="3637828554" sldId="944"/>
            <ac:grpSpMk id="84" creationId="{F7639CB4-FBB0-A723-D8B5-6334288DB442}"/>
          </ac:grpSpMkLst>
        </pc:grpChg>
        <pc:grpChg chg="mod">
          <ac:chgData name="QiuTian" userId="d059b521-ee81-481f-be34-ac8650352dd5" providerId="ADAL" clId="{C66083D2-FC5C-0545-90E0-A9B527654B88}" dt="2023-03-04T09:00:07.792" v="27" actId="1076"/>
          <ac:grpSpMkLst>
            <pc:docMk/>
            <pc:sldMk cId="3637828554" sldId="944"/>
            <ac:grpSpMk id="85" creationId="{042E6E37-426D-71FE-46C3-2A6EBBDF5913}"/>
          </ac:grpSpMkLst>
        </pc:grpChg>
        <pc:grpChg chg="mod">
          <ac:chgData name="QiuTian" userId="d059b521-ee81-481f-be34-ac8650352dd5" providerId="ADAL" clId="{C66083D2-FC5C-0545-90E0-A9B527654B88}" dt="2023-03-04T09:00:07.792" v="27" actId="1076"/>
          <ac:grpSpMkLst>
            <pc:docMk/>
            <pc:sldMk cId="3637828554" sldId="944"/>
            <ac:grpSpMk id="86" creationId="{4AE7892A-12C3-9C1B-1DEC-DD9AC9439982}"/>
          </ac:grpSpMkLst>
        </pc:grpChg>
        <pc:grpChg chg="mod">
          <ac:chgData name="QiuTian" userId="d059b521-ee81-481f-be34-ac8650352dd5" providerId="ADAL" clId="{C66083D2-FC5C-0545-90E0-A9B527654B88}" dt="2023-03-04T09:00:07.792" v="27" actId="1076"/>
          <ac:grpSpMkLst>
            <pc:docMk/>
            <pc:sldMk cId="3637828554" sldId="944"/>
            <ac:grpSpMk id="87" creationId="{A2544B01-9489-33CB-2F97-DFED2E3698A9}"/>
          </ac:grpSpMkLst>
        </pc:grpChg>
        <pc:grpChg chg="mod">
          <ac:chgData name="QiuTian" userId="d059b521-ee81-481f-be34-ac8650352dd5" providerId="ADAL" clId="{C66083D2-FC5C-0545-90E0-A9B527654B88}" dt="2023-03-04T09:00:07.792" v="27" actId="1076"/>
          <ac:grpSpMkLst>
            <pc:docMk/>
            <pc:sldMk cId="3637828554" sldId="944"/>
            <ac:grpSpMk id="88" creationId="{B0D43E6C-CDD5-A517-DC3A-4934DCBB7D52}"/>
          </ac:grpSpMkLst>
        </pc:grpChg>
        <pc:grpChg chg="mod">
          <ac:chgData name="QiuTian" userId="d059b521-ee81-481f-be34-ac8650352dd5" providerId="ADAL" clId="{C66083D2-FC5C-0545-90E0-A9B527654B88}" dt="2023-03-04T09:00:07.792" v="27" actId="1076"/>
          <ac:grpSpMkLst>
            <pc:docMk/>
            <pc:sldMk cId="3637828554" sldId="944"/>
            <ac:grpSpMk id="89" creationId="{A2F84649-A2EC-8EE5-0852-F50053E9138A}"/>
          </ac:grpSpMkLst>
        </pc:grpChg>
        <pc:grpChg chg="mod">
          <ac:chgData name="QiuTian" userId="d059b521-ee81-481f-be34-ac8650352dd5" providerId="ADAL" clId="{C66083D2-FC5C-0545-90E0-A9B527654B88}" dt="2023-03-04T09:00:07.792" v="27" actId="1076"/>
          <ac:grpSpMkLst>
            <pc:docMk/>
            <pc:sldMk cId="3637828554" sldId="944"/>
            <ac:grpSpMk id="90" creationId="{8DC7AFF3-2301-7AF7-2B22-679B194D02D4}"/>
          </ac:grpSpMkLst>
        </pc:grpChg>
        <pc:grpChg chg="mod">
          <ac:chgData name="QiuTian" userId="d059b521-ee81-481f-be34-ac8650352dd5" providerId="ADAL" clId="{C66083D2-FC5C-0545-90E0-A9B527654B88}" dt="2023-03-04T09:00:07.792" v="27" actId="1076"/>
          <ac:grpSpMkLst>
            <pc:docMk/>
            <pc:sldMk cId="3637828554" sldId="944"/>
            <ac:grpSpMk id="128" creationId="{7B1884AF-E1EE-C70E-022E-E9DF45CD5045}"/>
          </ac:grpSpMkLst>
        </pc:grpChg>
        <pc:grpChg chg="mod">
          <ac:chgData name="QiuTian" userId="d059b521-ee81-481f-be34-ac8650352dd5" providerId="ADAL" clId="{C66083D2-FC5C-0545-90E0-A9B527654B88}" dt="2023-03-04T09:00:07.792" v="27" actId="1076"/>
          <ac:grpSpMkLst>
            <pc:docMk/>
            <pc:sldMk cId="3637828554" sldId="944"/>
            <ac:grpSpMk id="129" creationId="{D6C04E4C-FDCA-7FB0-3041-49A8DEDB9D1E}"/>
          </ac:grpSpMkLst>
        </pc:grpChg>
        <pc:grpChg chg="mod">
          <ac:chgData name="QiuTian" userId="d059b521-ee81-481f-be34-ac8650352dd5" providerId="ADAL" clId="{C66083D2-FC5C-0545-90E0-A9B527654B88}" dt="2023-03-04T09:00:07.792" v="27" actId="1076"/>
          <ac:grpSpMkLst>
            <pc:docMk/>
            <pc:sldMk cId="3637828554" sldId="944"/>
            <ac:grpSpMk id="130" creationId="{B54A9E91-2D5F-9CA4-5B58-848BACA89263}"/>
          </ac:grpSpMkLst>
        </pc:grpChg>
        <pc:grpChg chg="mod">
          <ac:chgData name="QiuTian" userId="d059b521-ee81-481f-be34-ac8650352dd5" providerId="ADAL" clId="{C66083D2-FC5C-0545-90E0-A9B527654B88}" dt="2023-03-04T09:00:07.792" v="27" actId="1076"/>
          <ac:grpSpMkLst>
            <pc:docMk/>
            <pc:sldMk cId="3637828554" sldId="944"/>
            <ac:grpSpMk id="131" creationId="{8D1BC416-D9E9-229E-AEC5-D3B3DB41E21B}"/>
          </ac:grpSpMkLst>
        </pc:grpChg>
        <pc:grpChg chg="mod">
          <ac:chgData name="QiuTian" userId="d059b521-ee81-481f-be34-ac8650352dd5" providerId="ADAL" clId="{C66083D2-FC5C-0545-90E0-A9B527654B88}" dt="2023-03-04T09:00:07.792" v="27" actId="1076"/>
          <ac:grpSpMkLst>
            <pc:docMk/>
            <pc:sldMk cId="3637828554" sldId="944"/>
            <ac:grpSpMk id="132" creationId="{E8B46592-C48D-A2BD-7C98-BE3E0A0FA3D9}"/>
          </ac:grpSpMkLst>
        </pc:grpChg>
        <pc:grpChg chg="mod">
          <ac:chgData name="QiuTian" userId="d059b521-ee81-481f-be34-ac8650352dd5" providerId="ADAL" clId="{C66083D2-FC5C-0545-90E0-A9B527654B88}" dt="2023-03-04T09:00:07.792" v="27" actId="1076"/>
          <ac:grpSpMkLst>
            <pc:docMk/>
            <pc:sldMk cId="3637828554" sldId="944"/>
            <ac:grpSpMk id="133" creationId="{15325497-E6D0-C0D4-D44A-E677605217D5}"/>
          </ac:grpSpMkLst>
        </pc:grpChg>
        <pc:grpChg chg="mod">
          <ac:chgData name="QiuTian" userId="d059b521-ee81-481f-be34-ac8650352dd5" providerId="ADAL" clId="{C66083D2-FC5C-0545-90E0-A9B527654B88}" dt="2023-03-04T09:00:07.792" v="27" actId="1076"/>
          <ac:grpSpMkLst>
            <pc:docMk/>
            <pc:sldMk cId="3637828554" sldId="944"/>
            <ac:grpSpMk id="158" creationId="{7A8A9FDD-D295-B7B0-B703-7816C70B4B06}"/>
          </ac:grpSpMkLst>
        </pc:grpChg>
        <pc:grpChg chg="mod">
          <ac:chgData name="QiuTian" userId="d059b521-ee81-481f-be34-ac8650352dd5" providerId="ADAL" clId="{C66083D2-FC5C-0545-90E0-A9B527654B88}" dt="2023-03-04T09:00:07.792" v="27" actId="1076"/>
          <ac:grpSpMkLst>
            <pc:docMk/>
            <pc:sldMk cId="3637828554" sldId="944"/>
            <ac:grpSpMk id="166" creationId="{C3D3EF4C-E19E-BD22-900D-BE97EF4A5A7C}"/>
          </ac:grpSpMkLst>
        </pc:grpChg>
        <pc:grpChg chg="mod">
          <ac:chgData name="QiuTian" userId="d059b521-ee81-481f-be34-ac8650352dd5" providerId="ADAL" clId="{C66083D2-FC5C-0545-90E0-A9B527654B88}" dt="2023-03-04T09:00:07.792" v="27" actId="1076"/>
          <ac:grpSpMkLst>
            <pc:docMk/>
            <pc:sldMk cId="3637828554" sldId="944"/>
            <ac:grpSpMk id="174" creationId="{47081D24-22D9-BAF1-7704-3A2419BB78FA}"/>
          </ac:grpSpMkLst>
        </pc:grpChg>
        <pc:grpChg chg="mod">
          <ac:chgData name="QiuTian" userId="d059b521-ee81-481f-be34-ac8650352dd5" providerId="ADAL" clId="{C66083D2-FC5C-0545-90E0-A9B527654B88}" dt="2023-03-04T09:00:07.792" v="27" actId="1076"/>
          <ac:grpSpMkLst>
            <pc:docMk/>
            <pc:sldMk cId="3637828554" sldId="944"/>
            <ac:grpSpMk id="182" creationId="{2EFF8998-5083-BC9C-8DDB-67BF541C02C0}"/>
          </ac:grpSpMkLst>
        </pc:grpChg>
        <pc:grpChg chg="mod">
          <ac:chgData name="QiuTian" userId="d059b521-ee81-481f-be34-ac8650352dd5" providerId="ADAL" clId="{C66083D2-FC5C-0545-90E0-A9B527654B88}" dt="2023-03-04T09:00:07.792" v="27" actId="1076"/>
          <ac:grpSpMkLst>
            <pc:docMk/>
            <pc:sldMk cId="3637828554" sldId="944"/>
            <ac:grpSpMk id="190" creationId="{BB298FC5-7F8B-1CD9-14F4-5BEF23575054}"/>
          </ac:grpSpMkLst>
        </pc:grpChg>
        <pc:grpChg chg="mod">
          <ac:chgData name="QiuTian" userId="d059b521-ee81-481f-be34-ac8650352dd5" providerId="ADAL" clId="{C66083D2-FC5C-0545-90E0-A9B527654B88}" dt="2023-03-04T09:00:07.792" v="27" actId="1076"/>
          <ac:grpSpMkLst>
            <pc:docMk/>
            <pc:sldMk cId="3637828554" sldId="944"/>
            <ac:grpSpMk id="198" creationId="{3A88D101-1413-29CF-EF30-0F2F2515497B}"/>
          </ac:grpSpMkLst>
        </pc:grpChg>
        <pc:grpChg chg="mod">
          <ac:chgData name="QiuTian" userId="d059b521-ee81-481f-be34-ac8650352dd5" providerId="ADAL" clId="{C66083D2-FC5C-0545-90E0-A9B527654B88}" dt="2023-03-04T09:00:07.792" v="27" actId="1076"/>
          <ac:grpSpMkLst>
            <pc:docMk/>
            <pc:sldMk cId="3637828554" sldId="944"/>
            <ac:grpSpMk id="206" creationId="{F3DDA3D7-8FC3-922A-5E43-F450A56398DC}"/>
          </ac:grpSpMkLst>
        </pc:grpChg>
        <pc:grpChg chg="mod">
          <ac:chgData name="QiuTian" userId="d059b521-ee81-481f-be34-ac8650352dd5" providerId="ADAL" clId="{C66083D2-FC5C-0545-90E0-A9B527654B88}" dt="2023-03-04T09:00:07.792" v="27" actId="1076"/>
          <ac:grpSpMkLst>
            <pc:docMk/>
            <pc:sldMk cId="3637828554" sldId="944"/>
            <ac:grpSpMk id="214" creationId="{8E21038C-2C90-80F2-9D07-F02E26567F85}"/>
          </ac:grpSpMkLst>
        </pc:grpChg>
        <pc:grpChg chg="mod">
          <ac:chgData name="QiuTian" userId="d059b521-ee81-481f-be34-ac8650352dd5" providerId="ADAL" clId="{C66083D2-FC5C-0545-90E0-A9B527654B88}" dt="2023-03-04T09:00:07.792" v="27" actId="1076"/>
          <ac:grpSpMkLst>
            <pc:docMk/>
            <pc:sldMk cId="3637828554" sldId="944"/>
            <ac:grpSpMk id="222" creationId="{F5286244-59F3-B10F-11B8-6FE23DEC6305}"/>
          </ac:grpSpMkLst>
        </pc:grpChg>
        <pc:grpChg chg="mod">
          <ac:chgData name="QiuTian" userId="d059b521-ee81-481f-be34-ac8650352dd5" providerId="ADAL" clId="{C66083D2-FC5C-0545-90E0-A9B527654B88}" dt="2023-03-04T09:00:07.792" v="27" actId="1076"/>
          <ac:grpSpMkLst>
            <pc:docMk/>
            <pc:sldMk cId="3637828554" sldId="944"/>
            <ac:grpSpMk id="230" creationId="{41787F73-2588-6748-1731-30205F88E0EF}"/>
          </ac:grpSpMkLst>
        </pc:grpChg>
        <pc:grpChg chg="mod">
          <ac:chgData name="QiuTian" userId="d059b521-ee81-481f-be34-ac8650352dd5" providerId="ADAL" clId="{C66083D2-FC5C-0545-90E0-A9B527654B88}" dt="2023-03-04T09:00:07.792" v="27" actId="1076"/>
          <ac:grpSpMkLst>
            <pc:docMk/>
            <pc:sldMk cId="3637828554" sldId="944"/>
            <ac:grpSpMk id="238" creationId="{09C243DC-C982-CFD8-88C5-4266CAEF5307}"/>
          </ac:grpSpMkLst>
        </pc:grpChg>
        <pc:grpChg chg="mod">
          <ac:chgData name="QiuTian" userId="d059b521-ee81-481f-be34-ac8650352dd5" providerId="ADAL" clId="{C66083D2-FC5C-0545-90E0-A9B527654B88}" dt="2023-03-04T09:00:07.792" v="27" actId="1076"/>
          <ac:grpSpMkLst>
            <pc:docMk/>
            <pc:sldMk cId="3637828554" sldId="944"/>
            <ac:grpSpMk id="246" creationId="{44365E9C-A78B-3984-830D-47DD6208A925}"/>
          </ac:grpSpMkLst>
        </pc:grpChg>
        <pc:grpChg chg="mod">
          <ac:chgData name="QiuTian" userId="d059b521-ee81-481f-be34-ac8650352dd5" providerId="ADAL" clId="{C66083D2-FC5C-0545-90E0-A9B527654B88}" dt="2023-03-04T09:00:07.792" v="27" actId="1076"/>
          <ac:grpSpMkLst>
            <pc:docMk/>
            <pc:sldMk cId="3637828554" sldId="944"/>
            <ac:grpSpMk id="254" creationId="{B7424F03-3C22-EE88-57C5-36A19CC0833E}"/>
          </ac:grpSpMkLst>
        </pc:grpChg>
        <pc:grpChg chg="mod">
          <ac:chgData name="QiuTian" userId="d059b521-ee81-481f-be34-ac8650352dd5" providerId="ADAL" clId="{C66083D2-FC5C-0545-90E0-A9B527654B88}" dt="2023-03-04T09:00:07.792" v="27" actId="1076"/>
          <ac:grpSpMkLst>
            <pc:docMk/>
            <pc:sldMk cId="3637828554" sldId="944"/>
            <ac:grpSpMk id="262" creationId="{AB011E93-877B-4310-77C7-F2B7BCDC9175}"/>
          </ac:grpSpMkLst>
        </pc:grpChg>
        <pc:grpChg chg="mod">
          <ac:chgData name="QiuTian" userId="d059b521-ee81-481f-be34-ac8650352dd5" providerId="ADAL" clId="{C66083D2-FC5C-0545-90E0-A9B527654B88}" dt="2023-03-04T09:00:07.792" v="27" actId="1076"/>
          <ac:grpSpMkLst>
            <pc:docMk/>
            <pc:sldMk cId="3637828554" sldId="944"/>
            <ac:grpSpMk id="270" creationId="{8B6F2246-0FE9-B6AD-22C8-DA4EE68F7E62}"/>
          </ac:grpSpMkLst>
        </pc:grpChg>
        <pc:grpChg chg="mod">
          <ac:chgData name="QiuTian" userId="d059b521-ee81-481f-be34-ac8650352dd5" providerId="ADAL" clId="{C66083D2-FC5C-0545-90E0-A9B527654B88}" dt="2023-03-04T09:00:07.792" v="27" actId="1076"/>
          <ac:grpSpMkLst>
            <pc:docMk/>
            <pc:sldMk cId="3637828554" sldId="944"/>
            <ac:grpSpMk id="278" creationId="{97A37C88-B5EC-EEC0-8CB8-D665736A4C93}"/>
          </ac:grpSpMkLst>
        </pc:grpChg>
        <pc:grpChg chg="mod">
          <ac:chgData name="QiuTian" userId="d059b521-ee81-481f-be34-ac8650352dd5" providerId="ADAL" clId="{C66083D2-FC5C-0545-90E0-A9B527654B88}" dt="2023-03-04T09:00:07.792" v="27" actId="1076"/>
          <ac:grpSpMkLst>
            <pc:docMk/>
            <pc:sldMk cId="3637828554" sldId="944"/>
            <ac:grpSpMk id="286" creationId="{4B48A220-B5A2-C457-3201-EC2C6FB0D5AA}"/>
          </ac:grpSpMkLst>
        </pc:grpChg>
        <pc:grpChg chg="mod">
          <ac:chgData name="QiuTian" userId="d059b521-ee81-481f-be34-ac8650352dd5" providerId="ADAL" clId="{C66083D2-FC5C-0545-90E0-A9B527654B88}" dt="2023-03-04T09:00:07.792" v="27" actId="1076"/>
          <ac:grpSpMkLst>
            <pc:docMk/>
            <pc:sldMk cId="3637828554" sldId="944"/>
            <ac:grpSpMk id="294" creationId="{4BD11E2B-1CF4-52C6-088D-1610656066E8}"/>
          </ac:grpSpMkLst>
        </pc:grpChg>
        <pc:graphicFrameChg chg="add mod">
          <ac:chgData name="QiuTian" userId="d059b521-ee81-481f-be34-ac8650352dd5" providerId="ADAL" clId="{C66083D2-FC5C-0545-90E0-A9B527654B88}" dt="2023-03-04T09:00:07.792" v="27" actId="1076"/>
          <ac:graphicFrameMkLst>
            <pc:docMk/>
            <pc:sldMk cId="3637828554" sldId="944"/>
            <ac:graphicFrameMk id="8" creationId="{FF56F0F2-81B9-E4CC-C1BB-DB669FDDE443}"/>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9" creationId="{40349C76-CCF7-3608-D807-C1EFA9040E8D}"/>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0" creationId="{52B3AC7B-14B7-16ED-9249-AA7058B63C75}"/>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1" creationId="{3550B171-CC71-39B5-DA72-EE5D1A4DF816}"/>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2" creationId="{2E4BB4A4-1FB3-87F2-FD58-DF28F13955E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3" creationId="{29ED3542-876C-8DEB-8751-2A600CE6BCBA}"/>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4" creationId="{BED79656-AE16-6200-1EBE-B5DBBABAACCB}"/>
          </ac:graphicFrameMkLst>
        </pc:graphicFrameChg>
        <pc:graphicFrameChg chg="add mod">
          <ac:chgData name="QiuTian" userId="d059b521-ee81-481f-be34-ac8650352dd5" providerId="ADAL" clId="{C66083D2-FC5C-0545-90E0-A9B527654B88}" dt="2023-03-04T09:00:07.792" v="27" actId="1076"/>
          <ac:graphicFrameMkLst>
            <pc:docMk/>
            <pc:sldMk cId="3637828554" sldId="944"/>
            <ac:graphicFrameMk id="15" creationId="{991FAABE-FB13-A8D8-506E-4210580F1BD7}"/>
          </ac:graphicFrameMkLst>
        </pc:graphicFrameChg>
        <pc:graphicFrameChg chg="mod">
          <ac:chgData name="QiuTian" userId="d059b521-ee81-481f-be34-ac8650352dd5" providerId="ADAL" clId="{C66083D2-FC5C-0545-90E0-A9B527654B88}" dt="2023-03-04T09:00:07.792" v="27" actId="1076"/>
          <ac:graphicFrameMkLst>
            <pc:docMk/>
            <pc:sldMk cId="3637828554" sldId="944"/>
            <ac:graphicFrameMk id="144" creationId="{80AA05F0-058C-6EE1-512F-8DE98337AB1B}"/>
          </ac:graphicFrameMkLst>
        </pc:graphicFrameChg>
      </pc:sldChg>
      <pc:sldChg chg="addSp delSp modSp add mod modAnim">
        <pc:chgData name="QiuTian" userId="d059b521-ee81-481f-be34-ac8650352dd5" providerId="ADAL" clId="{C66083D2-FC5C-0545-90E0-A9B527654B88}" dt="2023-03-06T07:17:34.768" v="1479" actId="20577"/>
        <pc:sldMkLst>
          <pc:docMk/>
          <pc:sldMk cId="1720254866" sldId="945"/>
        </pc:sldMkLst>
        <pc:spChg chg="add mod">
          <ac:chgData name="QiuTian" userId="d059b521-ee81-481f-be34-ac8650352dd5" providerId="ADAL" clId="{C66083D2-FC5C-0545-90E0-A9B527654B88}" dt="2023-03-04T09:10:18.362" v="126"/>
          <ac:spMkLst>
            <pc:docMk/>
            <pc:sldMk cId="1720254866" sldId="945"/>
            <ac:spMk id="2" creationId="{D6647BAF-7DC0-3CAA-4E7B-37BD6493DD6F}"/>
          </ac:spMkLst>
        </pc:spChg>
        <pc:spChg chg="del">
          <ac:chgData name="QiuTian" userId="d059b521-ee81-481f-be34-ac8650352dd5" providerId="ADAL" clId="{C66083D2-FC5C-0545-90E0-A9B527654B88}" dt="2023-03-04T09:09:57.208" v="123"/>
          <ac:spMkLst>
            <pc:docMk/>
            <pc:sldMk cId="1720254866" sldId="945"/>
            <ac:spMk id="5" creationId="{959057A3-0087-D824-6484-FE8805CD1536}"/>
          </ac:spMkLst>
        </pc:spChg>
        <pc:spChg chg="add mod">
          <ac:chgData name="QiuTian" userId="d059b521-ee81-481f-be34-ac8650352dd5" providerId="ADAL" clId="{C66083D2-FC5C-0545-90E0-A9B527654B88}" dt="2023-03-06T07:17:34.768" v="1479" actId="20577"/>
          <ac:spMkLst>
            <pc:docMk/>
            <pc:sldMk cId="1720254866" sldId="945"/>
            <ac:spMk id="6" creationId="{3D2FDDFB-3162-E7A5-6089-323CBA31A372}"/>
          </ac:spMkLst>
        </pc:spChg>
        <pc:spChg chg="mod">
          <ac:chgData name="QiuTian" userId="d059b521-ee81-481f-be34-ac8650352dd5" providerId="ADAL" clId="{C66083D2-FC5C-0545-90E0-A9B527654B88}" dt="2023-03-04T09:00:26.296" v="31" actId="1076"/>
          <ac:spMkLst>
            <pc:docMk/>
            <pc:sldMk cId="1720254866" sldId="945"/>
            <ac:spMk id="8" creationId="{54E752CA-ACB1-E1D5-D27A-7A8B642A9DE4}"/>
          </ac:spMkLst>
        </pc:spChg>
        <pc:spChg chg="mod">
          <ac:chgData name="QiuTian" userId="d059b521-ee81-481f-be34-ac8650352dd5" providerId="ADAL" clId="{C66083D2-FC5C-0545-90E0-A9B527654B88}" dt="2023-03-04T09:00:26.296" v="31" actId="1076"/>
          <ac:spMkLst>
            <pc:docMk/>
            <pc:sldMk cId="1720254866" sldId="945"/>
            <ac:spMk id="9" creationId="{22956801-6085-0713-CD0F-609F0EEEFB64}"/>
          </ac:spMkLst>
        </pc:spChg>
        <pc:spChg chg="mod">
          <ac:chgData name="QiuTian" userId="d059b521-ee81-481f-be34-ac8650352dd5" providerId="ADAL" clId="{C66083D2-FC5C-0545-90E0-A9B527654B88}" dt="2023-03-04T09:00:26.296" v="31" actId="1076"/>
          <ac:spMkLst>
            <pc:docMk/>
            <pc:sldMk cId="1720254866" sldId="945"/>
            <ac:spMk id="10" creationId="{CEFFA864-0C31-7E77-06F0-9A3C0D621F43}"/>
          </ac:spMkLst>
        </pc:spChg>
        <pc:spChg chg="mod">
          <ac:chgData name="QiuTian" userId="d059b521-ee81-481f-be34-ac8650352dd5" providerId="ADAL" clId="{C66083D2-FC5C-0545-90E0-A9B527654B88}" dt="2023-03-04T09:00:26.296" v="31" actId="1076"/>
          <ac:spMkLst>
            <pc:docMk/>
            <pc:sldMk cId="1720254866" sldId="945"/>
            <ac:spMk id="11" creationId="{E2F0909E-6D11-D548-CAD8-1779F3866AF6}"/>
          </ac:spMkLst>
        </pc:spChg>
        <pc:spChg chg="mod">
          <ac:chgData name="QiuTian" userId="d059b521-ee81-481f-be34-ac8650352dd5" providerId="ADAL" clId="{C66083D2-FC5C-0545-90E0-A9B527654B88}" dt="2023-03-04T09:00:26.296" v="31" actId="1076"/>
          <ac:spMkLst>
            <pc:docMk/>
            <pc:sldMk cId="1720254866" sldId="945"/>
            <ac:spMk id="12" creationId="{43B280E8-8A49-E099-C486-F6BE660DCD9A}"/>
          </ac:spMkLst>
        </pc:spChg>
        <pc:spChg chg="mod">
          <ac:chgData name="QiuTian" userId="d059b521-ee81-481f-be34-ac8650352dd5" providerId="ADAL" clId="{C66083D2-FC5C-0545-90E0-A9B527654B88}" dt="2023-03-04T09:00:26.296" v="31" actId="1076"/>
          <ac:spMkLst>
            <pc:docMk/>
            <pc:sldMk cId="1720254866" sldId="945"/>
            <ac:spMk id="13" creationId="{48BC7BC8-0D8C-8531-027E-21EEE38A5CC6}"/>
          </ac:spMkLst>
        </pc:spChg>
        <pc:spChg chg="mod">
          <ac:chgData name="QiuTian" userId="d059b521-ee81-481f-be34-ac8650352dd5" providerId="ADAL" clId="{C66083D2-FC5C-0545-90E0-A9B527654B88}" dt="2023-03-04T09:00:26.296" v="31" actId="1076"/>
          <ac:spMkLst>
            <pc:docMk/>
            <pc:sldMk cId="1720254866" sldId="945"/>
            <ac:spMk id="14" creationId="{DA19615C-E20B-EE5B-89F3-5C69763B9B07}"/>
          </ac:spMkLst>
        </pc:spChg>
        <pc:spChg chg="mod">
          <ac:chgData name="QiuTian" userId="d059b521-ee81-481f-be34-ac8650352dd5" providerId="ADAL" clId="{C66083D2-FC5C-0545-90E0-A9B527654B88}" dt="2023-03-04T09:00:26.296" v="31" actId="1076"/>
          <ac:spMkLst>
            <pc:docMk/>
            <pc:sldMk cId="1720254866" sldId="945"/>
            <ac:spMk id="15" creationId="{74EABD9F-32EC-5B2A-B827-BD915220B470}"/>
          </ac:spMkLst>
        </pc:spChg>
        <pc:spChg chg="mod">
          <ac:chgData name="QiuTian" userId="d059b521-ee81-481f-be34-ac8650352dd5" providerId="ADAL" clId="{C66083D2-FC5C-0545-90E0-A9B527654B88}" dt="2023-03-04T09:00:26.296" v="31" actId="1076"/>
          <ac:spMkLst>
            <pc:docMk/>
            <pc:sldMk cId="1720254866" sldId="945"/>
            <ac:spMk id="16" creationId="{318ADBCA-8C46-ED5E-45A6-D5B665E06F35}"/>
          </ac:spMkLst>
        </pc:spChg>
        <pc:spChg chg="mod">
          <ac:chgData name="QiuTian" userId="d059b521-ee81-481f-be34-ac8650352dd5" providerId="ADAL" clId="{C66083D2-FC5C-0545-90E0-A9B527654B88}" dt="2023-03-04T09:00:26.296" v="31" actId="1076"/>
          <ac:spMkLst>
            <pc:docMk/>
            <pc:sldMk cId="1720254866" sldId="945"/>
            <ac:spMk id="17" creationId="{D526FA87-E17F-696B-CFE5-083F99F5976B}"/>
          </ac:spMkLst>
        </pc:spChg>
        <pc:spChg chg="mod">
          <ac:chgData name="QiuTian" userId="d059b521-ee81-481f-be34-ac8650352dd5" providerId="ADAL" clId="{C66083D2-FC5C-0545-90E0-A9B527654B88}" dt="2023-03-04T09:00:26.296" v="31" actId="1076"/>
          <ac:spMkLst>
            <pc:docMk/>
            <pc:sldMk cId="1720254866" sldId="945"/>
            <ac:spMk id="18" creationId="{873BB18F-FF46-E567-40B1-581CDAD1A639}"/>
          </ac:spMkLst>
        </pc:spChg>
        <pc:spChg chg="mod">
          <ac:chgData name="QiuTian" userId="d059b521-ee81-481f-be34-ac8650352dd5" providerId="ADAL" clId="{C66083D2-FC5C-0545-90E0-A9B527654B88}" dt="2023-03-04T09:00:26.296" v="31" actId="1076"/>
          <ac:spMkLst>
            <pc:docMk/>
            <pc:sldMk cId="1720254866" sldId="945"/>
            <ac:spMk id="19" creationId="{4483AE8F-DFAA-5030-2689-8EC9E86580E7}"/>
          </ac:spMkLst>
        </pc:spChg>
        <pc:spChg chg="mod">
          <ac:chgData name="QiuTian" userId="d059b521-ee81-481f-be34-ac8650352dd5" providerId="ADAL" clId="{C66083D2-FC5C-0545-90E0-A9B527654B88}" dt="2023-03-04T09:00:26.296" v="31" actId="1076"/>
          <ac:spMkLst>
            <pc:docMk/>
            <pc:sldMk cId="1720254866" sldId="945"/>
            <ac:spMk id="20" creationId="{1A30EE64-A0BE-E771-346D-3B444FA541F9}"/>
          </ac:spMkLst>
        </pc:spChg>
        <pc:spChg chg="mod">
          <ac:chgData name="QiuTian" userId="d059b521-ee81-481f-be34-ac8650352dd5" providerId="ADAL" clId="{C66083D2-FC5C-0545-90E0-A9B527654B88}" dt="2023-03-04T09:00:26.296" v="31" actId="1076"/>
          <ac:spMkLst>
            <pc:docMk/>
            <pc:sldMk cId="1720254866" sldId="945"/>
            <ac:spMk id="21" creationId="{AB5A1EDE-5EF9-52BC-6CC6-DE42796BE62B}"/>
          </ac:spMkLst>
        </pc:spChg>
        <pc:spChg chg="mod">
          <ac:chgData name="QiuTian" userId="d059b521-ee81-481f-be34-ac8650352dd5" providerId="ADAL" clId="{C66083D2-FC5C-0545-90E0-A9B527654B88}" dt="2023-03-04T09:00:26.296" v="31" actId="1076"/>
          <ac:spMkLst>
            <pc:docMk/>
            <pc:sldMk cId="1720254866" sldId="945"/>
            <ac:spMk id="22" creationId="{E3AE0788-219A-676A-85AF-82371E291530}"/>
          </ac:spMkLst>
        </pc:spChg>
        <pc:spChg chg="mod">
          <ac:chgData name="QiuTian" userId="d059b521-ee81-481f-be34-ac8650352dd5" providerId="ADAL" clId="{C66083D2-FC5C-0545-90E0-A9B527654B88}" dt="2023-03-04T09:00:26.296" v="31" actId="1076"/>
          <ac:spMkLst>
            <pc:docMk/>
            <pc:sldMk cId="1720254866" sldId="945"/>
            <ac:spMk id="23" creationId="{30C37F61-CEF2-6965-B344-D4669B63E65D}"/>
          </ac:spMkLst>
        </pc:spChg>
        <pc:spChg chg="mod">
          <ac:chgData name="QiuTian" userId="d059b521-ee81-481f-be34-ac8650352dd5" providerId="ADAL" clId="{C66083D2-FC5C-0545-90E0-A9B527654B88}" dt="2023-03-04T09:00:26.296" v="31" actId="1076"/>
          <ac:spMkLst>
            <pc:docMk/>
            <pc:sldMk cId="1720254866" sldId="945"/>
            <ac:spMk id="24" creationId="{12DCAF42-CBC8-37C5-B241-522F8FACFFEF}"/>
          </ac:spMkLst>
        </pc:spChg>
        <pc:spChg chg="mod">
          <ac:chgData name="QiuTian" userId="d059b521-ee81-481f-be34-ac8650352dd5" providerId="ADAL" clId="{C66083D2-FC5C-0545-90E0-A9B527654B88}" dt="2023-03-04T09:00:26.296" v="31" actId="1076"/>
          <ac:spMkLst>
            <pc:docMk/>
            <pc:sldMk cId="1720254866" sldId="945"/>
            <ac:spMk id="25" creationId="{CF95B0DF-5CA7-98A1-7AC9-295F92061448}"/>
          </ac:spMkLst>
        </pc:spChg>
        <pc:spChg chg="mod">
          <ac:chgData name="QiuTian" userId="d059b521-ee81-481f-be34-ac8650352dd5" providerId="ADAL" clId="{C66083D2-FC5C-0545-90E0-A9B527654B88}" dt="2023-03-04T09:00:26.296" v="31" actId="1076"/>
          <ac:spMkLst>
            <pc:docMk/>
            <pc:sldMk cId="1720254866" sldId="945"/>
            <ac:spMk id="26" creationId="{919EC3D7-D77D-C9CB-686F-AEDA39392111}"/>
          </ac:spMkLst>
        </pc:spChg>
        <pc:spChg chg="mod">
          <ac:chgData name="QiuTian" userId="d059b521-ee81-481f-be34-ac8650352dd5" providerId="ADAL" clId="{C66083D2-FC5C-0545-90E0-A9B527654B88}" dt="2023-03-04T09:00:26.296" v="31" actId="1076"/>
          <ac:spMkLst>
            <pc:docMk/>
            <pc:sldMk cId="1720254866" sldId="945"/>
            <ac:spMk id="27" creationId="{90095DB4-05BC-0D91-06D9-2BEC519D7D8A}"/>
          </ac:spMkLst>
        </pc:spChg>
        <pc:spChg chg="mod">
          <ac:chgData name="QiuTian" userId="d059b521-ee81-481f-be34-ac8650352dd5" providerId="ADAL" clId="{C66083D2-FC5C-0545-90E0-A9B527654B88}" dt="2023-03-04T09:00:26.296" v="31" actId="1076"/>
          <ac:spMkLst>
            <pc:docMk/>
            <pc:sldMk cId="1720254866" sldId="945"/>
            <ac:spMk id="52" creationId="{2BF56A37-9F10-F26B-FA4B-7E727C59A8E2}"/>
          </ac:spMkLst>
        </pc:spChg>
        <pc:spChg chg="mod">
          <ac:chgData name="QiuTian" userId="d059b521-ee81-481f-be34-ac8650352dd5" providerId="ADAL" clId="{C66083D2-FC5C-0545-90E0-A9B527654B88}" dt="2023-03-04T09:00:26.296" v="31" actId="1076"/>
          <ac:spMkLst>
            <pc:docMk/>
            <pc:sldMk cId="1720254866" sldId="945"/>
            <ac:spMk id="54" creationId="{4F5D1B35-6900-F376-D24B-B4D72B9951B9}"/>
          </ac:spMkLst>
        </pc:spChg>
        <pc:spChg chg="mod">
          <ac:chgData name="QiuTian" userId="d059b521-ee81-481f-be34-ac8650352dd5" providerId="ADAL" clId="{C66083D2-FC5C-0545-90E0-A9B527654B88}" dt="2023-03-04T09:00:26.296" v="31" actId="1076"/>
          <ac:spMkLst>
            <pc:docMk/>
            <pc:sldMk cId="1720254866" sldId="945"/>
            <ac:spMk id="57" creationId="{8E040EF8-06F9-E920-C2AF-DC94EFB74F59}"/>
          </ac:spMkLst>
        </pc:spChg>
        <pc:spChg chg="mod">
          <ac:chgData name="QiuTian" userId="d059b521-ee81-481f-be34-ac8650352dd5" providerId="ADAL" clId="{C66083D2-FC5C-0545-90E0-A9B527654B88}" dt="2023-03-04T09:00:26.296" v="31" actId="1076"/>
          <ac:spMkLst>
            <pc:docMk/>
            <pc:sldMk cId="1720254866" sldId="945"/>
            <ac:spMk id="58" creationId="{D82A910B-3B76-B79E-5851-1EB34EE0C4CE}"/>
          </ac:spMkLst>
        </pc:spChg>
        <pc:spChg chg="mod">
          <ac:chgData name="QiuTian" userId="d059b521-ee81-481f-be34-ac8650352dd5" providerId="ADAL" clId="{C66083D2-FC5C-0545-90E0-A9B527654B88}" dt="2023-03-04T09:00:26.296" v="31" actId="1076"/>
          <ac:spMkLst>
            <pc:docMk/>
            <pc:sldMk cId="1720254866" sldId="945"/>
            <ac:spMk id="59" creationId="{C084AFD3-74EC-6BB7-308C-1F8BFC35AF2A}"/>
          </ac:spMkLst>
        </pc:spChg>
        <pc:spChg chg="mod">
          <ac:chgData name="QiuTian" userId="d059b521-ee81-481f-be34-ac8650352dd5" providerId="ADAL" clId="{C66083D2-FC5C-0545-90E0-A9B527654B88}" dt="2023-03-04T09:00:26.296" v="31" actId="1076"/>
          <ac:spMkLst>
            <pc:docMk/>
            <pc:sldMk cId="1720254866" sldId="945"/>
            <ac:spMk id="60" creationId="{3EA74895-94A5-A6CB-4B60-FE2D693BF7FE}"/>
          </ac:spMkLst>
        </pc:spChg>
        <pc:spChg chg="mod">
          <ac:chgData name="QiuTian" userId="d059b521-ee81-481f-be34-ac8650352dd5" providerId="ADAL" clId="{C66083D2-FC5C-0545-90E0-A9B527654B88}" dt="2023-03-04T09:00:26.296" v="31" actId="1076"/>
          <ac:spMkLst>
            <pc:docMk/>
            <pc:sldMk cId="1720254866" sldId="945"/>
            <ac:spMk id="61" creationId="{53065C79-BDF9-F568-5F86-64EA46AD9DF9}"/>
          </ac:spMkLst>
        </pc:spChg>
        <pc:spChg chg="mod">
          <ac:chgData name="QiuTian" userId="d059b521-ee81-481f-be34-ac8650352dd5" providerId="ADAL" clId="{C66083D2-FC5C-0545-90E0-A9B527654B88}" dt="2023-03-04T09:00:26.296" v="31" actId="1076"/>
          <ac:spMkLst>
            <pc:docMk/>
            <pc:sldMk cId="1720254866" sldId="945"/>
            <ac:spMk id="72" creationId="{7209A072-6AF2-665D-3976-0B808FB3EFFE}"/>
          </ac:spMkLst>
        </pc:spChg>
        <pc:spChg chg="mod">
          <ac:chgData name="QiuTian" userId="d059b521-ee81-481f-be34-ac8650352dd5" providerId="ADAL" clId="{C66083D2-FC5C-0545-90E0-A9B527654B88}" dt="2023-03-04T09:00:26.296" v="31" actId="1076"/>
          <ac:spMkLst>
            <pc:docMk/>
            <pc:sldMk cId="1720254866" sldId="945"/>
            <ac:spMk id="115" creationId="{67DB563C-935C-859F-4719-4770FE194189}"/>
          </ac:spMkLst>
        </pc:spChg>
        <pc:spChg chg="mod">
          <ac:chgData name="QiuTian" userId="d059b521-ee81-481f-be34-ac8650352dd5" providerId="ADAL" clId="{C66083D2-FC5C-0545-90E0-A9B527654B88}" dt="2023-03-04T09:00:26.296" v="31" actId="1076"/>
          <ac:spMkLst>
            <pc:docMk/>
            <pc:sldMk cId="1720254866" sldId="945"/>
            <ac:spMk id="116" creationId="{D89522B8-E0AE-3245-CE18-1667BDEF66B0}"/>
          </ac:spMkLst>
        </pc:spChg>
        <pc:spChg chg="mod">
          <ac:chgData name="QiuTian" userId="d059b521-ee81-481f-be34-ac8650352dd5" providerId="ADAL" clId="{C66083D2-FC5C-0545-90E0-A9B527654B88}" dt="2023-03-04T09:00:26.296" v="31" actId="1076"/>
          <ac:spMkLst>
            <pc:docMk/>
            <pc:sldMk cId="1720254866" sldId="945"/>
            <ac:spMk id="117" creationId="{D160AD78-E1AB-7719-DEFD-79B4CC7D9560}"/>
          </ac:spMkLst>
        </pc:spChg>
        <pc:spChg chg="mod">
          <ac:chgData name="QiuTian" userId="d059b521-ee81-481f-be34-ac8650352dd5" providerId="ADAL" clId="{C66083D2-FC5C-0545-90E0-A9B527654B88}" dt="2023-03-04T09:00:26.296" v="31" actId="1076"/>
          <ac:spMkLst>
            <pc:docMk/>
            <pc:sldMk cId="1720254866" sldId="945"/>
            <ac:spMk id="118" creationId="{AE8B5421-48A9-641A-7B51-0F0191E0EC1C}"/>
          </ac:spMkLst>
        </pc:spChg>
        <pc:spChg chg="mod">
          <ac:chgData name="QiuTian" userId="d059b521-ee81-481f-be34-ac8650352dd5" providerId="ADAL" clId="{C66083D2-FC5C-0545-90E0-A9B527654B88}" dt="2023-03-04T09:00:26.296" v="31" actId="1076"/>
          <ac:spMkLst>
            <pc:docMk/>
            <pc:sldMk cId="1720254866" sldId="945"/>
            <ac:spMk id="119" creationId="{DC89DEE2-C63E-92F9-199D-7CC7D0C95D45}"/>
          </ac:spMkLst>
        </pc:spChg>
        <pc:spChg chg="mod">
          <ac:chgData name="QiuTian" userId="d059b521-ee81-481f-be34-ac8650352dd5" providerId="ADAL" clId="{C66083D2-FC5C-0545-90E0-A9B527654B88}" dt="2023-03-04T09:00:26.296" v="31" actId="1076"/>
          <ac:spMkLst>
            <pc:docMk/>
            <pc:sldMk cId="1720254866" sldId="945"/>
            <ac:spMk id="120" creationId="{C5CC069A-91B4-7249-88BE-F769619DCBDB}"/>
          </ac:spMkLst>
        </pc:spChg>
        <pc:spChg chg="mod">
          <ac:chgData name="QiuTian" userId="d059b521-ee81-481f-be34-ac8650352dd5" providerId="ADAL" clId="{C66083D2-FC5C-0545-90E0-A9B527654B88}" dt="2023-03-04T09:00:26.296" v="31" actId="1076"/>
          <ac:spMkLst>
            <pc:docMk/>
            <pc:sldMk cId="1720254866" sldId="945"/>
            <ac:spMk id="121" creationId="{06A0797C-5EBF-FF1E-5D60-B46B284CFAD7}"/>
          </ac:spMkLst>
        </pc:spChg>
        <pc:spChg chg="mod">
          <ac:chgData name="QiuTian" userId="d059b521-ee81-481f-be34-ac8650352dd5" providerId="ADAL" clId="{C66083D2-FC5C-0545-90E0-A9B527654B88}" dt="2023-03-04T09:00:26.296" v="31" actId="1076"/>
          <ac:spMkLst>
            <pc:docMk/>
            <pc:sldMk cId="1720254866" sldId="945"/>
            <ac:spMk id="122" creationId="{3D622F8B-5DAB-E96F-D44E-7FCB335CB57E}"/>
          </ac:spMkLst>
        </pc:spChg>
        <pc:spChg chg="mod">
          <ac:chgData name="QiuTian" userId="d059b521-ee81-481f-be34-ac8650352dd5" providerId="ADAL" clId="{C66083D2-FC5C-0545-90E0-A9B527654B88}" dt="2023-03-04T09:00:26.296" v="31" actId="1076"/>
          <ac:spMkLst>
            <pc:docMk/>
            <pc:sldMk cId="1720254866" sldId="945"/>
            <ac:spMk id="123" creationId="{1C02A03C-C4C8-39E3-D8E8-D757283B822C}"/>
          </ac:spMkLst>
        </pc:spChg>
        <pc:spChg chg="mod">
          <ac:chgData name="QiuTian" userId="d059b521-ee81-481f-be34-ac8650352dd5" providerId="ADAL" clId="{C66083D2-FC5C-0545-90E0-A9B527654B88}" dt="2023-03-04T09:00:26.296" v="31" actId="1076"/>
          <ac:spMkLst>
            <pc:docMk/>
            <pc:sldMk cId="1720254866" sldId="945"/>
            <ac:spMk id="124" creationId="{85E17374-C517-BFE1-2937-597D51DAC0C1}"/>
          </ac:spMkLst>
        </pc:spChg>
        <pc:spChg chg="mod">
          <ac:chgData name="QiuTian" userId="d059b521-ee81-481f-be34-ac8650352dd5" providerId="ADAL" clId="{C66083D2-FC5C-0545-90E0-A9B527654B88}" dt="2023-03-04T09:00:26.296" v="31" actId="1076"/>
          <ac:spMkLst>
            <pc:docMk/>
            <pc:sldMk cId="1720254866" sldId="945"/>
            <ac:spMk id="125" creationId="{D9797AEA-E3DF-FBA0-C2B0-7DCC5292C9F7}"/>
          </ac:spMkLst>
        </pc:spChg>
        <pc:spChg chg="mod">
          <ac:chgData name="QiuTian" userId="d059b521-ee81-481f-be34-ac8650352dd5" providerId="ADAL" clId="{C66083D2-FC5C-0545-90E0-A9B527654B88}" dt="2023-03-04T09:00:26.296" v="31" actId="1076"/>
          <ac:spMkLst>
            <pc:docMk/>
            <pc:sldMk cId="1720254866" sldId="945"/>
            <ac:spMk id="126" creationId="{6831A04F-3284-BDBD-E428-060EE88A8FE3}"/>
          </ac:spMkLst>
        </pc:spChg>
        <pc:spChg chg="mod">
          <ac:chgData name="QiuTian" userId="d059b521-ee81-481f-be34-ac8650352dd5" providerId="ADAL" clId="{C66083D2-FC5C-0545-90E0-A9B527654B88}" dt="2023-03-04T09:00:26.296" v="31" actId="1076"/>
          <ac:spMkLst>
            <pc:docMk/>
            <pc:sldMk cId="1720254866" sldId="945"/>
            <ac:spMk id="127" creationId="{0F9CDF5D-B7BA-EFF2-8DB9-4E056C926D32}"/>
          </ac:spMkLst>
        </pc:spChg>
        <pc:spChg chg="mod">
          <ac:chgData name="QiuTian" userId="d059b521-ee81-481f-be34-ac8650352dd5" providerId="ADAL" clId="{C66083D2-FC5C-0545-90E0-A9B527654B88}" dt="2023-03-04T09:00:26.296" v="31" actId="1076"/>
          <ac:spMkLst>
            <pc:docMk/>
            <pc:sldMk cId="1720254866" sldId="945"/>
            <ac:spMk id="128" creationId="{ACAE9FAA-B222-AD54-89C7-5E250BEE0DA6}"/>
          </ac:spMkLst>
        </pc:spChg>
        <pc:spChg chg="mod">
          <ac:chgData name="QiuTian" userId="d059b521-ee81-481f-be34-ac8650352dd5" providerId="ADAL" clId="{C66083D2-FC5C-0545-90E0-A9B527654B88}" dt="2023-03-04T09:00:26.296" v="31" actId="1076"/>
          <ac:spMkLst>
            <pc:docMk/>
            <pc:sldMk cId="1720254866" sldId="945"/>
            <ac:spMk id="129" creationId="{288C1494-83CD-8FAF-C606-B4C205671241}"/>
          </ac:spMkLst>
        </pc:spChg>
        <pc:spChg chg="mod">
          <ac:chgData name="QiuTian" userId="d059b521-ee81-481f-be34-ac8650352dd5" providerId="ADAL" clId="{C66083D2-FC5C-0545-90E0-A9B527654B88}" dt="2023-03-04T09:00:26.296" v="31" actId="1076"/>
          <ac:spMkLst>
            <pc:docMk/>
            <pc:sldMk cId="1720254866" sldId="945"/>
            <ac:spMk id="130" creationId="{FCF97852-FFD5-5046-B39C-983134721197}"/>
          </ac:spMkLst>
        </pc:spChg>
        <pc:spChg chg="mod">
          <ac:chgData name="QiuTian" userId="d059b521-ee81-481f-be34-ac8650352dd5" providerId="ADAL" clId="{C66083D2-FC5C-0545-90E0-A9B527654B88}" dt="2023-03-04T09:00:26.296" v="31" actId="1076"/>
          <ac:spMkLst>
            <pc:docMk/>
            <pc:sldMk cId="1720254866" sldId="945"/>
            <ac:spMk id="131" creationId="{6ABF85F5-6FF4-F427-7C92-344C0E475D9C}"/>
          </ac:spMkLst>
        </pc:spChg>
        <pc:spChg chg="mod">
          <ac:chgData name="QiuTian" userId="d059b521-ee81-481f-be34-ac8650352dd5" providerId="ADAL" clId="{C66083D2-FC5C-0545-90E0-A9B527654B88}" dt="2023-03-04T09:00:26.296" v="31" actId="1076"/>
          <ac:spMkLst>
            <pc:docMk/>
            <pc:sldMk cId="1720254866" sldId="945"/>
            <ac:spMk id="132" creationId="{02609FB3-1D47-CBCA-505F-426854D160BB}"/>
          </ac:spMkLst>
        </pc:spChg>
        <pc:spChg chg="mod">
          <ac:chgData name="QiuTian" userId="d059b521-ee81-481f-be34-ac8650352dd5" providerId="ADAL" clId="{C66083D2-FC5C-0545-90E0-A9B527654B88}" dt="2023-03-04T09:00:26.296" v="31" actId="1076"/>
          <ac:spMkLst>
            <pc:docMk/>
            <pc:sldMk cId="1720254866" sldId="945"/>
            <ac:spMk id="133" creationId="{E00690A0-A63A-BD74-D0B1-9D8E824B5800}"/>
          </ac:spMkLst>
        </pc:spChg>
        <pc:spChg chg="mod">
          <ac:chgData name="QiuTian" userId="d059b521-ee81-481f-be34-ac8650352dd5" providerId="ADAL" clId="{C66083D2-FC5C-0545-90E0-A9B527654B88}" dt="2023-03-04T09:00:26.296" v="31" actId="1076"/>
          <ac:spMkLst>
            <pc:docMk/>
            <pc:sldMk cId="1720254866" sldId="945"/>
            <ac:spMk id="134" creationId="{D42E1B8F-8CFA-F4B8-5C6F-F7AB2AF9BE53}"/>
          </ac:spMkLst>
        </pc:spChg>
        <pc:spChg chg="mod">
          <ac:chgData name="QiuTian" userId="d059b521-ee81-481f-be34-ac8650352dd5" providerId="ADAL" clId="{C66083D2-FC5C-0545-90E0-A9B527654B88}" dt="2023-03-04T09:00:26.296" v="31" actId="1076"/>
          <ac:spMkLst>
            <pc:docMk/>
            <pc:sldMk cId="1720254866" sldId="945"/>
            <ac:spMk id="135" creationId="{D69C384B-FE20-1DD3-8361-127C0D3EA0F1}"/>
          </ac:spMkLst>
        </pc:spChg>
        <pc:spChg chg="mod">
          <ac:chgData name="QiuTian" userId="d059b521-ee81-481f-be34-ac8650352dd5" providerId="ADAL" clId="{C66083D2-FC5C-0545-90E0-A9B527654B88}" dt="2023-03-04T09:00:26.296" v="31" actId="1076"/>
          <ac:spMkLst>
            <pc:docMk/>
            <pc:sldMk cId="1720254866" sldId="945"/>
            <ac:spMk id="136" creationId="{18629888-8EE7-A668-9ECF-41DF40B0960F}"/>
          </ac:spMkLst>
        </pc:spChg>
        <pc:spChg chg="mod">
          <ac:chgData name="QiuTian" userId="d059b521-ee81-481f-be34-ac8650352dd5" providerId="ADAL" clId="{C66083D2-FC5C-0545-90E0-A9B527654B88}" dt="2023-03-04T09:00:26.296" v="31" actId="1076"/>
          <ac:spMkLst>
            <pc:docMk/>
            <pc:sldMk cId="1720254866" sldId="945"/>
            <ac:spMk id="137" creationId="{BB849A91-3CD6-3F6F-6447-9BE04F920E32}"/>
          </ac:spMkLst>
        </pc:spChg>
        <pc:spChg chg="mod">
          <ac:chgData name="QiuTian" userId="d059b521-ee81-481f-be34-ac8650352dd5" providerId="ADAL" clId="{C66083D2-FC5C-0545-90E0-A9B527654B88}" dt="2023-03-04T09:00:26.296" v="31" actId="1076"/>
          <ac:spMkLst>
            <pc:docMk/>
            <pc:sldMk cId="1720254866" sldId="945"/>
            <ac:spMk id="138" creationId="{7C436951-F312-A550-27FA-162321771F01}"/>
          </ac:spMkLst>
        </pc:spChg>
        <pc:spChg chg="mod">
          <ac:chgData name="QiuTian" userId="d059b521-ee81-481f-be34-ac8650352dd5" providerId="ADAL" clId="{C66083D2-FC5C-0545-90E0-A9B527654B88}" dt="2023-03-04T09:00:26.296" v="31" actId="1076"/>
          <ac:spMkLst>
            <pc:docMk/>
            <pc:sldMk cId="1720254866" sldId="945"/>
            <ac:spMk id="139" creationId="{284BDA1B-BD9B-02B7-3E0B-CBA50DF2E100}"/>
          </ac:spMkLst>
        </pc:spChg>
        <pc:spChg chg="mod">
          <ac:chgData name="QiuTian" userId="d059b521-ee81-481f-be34-ac8650352dd5" providerId="ADAL" clId="{C66083D2-FC5C-0545-90E0-A9B527654B88}" dt="2023-03-04T09:00:26.296" v="31" actId="1076"/>
          <ac:spMkLst>
            <pc:docMk/>
            <pc:sldMk cId="1720254866" sldId="945"/>
            <ac:spMk id="140" creationId="{4A64CDC8-10FF-D588-4A59-70D23C98A497}"/>
          </ac:spMkLst>
        </pc:spChg>
        <pc:spChg chg="mod">
          <ac:chgData name="QiuTian" userId="d059b521-ee81-481f-be34-ac8650352dd5" providerId="ADAL" clId="{C66083D2-FC5C-0545-90E0-A9B527654B88}" dt="2023-03-04T09:00:26.296" v="31" actId="1076"/>
          <ac:spMkLst>
            <pc:docMk/>
            <pc:sldMk cId="1720254866" sldId="945"/>
            <ac:spMk id="141" creationId="{EF3644EB-6D35-B01A-DCA9-3A0E7C539765}"/>
          </ac:spMkLst>
        </pc:spChg>
        <pc:spChg chg="mod">
          <ac:chgData name="QiuTian" userId="d059b521-ee81-481f-be34-ac8650352dd5" providerId="ADAL" clId="{C66083D2-FC5C-0545-90E0-A9B527654B88}" dt="2023-03-04T09:00:26.296" v="31" actId="1076"/>
          <ac:spMkLst>
            <pc:docMk/>
            <pc:sldMk cId="1720254866" sldId="945"/>
            <ac:spMk id="142" creationId="{457B9E0A-8493-7F58-6D74-2ED136128A55}"/>
          </ac:spMkLst>
        </pc:spChg>
        <pc:spChg chg="mod">
          <ac:chgData name="QiuTian" userId="d059b521-ee81-481f-be34-ac8650352dd5" providerId="ADAL" clId="{C66083D2-FC5C-0545-90E0-A9B527654B88}" dt="2023-03-04T09:00:26.296" v="31" actId="1076"/>
          <ac:spMkLst>
            <pc:docMk/>
            <pc:sldMk cId="1720254866" sldId="945"/>
            <ac:spMk id="143" creationId="{6B1966C3-5C18-C173-5125-65CF22007182}"/>
          </ac:spMkLst>
        </pc:spChg>
        <pc:spChg chg="mod">
          <ac:chgData name="QiuTian" userId="d059b521-ee81-481f-be34-ac8650352dd5" providerId="ADAL" clId="{C66083D2-FC5C-0545-90E0-A9B527654B88}" dt="2023-03-04T09:00:26.296" v="31" actId="1076"/>
          <ac:spMkLst>
            <pc:docMk/>
            <pc:sldMk cId="1720254866" sldId="945"/>
            <ac:spMk id="144" creationId="{8BF6A9DF-20E6-3C8B-2918-E00698D54048}"/>
          </ac:spMkLst>
        </pc:spChg>
        <pc:spChg chg="mod">
          <ac:chgData name="QiuTian" userId="d059b521-ee81-481f-be34-ac8650352dd5" providerId="ADAL" clId="{C66083D2-FC5C-0545-90E0-A9B527654B88}" dt="2023-03-04T09:00:26.296" v="31" actId="1076"/>
          <ac:spMkLst>
            <pc:docMk/>
            <pc:sldMk cId="1720254866" sldId="945"/>
            <ac:spMk id="148" creationId="{94B20EBE-DEB2-01A0-8750-111FDB5096FD}"/>
          </ac:spMkLst>
        </pc:spChg>
        <pc:spChg chg="mod">
          <ac:chgData name="QiuTian" userId="d059b521-ee81-481f-be34-ac8650352dd5" providerId="ADAL" clId="{C66083D2-FC5C-0545-90E0-A9B527654B88}" dt="2023-03-04T09:00:26.296" v="31" actId="1076"/>
          <ac:spMkLst>
            <pc:docMk/>
            <pc:sldMk cId="1720254866" sldId="945"/>
            <ac:spMk id="149" creationId="{F3D93644-91BD-0817-908A-2D090D818BED}"/>
          </ac:spMkLst>
        </pc:spChg>
        <pc:spChg chg="mod">
          <ac:chgData name="QiuTian" userId="d059b521-ee81-481f-be34-ac8650352dd5" providerId="ADAL" clId="{C66083D2-FC5C-0545-90E0-A9B527654B88}" dt="2023-03-04T09:00:26.296" v="31" actId="1076"/>
          <ac:spMkLst>
            <pc:docMk/>
            <pc:sldMk cId="1720254866" sldId="945"/>
            <ac:spMk id="150" creationId="{F51F145F-C0EB-F6DD-FAC2-575F47C2F775}"/>
          </ac:spMkLst>
        </pc:spChg>
        <pc:spChg chg="mod">
          <ac:chgData name="QiuTian" userId="d059b521-ee81-481f-be34-ac8650352dd5" providerId="ADAL" clId="{C66083D2-FC5C-0545-90E0-A9B527654B88}" dt="2023-03-04T09:00:26.296" v="31" actId="1076"/>
          <ac:spMkLst>
            <pc:docMk/>
            <pc:sldMk cId="1720254866" sldId="945"/>
            <ac:spMk id="151" creationId="{428F1AA3-E104-FA22-F521-A096E46985F8}"/>
          </ac:spMkLst>
        </pc:spChg>
        <pc:spChg chg="mod">
          <ac:chgData name="QiuTian" userId="d059b521-ee81-481f-be34-ac8650352dd5" providerId="ADAL" clId="{C66083D2-FC5C-0545-90E0-A9B527654B88}" dt="2023-03-04T09:00:26.296" v="31" actId="1076"/>
          <ac:spMkLst>
            <pc:docMk/>
            <pc:sldMk cId="1720254866" sldId="945"/>
            <ac:spMk id="152" creationId="{EC8EC115-DD54-D238-D69F-061CA385C73B}"/>
          </ac:spMkLst>
        </pc:spChg>
        <pc:spChg chg="mod">
          <ac:chgData name="QiuTian" userId="d059b521-ee81-481f-be34-ac8650352dd5" providerId="ADAL" clId="{C66083D2-FC5C-0545-90E0-A9B527654B88}" dt="2023-03-04T09:00:26.296" v="31" actId="1076"/>
          <ac:spMkLst>
            <pc:docMk/>
            <pc:sldMk cId="1720254866" sldId="945"/>
            <ac:spMk id="153" creationId="{1694A35F-C062-78B2-B913-F43EF93CA8F4}"/>
          </ac:spMkLst>
        </pc:spChg>
        <pc:spChg chg="mod">
          <ac:chgData name="QiuTian" userId="d059b521-ee81-481f-be34-ac8650352dd5" providerId="ADAL" clId="{C66083D2-FC5C-0545-90E0-A9B527654B88}" dt="2023-03-04T09:00:26.296" v="31" actId="1076"/>
          <ac:spMkLst>
            <pc:docMk/>
            <pc:sldMk cId="1720254866" sldId="945"/>
            <ac:spMk id="154" creationId="{A56B3130-3E6B-1338-32FE-4C5076D13F78}"/>
          </ac:spMkLst>
        </pc:spChg>
        <pc:spChg chg="mod">
          <ac:chgData name="QiuTian" userId="d059b521-ee81-481f-be34-ac8650352dd5" providerId="ADAL" clId="{C66083D2-FC5C-0545-90E0-A9B527654B88}" dt="2023-03-04T09:00:26.296" v="31" actId="1076"/>
          <ac:spMkLst>
            <pc:docMk/>
            <pc:sldMk cId="1720254866" sldId="945"/>
            <ac:spMk id="155" creationId="{CAF9ED14-DACB-89F1-8738-D6EB6703CE1D}"/>
          </ac:spMkLst>
        </pc:spChg>
        <pc:spChg chg="mod">
          <ac:chgData name="QiuTian" userId="d059b521-ee81-481f-be34-ac8650352dd5" providerId="ADAL" clId="{C66083D2-FC5C-0545-90E0-A9B527654B88}" dt="2023-03-04T09:00:26.296" v="31" actId="1076"/>
          <ac:spMkLst>
            <pc:docMk/>
            <pc:sldMk cId="1720254866" sldId="945"/>
            <ac:spMk id="156" creationId="{02573AB5-E8F2-6D46-34AE-300AB776AD01}"/>
          </ac:spMkLst>
        </pc:spChg>
        <pc:spChg chg="mod">
          <ac:chgData name="QiuTian" userId="d059b521-ee81-481f-be34-ac8650352dd5" providerId="ADAL" clId="{C66083D2-FC5C-0545-90E0-A9B527654B88}" dt="2023-03-04T09:00:26.296" v="31" actId="1076"/>
          <ac:spMkLst>
            <pc:docMk/>
            <pc:sldMk cId="1720254866" sldId="945"/>
            <ac:spMk id="157" creationId="{CCB2716A-9A05-02D0-DD21-1EA52FAC1AB2}"/>
          </ac:spMkLst>
        </pc:spChg>
        <pc:spChg chg="mod">
          <ac:chgData name="QiuTian" userId="d059b521-ee81-481f-be34-ac8650352dd5" providerId="ADAL" clId="{C66083D2-FC5C-0545-90E0-A9B527654B88}" dt="2023-03-04T09:00:26.296" v="31" actId="1076"/>
          <ac:spMkLst>
            <pc:docMk/>
            <pc:sldMk cId="1720254866" sldId="945"/>
            <ac:spMk id="158" creationId="{05F7160D-4E35-656B-D5E3-AD81D89C6D20}"/>
          </ac:spMkLst>
        </pc:spChg>
        <pc:spChg chg="mod">
          <ac:chgData name="QiuTian" userId="d059b521-ee81-481f-be34-ac8650352dd5" providerId="ADAL" clId="{C66083D2-FC5C-0545-90E0-A9B527654B88}" dt="2023-03-04T09:00:26.296" v="31" actId="1076"/>
          <ac:spMkLst>
            <pc:docMk/>
            <pc:sldMk cId="1720254866" sldId="945"/>
            <ac:spMk id="159" creationId="{0CABBBC7-ACED-56E9-ABA3-E4C081B243F9}"/>
          </ac:spMkLst>
        </pc:spChg>
        <pc:spChg chg="mod">
          <ac:chgData name="QiuTian" userId="d059b521-ee81-481f-be34-ac8650352dd5" providerId="ADAL" clId="{C66083D2-FC5C-0545-90E0-A9B527654B88}" dt="2023-03-04T09:00:26.296" v="31" actId="1076"/>
          <ac:spMkLst>
            <pc:docMk/>
            <pc:sldMk cId="1720254866" sldId="945"/>
            <ac:spMk id="160" creationId="{81D14206-DCFB-9927-48E1-945A84B15702}"/>
          </ac:spMkLst>
        </pc:spChg>
        <pc:spChg chg="mod">
          <ac:chgData name="QiuTian" userId="d059b521-ee81-481f-be34-ac8650352dd5" providerId="ADAL" clId="{C66083D2-FC5C-0545-90E0-A9B527654B88}" dt="2023-03-04T09:00:26.296" v="31" actId="1076"/>
          <ac:spMkLst>
            <pc:docMk/>
            <pc:sldMk cId="1720254866" sldId="945"/>
            <ac:spMk id="161" creationId="{7280AF86-1E8A-549D-D83E-3F7E374C6430}"/>
          </ac:spMkLst>
        </pc:spChg>
        <pc:spChg chg="mod">
          <ac:chgData name="QiuTian" userId="d059b521-ee81-481f-be34-ac8650352dd5" providerId="ADAL" clId="{C66083D2-FC5C-0545-90E0-A9B527654B88}" dt="2023-03-04T09:00:26.296" v="31" actId="1076"/>
          <ac:spMkLst>
            <pc:docMk/>
            <pc:sldMk cId="1720254866" sldId="945"/>
            <ac:spMk id="162" creationId="{8E046564-D9AB-027F-D92A-543EB8D0C2B4}"/>
          </ac:spMkLst>
        </pc:spChg>
        <pc:spChg chg="mod">
          <ac:chgData name="QiuTian" userId="d059b521-ee81-481f-be34-ac8650352dd5" providerId="ADAL" clId="{C66083D2-FC5C-0545-90E0-A9B527654B88}" dt="2023-03-04T09:00:26.296" v="31" actId="1076"/>
          <ac:spMkLst>
            <pc:docMk/>
            <pc:sldMk cId="1720254866" sldId="945"/>
            <ac:spMk id="163" creationId="{2927A116-38DD-B2C4-3FC6-57BDCF498C2A}"/>
          </ac:spMkLst>
        </pc:spChg>
        <pc:spChg chg="mod">
          <ac:chgData name="QiuTian" userId="d059b521-ee81-481f-be34-ac8650352dd5" providerId="ADAL" clId="{C66083D2-FC5C-0545-90E0-A9B527654B88}" dt="2023-03-04T09:00:26.296" v="31" actId="1076"/>
          <ac:spMkLst>
            <pc:docMk/>
            <pc:sldMk cId="1720254866" sldId="945"/>
            <ac:spMk id="164" creationId="{0F632A75-F604-1BDA-2B42-3FC4565D29DE}"/>
          </ac:spMkLst>
        </pc:spChg>
        <pc:spChg chg="mod">
          <ac:chgData name="QiuTian" userId="d059b521-ee81-481f-be34-ac8650352dd5" providerId="ADAL" clId="{C66083D2-FC5C-0545-90E0-A9B527654B88}" dt="2023-03-04T09:00:26.296" v="31" actId="1076"/>
          <ac:spMkLst>
            <pc:docMk/>
            <pc:sldMk cId="1720254866" sldId="945"/>
            <ac:spMk id="165" creationId="{2A4C6F6B-0BDE-0A01-C79A-D04FB7EAAE55}"/>
          </ac:spMkLst>
        </pc:spChg>
        <pc:spChg chg="mod">
          <ac:chgData name="QiuTian" userId="d059b521-ee81-481f-be34-ac8650352dd5" providerId="ADAL" clId="{C66083D2-FC5C-0545-90E0-A9B527654B88}" dt="2023-03-04T09:00:26.296" v="31" actId="1076"/>
          <ac:spMkLst>
            <pc:docMk/>
            <pc:sldMk cId="1720254866" sldId="945"/>
            <ac:spMk id="166" creationId="{1658656D-343D-29ED-D21E-D54085B91AF2}"/>
          </ac:spMkLst>
        </pc:spChg>
        <pc:spChg chg="mod">
          <ac:chgData name="QiuTian" userId="d059b521-ee81-481f-be34-ac8650352dd5" providerId="ADAL" clId="{C66083D2-FC5C-0545-90E0-A9B527654B88}" dt="2023-03-04T09:00:26.296" v="31" actId="1076"/>
          <ac:spMkLst>
            <pc:docMk/>
            <pc:sldMk cId="1720254866" sldId="945"/>
            <ac:spMk id="167" creationId="{50F27E7A-1B37-A4EA-6C31-9FBF01B5B8F1}"/>
          </ac:spMkLst>
        </pc:spChg>
        <pc:spChg chg="mod">
          <ac:chgData name="QiuTian" userId="d059b521-ee81-481f-be34-ac8650352dd5" providerId="ADAL" clId="{C66083D2-FC5C-0545-90E0-A9B527654B88}" dt="2023-03-04T09:00:26.296" v="31" actId="1076"/>
          <ac:spMkLst>
            <pc:docMk/>
            <pc:sldMk cId="1720254866" sldId="945"/>
            <ac:spMk id="168" creationId="{9C6798F6-7639-FD33-9742-61B530CD24C5}"/>
          </ac:spMkLst>
        </pc:spChg>
        <pc:spChg chg="mod">
          <ac:chgData name="QiuTian" userId="d059b521-ee81-481f-be34-ac8650352dd5" providerId="ADAL" clId="{C66083D2-FC5C-0545-90E0-A9B527654B88}" dt="2023-03-04T09:00:26.296" v="31" actId="1076"/>
          <ac:spMkLst>
            <pc:docMk/>
            <pc:sldMk cId="1720254866" sldId="945"/>
            <ac:spMk id="169" creationId="{89042D24-D15B-1E14-007A-3237F7111894}"/>
          </ac:spMkLst>
        </pc:spChg>
        <pc:spChg chg="mod">
          <ac:chgData name="QiuTian" userId="d059b521-ee81-481f-be34-ac8650352dd5" providerId="ADAL" clId="{C66083D2-FC5C-0545-90E0-A9B527654B88}" dt="2023-03-04T09:00:26.296" v="31" actId="1076"/>
          <ac:spMkLst>
            <pc:docMk/>
            <pc:sldMk cId="1720254866" sldId="945"/>
            <ac:spMk id="170" creationId="{5D09C03D-129B-8662-AC30-E47E7FC29706}"/>
          </ac:spMkLst>
        </pc:spChg>
        <pc:spChg chg="mod">
          <ac:chgData name="QiuTian" userId="d059b521-ee81-481f-be34-ac8650352dd5" providerId="ADAL" clId="{C66083D2-FC5C-0545-90E0-A9B527654B88}" dt="2023-03-04T09:00:26.296" v="31" actId="1076"/>
          <ac:spMkLst>
            <pc:docMk/>
            <pc:sldMk cId="1720254866" sldId="945"/>
            <ac:spMk id="171" creationId="{3D4C79C6-60A5-E149-2CFD-3A17E6B53C70}"/>
          </ac:spMkLst>
        </pc:spChg>
        <pc:spChg chg="mod">
          <ac:chgData name="QiuTian" userId="d059b521-ee81-481f-be34-ac8650352dd5" providerId="ADAL" clId="{C66083D2-FC5C-0545-90E0-A9B527654B88}" dt="2023-03-04T09:00:26.296" v="31" actId="1076"/>
          <ac:spMkLst>
            <pc:docMk/>
            <pc:sldMk cId="1720254866" sldId="945"/>
            <ac:spMk id="172" creationId="{E491E027-3746-1AE3-CE25-56965531CE3B}"/>
          </ac:spMkLst>
        </pc:spChg>
        <pc:spChg chg="mod">
          <ac:chgData name="QiuTian" userId="d059b521-ee81-481f-be34-ac8650352dd5" providerId="ADAL" clId="{C66083D2-FC5C-0545-90E0-A9B527654B88}" dt="2023-03-04T09:00:26.296" v="31" actId="1076"/>
          <ac:spMkLst>
            <pc:docMk/>
            <pc:sldMk cId="1720254866" sldId="945"/>
            <ac:spMk id="173" creationId="{B1A93887-28C8-6B02-05A8-FE52F9376497}"/>
          </ac:spMkLst>
        </pc:spChg>
        <pc:spChg chg="mod">
          <ac:chgData name="QiuTian" userId="d059b521-ee81-481f-be34-ac8650352dd5" providerId="ADAL" clId="{C66083D2-FC5C-0545-90E0-A9B527654B88}" dt="2023-03-04T09:00:26.296" v="31" actId="1076"/>
          <ac:spMkLst>
            <pc:docMk/>
            <pc:sldMk cId="1720254866" sldId="945"/>
            <ac:spMk id="174" creationId="{A8D50D03-A3F4-2486-D435-BE559E749D1F}"/>
          </ac:spMkLst>
        </pc:spChg>
        <pc:spChg chg="mod">
          <ac:chgData name="QiuTian" userId="d059b521-ee81-481f-be34-ac8650352dd5" providerId="ADAL" clId="{C66083D2-FC5C-0545-90E0-A9B527654B88}" dt="2023-03-04T09:00:26.296" v="31" actId="1076"/>
          <ac:spMkLst>
            <pc:docMk/>
            <pc:sldMk cId="1720254866" sldId="945"/>
            <ac:spMk id="175" creationId="{2A51AADA-D37D-3D60-C5A5-5A220625E901}"/>
          </ac:spMkLst>
        </pc:spChg>
        <pc:spChg chg="mod">
          <ac:chgData name="QiuTian" userId="d059b521-ee81-481f-be34-ac8650352dd5" providerId="ADAL" clId="{C66083D2-FC5C-0545-90E0-A9B527654B88}" dt="2023-03-04T09:00:26.296" v="31" actId="1076"/>
          <ac:spMkLst>
            <pc:docMk/>
            <pc:sldMk cId="1720254866" sldId="945"/>
            <ac:spMk id="176" creationId="{76DC542B-B71C-C4B8-10B6-DC0AD6107104}"/>
          </ac:spMkLst>
        </pc:spChg>
        <pc:spChg chg="mod">
          <ac:chgData name="QiuTian" userId="d059b521-ee81-481f-be34-ac8650352dd5" providerId="ADAL" clId="{C66083D2-FC5C-0545-90E0-A9B527654B88}" dt="2023-03-04T09:00:26.296" v="31" actId="1076"/>
          <ac:spMkLst>
            <pc:docMk/>
            <pc:sldMk cId="1720254866" sldId="945"/>
            <ac:spMk id="177" creationId="{730870FE-4BD7-7D02-7154-88407796DFA2}"/>
          </ac:spMkLst>
        </pc:spChg>
        <pc:spChg chg="mod">
          <ac:chgData name="QiuTian" userId="d059b521-ee81-481f-be34-ac8650352dd5" providerId="ADAL" clId="{C66083D2-FC5C-0545-90E0-A9B527654B88}" dt="2023-03-04T09:00:26.296" v="31" actId="1076"/>
          <ac:spMkLst>
            <pc:docMk/>
            <pc:sldMk cId="1720254866" sldId="945"/>
            <ac:spMk id="178" creationId="{88016176-AB04-DD1F-C8DA-9C4A0E4002D5}"/>
          </ac:spMkLst>
        </pc:spChg>
        <pc:spChg chg="mod">
          <ac:chgData name="QiuTian" userId="d059b521-ee81-481f-be34-ac8650352dd5" providerId="ADAL" clId="{C66083D2-FC5C-0545-90E0-A9B527654B88}" dt="2023-03-04T09:00:26.296" v="31" actId="1076"/>
          <ac:spMkLst>
            <pc:docMk/>
            <pc:sldMk cId="1720254866" sldId="945"/>
            <ac:spMk id="179" creationId="{1A6F7D7E-B619-E694-D2A2-D534BB55F800}"/>
          </ac:spMkLst>
        </pc:spChg>
        <pc:spChg chg="mod">
          <ac:chgData name="QiuTian" userId="d059b521-ee81-481f-be34-ac8650352dd5" providerId="ADAL" clId="{C66083D2-FC5C-0545-90E0-A9B527654B88}" dt="2023-03-04T09:00:26.296" v="31" actId="1076"/>
          <ac:spMkLst>
            <pc:docMk/>
            <pc:sldMk cId="1720254866" sldId="945"/>
            <ac:spMk id="180" creationId="{E007011E-8ADD-EF6D-F010-65293AA2974D}"/>
          </ac:spMkLst>
        </pc:spChg>
        <pc:spChg chg="mod">
          <ac:chgData name="QiuTian" userId="d059b521-ee81-481f-be34-ac8650352dd5" providerId="ADAL" clId="{C66083D2-FC5C-0545-90E0-A9B527654B88}" dt="2023-03-04T09:00:26.296" v="31" actId="1076"/>
          <ac:spMkLst>
            <pc:docMk/>
            <pc:sldMk cId="1720254866" sldId="945"/>
            <ac:spMk id="181" creationId="{94581BB0-15E9-7871-7F9E-2A35D8D1E05F}"/>
          </ac:spMkLst>
        </pc:spChg>
        <pc:spChg chg="mod">
          <ac:chgData name="QiuTian" userId="d059b521-ee81-481f-be34-ac8650352dd5" providerId="ADAL" clId="{C66083D2-FC5C-0545-90E0-A9B527654B88}" dt="2023-03-04T09:00:26.296" v="31" actId="1076"/>
          <ac:spMkLst>
            <pc:docMk/>
            <pc:sldMk cId="1720254866" sldId="945"/>
            <ac:spMk id="182" creationId="{8046A681-8AFE-20AD-E3EF-93E514E53865}"/>
          </ac:spMkLst>
        </pc:spChg>
        <pc:spChg chg="mod">
          <ac:chgData name="QiuTian" userId="d059b521-ee81-481f-be34-ac8650352dd5" providerId="ADAL" clId="{C66083D2-FC5C-0545-90E0-A9B527654B88}" dt="2023-03-04T09:00:26.296" v="31" actId="1076"/>
          <ac:spMkLst>
            <pc:docMk/>
            <pc:sldMk cId="1720254866" sldId="945"/>
            <ac:spMk id="183" creationId="{0DE89DAD-205B-0102-AD7D-509D6774D850}"/>
          </ac:spMkLst>
        </pc:spChg>
        <pc:spChg chg="mod">
          <ac:chgData name="QiuTian" userId="d059b521-ee81-481f-be34-ac8650352dd5" providerId="ADAL" clId="{C66083D2-FC5C-0545-90E0-A9B527654B88}" dt="2023-03-04T09:00:26.296" v="31" actId="1076"/>
          <ac:spMkLst>
            <pc:docMk/>
            <pc:sldMk cId="1720254866" sldId="945"/>
            <ac:spMk id="184" creationId="{309E7C5C-723D-A59F-B8DB-9E36E269B8C4}"/>
          </ac:spMkLst>
        </pc:spChg>
        <pc:spChg chg="mod">
          <ac:chgData name="QiuTian" userId="d059b521-ee81-481f-be34-ac8650352dd5" providerId="ADAL" clId="{C66083D2-FC5C-0545-90E0-A9B527654B88}" dt="2023-03-04T09:00:26.296" v="31" actId="1076"/>
          <ac:spMkLst>
            <pc:docMk/>
            <pc:sldMk cId="1720254866" sldId="945"/>
            <ac:spMk id="185" creationId="{C7E7FFFD-FBC8-F0F0-5F6D-D9CF857E381E}"/>
          </ac:spMkLst>
        </pc:spChg>
        <pc:spChg chg="mod">
          <ac:chgData name="QiuTian" userId="d059b521-ee81-481f-be34-ac8650352dd5" providerId="ADAL" clId="{C66083D2-FC5C-0545-90E0-A9B527654B88}" dt="2023-03-04T09:00:26.296" v="31" actId="1076"/>
          <ac:spMkLst>
            <pc:docMk/>
            <pc:sldMk cId="1720254866" sldId="945"/>
            <ac:spMk id="186" creationId="{81350006-96A9-2722-3A56-7AD6D45B0D92}"/>
          </ac:spMkLst>
        </pc:spChg>
        <pc:spChg chg="mod">
          <ac:chgData name="QiuTian" userId="d059b521-ee81-481f-be34-ac8650352dd5" providerId="ADAL" clId="{C66083D2-FC5C-0545-90E0-A9B527654B88}" dt="2023-03-04T09:00:26.296" v="31" actId="1076"/>
          <ac:spMkLst>
            <pc:docMk/>
            <pc:sldMk cId="1720254866" sldId="945"/>
            <ac:spMk id="187" creationId="{5B6B70F5-0CFC-EDDD-6324-B40941E44E1B}"/>
          </ac:spMkLst>
        </pc:spChg>
        <pc:spChg chg="mod">
          <ac:chgData name="QiuTian" userId="d059b521-ee81-481f-be34-ac8650352dd5" providerId="ADAL" clId="{C66083D2-FC5C-0545-90E0-A9B527654B88}" dt="2023-03-04T09:00:26.296" v="31" actId="1076"/>
          <ac:spMkLst>
            <pc:docMk/>
            <pc:sldMk cId="1720254866" sldId="945"/>
            <ac:spMk id="188" creationId="{C2C359EC-5F77-D6CF-ED40-61869728142D}"/>
          </ac:spMkLst>
        </pc:spChg>
        <pc:spChg chg="mod">
          <ac:chgData name="QiuTian" userId="d059b521-ee81-481f-be34-ac8650352dd5" providerId="ADAL" clId="{C66083D2-FC5C-0545-90E0-A9B527654B88}" dt="2023-03-04T09:00:26.296" v="31" actId="1076"/>
          <ac:spMkLst>
            <pc:docMk/>
            <pc:sldMk cId="1720254866" sldId="945"/>
            <ac:spMk id="189" creationId="{037FFECD-2226-4292-9337-F05A6452C45F}"/>
          </ac:spMkLst>
        </pc:spChg>
        <pc:spChg chg="mod">
          <ac:chgData name="QiuTian" userId="d059b521-ee81-481f-be34-ac8650352dd5" providerId="ADAL" clId="{C66083D2-FC5C-0545-90E0-A9B527654B88}" dt="2023-03-04T09:00:26.296" v="31" actId="1076"/>
          <ac:spMkLst>
            <pc:docMk/>
            <pc:sldMk cId="1720254866" sldId="945"/>
            <ac:spMk id="190" creationId="{998922B4-11C9-7C98-117E-35EAA6EC7D18}"/>
          </ac:spMkLst>
        </pc:spChg>
        <pc:spChg chg="mod">
          <ac:chgData name="QiuTian" userId="d059b521-ee81-481f-be34-ac8650352dd5" providerId="ADAL" clId="{C66083D2-FC5C-0545-90E0-A9B527654B88}" dt="2023-03-04T09:00:26.296" v="31" actId="1076"/>
          <ac:spMkLst>
            <pc:docMk/>
            <pc:sldMk cId="1720254866" sldId="945"/>
            <ac:spMk id="191" creationId="{FE6414B1-39B0-60AE-B42E-845133FF1272}"/>
          </ac:spMkLst>
        </pc:spChg>
        <pc:spChg chg="mod">
          <ac:chgData name="QiuTian" userId="d059b521-ee81-481f-be34-ac8650352dd5" providerId="ADAL" clId="{C66083D2-FC5C-0545-90E0-A9B527654B88}" dt="2023-03-04T09:00:26.296" v="31" actId="1076"/>
          <ac:spMkLst>
            <pc:docMk/>
            <pc:sldMk cId="1720254866" sldId="945"/>
            <ac:spMk id="192" creationId="{25570204-002B-2D81-49BD-323619EFAFA7}"/>
          </ac:spMkLst>
        </pc:spChg>
        <pc:spChg chg="mod">
          <ac:chgData name="QiuTian" userId="d059b521-ee81-481f-be34-ac8650352dd5" providerId="ADAL" clId="{C66083D2-FC5C-0545-90E0-A9B527654B88}" dt="2023-03-04T09:00:26.296" v="31" actId="1076"/>
          <ac:spMkLst>
            <pc:docMk/>
            <pc:sldMk cId="1720254866" sldId="945"/>
            <ac:spMk id="193" creationId="{584F1DD5-1570-5227-33B5-FC7EEEF683C6}"/>
          </ac:spMkLst>
        </pc:spChg>
        <pc:spChg chg="mod">
          <ac:chgData name="QiuTian" userId="d059b521-ee81-481f-be34-ac8650352dd5" providerId="ADAL" clId="{C66083D2-FC5C-0545-90E0-A9B527654B88}" dt="2023-03-04T09:00:26.296" v="31" actId="1076"/>
          <ac:spMkLst>
            <pc:docMk/>
            <pc:sldMk cId="1720254866" sldId="945"/>
            <ac:spMk id="194" creationId="{25DB4FAD-2135-373F-D7C3-7DEA58F28C24}"/>
          </ac:spMkLst>
        </pc:spChg>
        <pc:spChg chg="mod">
          <ac:chgData name="QiuTian" userId="d059b521-ee81-481f-be34-ac8650352dd5" providerId="ADAL" clId="{C66083D2-FC5C-0545-90E0-A9B527654B88}" dt="2023-03-04T09:00:26.296" v="31" actId="1076"/>
          <ac:spMkLst>
            <pc:docMk/>
            <pc:sldMk cId="1720254866" sldId="945"/>
            <ac:spMk id="195" creationId="{F8DD704A-C483-044A-012E-07D06321542B}"/>
          </ac:spMkLst>
        </pc:spChg>
        <pc:spChg chg="mod">
          <ac:chgData name="QiuTian" userId="d059b521-ee81-481f-be34-ac8650352dd5" providerId="ADAL" clId="{C66083D2-FC5C-0545-90E0-A9B527654B88}" dt="2023-03-04T09:00:26.296" v="31" actId="1076"/>
          <ac:spMkLst>
            <pc:docMk/>
            <pc:sldMk cId="1720254866" sldId="945"/>
            <ac:spMk id="196" creationId="{FE601F10-7723-B4C7-E8E5-26E2EB77B4DB}"/>
          </ac:spMkLst>
        </pc:spChg>
        <pc:spChg chg="mod">
          <ac:chgData name="QiuTian" userId="d059b521-ee81-481f-be34-ac8650352dd5" providerId="ADAL" clId="{C66083D2-FC5C-0545-90E0-A9B527654B88}" dt="2023-03-04T09:00:26.296" v="31" actId="1076"/>
          <ac:spMkLst>
            <pc:docMk/>
            <pc:sldMk cId="1720254866" sldId="945"/>
            <ac:spMk id="197" creationId="{D77C9055-8601-5C82-ADE9-66AB37C77E9E}"/>
          </ac:spMkLst>
        </pc:spChg>
        <pc:spChg chg="mod">
          <ac:chgData name="QiuTian" userId="d059b521-ee81-481f-be34-ac8650352dd5" providerId="ADAL" clId="{C66083D2-FC5C-0545-90E0-A9B527654B88}" dt="2023-03-04T09:00:26.296" v="31" actId="1076"/>
          <ac:spMkLst>
            <pc:docMk/>
            <pc:sldMk cId="1720254866" sldId="945"/>
            <ac:spMk id="198" creationId="{FE58630D-1AD7-AA3B-4A9C-AB4626BFD054}"/>
          </ac:spMkLst>
        </pc:spChg>
        <pc:spChg chg="mod">
          <ac:chgData name="QiuTian" userId="d059b521-ee81-481f-be34-ac8650352dd5" providerId="ADAL" clId="{C66083D2-FC5C-0545-90E0-A9B527654B88}" dt="2023-03-04T09:00:26.296" v="31" actId="1076"/>
          <ac:spMkLst>
            <pc:docMk/>
            <pc:sldMk cId="1720254866" sldId="945"/>
            <ac:spMk id="199" creationId="{B87AF760-A0F1-B2C4-5FBA-040484702F56}"/>
          </ac:spMkLst>
        </pc:spChg>
        <pc:spChg chg="mod">
          <ac:chgData name="QiuTian" userId="d059b521-ee81-481f-be34-ac8650352dd5" providerId="ADAL" clId="{C66083D2-FC5C-0545-90E0-A9B527654B88}" dt="2023-03-04T09:00:26.296" v="31" actId="1076"/>
          <ac:spMkLst>
            <pc:docMk/>
            <pc:sldMk cId="1720254866" sldId="945"/>
            <ac:spMk id="200" creationId="{620C3C92-AA09-2217-6B5B-209DEE0D6521}"/>
          </ac:spMkLst>
        </pc:spChg>
        <pc:spChg chg="mod">
          <ac:chgData name="QiuTian" userId="d059b521-ee81-481f-be34-ac8650352dd5" providerId="ADAL" clId="{C66083D2-FC5C-0545-90E0-A9B527654B88}" dt="2023-03-04T09:00:26.296" v="31" actId="1076"/>
          <ac:spMkLst>
            <pc:docMk/>
            <pc:sldMk cId="1720254866" sldId="945"/>
            <ac:spMk id="201" creationId="{E1234C44-F868-CA3F-D0E1-CC0D6DC79C0A}"/>
          </ac:spMkLst>
        </pc:spChg>
        <pc:spChg chg="mod">
          <ac:chgData name="QiuTian" userId="d059b521-ee81-481f-be34-ac8650352dd5" providerId="ADAL" clId="{C66083D2-FC5C-0545-90E0-A9B527654B88}" dt="2023-03-04T09:00:26.296" v="31" actId="1076"/>
          <ac:spMkLst>
            <pc:docMk/>
            <pc:sldMk cId="1720254866" sldId="945"/>
            <ac:spMk id="202" creationId="{39A741CC-730D-3127-C37E-34B0BEC00454}"/>
          </ac:spMkLst>
        </pc:spChg>
        <pc:spChg chg="mod">
          <ac:chgData name="QiuTian" userId="d059b521-ee81-481f-be34-ac8650352dd5" providerId="ADAL" clId="{C66083D2-FC5C-0545-90E0-A9B527654B88}" dt="2023-03-04T09:00:26.296" v="31" actId="1076"/>
          <ac:spMkLst>
            <pc:docMk/>
            <pc:sldMk cId="1720254866" sldId="945"/>
            <ac:spMk id="203" creationId="{222AD1ED-7E62-0C5D-B981-372DE801EE63}"/>
          </ac:spMkLst>
        </pc:spChg>
        <pc:spChg chg="mod">
          <ac:chgData name="QiuTian" userId="d059b521-ee81-481f-be34-ac8650352dd5" providerId="ADAL" clId="{C66083D2-FC5C-0545-90E0-A9B527654B88}" dt="2023-03-04T09:00:26.296" v="31" actId="1076"/>
          <ac:spMkLst>
            <pc:docMk/>
            <pc:sldMk cId="1720254866" sldId="945"/>
            <ac:spMk id="204" creationId="{9EDBA94B-CFB7-B6EA-7C05-E5E5A517D220}"/>
          </ac:spMkLst>
        </pc:spChg>
        <pc:spChg chg="mod">
          <ac:chgData name="QiuTian" userId="d059b521-ee81-481f-be34-ac8650352dd5" providerId="ADAL" clId="{C66083D2-FC5C-0545-90E0-A9B527654B88}" dt="2023-03-04T09:00:26.296" v="31" actId="1076"/>
          <ac:spMkLst>
            <pc:docMk/>
            <pc:sldMk cId="1720254866" sldId="945"/>
            <ac:spMk id="205" creationId="{D4D2D261-246F-3785-9DD8-2147DEC29DBF}"/>
          </ac:spMkLst>
        </pc:spChg>
        <pc:spChg chg="mod">
          <ac:chgData name="QiuTian" userId="d059b521-ee81-481f-be34-ac8650352dd5" providerId="ADAL" clId="{C66083D2-FC5C-0545-90E0-A9B527654B88}" dt="2023-03-04T09:00:26.296" v="31" actId="1076"/>
          <ac:spMkLst>
            <pc:docMk/>
            <pc:sldMk cId="1720254866" sldId="945"/>
            <ac:spMk id="206" creationId="{BC6FCA7C-5595-D064-6873-C60EC4A9C620}"/>
          </ac:spMkLst>
        </pc:spChg>
        <pc:spChg chg="mod">
          <ac:chgData name="QiuTian" userId="d059b521-ee81-481f-be34-ac8650352dd5" providerId="ADAL" clId="{C66083D2-FC5C-0545-90E0-A9B527654B88}" dt="2023-03-04T09:00:26.296" v="31" actId="1076"/>
          <ac:spMkLst>
            <pc:docMk/>
            <pc:sldMk cId="1720254866" sldId="945"/>
            <ac:spMk id="207" creationId="{339B3E39-07C3-D25D-AB1F-3EA2B3BE5948}"/>
          </ac:spMkLst>
        </pc:spChg>
        <pc:spChg chg="mod">
          <ac:chgData name="QiuTian" userId="d059b521-ee81-481f-be34-ac8650352dd5" providerId="ADAL" clId="{C66083D2-FC5C-0545-90E0-A9B527654B88}" dt="2023-03-04T09:00:26.296" v="31" actId="1076"/>
          <ac:spMkLst>
            <pc:docMk/>
            <pc:sldMk cId="1720254866" sldId="945"/>
            <ac:spMk id="208" creationId="{88A24AE7-4CB6-C0D9-4B61-9D3D511614A0}"/>
          </ac:spMkLst>
        </pc:spChg>
        <pc:spChg chg="mod">
          <ac:chgData name="QiuTian" userId="d059b521-ee81-481f-be34-ac8650352dd5" providerId="ADAL" clId="{C66083D2-FC5C-0545-90E0-A9B527654B88}" dt="2023-03-04T09:00:26.296" v="31" actId="1076"/>
          <ac:spMkLst>
            <pc:docMk/>
            <pc:sldMk cId="1720254866" sldId="945"/>
            <ac:spMk id="209" creationId="{A0619458-A3E8-CE36-10DB-620EB0D91E14}"/>
          </ac:spMkLst>
        </pc:spChg>
        <pc:spChg chg="mod">
          <ac:chgData name="QiuTian" userId="d059b521-ee81-481f-be34-ac8650352dd5" providerId="ADAL" clId="{C66083D2-FC5C-0545-90E0-A9B527654B88}" dt="2023-03-04T09:00:26.296" v="31" actId="1076"/>
          <ac:spMkLst>
            <pc:docMk/>
            <pc:sldMk cId="1720254866" sldId="945"/>
            <ac:spMk id="210" creationId="{FE8A2801-B173-E7E9-4F46-DB0BB9F5B568}"/>
          </ac:spMkLst>
        </pc:spChg>
        <pc:spChg chg="mod">
          <ac:chgData name="QiuTian" userId="d059b521-ee81-481f-be34-ac8650352dd5" providerId="ADAL" clId="{C66083D2-FC5C-0545-90E0-A9B527654B88}" dt="2023-03-04T09:00:26.296" v="31" actId="1076"/>
          <ac:spMkLst>
            <pc:docMk/>
            <pc:sldMk cId="1720254866" sldId="945"/>
            <ac:spMk id="211" creationId="{8E09B2D0-BFA1-D4A7-9509-43F758F53042}"/>
          </ac:spMkLst>
        </pc:spChg>
        <pc:spChg chg="mod">
          <ac:chgData name="QiuTian" userId="d059b521-ee81-481f-be34-ac8650352dd5" providerId="ADAL" clId="{C66083D2-FC5C-0545-90E0-A9B527654B88}" dt="2023-03-04T09:00:26.296" v="31" actId="1076"/>
          <ac:spMkLst>
            <pc:docMk/>
            <pc:sldMk cId="1720254866" sldId="945"/>
            <ac:spMk id="212" creationId="{594A740F-1C0D-66E4-A8CD-D5749C673BC5}"/>
          </ac:spMkLst>
        </pc:spChg>
        <pc:spChg chg="mod">
          <ac:chgData name="QiuTian" userId="d059b521-ee81-481f-be34-ac8650352dd5" providerId="ADAL" clId="{C66083D2-FC5C-0545-90E0-A9B527654B88}" dt="2023-03-04T09:00:26.296" v="31" actId="1076"/>
          <ac:spMkLst>
            <pc:docMk/>
            <pc:sldMk cId="1720254866" sldId="945"/>
            <ac:spMk id="213" creationId="{0A81BCE7-A171-19EA-9E83-EBC1E132F19C}"/>
          </ac:spMkLst>
        </pc:spChg>
        <pc:spChg chg="mod">
          <ac:chgData name="QiuTian" userId="d059b521-ee81-481f-be34-ac8650352dd5" providerId="ADAL" clId="{C66083D2-FC5C-0545-90E0-A9B527654B88}" dt="2023-03-04T09:00:26.296" v="31" actId="1076"/>
          <ac:spMkLst>
            <pc:docMk/>
            <pc:sldMk cId="1720254866" sldId="945"/>
            <ac:spMk id="214" creationId="{63179220-96E3-5D35-2448-928CF81495B9}"/>
          </ac:spMkLst>
        </pc:spChg>
        <pc:spChg chg="mod">
          <ac:chgData name="QiuTian" userId="d059b521-ee81-481f-be34-ac8650352dd5" providerId="ADAL" clId="{C66083D2-FC5C-0545-90E0-A9B527654B88}" dt="2023-03-04T09:00:26.296" v="31" actId="1076"/>
          <ac:spMkLst>
            <pc:docMk/>
            <pc:sldMk cId="1720254866" sldId="945"/>
            <ac:spMk id="215" creationId="{F1A0C755-F950-EA82-BD60-1790ACE542C9}"/>
          </ac:spMkLst>
        </pc:spChg>
        <pc:spChg chg="mod">
          <ac:chgData name="QiuTian" userId="d059b521-ee81-481f-be34-ac8650352dd5" providerId="ADAL" clId="{C66083D2-FC5C-0545-90E0-A9B527654B88}" dt="2023-03-04T09:00:26.296" v="31" actId="1076"/>
          <ac:spMkLst>
            <pc:docMk/>
            <pc:sldMk cId="1720254866" sldId="945"/>
            <ac:spMk id="216" creationId="{14EF1D0A-8AE2-BA5B-09A3-08F0C170FFB2}"/>
          </ac:spMkLst>
        </pc:spChg>
        <pc:spChg chg="mod">
          <ac:chgData name="QiuTian" userId="d059b521-ee81-481f-be34-ac8650352dd5" providerId="ADAL" clId="{C66083D2-FC5C-0545-90E0-A9B527654B88}" dt="2023-03-04T09:00:26.296" v="31" actId="1076"/>
          <ac:spMkLst>
            <pc:docMk/>
            <pc:sldMk cId="1720254866" sldId="945"/>
            <ac:spMk id="217" creationId="{16B705CE-4517-7FD9-D0DC-8D40792A1E8D}"/>
          </ac:spMkLst>
        </pc:spChg>
        <pc:spChg chg="mod">
          <ac:chgData name="QiuTian" userId="d059b521-ee81-481f-be34-ac8650352dd5" providerId="ADAL" clId="{C66083D2-FC5C-0545-90E0-A9B527654B88}" dt="2023-03-04T09:00:26.296" v="31" actId="1076"/>
          <ac:spMkLst>
            <pc:docMk/>
            <pc:sldMk cId="1720254866" sldId="945"/>
            <ac:spMk id="218" creationId="{137BD1E9-65DE-D581-CA8B-682D0A35C595}"/>
          </ac:spMkLst>
        </pc:spChg>
        <pc:spChg chg="mod">
          <ac:chgData name="QiuTian" userId="d059b521-ee81-481f-be34-ac8650352dd5" providerId="ADAL" clId="{C66083D2-FC5C-0545-90E0-A9B527654B88}" dt="2023-03-04T09:00:26.296" v="31" actId="1076"/>
          <ac:spMkLst>
            <pc:docMk/>
            <pc:sldMk cId="1720254866" sldId="945"/>
            <ac:spMk id="219" creationId="{82A6E948-8221-9312-CAFF-75D47A97C9CA}"/>
          </ac:spMkLst>
        </pc:spChg>
        <pc:spChg chg="mod">
          <ac:chgData name="QiuTian" userId="d059b521-ee81-481f-be34-ac8650352dd5" providerId="ADAL" clId="{C66083D2-FC5C-0545-90E0-A9B527654B88}" dt="2023-03-04T09:00:26.296" v="31" actId="1076"/>
          <ac:spMkLst>
            <pc:docMk/>
            <pc:sldMk cId="1720254866" sldId="945"/>
            <ac:spMk id="221" creationId="{BA1CF579-A71F-D869-F93E-2151CB062839}"/>
          </ac:spMkLst>
        </pc:spChg>
        <pc:spChg chg="mod">
          <ac:chgData name="QiuTian" userId="d059b521-ee81-481f-be34-ac8650352dd5" providerId="ADAL" clId="{C66083D2-FC5C-0545-90E0-A9B527654B88}" dt="2023-03-04T09:00:26.296" v="31" actId="1076"/>
          <ac:spMkLst>
            <pc:docMk/>
            <pc:sldMk cId="1720254866" sldId="945"/>
            <ac:spMk id="222" creationId="{4DC00607-E1A5-208A-58D8-5583D021F433}"/>
          </ac:spMkLst>
        </pc:spChg>
        <pc:spChg chg="mod">
          <ac:chgData name="QiuTian" userId="d059b521-ee81-481f-be34-ac8650352dd5" providerId="ADAL" clId="{C66083D2-FC5C-0545-90E0-A9B527654B88}" dt="2023-03-04T09:00:26.296" v="31" actId="1076"/>
          <ac:spMkLst>
            <pc:docMk/>
            <pc:sldMk cId="1720254866" sldId="945"/>
            <ac:spMk id="223" creationId="{F8F07B77-4ED9-3E4F-24D2-3B84DF42BB9C}"/>
          </ac:spMkLst>
        </pc:spChg>
        <pc:spChg chg="mod">
          <ac:chgData name="QiuTian" userId="d059b521-ee81-481f-be34-ac8650352dd5" providerId="ADAL" clId="{C66083D2-FC5C-0545-90E0-A9B527654B88}" dt="2023-03-04T09:00:26.296" v="31" actId="1076"/>
          <ac:spMkLst>
            <pc:docMk/>
            <pc:sldMk cId="1720254866" sldId="945"/>
            <ac:spMk id="224" creationId="{1D9D0347-9572-7051-A8E4-DD440848C748}"/>
          </ac:spMkLst>
        </pc:spChg>
        <pc:spChg chg="mod">
          <ac:chgData name="QiuTian" userId="d059b521-ee81-481f-be34-ac8650352dd5" providerId="ADAL" clId="{C66083D2-FC5C-0545-90E0-A9B527654B88}" dt="2023-03-04T09:00:26.296" v="31" actId="1076"/>
          <ac:spMkLst>
            <pc:docMk/>
            <pc:sldMk cId="1720254866" sldId="945"/>
            <ac:spMk id="226" creationId="{4823B942-449A-C502-247D-FF0AD58DF759}"/>
          </ac:spMkLst>
        </pc:spChg>
        <pc:spChg chg="mod">
          <ac:chgData name="QiuTian" userId="d059b521-ee81-481f-be34-ac8650352dd5" providerId="ADAL" clId="{C66083D2-FC5C-0545-90E0-A9B527654B88}" dt="2023-03-04T09:00:26.296" v="31" actId="1076"/>
          <ac:spMkLst>
            <pc:docMk/>
            <pc:sldMk cId="1720254866" sldId="945"/>
            <ac:spMk id="227" creationId="{265FF010-5EC7-B179-323A-EF1993364D9A}"/>
          </ac:spMkLst>
        </pc:spChg>
        <pc:spChg chg="mod">
          <ac:chgData name="QiuTian" userId="d059b521-ee81-481f-be34-ac8650352dd5" providerId="ADAL" clId="{C66083D2-FC5C-0545-90E0-A9B527654B88}" dt="2023-03-04T09:00:26.296" v="31" actId="1076"/>
          <ac:spMkLst>
            <pc:docMk/>
            <pc:sldMk cId="1720254866" sldId="945"/>
            <ac:spMk id="228" creationId="{7E8FBEDD-6CBD-3B4C-B03B-8C3BC7DFC3A6}"/>
          </ac:spMkLst>
        </pc:spChg>
        <pc:spChg chg="mod">
          <ac:chgData name="QiuTian" userId="d059b521-ee81-481f-be34-ac8650352dd5" providerId="ADAL" clId="{C66083D2-FC5C-0545-90E0-A9B527654B88}" dt="2023-03-04T09:00:26.296" v="31" actId="1076"/>
          <ac:spMkLst>
            <pc:docMk/>
            <pc:sldMk cId="1720254866" sldId="945"/>
            <ac:spMk id="229" creationId="{3694C08E-BD6D-05FE-E08B-BCE4A09D056D}"/>
          </ac:spMkLst>
        </pc:spChg>
        <pc:spChg chg="mod">
          <ac:chgData name="QiuTian" userId="d059b521-ee81-481f-be34-ac8650352dd5" providerId="ADAL" clId="{C66083D2-FC5C-0545-90E0-A9B527654B88}" dt="2023-03-04T09:00:26.296" v="31" actId="1076"/>
          <ac:spMkLst>
            <pc:docMk/>
            <pc:sldMk cId="1720254866" sldId="945"/>
            <ac:spMk id="231" creationId="{1934C055-F300-053E-B81A-337CBE2D5E1D}"/>
          </ac:spMkLst>
        </pc:spChg>
        <pc:spChg chg="mod">
          <ac:chgData name="QiuTian" userId="d059b521-ee81-481f-be34-ac8650352dd5" providerId="ADAL" clId="{C66083D2-FC5C-0545-90E0-A9B527654B88}" dt="2023-03-04T09:00:26.296" v="31" actId="1076"/>
          <ac:spMkLst>
            <pc:docMk/>
            <pc:sldMk cId="1720254866" sldId="945"/>
            <ac:spMk id="232" creationId="{34376AD8-0BAA-2352-B8A5-32AD28A5AE4E}"/>
          </ac:spMkLst>
        </pc:spChg>
        <pc:spChg chg="mod">
          <ac:chgData name="QiuTian" userId="d059b521-ee81-481f-be34-ac8650352dd5" providerId="ADAL" clId="{C66083D2-FC5C-0545-90E0-A9B527654B88}" dt="2023-03-04T09:00:26.296" v="31" actId="1076"/>
          <ac:spMkLst>
            <pc:docMk/>
            <pc:sldMk cId="1720254866" sldId="945"/>
            <ac:spMk id="233" creationId="{0B387CE3-AE63-38D3-7023-8609B27097FC}"/>
          </ac:spMkLst>
        </pc:spChg>
        <pc:spChg chg="mod">
          <ac:chgData name="QiuTian" userId="d059b521-ee81-481f-be34-ac8650352dd5" providerId="ADAL" clId="{C66083D2-FC5C-0545-90E0-A9B527654B88}" dt="2023-03-04T09:00:26.296" v="31" actId="1076"/>
          <ac:spMkLst>
            <pc:docMk/>
            <pc:sldMk cId="1720254866" sldId="945"/>
            <ac:spMk id="234" creationId="{49F37981-258D-20D0-522B-E4338D4EAD40}"/>
          </ac:spMkLst>
        </pc:spChg>
        <pc:spChg chg="add mod">
          <ac:chgData name="QiuTian" userId="d059b521-ee81-481f-be34-ac8650352dd5" providerId="ADAL" clId="{C66083D2-FC5C-0545-90E0-A9B527654B88}" dt="2023-03-04T09:00:26.296" v="31" actId="1076"/>
          <ac:spMkLst>
            <pc:docMk/>
            <pc:sldMk cId="1720254866" sldId="945"/>
            <ac:spMk id="235" creationId="{06D09229-70FD-1E64-A564-9C4F9B3AED29}"/>
          </ac:spMkLst>
        </pc:spChg>
        <pc:spChg chg="mod">
          <ac:chgData name="QiuTian" userId="d059b521-ee81-481f-be34-ac8650352dd5" providerId="ADAL" clId="{C66083D2-FC5C-0545-90E0-A9B527654B88}" dt="2023-03-04T09:00:26.296" v="31" actId="1076"/>
          <ac:spMkLst>
            <pc:docMk/>
            <pc:sldMk cId="1720254866" sldId="945"/>
            <ac:spMk id="237" creationId="{5124043A-29F4-D6D9-EF68-1CA0DC618031}"/>
          </ac:spMkLst>
        </pc:spChg>
        <pc:spChg chg="mod">
          <ac:chgData name="QiuTian" userId="d059b521-ee81-481f-be34-ac8650352dd5" providerId="ADAL" clId="{C66083D2-FC5C-0545-90E0-A9B527654B88}" dt="2023-03-04T09:00:26.296" v="31" actId="1076"/>
          <ac:spMkLst>
            <pc:docMk/>
            <pc:sldMk cId="1720254866" sldId="945"/>
            <ac:spMk id="238" creationId="{BCC4E398-4AE2-18E9-4C8F-E1CD7C5F6D48}"/>
          </ac:spMkLst>
        </pc:spChg>
        <pc:spChg chg="mod">
          <ac:chgData name="QiuTian" userId="d059b521-ee81-481f-be34-ac8650352dd5" providerId="ADAL" clId="{C66083D2-FC5C-0545-90E0-A9B527654B88}" dt="2023-03-04T09:00:26.296" v="31" actId="1076"/>
          <ac:spMkLst>
            <pc:docMk/>
            <pc:sldMk cId="1720254866" sldId="945"/>
            <ac:spMk id="240" creationId="{EE9D2C75-3629-D59A-BB18-F80302800B99}"/>
          </ac:spMkLst>
        </pc:spChg>
        <pc:spChg chg="mod">
          <ac:chgData name="QiuTian" userId="d059b521-ee81-481f-be34-ac8650352dd5" providerId="ADAL" clId="{C66083D2-FC5C-0545-90E0-A9B527654B88}" dt="2023-03-04T09:00:26.296" v="31" actId="1076"/>
          <ac:spMkLst>
            <pc:docMk/>
            <pc:sldMk cId="1720254866" sldId="945"/>
            <ac:spMk id="241" creationId="{4F68B7B0-A219-A8E9-7998-B5FEF1C9C043}"/>
          </ac:spMkLst>
        </pc:spChg>
        <pc:spChg chg="add mod">
          <ac:chgData name="QiuTian" userId="d059b521-ee81-481f-be34-ac8650352dd5" providerId="ADAL" clId="{C66083D2-FC5C-0545-90E0-A9B527654B88}" dt="2023-03-04T09:00:26.296" v="31" actId="1076"/>
          <ac:spMkLst>
            <pc:docMk/>
            <pc:sldMk cId="1720254866" sldId="945"/>
            <ac:spMk id="242" creationId="{2EDE61B2-53B2-F3C3-B90F-8D06C625FB36}"/>
          </ac:spMkLst>
        </pc:spChg>
        <pc:spChg chg="add mod">
          <ac:chgData name="QiuTian" userId="d059b521-ee81-481f-be34-ac8650352dd5" providerId="ADAL" clId="{C66083D2-FC5C-0545-90E0-A9B527654B88}" dt="2023-03-04T09:00:26.296" v="31" actId="1076"/>
          <ac:spMkLst>
            <pc:docMk/>
            <pc:sldMk cId="1720254866" sldId="945"/>
            <ac:spMk id="243" creationId="{10F7A006-B2CA-72CA-1E73-56D841044EAA}"/>
          </ac:spMkLst>
        </pc:spChg>
        <pc:spChg chg="add mod">
          <ac:chgData name="QiuTian" userId="d059b521-ee81-481f-be34-ac8650352dd5" providerId="ADAL" clId="{C66083D2-FC5C-0545-90E0-A9B527654B88}" dt="2023-03-04T09:00:26.296" v="31" actId="1076"/>
          <ac:spMkLst>
            <pc:docMk/>
            <pc:sldMk cId="1720254866" sldId="945"/>
            <ac:spMk id="244" creationId="{630C55A6-CE5D-6964-64F6-5BB5CFF86909}"/>
          </ac:spMkLst>
        </pc:spChg>
        <pc:spChg chg="add mod">
          <ac:chgData name="QiuTian" userId="d059b521-ee81-481f-be34-ac8650352dd5" providerId="ADAL" clId="{C66083D2-FC5C-0545-90E0-A9B527654B88}" dt="2023-03-04T09:00:26.296" v="31" actId="1076"/>
          <ac:spMkLst>
            <pc:docMk/>
            <pc:sldMk cId="1720254866" sldId="945"/>
            <ac:spMk id="245" creationId="{D839F232-04E9-B011-A1B4-5512EDFCC01E}"/>
          </ac:spMkLst>
        </pc:spChg>
        <pc:spChg chg="add mod">
          <ac:chgData name="QiuTian" userId="d059b521-ee81-481f-be34-ac8650352dd5" providerId="ADAL" clId="{C66083D2-FC5C-0545-90E0-A9B527654B88}" dt="2023-03-04T09:00:33.636" v="32" actId="1076"/>
          <ac:spMkLst>
            <pc:docMk/>
            <pc:sldMk cId="1720254866" sldId="945"/>
            <ac:spMk id="246" creationId="{06D0AE3D-929A-5FFB-AF62-CABFF3A0C7D1}"/>
          </ac:spMkLst>
        </pc:spChg>
        <pc:grpChg chg="add mod">
          <ac:chgData name="QiuTian" userId="d059b521-ee81-481f-be34-ac8650352dd5" providerId="ADAL" clId="{C66083D2-FC5C-0545-90E0-A9B527654B88}" dt="2023-03-04T09:00:26.296" v="31" actId="1076"/>
          <ac:grpSpMkLst>
            <pc:docMk/>
            <pc:sldMk cId="1720254866" sldId="945"/>
            <ac:grpSpMk id="7" creationId="{C0BB8164-C281-B305-98BF-2E5792C40195}"/>
          </ac:grpSpMkLst>
        </pc:grpChg>
        <pc:grpChg chg="mod">
          <ac:chgData name="QiuTian" userId="d059b521-ee81-481f-be34-ac8650352dd5" providerId="ADAL" clId="{C66083D2-FC5C-0545-90E0-A9B527654B88}" dt="2023-03-04T09:00:26.296" v="31" actId="1076"/>
          <ac:grpSpMkLst>
            <pc:docMk/>
            <pc:sldMk cId="1720254866" sldId="945"/>
            <ac:grpSpMk id="28" creationId="{B00BAD1A-9D9A-C0A5-373B-8A1ACFD6D663}"/>
          </ac:grpSpMkLst>
        </pc:grpChg>
        <pc:grpChg chg="mod">
          <ac:chgData name="QiuTian" userId="d059b521-ee81-481f-be34-ac8650352dd5" providerId="ADAL" clId="{C66083D2-FC5C-0545-90E0-A9B527654B88}" dt="2023-03-04T09:00:26.296" v="31" actId="1076"/>
          <ac:grpSpMkLst>
            <pc:docMk/>
            <pc:sldMk cId="1720254866" sldId="945"/>
            <ac:grpSpMk id="29" creationId="{AFBA3494-B149-B880-D0C8-F78EF1567D5A}"/>
          </ac:grpSpMkLst>
        </pc:grpChg>
        <pc:grpChg chg="mod">
          <ac:chgData name="QiuTian" userId="d059b521-ee81-481f-be34-ac8650352dd5" providerId="ADAL" clId="{C66083D2-FC5C-0545-90E0-A9B527654B88}" dt="2023-03-04T09:00:26.296" v="31" actId="1076"/>
          <ac:grpSpMkLst>
            <pc:docMk/>
            <pc:sldMk cId="1720254866" sldId="945"/>
            <ac:grpSpMk id="30" creationId="{4F86BFB4-60C0-378B-7F2C-1A70961FD1F3}"/>
          </ac:grpSpMkLst>
        </pc:grpChg>
        <pc:grpChg chg="mod">
          <ac:chgData name="QiuTian" userId="d059b521-ee81-481f-be34-ac8650352dd5" providerId="ADAL" clId="{C66083D2-FC5C-0545-90E0-A9B527654B88}" dt="2023-03-04T09:00:26.296" v="31" actId="1076"/>
          <ac:grpSpMkLst>
            <pc:docMk/>
            <pc:sldMk cId="1720254866" sldId="945"/>
            <ac:grpSpMk id="31" creationId="{30217256-16BB-7AE5-41AD-E55913BFB41E}"/>
          </ac:grpSpMkLst>
        </pc:grpChg>
        <pc:grpChg chg="mod">
          <ac:chgData name="QiuTian" userId="d059b521-ee81-481f-be34-ac8650352dd5" providerId="ADAL" clId="{C66083D2-FC5C-0545-90E0-A9B527654B88}" dt="2023-03-04T09:00:26.296" v="31" actId="1076"/>
          <ac:grpSpMkLst>
            <pc:docMk/>
            <pc:sldMk cId="1720254866" sldId="945"/>
            <ac:grpSpMk id="32" creationId="{065A1F99-50DB-B232-77A2-258A40E5C924}"/>
          </ac:grpSpMkLst>
        </pc:grpChg>
        <pc:grpChg chg="mod">
          <ac:chgData name="QiuTian" userId="d059b521-ee81-481f-be34-ac8650352dd5" providerId="ADAL" clId="{C66083D2-FC5C-0545-90E0-A9B527654B88}" dt="2023-03-04T09:00:26.296" v="31" actId="1076"/>
          <ac:grpSpMkLst>
            <pc:docMk/>
            <pc:sldMk cId="1720254866" sldId="945"/>
            <ac:grpSpMk id="33" creationId="{D54D6CAE-A46C-5204-E3B9-1A383F58B820}"/>
          </ac:grpSpMkLst>
        </pc:grpChg>
        <pc:grpChg chg="mod">
          <ac:chgData name="QiuTian" userId="d059b521-ee81-481f-be34-ac8650352dd5" providerId="ADAL" clId="{C66083D2-FC5C-0545-90E0-A9B527654B88}" dt="2023-03-04T09:00:26.296" v="31" actId="1076"/>
          <ac:grpSpMkLst>
            <pc:docMk/>
            <pc:sldMk cId="1720254866" sldId="945"/>
            <ac:grpSpMk id="34" creationId="{67BE63D3-B914-4A1C-7001-A35842CFE922}"/>
          </ac:grpSpMkLst>
        </pc:grpChg>
        <pc:grpChg chg="mod">
          <ac:chgData name="QiuTian" userId="d059b521-ee81-481f-be34-ac8650352dd5" providerId="ADAL" clId="{C66083D2-FC5C-0545-90E0-A9B527654B88}" dt="2023-03-04T09:00:26.296" v="31" actId="1076"/>
          <ac:grpSpMkLst>
            <pc:docMk/>
            <pc:sldMk cId="1720254866" sldId="945"/>
            <ac:grpSpMk id="35" creationId="{43EFFDB2-BE5E-62D1-8573-A0CBE549092F}"/>
          </ac:grpSpMkLst>
        </pc:grpChg>
        <pc:grpChg chg="mod">
          <ac:chgData name="QiuTian" userId="d059b521-ee81-481f-be34-ac8650352dd5" providerId="ADAL" clId="{C66083D2-FC5C-0545-90E0-A9B527654B88}" dt="2023-03-04T09:00:26.296" v="31" actId="1076"/>
          <ac:grpSpMkLst>
            <pc:docMk/>
            <pc:sldMk cId="1720254866" sldId="945"/>
            <ac:grpSpMk id="36" creationId="{FABEFDA1-26FF-EDA9-8A38-9ABF48A4F544}"/>
          </ac:grpSpMkLst>
        </pc:grpChg>
        <pc:grpChg chg="mod">
          <ac:chgData name="QiuTian" userId="d059b521-ee81-481f-be34-ac8650352dd5" providerId="ADAL" clId="{C66083D2-FC5C-0545-90E0-A9B527654B88}" dt="2023-03-04T09:00:26.296" v="31" actId="1076"/>
          <ac:grpSpMkLst>
            <pc:docMk/>
            <pc:sldMk cId="1720254866" sldId="945"/>
            <ac:grpSpMk id="37" creationId="{3BEB49E2-E472-DB20-0A12-B5DEC810A1BC}"/>
          </ac:grpSpMkLst>
        </pc:grpChg>
        <pc:grpChg chg="mod">
          <ac:chgData name="QiuTian" userId="d059b521-ee81-481f-be34-ac8650352dd5" providerId="ADAL" clId="{C66083D2-FC5C-0545-90E0-A9B527654B88}" dt="2023-03-04T09:00:26.296" v="31" actId="1076"/>
          <ac:grpSpMkLst>
            <pc:docMk/>
            <pc:sldMk cId="1720254866" sldId="945"/>
            <ac:grpSpMk id="38" creationId="{A22E80EA-9FE2-3072-B76D-4C20B6EC1B40}"/>
          </ac:grpSpMkLst>
        </pc:grpChg>
        <pc:grpChg chg="mod">
          <ac:chgData name="QiuTian" userId="d059b521-ee81-481f-be34-ac8650352dd5" providerId="ADAL" clId="{C66083D2-FC5C-0545-90E0-A9B527654B88}" dt="2023-03-04T09:00:26.296" v="31" actId="1076"/>
          <ac:grpSpMkLst>
            <pc:docMk/>
            <pc:sldMk cId="1720254866" sldId="945"/>
            <ac:grpSpMk id="39" creationId="{25999233-58DA-884E-C7D5-D46CF0E9F8D8}"/>
          </ac:grpSpMkLst>
        </pc:grpChg>
        <pc:grpChg chg="mod">
          <ac:chgData name="QiuTian" userId="d059b521-ee81-481f-be34-ac8650352dd5" providerId="ADAL" clId="{C66083D2-FC5C-0545-90E0-A9B527654B88}" dt="2023-03-04T09:00:26.296" v="31" actId="1076"/>
          <ac:grpSpMkLst>
            <pc:docMk/>
            <pc:sldMk cId="1720254866" sldId="945"/>
            <ac:grpSpMk id="40" creationId="{FD93DC54-2985-C880-F780-951106943F32}"/>
          </ac:grpSpMkLst>
        </pc:grpChg>
        <pc:grpChg chg="mod">
          <ac:chgData name="QiuTian" userId="d059b521-ee81-481f-be34-ac8650352dd5" providerId="ADAL" clId="{C66083D2-FC5C-0545-90E0-A9B527654B88}" dt="2023-03-04T09:00:26.296" v="31" actId="1076"/>
          <ac:grpSpMkLst>
            <pc:docMk/>
            <pc:sldMk cId="1720254866" sldId="945"/>
            <ac:grpSpMk id="41" creationId="{67BD0CAF-2656-7213-D85F-35CB6FA2EE68}"/>
          </ac:grpSpMkLst>
        </pc:grpChg>
        <pc:grpChg chg="mod">
          <ac:chgData name="QiuTian" userId="d059b521-ee81-481f-be34-ac8650352dd5" providerId="ADAL" clId="{C66083D2-FC5C-0545-90E0-A9B527654B88}" dt="2023-03-04T09:00:26.296" v="31" actId="1076"/>
          <ac:grpSpMkLst>
            <pc:docMk/>
            <pc:sldMk cId="1720254866" sldId="945"/>
            <ac:grpSpMk id="42" creationId="{5520852A-9734-68DB-F2D2-77460AA9FC1C}"/>
          </ac:grpSpMkLst>
        </pc:grpChg>
        <pc:grpChg chg="mod">
          <ac:chgData name="QiuTian" userId="d059b521-ee81-481f-be34-ac8650352dd5" providerId="ADAL" clId="{C66083D2-FC5C-0545-90E0-A9B527654B88}" dt="2023-03-04T09:00:26.296" v="31" actId="1076"/>
          <ac:grpSpMkLst>
            <pc:docMk/>
            <pc:sldMk cId="1720254866" sldId="945"/>
            <ac:grpSpMk id="43" creationId="{1CC008C8-8FF1-2460-01FC-0650D7F714FC}"/>
          </ac:grpSpMkLst>
        </pc:grpChg>
        <pc:grpChg chg="mod">
          <ac:chgData name="QiuTian" userId="d059b521-ee81-481f-be34-ac8650352dd5" providerId="ADAL" clId="{C66083D2-FC5C-0545-90E0-A9B527654B88}" dt="2023-03-04T09:00:26.296" v="31" actId="1076"/>
          <ac:grpSpMkLst>
            <pc:docMk/>
            <pc:sldMk cId="1720254866" sldId="945"/>
            <ac:grpSpMk id="53" creationId="{3A309D15-CFC2-30E5-5D6B-C2829DE908C4}"/>
          </ac:grpSpMkLst>
        </pc:grpChg>
        <pc:grpChg chg="mod">
          <ac:chgData name="QiuTian" userId="d059b521-ee81-481f-be34-ac8650352dd5" providerId="ADAL" clId="{C66083D2-FC5C-0545-90E0-A9B527654B88}" dt="2023-03-04T09:00:26.296" v="31" actId="1076"/>
          <ac:grpSpMkLst>
            <pc:docMk/>
            <pc:sldMk cId="1720254866" sldId="945"/>
            <ac:grpSpMk id="55" creationId="{AA93C872-18F0-AA33-7805-7F5AC493F92C}"/>
          </ac:grpSpMkLst>
        </pc:grpChg>
        <pc:grpChg chg="mod">
          <ac:chgData name="QiuTian" userId="d059b521-ee81-481f-be34-ac8650352dd5" providerId="ADAL" clId="{C66083D2-FC5C-0545-90E0-A9B527654B88}" dt="2023-03-04T09:00:26.296" v="31" actId="1076"/>
          <ac:grpSpMkLst>
            <pc:docMk/>
            <pc:sldMk cId="1720254866" sldId="945"/>
            <ac:grpSpMk id="56" creationId="{29715084-D783-E918-97D0-FE8397EA3453}"/>
          </ac:grpSpMkLst>
        </pc:grpChg>
        <pc:grpChg chg="add mod">
          <ac:chgData name="QiuTian" userId="d059b521-ee81-481f-be34-ac8650352dd5" providerId="ADAL" clId="{C66083D2-FC5C-0545-90E0-A9B527654B88}" dt="2023-03-04T09:00:26.296" v="31" actId="1076"/>
          <ac:grpSpMkLst>
            <pc:docMk/>
            <pc:sldMk cId="1720254866" sldId="945"/>
            <ac:grpSpMk id="220" creationId="{4D4622F9-569A-1F7D-40CC-81AE21C7ACF9}"/>
          </ac:grpSpMkLst>
        </pc:grpChg>
        <pc:grpChg chg="add mod">
          <ac:chgData name="QiuTian" userId="d059b521-ee81-481f-be34-ac8650352dd5" providerId="ADAL" clId="{C66083D2-FC5C-0545-90E0-A9B527654B88}" dt="2023-03-04T09:00:26.296" v="31" actId="1076"/>
          <ac:grpSpMkLst>
            <pc:docMk/>
            <pc:sldMk cId="1720254866" sldId="945"/>
            <ac:grpSpMk id="225" creationId="{C92A5BF5-4B47-1FA3-73CF-CF0A74B716A6}"/>
          </ac:grpSpMkLst>
        </pc:grpChg>
        <pc:grpChg chg="add mod">
          <ac:chgData name="QiuTian" userId="d059b521-ee81-481f-be34-ac8650352dd5" providerId="ADAL" clId="{C66083D2-FC5C-0545-90E0-A9B527654B88}" dt="2023-03-04T09:00:26.296" v="31" actId="1076"/>
          <ac:grpSpMkLst>
            <pc:docMk/>
            <pc:sldMk cId="1720254866" sldId="945"/>
            <ac:grpSpMk id="230" creationId="{92E9334A-830D-FF3D-F647-398A8275C72B}"/>
          </ac:grpSpMkLst>
        </pc:grpChg>
        <pc:grpChg chg="add mod">
          <ac:chgData name="QiuTian" userId="d059b521-ee81-481f-be34-ac8650352dd5" providerId="ADAL" clId="{C66083D2-FC5C-0545-90E0-A9B527654B88}" dt="2023-03-04T09:00:26.296" v="31" actId="1076"/>
          <ac:grpSpMkLst>
            <pc:docMk/>
            <pc:sldMk cId="1720254866" sldId="945"/>
            <ac:grpSpMk id="236" creationId="{FFF2AD50-76E9-1A3F-DA86-2497228C4074}"/>
          </ac:grpSpMkLst>
        </pc:grpChg>
        <pc:grpChg chg="add mod">
          <ac:chgData name="QiuTian" userId="d059b521-ee81-481f-be34-ac8650352dd5" providerId="ADAL" clId="{C66083D2-FC5C-0545-90E0-A9B527654B88}" dt="2023-03-04T09:00:26.296" v="31" actId="1076"/>
          <ac:grpSpMkLst>
            <pc:docMk/>
            <pc:sldMk cId="1720254866" sldId="945"/>
            <ac:grpSpMk id="239" creationId="{8DB353A4-FEC7-1DD8-64F8-9C0B6BA2848B}"/>
          </ac:grpSpMkLst>
        </pc:grpChg>
        <pc:graphicFrameChg chg="mod">
          <ac:chgData name="QiuTian" userId="d059b521-ee81-481f-be34-ac8650352dd5" providerId="ADAL" clId="{C66083D2-FC5C-0545-90E0-A9B527654B88}" dt="2023-03-04T09:00:26.296" v="31" actId="1076"/>
          <ac:graphicFrameMkLst>
            <pc:docMk/>
            <pc:sldMk cId="1720254866" sldId="945"/>
            <ac:graphicFrameMk id="44" creationId="{DF1A47C9-E7BA-DECA-28D4-76C9CD633D1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5" creationId="{A32890C2-3D30-180A-6F55-4F35B219342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6" creationId="{9ADDF94F-3CFA-BAB1-A00B-1F2C0779912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7" creationId="{F752A9B5-6880-6C4A-64EF-3C5153465B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8" creationId="{DE206B17-2FA2-D97D-D013-9F722C7B5D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49" creationId="{8D97DFD6-C4DF-6DC5-31BA-6E1DB0EEA0C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0" creationId="{BC2CFDBA-9774-39E4-51B6-9EB30CBF41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51" creationId="{227592E5-9849-EFAD-23E4-626326932B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2" creationId="{CFB0A972-84B0-6FA3-C8A7-5AE937530F9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3" creationId="{E6969837-4830-960C-40E6-1D09F5E619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4" creationId="{32D6B69F-FFBB-2DB7-A9C7-F6B04E6F693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5" creationId="{A14B37A8-B985-324B-ECBD-7D3DB444777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6" creationId="{23715691-FB2B-90DD-2ABC-714E4E1F21A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7" creationId="{50D9ED2B-DCD0-D3C9-8B98-7AD31A0A4D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8" creationId="{F2F406E8-010F-891E-2310-396D6994227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69" creationId="{34392604-E31A-3A8C-6770-908043F9A6F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0" creationId="{DE3FD2C0-6302-026F-6A2C-97B3791265D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1" creationId="{D5DA47A1-CE53-606A-5DE6-0CABC0C1CCB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3" creationId="{F174D9F5-FA29-5718-327B-9BB5327F6D1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4" creationId="{A59F3245-844B-6385-8E2E-435CFDEE1EF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5" creationId="{B00BBE26-4A71-74E2-8739-0E63AE0E9B9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6" creationId="{999AF15E-248F-43EB-F505-721667D2874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7" creationId="{15D058E0-0684-C3FA-8674-F57D780CFBD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8" creationId="{0F7176C4-83B7-D248-FBDB-6C301934E0DF}"/>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79" creationId="{ADC89601-5EB6-A0BC-DD31-252F1323A6A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0" creationId="{38C40E99-DBD6-2E8B-1E3D-B97161C7032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1" creationId="{B63DF877-D7B6-4E77-FDF0-3DC99298501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2" creationId="{23E9ABA5-54DC-7CA7-C8B7-8B371A3C501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3" creationId="{0F4035BB-3810-E0D7-97B7-8995E653FF0E}"/>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4" creationId="{18F8D99B-ADE3-046F-C7A4-BC1E6BAF82A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5" creationId="{E069F4B8-B811-ADB8-2202-F90369F599B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6" creationId="{9662F835-8EE2-DB32-2C14-F4111FA0F3B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7" creationId="{3D03C678-4045-C3D4-551B-E8678AFA975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8" creationId="{12E4387F-B18A-E3B9-A595-34B4EEA81A1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89" creationId="{8A86C8C7-CF7E-EE5D-7975-C9270AC7F040}"/>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0" creationId="{94D81FB2-7120-4A3D-79B5-7CF81FE02D06}"/>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1" creationId="{98586F1A-B309-1D7F-9F64-0736746FCD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2" creationId="{CA382534-98D6-0244-360C-AEE37A0AC05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3" creationId="{2CB5A8C9-83D1-E556-CF86-ADA4A53B0C51}"/>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4" creationId="{4655BC27-13C9-D850-ED71-8BAD446DAE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5" creationId="{6D1A63F6-524D-205D-B576-C74CD43A312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6" creationId="{88CFEA83-ACEF-E46F-9BA3-9725E82C691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7" creationId="{010BA426-B046-2394-CCE1-234F1FA59789}"/>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8" creationId="{145AD9D1-F651-4AC3-0CDD-F2A9401DDCA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99" creationId="{A07184DB-1B5B-29F6-CACC-A5149671CE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0" creationId="{6052DA57-EAB0-CEF2-E6F4-365E602C263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1" creationId="{81DCCBB9-9783-21E5-E3B6-1A69C5BE415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2" creationId="{E42D7D92-F26B-3185-CA7D-82441B780F4A}"/>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3" creationId="{3D4C6A6B-93FB-B1FC-E51C-FA537ECF0F8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4" creationId="{62A3ABF4-997E-31EE-9960-8BC9F2D07F0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5" creationId="{E8094889-2776-3E92-2157-67362B6B173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6" creationId="{4B9236ED-61DF-9A94-30BB-6F5CA7421F9B}"/>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7" creationId="{0731D900-C11A-0C4F-F69A-6FA6C00F3453}"/>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8" creationId="{4A250AAB-AFE6-CE08-4FF8-D98F8CD9A5B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09" creationId="{AAC16283-3A16-1839-9530-B6F6996B1285}"/>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0" creationId="{9EF54B97-E0DE-4AD8-F748-0073FA027EF2}"/>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1" creationId="{6ECE7E60-6E92-373E-74ED-DBE585DB5097}"/>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2" creationId="{1B7D23F3-F5F6-823C-BF6F-3AA4B4DABA8C}"/>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3" creationId="{2C79267D-85EC-6655-2348-8730E8A0909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14" creationId="{D7AA117D-6C40-9E0A-2069-F5A4EDEE0038}"/>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5" creationId="{A11046AE-D69A-97C5-C99D-84E35FAD38FD}"/>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6" creationId="{2E711629-D7BD-73AB-F91D-D97D9E4D1E14}"/>
          </ac:graphicFrameMkLst>
        </pc:graphicFrameChg>
        <pc:graphicFrameChg chg="mod">
          <ac:chgData name="QiuTian" userId="d059b521-ee81-481f-be34-ac8650352dd5" providerId="ADAL" clId="{C66083D2-FC5C-0545-90E0-A9B527654B88}" dt="2023-03-04T09:00:26.296" v="31" actId="1076"/>
          <ac:graphicFrameMkLst>
            <pc:docMk/>
            <pc:sldMk cId="1720254866" sldId="945"/>
            <ac:graphicFrameMk id="147" creationId="{2D17D27C-82CC-46AC-6ADC-0C60B7EDF40D}"/>
          </ac:graphicFrameMkLst>
        </pc:graphicFrameChg>
      </pc:sldChg>
      <pc:sldChg chg="addSp delSp modSp add mod modAnim">
        <pc:chgData name="QiuTian" userId="d059b521-ee81-481f-be34-ac8650352dd5" providerId="ADAL" clId="{C66083D2-FC5C-0545-90E0-A9B527654B88}" dt="2023-03-06T07:17:27.899" v="1478" actId="20577"/>
        <pc:sldMkLst>
          <pc:docMk/>
          <pc:sldMk cId="3786998827" sldId="946"/>
        </pc:sldMkLst>
        <pc:spChg chg="add mod">
          <ac:chgData name="QiuTian" userId="d059b521-ee81-481f-be34-ac8650352dd5" providerId="ADAL" clId="{C66083D2-FC5C-0545-90E0-A9B527654B88}" dt="2023-03-04T09:10:18.362" v="126"/>
          <ac:spMkLst>
            <pc:docMk/>
            <pc:sldMk cId="3786998827" sldId="946"/>
            <ac:spMk id="2" creationId="{955C9DAA-50A1-E9EF-6E78-3B6B1CCB3657}"/>
          </ac:spMkLst>
        </pc:spChg>
        <pc:spChg chg="del">
          <ac:chgData name="QiuTian" userId="d059b521-ee81-481f-be34-ac8650352dd5" providerId="ADAL" clId="{C66083D2-FC5C-0545-90E0-A9B527654B88}" dt="2023-03-04T09:09:57.208" v="123"/>
          <ac:spMkLst>
            <pc:docMk/>
            <pc:sldMk cId="3786998827" sldId="946"/>
            <ac:spMk id="5" creationId="{959057A3-0087-D824-6484-FE8805CD1536}"/>
          </ac:spMkLst>
        </pc:spChg>
        <pc:spChg chg="add mod">
          <ac:chgData name="QiuTian" userId="d059b521-ee81-481f-be34-ac8650352dd5" providerId="ADAL" clId="{C66083D2-FC5C-0545-90E0-A9B527654B88}" dt="2023-03-06T07:17:27.899" v="1478" actId="20577"/>
          <ac:spMkLst>
            <pc:docMk/>
            <pc:sldMk cId="3786998827" sldId="946"/>
            <ac:spMk id="6" creationId="{C1AADE3D-85D4-7ACF-BFB0-97D881598500}"/>
          </ac:spMkLst>
        </pc:spChg>
        <pc:spChg chg="mod">
          <ac:chgData name="QiuTian" userId="d059b521-ee81-481f-be34-ac8650352dd5" providerId="ADAL" clId="{C66083D2-FC5C-0545-90E0-A9B527654B88}" dt="2023-03-04T09:00:46.060" v="35" actId="1076"/>
          <ac:spMkLst>
            <pc:docMk/>
            <pc:sldMk cId="3786998827" sldId="946"/>
            <ac:spMk id="8" creationId="{6D29161B-6171-F3A5-BA0D-95676D78DBB4}"/>
          </ac:spMkLst>
        </pc:spChg>
        <pc:spChg chg="mod">
          <ac:chgData name="QiuTian" userId="d059b521-ee81-481f-be34-ac8650352dd5" providerId="ADAL" clId="{C66083D2-FC5C-0545-90E0-A9B527654B88}" dt="2023-03-04T09:00:46.060" v="35" actId="1076"/>
          <ac:spMkLst>
            <pc:docMk/>
            <pc:sldMk cId="3786998827" sldId="946"/>
            <ac:spMk id="9" creationId="{3C75858F-A854-E51E-FC9C-3A5AE833B1BA}"/>
          </ac:spMkLst>
        </pc:spChg>
        <pc:spChg chg="mod">
          <ac:chgData name="QiuTian" userId="d059b521-ee81-481f-be34-ac8650352dd5" providerId="ADAL" clId="{C66083D2-FC5C-0545-90E0-A9B527654B88}" dt="2023-03-04T09:00:46.060" v="35" actId="1076"/>
          <ac:spMkLst>
            <pc:docMk/>
            <pc:sldMk cId="3786998827" sldId="946"/>
            <ac:spMk id="10" creationId="{9C7650A9-53DE-7EA0-67FB-1194138F1576}"/>
          </ac:spMkLst>
        </pc:spChg>
        <pc:spChg chg="mod">
          <ac:chgData name="QiuTian" userId="d059b521-ee81-481f-be34-ac8650352dd5" providerId="ADAL" clId="{C66083D2-FC5C-0545-90E0-A9B527654B88}" dt="2023-03-04T09:00:46.060" v="35" actId="1076"/>
          <ac:spMkLst>
            <pc:docMk/>
            <pc:sldMk cId="3786998827" sldId="946"/>
            <ac:spMk id="11" creationId="{685CEC43-D835-8DB8-D023-55084556E77A}"/>
          </ac:spMkLst>
        </pc:spChg>
        <pc:spChg chg="mod">
          <ac:chgData name="QiuTian" userId="d059b521-ee81-481f-be34-ac8650352dd5" providerId="ADAL" clId="{C66083D2-FC5C-0545-90E0-A9B527654B88}" dt="2023-03-04T09:00:46.060" v="35" actId="1076"/>
          <ac:spMkLst>
            <pc:docMk/>
            <pc:sldMk cId="3786998827" sldId="946"/>
            <ac:spMk id="12" creationId="{C58848FE-66E1-19A3-6994-97381A0DD4EC}"/>
          </ac:spMkLst>
        </pc:spChg>
        <pc:spChg chg="mod">
          <ac:chgData name="QiuTian" userId="d059b521-ee81-481f-be34-ac8650352dd5" providerId="ADAL" clId="{C66083D2-FC5C-0545-90E0-A9B527654B88}" dt="2023-03-04T09:00:46.060" v="35" actId="1076"/>
          <ac:spMkLst>
            <pc:docMk/>
            <pc:sldMk cId="3786998827" sldId="946"/>
            <ac:spMk id="13" creationId="{01D9DD94-2789-0B63-9CE7-3BF9BF629A49}"/>
          </ac:spMkLst>
        </pc:spChg>
        <pc:spChg chg="mod">
          <ac:chgData name="QiuTian" userId="d059b521-ee81-481f-be34-ac8650352dd5" providerId="ADAL" clId="{C66083D2-FC5C-0545-90E0-A9B527654B88}" dt="2023-03-04T09:00:46.060" v="35" actId="1076"/>
          <ac:spMkLst>
            <pc:docMk/>
            <pc:sldMk cId="3786998827" sldId="946"/>
            <ac:spMk id="14" creationId="{D3F8320D-3E00-9A24-25BC-6933E1192768}"/>
          </ac:spMkLst>
        </pc:spChg>
        <pc:spChg chg="mod">
          <ac:chgData name="QiuTian" userId="d059b521-ee81-481f-be34-ac8650352dd5" providerId="ADAL" clId="{C66083D2-FC5C-0545-90E0-A9B527654B88}" dt="2023-03-04T09:00:46.060" v="35" actId="1076"/>
          <ac:spMkLst>
            <pc:docMk/>
            <pc:sldMk cId="3786998827" sldId="946"/>
            <ac:spMk id="15" creationId="{1CFEE00F-CCB4-DCB4-4171-ECC52EFCA47E}"/>
          </ac:spMkLst>
        </pc:spChg>
        <pc:spChg chg="mod">
          <ac:chgData name="QiuTian" userId="d059b521-ee81-481f-be34-ac8650352dd5" providerId="ADAL" clId="{C66083D2-FC5C-0545-90E0-A9B527654B88}" dt="2023-03-04T09:00:46.060" v="35" actId="1076"/>
          <ac:spMkLst>
            <pc:docMk/>
            <pc:sldMk cId="3786998827" sldId="946"/>
            <ac:spMk id="16" creationId="{5F371B24-C45A-1236-EB82-7B3EE96CC5B5}"/>
          </ac:spMkLst>
        </pc:spChg>
        <pc:spChg chg="mod">
          <ac:chgData name="QiuTian" userId="d059b521-ee81-481f-be34-ac8650352dd5" providerId="ADAL" clId="{C66083D2-FC5C-0545-90E0-A9B527654B88}" dt="2023-03-04T09:00:46.060" v="35" actId="1076"/>
          <ac:spMkLst>
            <pc:docMk/>
            <pc:sldMk cId="3786998827" sldId="946"/>
            <ac:spMk id="17" creationId="{0D1683A4-6060-9863-FE56-DA30471A4AD5}"/>
          </ac:spMkLst>
        </pc:spChg>
        <pc:spChg chg="mod">
          <ac:chgData name="QiuTian" userId="d059b521-ee81-481f-be34-ac8650352dd5" providerId="ADAL" clId="{C66083D2-FC5C-0545-90E0-A9B527654B88}" dt="2023-03-04T09:00:46.060" v="35" actId="1076"/>
          <ac:spMkLst>
            <pc:docMk/>
            <pc:sldMk cId="3786998827" sldId="946"/>
            <ac:spMk id="18" creationId="{2CA71577-3198-DB79-D266-9D591FD4FDEF}"/>
          </ac:spMkLst>
        </pc:spChg>
        <pc:spChg chg="mod">
          <ac:chgData name="QiuTian" userId="d059b521-ee81-481f-be34-ac8650352dd5" providerId="ADAL" clId="{C66083D2-FC5C-0545-90E0-A9B527654B88}" dt="2023-03-04T09:00:46.060" v="35" actId="1076"/>
          <ac:spMkLst>
            <pc:docMk/>
            <pc:sldMk cId="3786998827" sldId="946"/>
            <ac:spMk id="25" creationId="{AAF26AF0-D086-D233-C7FA-6B63E3048D8C}"/>
          </ac:spMkLst>
        </pc:spChg>
        <pc:spChg chg="mod">
          <ac:chgData name="QiuTian" userId="d059b521-ee81-481f-be34-ac8650352dd5" providerId="ADAL" clId="{C66083D2-FC5C-0545-90E0-A9B527654B88}" dt="2023-03-04T09:00:46.060" v="35" actId="1076"/>
          <ac:spMkLst>
            <pc:docMk/>
            <pc:sldMk cId="3786998827" sldId="946"/>
            <ac:spMk id="26" creationId="{273F1372-D2BC-2302-CDD6-1671211B32DA}"/>
          </ac:spMkLst>
        </pc:spChg>
        <pc:spChg chg="mod">
          <ac:chgData name="QiuTian" userId="d059b521-ee81-481f-be34-ac8650352dd5" providerId="ADAL" clId="{C66083D2-FC5C-0545-90E0-A9B527654B88}" dt="2023-03-04T09:00:46.060" v="35" actId="1076"/>
          <ac:spMkLst>
            <pc:docMk/>
            <pc:sldMk cId="3786998827" sldId="946"/>
            <ac:spMk id="27" creationId="{15670030-FECE-FFD2-B89C-2698E3903E77}"/>
          </ac:spMkLst>
        </pc:spChg>
        <pc:spChg chg="mod">
          <ac:chgData name="QiuTian" userId="d059b521-ee81-481f-be34-ac8650352dd5" providerId="ADAL" clId="{C66083D2-FC5C-0545-90E0-A9B527654B88}" dt="2023-03-04T09:00:46.060" v="35" actId="1076"/>
          <ac:spMkLst>
            <pc:docMk/>
            <pc:sldMk cId="3786998827" sldId="946"/>
            <ac:spMk id="37" creationId="{6E4E5FC1-F720-0DD1-748F-CC21029DFB96}"/>
          </ac:spMkLst>
        </pc:spChg>
        <pc:spChg chg="mod">
          <ac:chgData name="QiuTian" userId="d059b521-ee81-481f-be34-ac8650352dd5" providerId="ADAL" clId="{C66083D2-FC5C-0545-90E0-A9B527654B88}" dt="2023-03-04T09:00:46.060" v="35" actId="1076"/>
          <ac:spMkLst>
            <pc:docMk/>
            <pc:sldMk cId="3786998827" sldId="946"/>
            <ac:spMk id="38" creationId="{6AD07959-316D-0DE4-CFD5-F217D1B878D4}"/>
          </ac:spMkLst>
        </pc:spChg>
        <pc:spChg chg="mod">
          <ac:chgData name="QiuTian" userId="d059b521-ee81-481f-be34-ac8650352dd5" providerId="ADAL" clId="{C66083D2-FC5C-0545-90E0-A9B527654B88}" dt="2023-03-04T09:00:46.060" v="35" actId="1076"/>
          <ac:spMkLst>
            <pc:docMk/>
            <pc:sldMk cId="3786998827" sldId="946"/>
            <ac:spMk id="39" creationId="{F7DBC733-C409-2965-7C6C-43E1707225B8}"/>
          </ac:spMkLst>
        </pc:spChg>
        <pc:spChg chg="mod">
          <ac:chgData name="QiuTian" userId="d059b521-ee81-481f-be34-ac8650352dd5" providerId="ADAL" clId="{C66083D2-FC5C-0545-90E0-A9B527654B88}" dt="2023-03-04T09:00:46.060" v="35" actId="1076"/>
          <ac:spMkLst>
            <pc:docMk/>
            <pc:sldMk cId="3786998827" sldId="946"/>
            <ac:spMk id="40" creationId="{132809F3-5AC7-4EFC-EAC3-1EF56D40729C}"/>
          </ac:spMkLst>
        </pc:spChg>
        <pc:spChg chg="mod">
          <ac:chgData name="QiuTian" userId="d059b521-ee81-481f-be34-ac8650352dd5" providerId="ADAL" clId="{C66083D2-FC5C-0545-90E0-A9B527654B88}" dt="2023-03-04T09:00:46.060" v="35" actId="1076"/>
          <ac:spMkLst>
            <pc:docMk/>
            <pc:sldMk cId="3786998827" sldId="946"/>
            <ac:spMk id="41" creationId="{11153337-8E81-9B08-8868-81CC3B58E8C0}"/>
          </ac:spMkLst>
        </pc:spChg>
        <pc:spChg chg="mod">
          <ac:chgData name="QiuTian" userId="d059b521-ee81-481f-be34-ac8650352dd5" providerId="ADAL" clId="{C66083D2-FC5C-0545-90E0-A9B527654B88}" dt="2023-03-04T09:00:46.060" v="35" actId="1076"/>
          <ac:spMkLst>
            <pc:docMk/>
            <pc:sldMk cId="3786998827" sldId="946"/>
            <ac:spMk id="42" creationId="{615F895B-2400-79CD-6D8D-9B2D0D5C3678}"/>
          </ac:spMkLst>
        </pc:spChg>
        <pc:spChg chg="mod">
          <ac:chgData name="QiuTian" userId="d059b521-ee81-481f-be34-ac8650352dd5" providerId="ADAL" clId="{C66083D2-FC5C-0545-90E0-A9B527654B88}" dt="2023-03-04T09:00:46.060" v="35" actId="1076"/>
          <ac:spMkLst>
            <pc:docMk/>
            <pc:sldMk cId="3786998827" sldId="946"/>
            <ac:spMk id="43" creationId="{6239C2D6-CE71-AF7A-C38D-F325198815E0}"/>
          </ac:spMkLst>
        </pc:spChg>
        <pc:spChg chg="mod">
          <ac:chgData name="QiuTian" userId="d059b521-ee81-481f-be34-ac8650352dd5" providerId="ADAL" clId="{C66083D2-FC5C-0545-90E0-A9B527654B88}" dt="2023-03-04T09:00:46.060" v="35" actId="1076"/>
          <ac:spMkLst>
            <pc:docMk/>
            <pc:sldMk cId="3786998827" sldId="946"/>
            <ac:spMk id="44" creationId="{CD20022F-F4C1-8F93-A577-A9C69A6BF94C}"/>
          </ac:spMkLst>
        </pc:spChg>
        <pc:spChg chg="mod">
          <ac:chgData name="QiuTian" userId="d059b521-ee81-481f-be34-ac8650352dd5" providerId="ADAL" clId="{C66083D2-FC5C-0545-90E0-A9B527654B88}" dt="2023-03-04T09:00:46.060" v="35" actId="1076"/>
          <ac:spMkLst>
            <pc:docMk/>
            <pc:sldMk cId="3786998827" sldId="946"/>
            <ac:spMk id="45" creationId="{8D4E8BD0-61A9-9E64-4846-30C76E1CD571}"/>
          </ac:spMkLst>
        </pc:spChg>
        <pc:spChg chg="mod">
          <ac:chgData name="QiuTian" userId="d059b521-ee81-481f-be34-ac8650352dd5" providerId="ADAL" clId="{C66083D2-FC5C-0545-90E0-A9B527654B88}" dt="2023-03-04T09:00:46.060" v="35" actId="1076"/>
          <ac:spMkLst>
            <pc:docMk/>
            <pc:sldMk cId="3786998827" sldId="946"/>
            <ac:spMk id="46" creationId="{02E94BD3-7316-538A-802C-9B774A8C4491}"/>
          </ac:spMkLst>
        </pc:spChg>
        <pc:spChg chg="mod">
          <ac:chgData name="QiuTian" userId="d059b521-ee81-481f-be34-ac8650352dd5" providerId="ADAL" clId="{C66083D2-FC5C-0545-90E0-A9B527654B88}" dt="2023-03-04T09:00:46.060" v="35" actId="1076"/>
          <ac:spMkLst>
            <pc:docMk/>
            <pc:sldMk cId="3786998827" sldId="946"/>
            <ac:spMk id="47" creationId="{6264BFF7-AA20-E0ED-7D2D-7CCC681541CF}"/>
          </ac:spMkLst>
        </pc:spChg>
        <pc:spChg chg="mod">
          <ac:chgData name="QiuTian" userId="d059b521-ee81-481f-be34-ac8650352dd5" providerId="ADAL" clId="{C66083D2-FC5C-0545-90E0-A9B527654B88}" dt="2023-03-04T09:00:46.060" v="35" actId="1076"/>
          <ac:spMkLst>
            <pc:docMk/>
            <pc:sldMk cId="3786998827" sldId="946"/>
            <ac:spMk id="48" creationId="{DF4299EF-D3DF-3215-742C-E13318587491}"/>
          </ac:spMkLst>
        </pc:spChg>
        <pc:spChg chg="mod">
          <ac:chgData name="QiuTian" userId="d059b521-ee81-481f-be34-ac8650352dd5" providerId="ADAL" clId="{C66083D2-FC5C-0545-90E0-A9B527654B88}" dt="2023-03-04T09:00:46.060" v="35" actId="1076"/>
          <ac:spMkLst>
            <pc:docMk/>
            <pc:sldMk cId="3786998827" sldId="946"/>
            <ac:spMk id="49" creationId="{C96A1EB7-3EEF-26DA-4E66-4824110A9FF2}"/>
          </ac:spMkLst>
        </pc:spChg>
        <pc:spChg chg="mod">
          <ac:chgData name="QiuTian" userId="d059b521-ee81-481f-be34-ac8650352dd5" providerId="ADAL" clId="{C66083D2-FC5C-0545-90E0-A9B527654B88}" dt="2023-03-04T09:00:46.060" v="35" actId="1076"/>
          <ac:spMkLst>
            <pc:docMk/>
            <pc:sldMk cId="3786998827" sldId="946"/>
            <ac:spMk id="50" creationId="{539F3A40-D727-F9C2-7378-BD53A45CD115}"/>
          </ac:spMkLst>
        </pc:spChg>
        <pc:spChg chg="mod">
          <ac:chgData name="QiuTian" userId="d059b521-ee81-481f-be34-ac8650352dd5" providerId="ADAL" clId="{C66083D2-FC5C-0545-90E0-A9B527654B88}" dt="2023-03-04T09:00:46.060" v="35" actId="1076"/>
          <ac:spMkLst>
            <pc:docMk/>
            <pc:sldMk cId="3786998827" sldId="946"/>
            <ac:spMk id="51" creationId="{EC4B6BC4-3221-B3C1-615D-8E06D2BDA9B4}"/>
          </ac:spMkLst>
        </pc:spChg>
        <pc:spChg chg="mod">
          <ac:chgData name="QiuTian" userId="d059b521-ee81-481f-be34-ac8650352dd5" providerId="ADAL" clId="{C66083D2-FC5C-0545-90E0-A9B527654B88}" dt="2023-03-04T09:00:46.060" v="35" actId="1076"/>
          <ac:spMkLst>
            <pc:docMk/>
            <pc:sldMk cId="3786998827" sldId="946"/>
            <ac:spMk id="52" creationId="{6B3E2FF9-F9B9-DB8B-4165-ECE91CD40D39}"/>
          </ac:spMkLst>
        </pc:spChg>
        <pc:spChg chg="mod">
          <ac:chgData name="QiuTian" userId="d059b521-ee81-481f-be34-ac8650352dd5" providerId="ADAL" clId="{C66083D2-FC5C-0545-90E0-A9B527654B88}" dt="2023-03-04T09:00:46.060" v="35" actId="1076"/>
          <ac:spMkLst>
            <pc:docMk/>
            <pc:sldMk cId="3786998827" sldId="946"/>
            <ac:spMk id="53" creationId="{C7C19B99-49B1-A17A-9CC7-FBB261F1CADF}"/>
          </ac:spMkLst>
        </pc:spChg>
        <pc:spChg chg="mod">
          <ac:chgData name="QiuTian" userId="d059b521-ee81-481f-be34-ac8650352dd5" providerId="ADAL" clId="{C66083D2-FC5C-0545-90E0-A9B527654B88}" dt="2023-03-04T09:00:46.060" v="35" actId="1076"/>
          <ac:spMkLst>
            <pc:docMk/>
            <pc:sldMk cId="3786998827" sldId="946"/>
            <ac:spMk id="54" creationId="{59C23A18-C1E3-704D-4861-A764392739DC}"/>
          </ac:spMkLst>
        </pc:spChg>
        <pc:spChg chg="mod">
          <ac:chgData name="QiuTian" userId="d059b521-ee81-481f-be34-ac8650352dd5" providerId="ADAL" clId="{C66083D2-FC5C-0545-90E0-A9B527654B88}" dt="2023-03-04T09:00:46.060" v="35" actId="1076"/>
          <ac:spMkLst>
            <pc:docMk/>
            <pc:sldMk cId="3786998827" sldId="946"/>
            <ac:spMk id="55" creationId="{11E99882-3D45-7124-C78B-F8C8B7072A2F}"/>
          </ac:spMkLst>
        </pc:spChg>
        <pc:spChg chg="mod">
          <ac:chgData name="QiuTian" userId="d059b521-ee81-481f-be34-ac8650352dd5" providerId="ADAL" clId="{C66083D2-FC5C-0545-90E0-A9B527654B88}" dt="2023-03-04T09:00:46.060" v="35" actId="1076"/>
          <ac:spMkLst>
            <pc:docMk/>
            <pc:sldMk cId="3786998827" sldId="946"/>
            <ac:spMk id="56" creationId="{1AF172BB-8545-284D-0DE5-B9FBC8AF5936}"/>
          </ac:spMkLst>
        </pc:spChg>
        <pc:spChg chg="mod">
          <ac:chgData name="QiuTian" userId="d059b521-ee81-481f-be34-ac8650352dd5" providerId="ADAL" clId="{C66083D2-FC5C-0545-90E0-A9B527654B88}" dt="2023-03-04T09:00:46.060" v="35" actId="1076"/>
          <ac:spMkLst>
            <pc:docMk/>
            <pc:sldMk cId="3786998827" sldId="946"/>
            <ac:spMk id="81" creationId="{760FAC89-28C9-9BB4-0F9D-AF473DDE647C}"/>
          </ac:spMkLst>
        </pc:spChg>
        <pc:spChg chg="mod">
          <ac:chgData name="QiuTian" userId="d059b521-ee81-481f-be34-ac8650352dd5" providerId="ADAL" clId="{C66083D2-FC5C-0545-90E0-A9B527654B88}" dt="2023-03-04T09:00:46.060" v="35" actId="1076"/>
          <ac:spMkLst>
            <pc:docMk/>
            <pc:sldMk cId="3786998827" sldId="946"/>
            <ac:spMk id="83" creationId="{CA3FB643-FB36-DEE3-B1A1-57A9FCE744C0}"/>
          </ac:spMkLst>
        </pc:spChg>
        <pc:spChg chg="mod">
          <ac:chgData name="QiuTian" userId="d059b521-ee81-481f-be34-ac8650352dd5" providerId="ADAL" clId="{C66083D2-FC5C-0545-90E0-A9B527654B88}" dt="2023-03-04T09:00:46.060" v="35" actId="1076"/>
          <ac:spMkLst>
            <pc:docMk/>
            <pc:sldMk cId="3786998827" sldId="946"/>
            <ac:spMk id="86" creationId="{ABB2EC04-2605-06D9-097A-2BB19B6DD77A}"/>
          </ac:spMkLst>
        </pc:spChg>
        <pc:spChg chg="mod">
          <ac:chgData name="QiuTian" userId="d059b521-ee81-481f-be34-ac8650352dd5" providerId="ADAL" clId="{C66083D2-FC5C-0545-90E0-A9B527654B88}" dt="2023-03-04T09:00:46.060" v="35" actId="1076"/>
          <ac:spMkLst>
            <pc:docMk/>
            <pc:sldMk cId="3786998827" sldId="946"/>
            <ac:spMk id="87" creationId="{D4A1F152-A754-AA96-B2F6-753837F11351}"/>
          </ac:spMkLst>
        </pc:spChg>
        <pc:spChg chg="mod">
          <ac:chgData name="QiuTian" userId="d059b521-ee81-481f-be34-ac8650352dd5" providerId="ADAL" clId="{C66083D2-FC5C-0545-90E0-A9B527654B88}" dt="2023-03-04T09:00:46.060" v="35" actId="1076"/>
          <ac:spMkLst>
            <pc:docMk/>
            <pc:sldMk cId="3786998827" sldId="946"/>
            <ac:spMk id="88" creationId="{3E3E778B-455B-01CF-2609-EF199914BEAA}"/>
          </ac:spMkLst>
        </pc:spChg>
        <pc:spChg chg="mod">
          <ac:chgData name="QiuTian" userId="d059b521-ee81-481f-be34-ac8650352dd5" providerId="ADAL" clId="{C66083D2-FC5C-0545-90E0-A9B527654B88}" dt="2023-03-04T09:00:46.060" v="35" actId="1076"/>
          <ac:spMkLst>
            <pc:docMk/>
            <pc:sldMk cId="3786998827" sldId="946"/>
            <ac:spMk id="89" creationId="{3621CDBC-DF1C-8347-7697-5190425D56E1}"/>
          </ac:spMkLst>
        </pc:spChg>
        <pc:spChg chg="mod">
          <ac:chgData name="QiuTian" userId="d059b521-ee81-481f-be34-ac8650352dd5" providerId="ADAL" clId="{C66083D2-FC5C-0545-90E0-A9B527654B88}" dt="2023-03-04T09:00:46.060" v="35" actId="1076"/>
          <ac:spMkLst>
            <pc:docMk/>
            <pc:sldMk cId="3786998827" sldId="946"/>
            <ac:spMk id="90" creationId="{F845B85B-D840-10C3-2865-B188C8012916}"/>
          </ac:spMkLst>
        </pc:spChg>
        <pc:spChg chg="mod">
          <ac:chgData name="QiuTian" userId="d059b521-ee81-481f-be34-ac8650352dd5" providerId="ADAL" clId="{C66083D2-FC5C-0545-90E0-A9B527654B88}" dt="2023-03-04T09:00:46.060" v="35" actId="1076"/>
          <ac:spMkLst>
            <pc:docMk/>
            <pc:sldMk cId="3786998827" sldId="946"/>
            <ac:spMk id="101" creationId="{98ED07F0-E2AB-6D9C-AC9F-EBE67161EFA5}"/>
          </ac:spMkLst>
        </pc:spChg>
        <pc:spChg chg="mod">
          <ac:chgData name="QiuTian" userId="d059b521-ee81-481f-be34-ac8650352dd5" providerId="ADAL" clId="{C66083D2-FC5C-0545-90E0-A9B527654B88}" dt="2023-03-04T09:00:46.060" v="35" actId="1076"/>
          <ac:spMkLst>
            <pc:docMk/>
            <pc:sldMk cId="3786998827" sldId="946"/>
            <ac:spMk id="144" creationId="{FC938F52-C49F-D548-ED86-77EBDA42474B}"/>
          </ac:spMkLst>
        </pc:spChg>
        <pc:spChg chg="mod">
          <ac:chgData name="QiuTian" userId="d059b521-ee81-481f-be34-ac8650352dd5" providerId="ADAL" clId="{C66083D2-FC5C-0545-90E0-A9B527654B88}" dt="2023-03-04T09:00:46.060" v="35" actId="1076"/>
          <ac:spMkLst>
            <pc:docMk/>
            <pc:sldMk cId="3786998827" sldId="946"/>
            <ac:spMk id="145" creationId="{45AC39F3-CDCD-9097-F283-09937B8F11D4}"/>
          </ac:spMkLst>
        </pc:spChg>
        <pc:spChg chg="mod">
          <ac:chgData name="QiuTian" userId="d059b521-ee81-481f-be34-ac8650352dd5" providerId="ADAL" clId="{C66083D2-FC5C-0545-90E0-A9B527654B88}" dt="2023-03-04T09:00:46.060" v="35" actId="1076"/>
          <ac:spMkLst>
            <pc:docMk/>
            <pc:sldMk cId="3786998827" sldId="946"/>
            <ac:spMk id="146" creationId="{38D9D96F-5E67-5AB6-B5A6-2159B2328F5B}"/>
          </ac:spMkLst>
        </pc:spChg>
        <pc:spChg chg="mod">
          <ac:chgData name="QiuTian" userId="d059b521-ee81-481f-be34-ac8650352dd5" providerId="ADAL" clId="{C66083D2-FC5C-0545-90E0-A9B527654B88}" dt="2023-03-04T09:00:46.060" v="35" actId="1076"/>
          <ac:spMkLst>
            <pc:docMk/>
            <pc:sldMk cId="3786998827" sldId="946"/>
            <ac:spMk id="147" creationId="{DC11AF40-C78B-2C49-10BD-73FD1CE0FA9B}"/>
          </ac:spMkLst>
        </pc:spChg>
        <pc:spChg chg="mod">
          <ac:chgData name="QiuTian" userId="d059b521-ee81-481f-be34-ac8650352dd5" providerId="ADAL" clId="{C66083D2-FC5C-0545-90E0-A9B527654B88}" dt="2023-03-04T09:00:46.060" v="35" actId="1076"/>
          <ac:spMkLst>
            <pc:docMk/>
            <pc:sldMk cId="3786998827" sldId="946"/>
            <ac:spMk id="148" creationId="{4389602F-EE4B-1F93-3CD1-5E6D4910F8B1}"/>
          </ac:spMkLst>
        </pc:spChg>
        <pc:spChg chg="mod">
          <ac:chgData name="QiuTian" userId="d059b521-ee81-481f-be34-ac8650352dd5" providerId="ADAL" clId="{C66083D2-FC5C-0545-90E0-A9B527654B88}" dt="2023-03-04T09:00:46.060" v="35" actId="1076"/>
          <ac:spMkLst>
            <pc:docMk/>
            <pc:sldMk cId="3786998827" sldId="946"/>
            <ac:spMk id="149" creationId="{3161FE5B-833A-0781-440B-6974A76EAED3}"/>
          </ac:spMkLst>
        </pc:spChg>
        <pc:spChg chg="mod">
          <ac:chgData name="QiuTian" userId="d059b521-ee81-481f-be34-ac8650352dd5" providerId="ADAL" clId="{C66083D2-FC5C-0545-90E0-A9B527654B88}" dt="2023-03-04T09:00:46.060" v="35" actId="1076"/>
          <ac:spMkLst>
            <pc:docMk/>
            <pc:sldMk cId="3786998827" sldId="946"/>
            <ac:spMk id="150" creationId="{D313D437-F098-A062-9E3D-7E73E8AD0CE9}"/>
          </ac:spMkLst>
        </pc:spChg>
        <pc:spChg chg="mod">
          <ac:chgData name="QiuTian" userId="d059b521-ee81-481f-be34-ac8650352dd5" providerId="ADAL" clId="{C66083D2-FC5C-0545-90E0-A9B527654B88}" dt="2023-03-04T09:00:46.060" v="35" actId="1076"/>
          <ac:spMkLst>
            <pc:docMk/>
            <pc:sldMk cId="3786998827" sldId="946"/>
            <ac:spMk id="151" creationId="{7D9AA286-501F-05B1-4DB6-E54BCAC977BB}"/>
          </ac:spMkLst>
        </pc:spChg>
        <pc:spChg chg="mod">
          <ac:chgData name="QiuTian" userId="d059b521-ee81-481f-be34-ac8650352dd5" providerId="ADAL" clId="{C66083D2-FC5C-0545-90E0-A9B527654B88}" dt="2023-03-04T09:00:46.060" v="35" actId="1076"/>
          <ac:spMkLst>
            <pc:docMk/>
            <pc:sldMk cId="3786998827" sldId="946"/>
            <ac:spMk id="152" creationId="{D5997187-32C7-DF98-AD31-671697837442}"/>
          </ac:spMkLst>
        </pc:spChg>
        <pc:spChg chg="mod">
          <ac:chgData name="QiuTian" userId="d059b521-ee81-481f-be34-ac8650352dd5" providerId="ADAL" clId="{C66083D2-FC5C-0545-90E0-A9B527654B88}" dt="2023-03-04T09:00:46.060" v="35" actId="1076"/>
          <ac:spMkLst>
            <pc:docMk/>
            <pc:sldMk cId="3786998827" sldId="946"/>
            <ac:spMk id="153" creationId="{76F6BF37-13C4-4D5C-EE48-0B4BE872D8DB}"/>
          </ac:spMkLst>
        </pc:spChg>
        <pc:spChg chg="mod">
          <ac:chgData name="QiuTian" userId="d059b521-ee81-481f-be34-ac8650352dd5" providerId="ADAL" clId="{C66083D2-FC5C-0545-90E0-A9B527654B88}" dt="2023-03-04T09:00:46.060" v="35" actId="1076"/>
          <ac:spMkLst>
            <pc:docMk/>
            <pc:sldMk cId="3786998827" sldId="946"/>
            <ac:spMk id="154" creationId="{D86ACDC4-9022-8BD2-501A-E1C2C889D361}"/>
          </ac:spMkLst>
        </pc:spChg>
        <pc:spChg chg="mod">
          <ac:chgData name="QiuTian" userId="d059b521-ee81-481f-be34-ac8650352dd5" providerId="ADAL" clId="{C66083D2-FC5C-0545-90E0-A9B527654B88}" dt="2023-03-04T09:00:46.060" v="35" actId="1076"/>
          <ac:spMkLst>
            <pc:docMk/>
            <pc:sldMk cId="3786998827" sldId="946"/>
            <ac:spMk id="155" creationId="{074CEFFF-4354-18DF-0450-0CEEDA8AC86E}"/>
          </ac:spMkLst>
        </pc:spChg>
        <pc:spChg chg="mod">
          <ac:chgData name="QiuTian" userId="d059b521-ee81-481f-be34-ac8650352dd5" providerId="ADAL" clId="{C66083D2-FC5C-0545-90E0-A9B527654B88}" dt="2023-03-04T09:00:46.060" v="35" actId="1076"/>
          <ac:spMkLst>
            <pc:docMk/>
            <pc:sldMk cId="3786998827" sldId="946"/>
            <ac:spMk id="156" creationId="{D9C9F053-8CDE-C7BA-C144-48958D29084D}"/>
          </ac:spMkLst>
        </pc:spChg>
        <pc:spChg chg="mod">
          <ac:chgData name="QiuTian" userId="d059b521-ee81-481f-be34-ac8650352dd5" providerId="ADAL" clId="{C66083D2-FC5C-0545-90E0-A9B527654B88}" dt="2023-03-04T09:00:46.060" v="35" actId="1076"/>
          <ac:spMkLst>
            <pc:docMk/>
            <pc:sldMk cId="3786998827" sldId="946"/>
            <ac:spMk id="157" creationId="{7D5045A8-AA74-8B18-E480-E06A08F7CB68}"/>
          </ac:spMkLst>
        </pc:spChg>
        <pc:spChg chg="mod">
          <ac:chgData name="QiuTian" userId="d059b521-ee81-481f-be34-ac8650352dd5" providerId="ADAL" clId="{C66083D2-FC5C-0545-90E0-A9B527654B88}" dt="2023-03-04T09:00:46.060" v="35" actId="1076"/>
          <ac:spMkLst>
            <pc:docMk/>
            <pc:sldMk cId="3786998827" sldId="946"/>
            <ac:spMk id="158" creationId="{DE7DF1DC-EE8C-B9C7-E359-7ACADBA463A9}"/>
          </ac:spMkLst>
        </pc:spChg>
        <pc:spChg chg="mod">
          <ac:chgData name="QiuTian" userId="d059b521-ee81-481f-be34-ac8650352dd5" providerId="ADAL" clId="{C66083D2-FC5C-0545-90E0-A9B527654B88}" dt="2023-03-04T09:00:46.060" v="35" actId="1076"/>
          <ac:spMkLst>
            <pc:docMk/>
            <pc:sldMk cId="3786998827" sldId="946"/>
            <ac:spMk id="159" creationId="{67F107CD-B72A-6439-61B4-07A9B0453603}"/>
          </ac:spMkLst>
        </pc:spChg>
        <pc:spChg chg="mod">
          <ac:chgData name="QiuTian" userId="d059b521-ee81-481f-be34-ac8650352dd5" providerId="ADAL" clId="{C66083D2-FC5C-0545-90E0-A9B527654B88}" dt="2023-03-04T09:00:46.060" v="35" actId="1076"/>
          <ac:spMkLst>
            <pc:docMk/>
            <pc:sldMk cId="3786998827" sldId="946"/>
            <ac:spMk id="160" creationId="{701B89D6-162F-96DF-4314-4A86079157F8}"/>
          </ac:spMkLst>
        </pc:spChg>
        <pc:spChg chg="mod">
          <ac:chgData name="QiuTian" userId="d059b521-ee81-481f-be34-ac8650352dd5" providerId="ADAL" clId="{C66083D2-FC5C-0545-90E0-A9B527654B88}" dt="2023-03-04T09:00:46.060" v="35" actId="1076"/>
          <ac:spMkLst>
            <pc:docMk/>
            <pc:sldMk cId="3786998827" sldId="946"/>
            <ac:spMk id="161" creationId="{3EE647B9-F5FE-078D-154E-D11D772D2456}"/>
          </ac:spMkLst>
        </pc:spChg>
        <pc:spChg chg="mod">
          <ac:chgData name="QiuTian" userId="d059b521-ee81-481f-be34-ac8650352dd5" providerId="ADAL" clId="{C66083D2-FC5C-0545-90E0-A9B527654B88}" dt="2023-03-04T09:00:46.060" v="35" actId="1076"/>
          <ac:spMkLst>
            <pc:docMk/>
            <pc:sldMk cId="3786998827" sldId="946"/>
            <ac:spMk id="162" creationId="{69DFBE05-7A1A-16BF-B3F0-ED015D79E079}"/>
          </ac:spMkLst>
        </pc:spChg>
        <pc:spChg chg="mod">
          <ac:chgData name="QiuTian" userId="d059b521-ee81-481f-be34-ac8650352dd5" providerId="ADAL" clId="{C66083D2-FC5C-0545-90E0-A9B527654B88}" dt="2023-03-04T09:00:46.060" v="35" actId="1076"/>
          <ac:spMkLst>
            <pc:docMk/>
            <pc:sldMk cId="3786998827" sldId="946"/>
            <ac:spMk id="163" creationId="{09E40D27-8819-300C-4003-35D457FCBE9E}"/>
          </ac:spMkLst>
        </pc:spChg>
        <pc:spChg chg="mod">
          <ac:chgData name="QiuTian" userId="d059b521-ee81-481f-be34-ac8650352dd5" providerId="ADAL" clId="{C66083D2-FC5C-0545-90E0-A9B527654B88}" dt="2023-03-04T09:00:46.060" v="35" actId="1076"/>
          <ac:spMkLst>
            <pc:docMk/>
            <pc:sldMk cId="3786998827" sldId="946"/>
            <ac:spMk id="164" creationId="{3C9DCF72-CA45-2FF8-1F31-EB01F9798516}"/>
          </ac:spMkLst>
        </pc:spChg>
        <pc:spChg chg="mod">
          <ac:chgData name="QiuTian" userId="d059b521-ee81-481f-be34-ac8650352dd5" providerId="ADAL" clId="{C66083D2-FC5C-0545-90E0-A9B527654B88}" dt="2023-03-04T09:00:46.060" v="35" actId="1076"/>
          <ac:spMkLst>
            <pc:docMk/>
            <pc:sldMk cId="3786998827" sldId="946"/>
            <ac:spMk id="165" creationId="{FE3A8A8E-FF28-FD5E-021C-A26D0F0B2F2B}"/>
          </ac:spMkLst>
        </pc:spChg>
        <pc:spChg chg="mod">
          <ac:chgData name="QiuTian" userId="d059b521-ee81-481f-be34-ac8650352dd5" providerId="ADAL" clId="{C66083D2-FC5C-0545-90E0-A9B527654B88}" dt="2023-03-04T09:00:46.060" v="35" actId="1076"/>
          <ac:spMkLst>
            <pc:docMk/>
            <pc:sldMk cId="3786998827" sldId="946"/>
            <ac:spMk id="166" creationId="{CAF7BAFE-0BCC-DF17-AC57-B3B73D9AFC93}"/>
          </ac:spMkLst>
        </pc:spChg>
        <pc:spChg chg="mod">
          <ac:chgData name="QiuTian" userId="d059b521-ee81-481f-be34-ac8650352dd5" providerId="ADAL" clId="{C66083D2-FC5C-0545-90E0-A9B527654B88}" dt="2023-03-04T09:00:46.060" v="35" actId="1076"/>
          <ac:spMkLst>
            <pc:docMk/>
            <pc:sldMk cId="3786998827" sldId="946"/>
            <ac:spMk id="167" creationId="{70595D38-A584-E4B5-756D-9E4A4426FD07}"/>
          </ac:spMkLst>
        </pc:spChg>
        <pc:spChg chg="mod">
          <ac:chgData name="QiuTian" userId="d059b521-ee81-481f-be34-ac8650352dd5" providerId="ADAL" clId="{C66083D2-FC5C-0545-90E0-A9B527654B88}" dt="2023-03-04T09:00:46.060" v="35" actId="1076"/>
          <ac:spMkLst>
            <pc:docMk/>
            <pc:sldMk cId="3786998827" sldId="946"/>
            <ac:spMk id="168" creationId="{44484283-600C-3EE2-700E-DB6851BD2EC1}"/>
          </ac:spMkLst>
        </pc:spChg>
        <pc:spChg chg="mod">
          <ac:chgData name="QiuTian" userId="d059b521-ee81-481f-be34-ac8650352dd5" providerId="ADAL" clId="{C66083D2-FC5C-0545-90E0-A9B527654B88}" dt="2023-03-04T09:00:46.060" v="35" actId="1076"/>
          <ac:spMkLst>
            <pc:docMk/>
            <pc:sldMk cId="3786998827" sldId="946"/>
            <ac:spMk id="169" creationId="{7DF13306-33FA-95A8-F892-65BFFEA9D877}"/>
          </ac:spMkLst>
        </pc:spChg>
        <pc:spChg chg="mod">
          <ac:chgData name="QiuTian" userId="d059b521-ee81-481f-be34-ac8650352dd5" providerId="ADAL" clId="{C66083D2-FC5C-0545-90E0-A9B527654B88}" dt="2023-03-04T09:00:46.060" v="35" actId="1076"/>
          <ac:spMkLst>
            <pc:docMk/>
            <pc:sldMk cId="3786998827" sldId="946"/>
            <ac:spMk id="170" creationId="{C685EC13-2F58-8B7F-C883-5000BF6E4F3A}"/>
          </ac:spMkLst>
        </pc:spChg>
        <pc:spChg chg="mod">
          <ac:chgData name="QiuTian" userId="d059b521-ee81-481f-be34-ac8650352dd5" providerId="ADAL" clId="{C66083D2-FC5C-0545-90E0-A9B527654B88}" dt="2023-03-04T09:00:46.060" v="35" actId="1076"/>
          <ac:spMkLst>
            <pc:docMk/>
            <pc:sldMk cId="3786998827" sldId="946"/>
            <ac:spMk id="171" creationId="{28693F8F-A6A5-AA3B-B832-6B516E532EAF}"/>
          </ac:spMkLst>
        </pc:spChg>
        <pc:spChg chg="mod">
          <ac:chgData name="QiuTian" userId="d059b521-ee81-481f-be34-ac8650352dd5" providerId="ADAL" clId="{C66083D2-FC5C-0545-90E0-A9B527654B88}" dt="2023-03-04T09:00:46.060" v="35" actId="1076"/>
          <ac:spMkLst>
            <pc:docMk/>
            <pc:sldMk cId="3786998827" sldId="946"/>
            <ac:spMk id="172" creationId="{5B7C65A8-09E3-621B-0B1D-28954326425B}"/>
          </ac:spMkLst>
        </pc:spChg>
        <pc:spChg chg="mod">
          <ac:chgData name="QiuTian" userId="d059b521-ee81-481f-be34-ac8650352dd5" providerId="ADAL" clId="{C66083D2-FC5C-0545-90E0-A9B527654B88}" dt="2023-03-04T09:00:46.060" v="35" actId="1076"/>
          <ac:spMkLst>
            <pc:docMk/>
            <pc:sldMk cId="3786998827" sldId="946"/>
            <ac:spMk id="173" creationId="{5D77060E-958D-B7F0-3B66-7D1FF5328F90}"/>
          </ac:spMkLst>
        </pc:spChg>
        <pc:spChg chg="mod">
          <ac:chgData name="QiuTian" userId="d059b521-ee81-481f-be34-ac8650352dd5" providerId="ADAL" clId="{C66083D2-FC5C-0545-90E0-A9B527654B88}" dt="2023-03-04T09:00:46.060" v="35" actId="1076"/>
          <ac:spMkLst>
            <pc:docMk/>
            <pc:sldMk cId="3786998827" sldId="946"/>
            <ac:spMk id="177" creationId="{E0D579A7-D6B3-B75F-0BE1-4366F263A81D}"/>
          </ac:spMkLst>
        </pc:spChg>
        <pc:spChg chg="mod">
          <ac:chgData name="QiuTian" userId="d059b521-ee81-481f-be34-ac8650352dd5" providerId="ADAL" clId="{C66083D2-FC5C-0545-90E0-A9B527654B88}" dt="2023-03-04T09:00:46.060" v="35" actId="1076"/>
          <ac:spMkLst>
            <pc:docMk/>
            <pc:sldMk cId="3786998827" sldId="946"/>
            <ac:spMk id="178" creationId="{0732AA8E-8356-39FE-C970-810AF14815EC}"/>
          </ac:spMkLst>
        </pc:spChg>
        <pc:spChg chg="mod">
          <ac:chgData name="QiuTian" userId="d059b521-ee81-481f-be34-ac8650352dd5" providerId="ADAL" clId="{C66083D2-FC5C-0545-90E0-A9B527654B88}" dt="2023-03-04T09:00:46.060" v="35" actId="1076"/>
          <ac:spMkLst>
            <pc:docMk/>
            <pc:sldMk cId="3786998827" sldId="946"/>
            <ac:spMk id="179" creationId="{3290DC4F-8009-03FD-2A36-6F05382F8401}"/>
          </ac:spMkLst>
        </pc:spChg>
        <pc:spChg chg="mod">
          <ac:chgData name="QiuTian" userId="d059b521-ee81-481f-be34-ac8650352dd5" providerId="ADAL" clId="{C66083D2-FC5C-0545-90E0-A9B527654B88}" dt="2023-03-04T09:00:46.060" v="35" actId="1076"/>
          <ac:spMkLst>
            <pc:docMk/>
            <pc:sldMk cId="3786998827" sldId="946"/>
            <ac:spMk id="180" creationId="{D70366A3-425C-59BB-2142-3AB86C64B495}"/>
          </ac:spMkLst>
        </pc:spChg>
        <pc:spChg chg="mod">
          <ac:chgData name="QiuTian" userId="d059b521-ee81-481f-be34-ac8650352dd5" providerId="ADAL" clId="{C66083D2-FC5C-0545-90E0-A9B527654B88}" dt="2023-03-04T09:00:46.060" v="35" actId="1076"/>
          <ac:spMkLst>
            <pc:docMk/>
            <pc:sldMk cId="3786998827" sldId="946"/>
            <ac:spMk id="181" creationId="{10FDAD56-AA7E-EB35-0CE1-DBE0D5FB49AA}"/>
          </ac:spMkLst>
        </pc:spChg>
        <pc:spChg chg="mod">
          <ac:chgData name="QiuTian" userId="d059b521-ee81-481f-be34-ac8650352dd5" providerId="ADAL" clId="{C66083D2-FC5C-0545-90E0-A9B527654B88}" dt="2023-03-04T09:00:46.060" v="35" actId="1076"/>
          <ac:spMkLst>
            <pc:docMk/>
            <pc:sldMk cId="3786998827" sldId="946"/>
            <ac:spMk id="182" creationId="{D6B5E27F-6113-485D-58CD-188182DE938E}"/>
          </ac:spMkLst>
        </pc:spChg>
        <pc:spChg chg="mod">
          <ac:chgData name="QiuTian" userId="d059b521-ee81-481f-be34-ac8650352dd5" providerId="ADAL" clId="{C66083D2-FC5C-0545-90E0-A9B527654B88}" dt="2023-03-04T09:00:46.060" v="35" actId="1076"/>
          <ac:spMkLst>
            <pc:docMk/>
            <pc:sldMk cId="3786998827" sldId="946"/>
            <ac:spMk id="183" creationId="{1DC71697-A08F-F294-F42C-2FD3263EC96F}"/>
          </ac:spMkLst>
        </pc:spChg>
        <pc:spChg chg="mod">
          <ac:chgData name="QiuTian" userId="d059b521-ee81-481f-be34-ac8650352dd5" providerId="ADAL" clId="{C66083D2-FC5C-0545-90E0-A9B527654B88}" dt="2023-03-04T09:00:46.060" v="35" actId="1076"/>
          <ac:spMkLst>
            <pc:docMk/>
            <pc:sldMk cId="3786998827" sldId="946"/>
            <ac:spMk id="184" creationId="{10CFDA43-DED1-6A2F-E821-0A78B6178428}"/>
          </ac:spMkLst>
        </pc:spChg>
        <pc:spChg chg="mod">
          <ac:chgData name="QiuTian" userId="d059b521-ee81-481f-be34-ac8650352dd5" providerId="ADAL" clId="{C66083D2-FC5C-0545-90E0-A9B527654B88}" dt="2023-03-04T09:00:46.060" v="35" actId="1076"/>
          <ac:spMkLst>
            <pc:docMk/>
            <pc:sldMk cId="3786998827" sldId="946"/>
            <ac:spMk id="185" creationId="{BBD9AB90-7B99-DA5A-C469-3E099AF23971}"/>
          </ac:spMkLst>
        </pc:spChg>
        <pc:spChg chg="mod">
          <ac:chgData name="QiuTian" userId="d059b521-ee81-481f-be34-ac8650352dd5" providerId="ADAL" clId="{C66083D2-FC5C-0545-90E0-A9B527654B88}" dt="2023-03-04T09:00:46.060" v="35" actId="1076"/>
          <ac:spMkLst>
            <pc:docMk/>
            <pc:sldMk cId="3786998827" sldId="946"/>
            <ac:spMk id="186" creationId="{FEB20D2B-6530-4232-293A-0081DB64EC4B}"/>
          </ac:spMkLst>
        </pc:spChg>
        <pc:spChg chg="mod">
          <ac:chgData name="QiuTian" userId="d059b521-ee81-481f-be34-ac8650352dd5" providerId="ADAL" clId="{C66083D2-FC5C-0545-90E0-A9B527654B88}" dt="2023-03-04T09:00:46.060" v="35" actId="1076"/>
          <ac:spMkLst>
            <pc:docMk/>
            <pc:sldMk cId="3786998827" sldId="946"/>
            <ac:spMk id="187" creationId="{B82CD375-F09B-7905-AFD2-F4FECC25EF78}"/>
          </ac:spMkLst>
        </pc:spChg>
        <pc:spChg chg="mod">
          <ac:chgData name="QiuTian" userId="d059b521-ee81-481f-be34-ac8650352dd5" providerId="ADAL" clId="{C66083D2-FC5C-0545-90E0-A9B527654B88}" dt="2023-03-04T09:00:46.060" v="35" actId="1076"/>
          <ac:spMkLst>
            <pc:docMk/>
            <pc:sldMk cId="3786998827" sldId="946"/>
            <ac:spMk id="188" creationId="{A0F4BAF8-70C3-0728-5709-46B20201DC7D}"/>
          </ac:spMkLst>
        </pc:spChg>
        <pc:spChg chg="mod">
          <ac:chgData name="QiuTian" userId="d059b521-ee81-481f-be34-ac8650352dd5" providerId="ADAL" clId="{C66083D2-FC5C-0545-90E0-A9B527654B88}" dt="2023-03-04T09:00:46.060" v="35" actId="1076"/>
          <ac:spMkLst>
            <pc:docMk/>
            <pc:sldMk cId="3786998827" sldId="946"/>
            <ac:spMk id="189" creationId="{3EB0DDFA-DC36-AE12-D7D4-AD8784D1BEF7}"/>
          </ac:spMkLst>
        </pc:spChg>
        <pc:spChg chg="mod">
          <ac:chgData name="QiuTian" userId="d059b521-ee81-481f-be34-ac8650352dd5" providerId="ADAL" clId="{C66083D2-FC5C-0545-90E0-A9B527654B88}" dt="2023-03-04T09:00:46.060" v="35" actId="1076"/>
          <ac:spMkLst>
            <pc:docMk/>
            <pc:sldMk cId="3786998827" sldId="946"/>
            <ac:spMk id="190" creationId="{C5BFEA95-3421-0CE7-494F-A11F7A3DACB3}"/>
          </ac:spMkLst>
        </pc:spChg>
        <pc:spChg chg="mod">
          <ac:chgData name="QiuTian" userId="d059b521-ee81-481f-be34-ac8650352dd5" providerId="ADAL" clId="{C66083D2-FC5C-0545-90E0-A9B527654B88}" dt="2023-03-04T09:00:46.060" v="35" actId="1076"/>
          <ac:spMkLst>
            <pc:docMk/>
            <pc:sldMk cId="3786998827" sldId="946"/>
            <ac:spMk id="191" creationId="{DC8B21A4-0CEF-E26F-71D2-1DBE228F67FF}"/>
          </ac:spMkLst>
        </pc:spChg>
        <pc:spChg chg="mod">
          <ac:chgData name="QiuTian" userId="d059b521-ee81-481f-be34-ac8650352dd5" providerId="ADAL" clId="{C66083D2-FC5C-0545-90E0-A9B527654B88}" dt="2023-03-04T09:00:46.060" v="35" actId="1076"/>
          <ac:spMkLst>
            <pc:docMk/>
            <pc:sldMk cId="3786998827" sldId="946"/>
            <ac:spMk id="192" creationId="{C7D98B3F-1EA7-0A19-BB42-97A47F40F434}"/>
          </ac:spMkLst>
        </pc:spChg>
        <pc:spChg chg="mod">
          <ac:chgData name="QiuTian" userId="d059b521-ee81-481f-be34-ac8650352dd5" providerId="ADAL" clId="{C66083D2-FC5C-0545-90E0-A9B527654B88}" dt="2023-03-04T09:00:46.060" v="35" actId="1076"/>
          <ac:spMkLst>
            <pc:docMk/>
            <pc:sldMk cId="3786998827" sldId="946"/>
            <ac:spMk id="193" creationId="{F45B22DC-7621-C092-2346-116B9680E9F6}"/>
          </ac:spMkLst>
        </pc:spChg>
        <pc:spChg chg="mod">
          <ac:chgData name="QiuTian" userId="d059b521-ee81-481f-be34-ac8650352dd5" providerId="ADAL" clId="{C66083D2-FC5C-0545-90E0-A9B527654B88}" dt="2023-03-04T09:00:46.060" v="35" actId="1076"/>
          <ac:spMkLst>
            <pc:docMk/>
            <pc:sldMk cId="3786998827" sldId="946"/>
            <ac:spMk id="194" creationId="{7FE017C7-683D-B60F-EA1A-0C127F245D36}"/>
          </ac:spMkLst>
        </pc:spChg>
        <pc:spChg chg="mod">
          <ac:chgData name="QiuTian" userId="d059b521-ee81-481f-be34-ac8650352dd5" providerId="ADAL" clId="{C66083D2-FC5C-0545-90E0-A9B527654B88}" dt="2023-03-04T09:00:46.060" v="35" actId="1076"/>
          <ac:spMkLst>
            <pc:docMk/>
            <pc:sldMk cId="3786998827" sldId="946"/>
            <ac:spMk id="195" creationId="{F8655EFA-213D-E614-0CFE-B7E2E6734031}"/>
          </ac:spMkLst>
        </pc:spChg>
        <pc:spChg chg="mod">
          <ac:chgData name="QiuTian" userId="d059b521-ee81-481f-be34-ac8650352dd5" providerId="ADAL" clId="{C66083D2-FC5C-0545-90E0-A9B527654B88}" dt="2023-03-04T09:00:46.060" v="35" actId="1076"/>
          <ac:spMkLst>
            <pc:docMk/>
            <pc:sldMk cId="3786998827" sldId="946"/>
            <ac:spMk id="196" creationId="{CC71B825-C06C-F713-16D4-3BD2BB72698C}"/>
          </ac:spMkLst>
        </pc:spChg>
        <pc:spChg chg="mod">
          <ac:chgData name="QiuTian" userId="d059b521-ee81-481f-be34-ac8650352dd5" providerId="ADAL" clId="{C66083D2-FC5C-0545-90E0-A9B527654B88}" dt="2023-03-04T09:00:46.060" v="35" actId="1076"/>
          <ac:spMkLst>
            <pc:docMk/>
            <pc:sldMk cId="3786998827" sldId="946"/>
            <ac:spMk id="197" creationId="{DCE2CEF3-BB9F-8407-1D2A-B8AF8CB02B0F}"/>
          </ac:spMkLst>
        </pc:spChg>
        <pc:spChg chg="mod">
          <ac:chgData name="QiuTian" userId="d059b521-ee81-481f-be34-ac8650352dd5" providerId="ADAL" clId="{C66083D2-FC5C-0545-90E0-A9B527654B88}" dt="2023-03-04T09:00:46.060" v="35" actId="1076"/>
          <ac:spMkLst>
            <pc:docMk/>
            <pc:sldMk cId="3786998827" sldId="946"/>
            <ac:spMk id="198" creationId="{4CA5539E-5AA0-08FA-F962-BD193C1B1414}"/>
          </ac:spMkLst>
        </pc:spChg>
        <pc:spChg chg="mod">
          <ac:chgData name="QiuTian" userId="d059b521-ee81-481f-be34-ac8650352dd5" providerId="ADAL" clId="{C66083D2-FC5C-0545-90E0-A9B527654B88}" dt="2023-03-04T09:00:46.060" v="35" actId="1076"/>
          <ac:spMkLst>
            <pc:docMk/>
            <pc:sldMk cId="3786998827" sldId="946"/>
            <ac:spMk id="199" creationId="{0C4C11FF-CCB2-7822-CA5D-1C35C5858BB2}"/>
          </ac:spMkLst>
        </pc:spChg>
        <pc:spChg chg="mod">
          <ac:chgData name="QiuTian" userId="d059b521-ee81-481f-be34-ac8650352dd5" providerId="ADAL" clId="{C66083D2-FC5C-0545-90E0-A9B527654B88}" dt="2023-03-04T09:00:46.060" v="35" actId="1076"/>
          <ac:spMkLst>
            <pc:docMk/>
            <pc:sldMk cId="3786998827" sldId="946"/>
            <ac:spMk id="200" creationId="{97C192C8-0628-B715-7DA1-FCFB5EF42CE9}"/>
          </ac:spMkLst>
        </pc:spChg>
        <pc:spChg chg="mod">
          <ac:chgData name="QiuTian" userId="d059b521-ee81-481f-be34-ac8650352dd5" providerId="ADAL" clId="{C66083D2-FC5C-0545-90E0-A9B527654B88}" dt="2023-03-04T09:00:46.060" v="35" actId="1076"/>
          <ac:spMkLst>
            <pc:docMk/>
            <pc:sldMk cId="3786998827" sldId="946"/>
            <ac:spMk id="201" creationId="{4FB76441-8A96-599A-D475-11680850B7CB}"/>
          </ac:spMkLst>
        </pc:spChg>
        <pc:spChg chg="mod">
          <ac:chgData name="QiuTian" userId="d059b521-ee81-481f-be34-ac8650352dd5" providerId="ADAL" clId="{C66083D2-FC5C-0545-90E0-A9B527654B88}" dt="2023-03-04T09:00:46.060" v="35" actId="1076"/>
          <ac:spMkLst>
            <pc:docMk/>
            <pc:sldMk cId="3786998827" sldId="946"/>
            <ac:spMk id="202" creationId="{C495502D-B9D6-DDBD-6AA7-09F3C5520176}"/>
          </ac:spMkLst>
        </pc:spChg>
        <pc:spChg chg="mod">
          <ac:chgData name="QiuTian" userId="d059b521-ee81-481f-be34-ac8650352dd5" providerId="ADAL" clId="{C66083D2-FC5C-0545-90E0-A9B527654B88}" dt="2023-03-04T09:00:46.060" v="35" actId="1076"/>
          <ac:spMkLst>
            <pc:docMk/>
            <pc:sldMk cId="3786998827" sldId="946"/>
            <ac:spMk id="203" creationId="{2316CC9F-C4D0-FE1B-0B09-FBF09F6C53D4}"/>
          </ac:spMkLst>
        </pc:spChg>
        <pc:spChg chg="mod">
          <ac:chgData name="QiuTian" userId="d059b521-ee81-481f-be34-ac8650352dd5" providerId="ADAL" clId="{C66083D2-FC5C-0545-90E0-A9B527654B88}" dt="2023-03-04T09:00:46.060" v="35" actId="1076"/>
          <ac:spMkLst>
            <pc:docMk/>
            <pc:sldMk cId="3786998827" sldId="946"/>
            <ac:spMk id="204" creationId="{94690EFF-4B63-01BC-647C-AB83127E172E}"/>
          </ac:spMkLst>
        </pc:spChg>
        <pc:spChg chg="mod">
          <ac:chgData name="QiuTian" userId="d059b521-ee81-481f-be34-ac8650352dd5" providerId="ADAL" clId="{C66083D2-FC5C-0545-90E0-A9B527654B88}" dt="2023-03-04T09:00:46.060" v="35" actId="1076"/>
          <ac:spMkLst>
            <pc:docMk/>
            <pc:sldMk cId="3786998827" sldId="946"/>
            <ac:spMk id="205" creationId="{78ED1D94-0C83-D5C1-3B43-FBB56FE074C9}"/>
          </ac:spMkLst>
        </pc:spChg>
        <pc:spChg chg="mod">
          <ac:chgData name="QiuTian" userId="d059b521-ee81-481f-be34-ac8650352dd5" providerId="ADAL" clId="{C66083D2-FC5C-0545-90E0-A9B527654B88}" dt="2023-03-04T09:00:46.060" v="35" actId="1076"/>
          <ac:spMkLst>
            <pc:docMk/>
            <pc:sldMk cId="3786998827" sldId="946"/>
            <ac:spMk id="206" creationId="{E525582D-2ED8-BF5F-66E0-A79B1AA9F799}"/>
          </ac:spMkLst>
        </pc:spChg>
        <pc:spChg chg="mod">
          <ac:chgData name="QiuTian" userId="d059b521-ee81-481f-be34-ac8650352dd5" providerId="ADAL" clId="{C66083D2-FC5C-0545-90E0-A9B527654B88}" dt="2023-03-04T09:00:46.060" v="35" actId="1076"/>
          <ac:spMkLst>
            <pc:docMk/>
            <pc:sldMk cId="3786998827" sldId="946"/>
            <ac:spMk id="207" creationId="{6D1A29DB-5F0A-0CA6-CC12-5416C35F701D}"/>
          </ac:spMkLst>
        </pc:spChg>
        <pc:spChg chg="mod">
          <ac:chgData name="QiuTian" userId="d059b521-ee81-481f-be34-ac8650352dd5" providerId="ADAL" clId="{C66083D2-FC5C-0545-90E0-A9B527654B88}" dt="2023-03-04T09:00:46.060" v="35" actId="1076"/>
          <ac:spMkLst>
            <pc:docMk/>
            <pc:sldMk cId="3786998827" sldId="946"/>
            <ac:spMk id="208" creationId="{2C7F7C16-B441-DF73-8B02-E429E42E027A}"/>
          </ac:spMkLst>
        </pc:spChg>
        <pc:spChg chg="mod">
          <ac:chgData name="QiuTian" userId="d059b521-ee81-481f-be34-ac8650352dd5" providerId="ADAL" clId="{C66083D2-FC5C-0545-90E0-A9B527654B88}" dt="2023-03-04T09:00:46.060" v="35" actId="1076"/>
          <ac:spMkLst>
            <pc:docMk/>
            <pc:sldMk cId="3786998827" sldId="946"/>
            <ac:spMk id="209" creationId="{094FD78A-F0FE-E42E-7177-E359F9A7A298}"/>
          </ac:spMkLst>
        </pc:spChg>
        <pc:spChg chg="mod">
          <ac:chgData name="QiuTian" userId="d059b521-ee81-481f-be34-ac8650352dd5" providerId="ADAL" clId="{C66083D2-FC5C-0545-90E0-A9B527654B88}" dt="2023-03-04T09:00:46.060" v="35" actId="1076"/>
          <ac:spMkLst>
            <pc:docMk/>
            <pc:sldMk cId="3786998827" sldId="946"/>
            <ac:spMk id="210" creationId="{F32389C3-28C0-4E55-F362-8764C294B621}"/>
          </ac:spMkLst>
        </pc:spChg>
        <pc:spChg chg="mod">
          <ac:chgData name="QiuTian" userId="d059b521-ee81-481f-be34-ac8650352dd5" providerId="ADAL" clId="{C66083D2-FC5C-0545-90E0-A9B527654B88}" dt="2023-03-04T09:00:46.060" v="35" actId="1076"/>
          <ac:spMkLst>
            <pc:docMk/>
            <pc:sldMk cId="3786998827" sldId="946"/>
            <ac:spMk id="211" creationId="{2C38A0DB-0B20-A6BC-397C-0EF8FB39B4A1}"/>
          </ac:spMkLst>
        </pc:spChg>
        <pc:spChg chg="mod">
          <ac:chgData name="QiuTian" userId="d059b521-ee81-481f-be34-ac8650352dd5" providerId="ADAL" clId="{C66083D2-FC5C-0545-90E0-A9B527654B88}" dt="2023-03-04T09:00:46.060" v="35" actId="1076"/>
          <ac:spMkLst>
            <pc:docMk/>
            <pc:sldMk cId="3786998827" sldId="946"/>
            <ac:spMk id="212" creationId="{5D12B345-CD6F-E649-C1E1-1711AC682420}"/>
          </ac:spMkLst>
        </pc:spChg>
        <pc:spChg chg="mod">
          <ac:chgData name="QiuTian" userId="d059b521-ee81-481f-be34-ac8650352dd5" providerId="ADAL" clId="{C66083D2-FC5C-0545-90E0-A9B527654B88}" dt="2023-03-04T09:00:46.060" v="35" actId="1076"/>
          <ac:spMkLst>
            <pc:docMk/>
            <pc:sldMk cId="3786998827" sldId="946"/>
            <ac:spMk id="213" creationId="{6E47115D-53D7-FA40-5602-F955CB7DC161}"/>
          </ac:spMkLst>
        </pc:spChg>
        <pc:spChg chg="mod">
          <ac:chgData name="QiuTian" userId="d059b521-ee81-481f-be34-ac8650352dd5" providerId="ADAL" clId="{C66083D2-FC5C-0545-90E0-A9B527654B88}" dt="2023-03-04T09:00:46.060" v="35" actId="1076"/>
          <ac:spMkLst>
            <pc:docMk/>
            <pc:sldMk cId="3786998827" sldId="946"/>
            <ac:spMk id="214" creationId="{EB6326AF-D1BE-1FBB-BCC8-6C5E457CFB93}"/>
          </ac:spMkLst>
        </pc:spChg>
        <pc:spChg chg="mod">
          <ac:chgData name="QiuTian" userId="d059b521-ee81-481f-be34-ac8650352dd5" providerId="ADAL" clId="{C66083D2-FC5C-0545-90E0-A9B527654B88}" dt="2023-03-04T09:00:46.060" v="35" actId="1076"/>
          <ac:spMkLst>
            <pc:docMk/>
            <pc:sldMk cId="3786998827" sldId="946"/>
            <ac:spMk id="215" creationId="{497CF3C0-56D2-D09C-2E53-ADE56ABC49DA}"/>
          </ac:spMkLst>
        </pc:spChg>
        <pc:spChg chg="mod">
          <ac:chgData name="QiuTian" userId="d059b521-ee81-481f-be34-ac8650352dd5" providerId="ADAL" clId="{C66083D2-FC5C-0545-90E0-A9B527654B88}" dt="2023-03-04T09:00:46.060" v="35" actId="1076"/>
          <ac:spMkLst>
            <pc:docMk/>
            <pc:sldMk cId="3786998827" sldId="946"/>
            <ac:spMk id="216" creationId="{2A1C6CFF-312D-1B03-ED63-29DB20DD8950}"/>
          </ac:spMkLst>
        </pc:spChg>
        <pc:spChg chg="mod">
          <ac:chgData name="QiuTian" userId="d059b521-ee81-481f-be34-ac8650352dd5" providerId="ADAL" clId="{C66083D2-FC5C-0545-90E0-A9B527654B88}" dt="2023-03-04T09:00:46.060" v="35" actId="1076"/>
          <ac:spMkLst>
            <pc:docMk/>
            <pc:sldMk cId="3786998827" sldId="946"/>
            <ac:spMk id="217" creationId="{3D8D55C8-9B64-2F2E-0A83-6A273DB84D22}"/>
          </ac:spMkLst>
        </pc:spChg>
        <pc:spChg chg="mod">
          <ac:chgData name="QiuTian" userId="d059b521-ee81-481f-be34-ac8650352dd5" providerId="ADAL" clId="{C66083D2-FC5C-0545-90E0-A9B527654B88}" dt="2023-03-04T09:00:46.060" v="35" actId="1076"/>
          <ac:spMkLst>
            <pc:docMk/>
            <pc:sldMk cId="3786998827" sldId="946"/>
            <ac:spMk id="218" creationId="{91024700-DE72-4402-54C7-C77D4D4791AE}"/>
          </ac:spMkLst>
        </pc:spChg>
        <pc:spChg chg="mod">
          <ac:chgData name="QiuTian" userId="d059b521-ee81-481f-be34-ac8650352dd5" providerId="ADAL" clId="{C66083D2-FC5C-0545-90E0-A9B527654B88}" dt="2023-03-04T09:00:46.060" v="35" actId="1076"/>
          <ac:spMkLst>
            <pc:docMk/>
            <pc:sldMk cId="3786998827" sldId="946"/>
            <ac:spMk id="219" creationId="{6B577015-B196-B1CC-D8F5-D67AF43E34A3}"/>
          </ac:spMkLst>
        </pc:spChg>
        <pc:spChg chg="mod">
          <ac:chgData name="QiuTian" userId="d059b521-ee81-481f-be34-ac8650352dd5" providerId="ADAL" clId="{C66083D2-FC5C-0545-90E0-A9B527654B88}" dt="2023-03-04T09:00:46.060" v="35" actId="1076"/>
          <ac:spMkLst>
            <pc:docMk/>
            <pc:sldMk cId="3786998827" sldId="946"/>
            <ac:spMk id="220" creationId="{B5022F99-FED9-DA3B-0C29-366610CF3DF3}"/>
          </ac:spMkLst>
        </pc:spChg>
        <pc:spChg chg="mod">
          <ac:chgData name="QiuTian" userId="d059b521-ee81-481f-be34-ac8650352dd5" providerId="ADAL" clId="{C66083D2-FC5C-0545-90E0-A9B527654B88}" dt="2023-03-04T09:00:46.060" v="35" actId="1076"/>
          <ac:spMkLst>
            <pc:docMk/>
            <pc:sldMk cId="3786998827" sldId="946"/>
            <ac:spMk id="221" creationId="{673FA6FC-1011-702F-BD1C-DEC5A41584FE}"/>
          </ac:spMkLst>
        </pc:spChg>
        <pc:spChg chg="mod">
          <ac:chgData name="QiuTian" userId="d059b521-ee81-481f-be34-ac8650352dd5" providerId="ADAL" clId="{C66083D2-FC5C-0545-90E0-A9B527654B88}" dt="2023-03-04T09:00:46.060" v="35" actId="1076"/>
          <ac:spMkLst>
            <pc:docMk/>
            <pc:sldMk cId="3786998827" sldId="946"/>
            <ac:spMk id="222" creationId="{5D1820B2-3ECB-62DA-0DA4-122EA2712749}"/>
          </ac:spMkLst>
        </pc:spChg>
        <pc:spChg chg="mod">
          <ac:chgData name="QiuTian" userId="d059b521-ee81-481f-be34-ac8650352dd5" providerId="ADAL" clId="{C66083D2-FC5C-0545-90E0-A9B527654B88}" dt="2023-03-04T09:00:46.060" v="35" actId="1076"/>
          <ac:spMkLst>
            <pc:docMk/>
            <pc:sldMk cId="3786998827" sldId="946"/>
            <ac:spMk id="223" creationId="{28B51B37-D006-C1AC-F953-28B2B83010BC}"/>
          </ac:spMkLst>
        </pc:spChg>
        <pc:spChg chg="mod">
          <ac:chgData name="QiuTian" userId="d059b521-ee81-481f-be34-ac8650352dd5" providerId="ADAL" clId="{C66083D2-FC5C-0545-90E0-A9B527654B88}" dt="2023-03-04T09:00:46.060" v="35" actId="1076"/>
          <ac:spMkLst>
            <pc:docMk/>
            <pc:sldMk cId="3786998827" sldId="946"/>
            <ac:spMk id="224" creationId="{C50C5CA3-30DC-2055-70E8-9C55D097E4E8}"/>
          </ac:spMkLst>
        </pc:spChg>
        <pc:spChg chg="mod">
          <ac:chgData name="QiuTian" userId="d059b521-ee81-481f-be34-ac8650352dd5" providerId="ADAL" clId="{C66083D2-FC5C-0545-90E0-A9B527654B88}" dt="2023-03-04T09:00:46.060" v="35" actId="1076"/>
          <ac:spMkLst>
            <pc:docMk/>
            <pc:sldMk cId="3786998827" sldId="946"/>
            <ac:spMk id="225" creationId="{07B4DA69-706C-9681-3AE1-1E64EA8847B9}"/>
          </ac:spMkLst>
        </pc:spChg>
        <pc:spChg chg="mod">
          <ac:chgData name="QiuTian" userId="d059b521-ee81-481f-be34-ac8650352dd5" providerId="ADAL" clId="{C66083D2-FC5C-0545-90E0-A9B527654B88}" dt="2023-03-04T09:00:46.060" v="35" actId="1076"/>
          <ac:spMkLst>
            <pc:docMk/>
            <pc:sldMk cId="3786998827" sldId="946"/>
            <ac:spMk id="226" creationId="{25548719-6940-57AC-5706-38588F140800}"/>
          </ac:spMkLst>
        </pc:spChg>
        <pc:spChg chg="mod">
          <ac:chgData name="QiuTian" userId="d059b521-ee81-481f-be34-ac8650352dd5" providerId="ADAL" clId="{C66083D2-FC5C-0545-90E0-A9B527654B88}" dt="2023-03-04T09:00:46.060" v="35" actId="1076"/>
          <ac:spMkLst>
            <pc:docMk/>
            <pc:sldMk cId="3786998827" sldId="946"/>
            <ac:spMk id="227" creationId="{305EA9F8-3445-0183-18B5-4DBBA103F68A}"/>
          </ac:spMkLst>
        </pc:spChg>
        <pc:spChg chg="mod">
          <ac:chgData name="QiuTian" userId="d059b521-ee81-481f-be34-ac8650352dd5" providerId="ADAL" clId="{C66083D2-FC5C-0545-90E0-A9B527654B88}" dt="2023-03-04T09:00:46.060" v="35" actId="1076"/>
          <ac:spMkLst>
            <pc:docMk/>
            <pc:sldMk cId="3786998827" sldId="946"/>
            <ac:spMk id="228" creationId="{0B6D3DF0-9C55-2B5D-60BA-1D78F2798777}"/>
          </ac:spMkLst>
        </pc:spChg>
        <pc:spChg chg="mod">
          <ac:chgData name="QiuTian" userId="d059b521-ee81-481f-be34-ac8650352dd5" providerId="ADAL" clId="{C66083D2-FC5C-0545-90E0-A9B527654B88}" dt="2023-03-04T09:00:46.060" v="35" actId="1076"/>
          <ac:spMkLst>
            <pc:docMk/>
            <pc:sldMk cId="3786998827" sldId="946"/>
            <ac:spMk id="229" creationId="{5E0E0183-6D39-8289-6732-8DDCE6A56B84}"/>
          </ac:spMkLst>
        </pc:spChg>
        <pc:spChg chg="mod">
          <ac:chgData name="QiuTian" userId="d059b521-ee81-481f-be34-ac8650352dd5" providerId="ADAL" clId="{C66083D2-FC5C-0545-90E0-A9B527654B88}" dt="2023-03-04T09:00:46.060" v="35" actId="1076"/>
          <ac:spMkLst>
            <pc:docMk/>
            <pc:sldMk cId="3786998827" sldId="946"/>
            <ac:spMk id="230" creationId="{B9630780-2713-4670-4D2F-AFF802415792}"/>
          </ac:spMkLst>
        </pc:spChg>
        <pc:spChg chg="mod">
          <ac:chgData name="QiuTian" userId="d059b521-ee81-481f-be34-ac8650352dd5" providerId="ADAL" clId="{C66083D2-FC5C-0545-90E0-A9B527654B88}" dt="2023-03-04T09:00:46.060" v="35" actId="1076"/>
          <ac:spMkLst>
            <pc:docMk/>
            <pc:sldMk cId="3786998827" sldId="946"/>
            <ac:spMk id="231" creationId="{87A61C8A-2B00-D4CA-538B-D79047E28F9F}"/>
          </ac:spMkLst>
        </pc:spChg>
        <pc:spChg chg="mod">
          <ac:chgData name="QiuTian" userId="d059b521-ee81-481f-be34-ac8650352dd5" providerId="ADAL" clId="{C66083D2-FC5C-0545-90E0-A9B527654B88}" dt="2023-03-04T09:00:46.060" v="35" actId="1076"/>
          <ac:spMkLst>
            <pc:docMk/>
            <pc:sldMk cId="3786998827" sldId="946"/>
            <ac:spMk id="232" creationId="{1318D54E-540C-FA77-626F-A26FE152F6A4}"/>
          </ac:spMkLst>
        </pc:spChg>
        <pc:spChg chg="mod">
          <ac:chgData name="QiuTian" userId="d059b521-ee81-481f-be34-ac8650352dd5" providerId="ADAL" clId="{C66083D2-FC5C-0545-90E0-A9B527654B88}" dt="2023-03-04T09:00:46.060" v="35" actId="1076"/>
          <ac:spMkLst>
            <pc:docMk/>
            <pc:sldMk cId="3786998827" sldId="946"/>
            <ac:spMk id="233" creationId="{425AA4D6-33A5-D762-9919-769FAC3BA311}"/>
          </ac:spMkLst>
        </pc:spChg>
        <pc:spChg chg="mod">
          <ac:chgData name="QiuTian" userId="d059b521-ee81-481f-be34-ac8650352dd5" providerId="ADAL" clId="{C66083D2-FC5C-0545-90E0-A9B527654B88}" dt="2023-03-04T09:00:46.060" v="35" actId="1076"/>
          <ac:spMkLst>
            <pc:docMk/>
            <pc:sldMk cId="3786998827" sldId="946"/>
            <ac:spMk id="234" creationId="{C53F85F6-B90B-1953-681B-FF3D9BF93EE6}"/>
          </ac:spMkLst>
        </pc:spChg>
        <pc:spChg chg="mod">
          <ac:chgData name="QiuTian" userId="d059b521-ee81-481f-be34-ac8650352dd5" providerId="ADAL" clId="{C66083D2-FC5C-0545-90E0-A9B527654B88}" dt="2023-03-04T09:00:46.060" v="35" actId="1076"/>
          <ac:spMkLst>
            <pc:docMk/>
            <pc:sldMk cId="3786998827" sldId="946"/>
            <ac:spMk id="235" creationId="{F75ABB67-B7EA-C1A6-F252-73DC28E385B4}"/>
          </ac:spMkLst>
        </pc:spChg>
        <pc:spChg chg="mod">
          <ac:chgData name="QiuTian" userId="d059b521-ee81-481f-be34-ac8650352dd5" providerId="ADAL" clId="{C66083D2-FC5C-0545-90E0-A9B527654B88}" dt="2023-03-04T09:00:46.060" v="35" actId="1076"/>
          <ac:spMkLst>
            <pc:docMk/>
            <pc:sldMk cId="3786998827" sldId="946"/>
            <ac:spMk id="236" creationId="{9CD5096C-6ED2-22A5-4A26-85BBC8F3B17B}"/>
          </ac:spMkLst>
        </pc:spChg>
        <pc:spChg chg="mod">
          <ac:chgData name="QiuTian" userId="d059b521-ee81-481f-be34-ac8650352dd5" providerId="ADAL" clId="{C66083D2-FC5C-0545-90E0-A9B527654B88}" dt="2023-03-04T09:00:46.060" v="35" actId="1076"/>
          <ac:spMkLst>
            <pc:docMk/>
            <pc:sldMk cId="3786998827" sldId="946"/>
            <ac:spMk id="237" creationId="{A026BF15-2961-70B2-FFA3-6A7130A2A0F7}"/>
          </ac:spMkLst>
        </pc:spChg>
        <pc:spChg chg="mod">
          <ac:chgData name="QiuTian" userId="d059b521-ee81-481f-be34-ac8650352dd5" providerId="ADAL" clId="{C66083D2-FC5C-0545-90E0-A9B527654B88}" dt="2023-03-04T09:00:46.060" v="35" actId="1076"/>
          <ac:spMkLst>
            <pc:docMk/>
            <pc:sldMk cId="3786998827" sldId="946"/>
            <ac:spMk id="238" creationId="{FDD5593C-65F9-4DF4-E922-44B20FB41B87}"/>
          </ac:spMkLst>
        </pc:spChg>
        <pc:spChg chg="mod">
          <ac:chgData name="QiuTian" userId="d059b521-ee81-481f-be34-ac8650352dd5" providerId="ADAL" clId="{C66083D2-FC5C-0545-90E0-A9B527654B88}" dt="2023-03-04T09:00:46.060" v="35" actId="1076"/>
          <ac:spMkLst>
            <pc:docMk/>
            <pc:sldMk cId="3786998827" sldId="946"/>
            <ac:spMk id="239" creationId="{6092C0D8-5A85-58D9-4D30-9AC72FA1524F}"/>
          </ac:spMkLst>
        </pc:spChg>
        <pc:spChg chg="mod">
          <ac:chgData name="QiuTian" userId="d059b521-ee81-481f-be34-ac8650352dd5" providerId="ADAL" clId="{C66083D2-FC5C-0545-90E0-A9B527654B88}" dt="2023-03-04T09:00:46.060" v="35" actId="1076"/>
          <ac:spMkLst>
            <pc:docMk/>
            <pc:sldMk cId="3786998827" sldId="946"/>
            <ac:spMk id="240" creationId="{B46911EB-BD4E-8BF4-90FD-6FB1F156E5C9}"/>
          </ac:spMkLst>
        </pc:spChg>
        <pc:spChg chg="mod">
          <ac:chgData name="QiuTian" userId="d059b521-ee81-481f-be34-ac8650352dd5" providerId="ADAL" clId="{C66083D2-FC5C-0545-90E0-A9B527654B88}" dt="2023-03-04T09:00:46.060" v="35" actId="1076"/>
          <ac:spMkLst>
            <pc:docMk/>
            <pc:sldMk cId="3786998827" sldId="946"/>
            <ac:spMk id="241" creationId="{2053225B-27C2-1702-F3A1-CCA8B8050F21}"/>
          </ac:spMkLst>
        </pc:spChg>
        <pc:spChg chg="mod">
          <ac:chgData name="QiuTian" userId="d059b521-ee81-481f-be34-ac8650352dd5" providerId="ADAL" clId="{C66083D2-FC5C-0545-90E0-A9B527654B88}" dt="2023-03-04T09:00:46.060" v="35" actId="1076"/>
          <ac:spMkLst>
            <pc:docMk/>
            <pc:sldMk cId="3786998827" sldId="946"/>
            <ac:spMk id="242" creationId="{F4323A7A-CABE-2FE1-8755-4440A32A43B4}"/>
          </ac:spMkLst>
        </pc:spChg>
        <pc:spChg chg="mod">
          <ac:chgData name="QiuTian" userId="d059b521-ee81-481f-be34-ac8650352dd5" providerId="ADAL" clId="{C66083D2-FC5C-0545-90E0-A9B527654B88}" dt="2023-03-04T09:00:46.060" v="35" actId="1076"/>
          <ac:spMkLst>
            <pc:docMk/>
            <pc:sldMk cId="3786998827" sldId="946"/>
            <ac:spMk id="243" creationId="{BDE79A56-6B9E-006C-603A-86724D63E69E}"/>
          </ac:spMkLst>
        </pc:spChg>
        <pc:spChg chg="mod">
          <ac:chgData name="QiuTian" userId="d059b521-ee81-481f-be34-ac8650352dd5" providerId="ADAL" clId="{C66083D2-FC5C-0545-90E0-A9B527654B88}" dt="2023-03-04T09:00:46.060" v="35" actId="1076"/>
          <ac:spMkLst>
            <pc:docMk/>
            <pc:sldMk cId="3786998827" sldId="946"/>
            <ac:spMk id="244" creationId="{E59977ED-4CCB-BBC1-6F73-64E4E4F77AA7}"/>
          </ac:spMkLst>
        </pc:spChg>
        <pc:spChg chg="mod">
          <ac:chgData name="QiuTian" userId="d059b521-ee81-481f-be34-ac8650352dd5" providerId="ADAL" clId="{C66083D2-FC5C-0545-90E0-A9B527654B88}" dt="2023-03-04T09:00:46.060" v="35" actId="1076"/>
          <ac:spMkLst>
            <pc:docMk/>
            <pc:sldMk cId="3786998827" sldId="946"/>
            <ac:spMk id="245" creationId="{F8839FAC-D4BC-FCAF-61C5-B914861F104C}"/>
          </ac:spMkLst>
        </pc:spChg>
        <pc:spChg chg="mod">
          <ac:chgData name="QiuTian" userId="d059b521-ee81-481f-be34-ac8650352dd5" providerId="ADAL" clId="{C66083D2-FC5C-0545-90E0-A9B527654B88}" dt="2023-03-04T09:00:46.060" v="35" actId="1076"/>
          <ac:spMkLst>
            <pc:docMk/>
            <pc:sldMk cId="3786998827" sldId="946"/>
            <ac:spMk id="246" creationId="{543224D8-E5DC-6C6E-C785-320A0CD042E7}"/>
          </ac:spMkLst>
        </pc:spChg>
        <pc:spChg chg="mod">
          <ac:chgData name="QiuTian" userId="d059b521-ee81-481f-be34-ac8650352dd5" providerId="ADAL" clId="{C66083D2-FC5C-0545-90E0-A9B527654B88}" dt="2023-03-04T09:00:46.060" v="35" actId="1076"/>
          <ac:spMkLst>
            <pc:docMk/>
            <pc:sldMk cId="3786998827" sldId="946"/>
            <ac:spMk id="247" creationId="{33D44C84-9666-DFAF-F065-107E81C55ED8}"/>
          </ac:spMkLst>
        </pc:spChg>
        <pc:spChg chg="mod">
          <ac:chgData name="QiuTian" userId="d059b521-ee81-481f-be34-ac8650352dd5" providerId="ADAL" clId="{C66083D2-FC5C-0545-90E0-A9B527654B88}" dt="2023-03-04T09:00:46.060" v="35" actId="1076"/>
          <ac:spMkLst>
            <pc:docMk/>
            <pc:sldMk cId="3786998827" sldId="946"/>
            <ac:spMk id="248" creationId="{BF8A2B60-013C-428A-D5CA-AFED0F2493F1}"/>
          </ac:spMkLst>
        </pc:spChg>
        <pc:spChg chg="add mod">
          <ac:chgData name="QiuTian" userId="d059b521-ee81-481f-be34-ac8650352dd5" providerId="ADAL" clId="{C66083D2-FC5C-0545-90E0-A9B527654B88}" dt="2023-03-04T09:00:46.060" v="35" actId="1076"/>
          <ac:spMkLst>
            <pc:docMk/>
            <pc:sldMk cId="3786998827" sldId="946"/>
            <ac:spMk id="249" creationId="{5690240D-3715-BB4D-4E4B-DF9DBD8B4368}"/>
          </ac:spMkLst>
        </pc:spChg>
        <pc:grpChg chg="add mod">
          <ac:chgData name="QiuTian" userId="d059b521-ee81-481f-be34-ac8650352dd5" providerId="ADAL" clId="{C66083D2-FC5C-0545-90E0-A9B527654B88}" dt="2023-03-04T09:00:46.060" v="35" actId="1076"/>
          <ac:grpSpMkLst>
            <pc:docMk/>
            <pc:sldMk cId="3786998827" sldId="946"/>
            <ac:grpSpMk id="7" creationId="{4C35329C-8421-7FEF-8611-C5B4938E4589}"/>
          </ac:grpSpMkLst>
        </pc:grpChg>
        <pc:grpChg chg="add mod">
          <ac:chgData name="QiuTian" userId="d059b521-ee81-481f-be34-ac8650352dd5" providerId="ADAL" clId="{C66083D2-FC5C-0545-90E0-A9B527654B88}" dt="2023-03-04T09:00:46.060" v="35" actId="1076"/>
          <ac:grpSpMkLst>
            <pc:docMk/>
            <pc:sldMk cId="3786998827" sldId="946"/>
            <ac:grpSpMk id="36" creationId="{051B6F22-9429-886C-C7E2-DC50E7FEAE92}"/>
          </ac:grpSpMkLst>
        </pc:grpChg>
        <pc:grpChg chg="mod">
          <ac:chgData name="QiuTian" userId="d059b521-ee81-481f-be34-ac8650352dd5" providerId="ADAL" clId="{C66083D2-FC5C-0545-90E0-A9B527654B88}" dt="2023-03-04T09:00:46.060" v="35" actId="1076"/>
          <ac:grpSpMkLst>
            <pc:docMk/>
            <pc:sldMk cId="3786998827" sldId="946"/>
            <ac:grpSpMk id="57" creationId="{484E7E32-9237-9156-CC9C-F8D03037474D}"/>
          </ac:grpSpMkLst>
        </pc:grpChg>
        <pc:grpChg chg="mod">
          <ac:chgData name="QiuTian" userId="d059b521-ee81-481f-be34-ac8650352dd5" providerId="ADAL" clId="{C66083D2-FC5C-0545-90E0-A9B527654B88}" dt="2023-03-04T09:00:46.060" v="35" actId="1076"/>
          <ac:grpSpMkLst>
            <pc:docMk/>
            <pc:sldMk cId="3786998827" sldId="946"/>
            <ac:grpSpMk id="58" creationId="{D1C8A1F1-371D-62AF-AB86-3F62F99E5150}"/>
          </ac:grpSpMkLst>
        </pc:grpChg>
        <pc:grpChg chg="mod">
          <ac:chgData name="QiuTian" userId="d059b521-ee81-481f-be34-ac8650352dd5" providerId="ADAL" clId="{C66083D2-FC5C-0545-90E0-A9B527654B88}" dt="2023-03-04T09:00:46.060" v="35" actId="1076"/>
          <ac:grpSpMkLst>
            <pc:docMk/>
            <pc:sldMk cId="3786998827" sldId="946"/>
            <ac:grpSpMk id="59" creationId="{2594403E-9B70-F42A-A0FC-53F5A16F5CD1}"/>
          </ac:grpSpMkLst>
        </pc:grpChg>
        <pc:grpChg chg="mod">
          <ac:chgData name="QiuTian" userId="d059b521-ee81-481f-be34-ac8650352dd5" providerId="ADAL" clId="{C66083D2-FC5C-0545-90E0-A9B527654B88}" dt="2023-03-04T09:00:46.060" v="35" actId="1076"/>
          <ac:grpSpMkLst>
            <pc:docMk/>
            <pc:sldMk cId="3786998827" sldId="946"/>
            <ac:grpSpMk id="60" creationId="{81A6831B-3E47-7BDC-3062-6641A9062DF0}"/>
          </ac:grpSpMkLst>
        </pc:grpChg>
        <pc:grpChg chg="mod">
          <ac:chgData name="QiuTian" userId="d059b521-ee81-481f-be34-ac8650352dd5" providerId="ADAL" clId="{C66083D2-FC5C-0545-90E0-A9B527654B88}" dt="2023-03-04T09:00:46.060" v="35" actId="1076"/>
          <ac:grpSpMkLst>
            <pc:docMk/>
            <pc:sldMk cId="3786998827" sldId="946"/>
            <ac:grpSpMk id="61" creationId="{719CCE92-3829-18BF-08E5-3162D907863B}"/>
          </ac:grpSpMkLst>
        </pc:grpChg>
        <pc:grpChg chg="mod">
          <ac:chgData name="QiuTian" userId="d059b521-ee81-481f-be34-ac8650352dd5" providerId="ADAL" clId="{C66083D2-FC5C-0545-90E0-A9B527654B88}" dt="2023-03-04T09:00:46.060" v="35" actId="1076"/>
          <ac:grpSpMkLst>
            <pc:docMk/>
            <pc:sldMk cId="3786998827" sldId="946"/>
            <ac:grpSpMk id="62" creationId="{61128756-1721-E7F7-D838-58B0D0004522}"/>
          </ac:grpSpMkLst>
        </pc:grpChg>
        <pc:grpChg chg="mod">
          <ac:chgData name="QiuTian" userId="d059b521-ee81-481f-be34-ac8650352dd5" providerId="ADAL" clId="{C66083D2-FC5C-0545-90E0-A9B527654B88}" dt="2023-03-04T09:00:46.060" v="35" actId="1076"/>
          <ac:grpSpMkLst>
            <pc:docMk/>
            <pc:sldMk cId="3786998827" sldId="946"/>
            <ac:grpSpMk id="63" creationId="{F65E74D6-69DF-0C1C-427B-85B3CD8EF556}"/>
          </ac:grpSpMkLst>
        </pc:grpChg>
        <pc:grpChg chg="mod">
          <ac:chgData name="QiuTian" userId="d059b521-ee81-481f-be34-ac8650352dd5" providerId="ADAL" clId="{C66083D2-FC5C-0545-90E0-A9B527654B88}" dt="2023-03-04T09:00:46.060" v="35" actId="1076"/>
          <ac:grpSpMkLst>
            <pc:docMk/>
            <pc:sldMk cId="3786998827" sldId="946"/>
            <ac:grpSpMk id="64" creationId="{A0A286CB-C31D-F1A6-6D1C-AA7CFE0FA3C9}"/>
          </ac:grpSpMkLst>
        </pc:grpChg>
        <pc:grpChg chg="mod">
          <ac:chgData name="QiuTian" userId="d059b521-ee81-481f-be34-ac8650352dd5" providerId="ADAL" clId="{C66083D2-FC5C-0545-90E0-A9B527654B88}" dt="2023-03-04T09:00:46.060" v="35" actId="1076"/>
          <ac:grpSpMkLst>
            <pc:docMk/>
            <pc:sldMk cId="3786998827" sldId="946"/>
            <ac:grpSpMk id="65" creationId="{44FD1B0B-5DB7-B549-1BDD-99CB7067F265}"/>
          </ac:grpSpMkLst>
        </pc:grpChg>
        <pc:grpChg chg="mod">
          <ac:chgData name="QiuTian" userId="d059b521-ee81-481f-be34-ac8650352dd5" providerId="ADAL" clId="{C66083D2-FC5C-0545-90E0-A9B527654B88}" dt="2023-03-04T09:00:46.060" v="35" actId="1076"/>
          <ac:grpSpMkLst>
            <pc:docMk/>
            <pc:sldMk cId="3786998827" sldId="946"/>
            <ac:grpSpMk id="66" creationId="{CD53715A-9787-5BB1-2A9B-49573F4540A4}"/>
          </ac:grpSpMkLst>
        </pc:grpChg>
        <pc:grpChg chg="mod">
          <ac:chgData name="QiuTian" userId="d059b521-ee81-481f-be34-ac8650352dd5" providerId="ADAL" clId="{C66083D2-FC5C-0545-90E0-A9B527654B88}" dt="2023-03-04T09:00:46.060" v="35" actId="1076"/>
          <ac:grpSpMkLst>
            <pc:docMk/>
            <pc:sldMk cId="3786998827" sldId="946"/>
            <ac:grpSpMk id="67" creationId="{83998554-8161-346B-7CF5-1F095FC4E661}"/>
          </ac:grpSpMkLst>
        </pc:grpChg>
        <pc:grpChg chg="mod">
          <ac:chgData name="QiuTian" userId="d059b521-ee81-481f-be34-ac8650352dd5" providerId="ADAL" clId="{C66083D2-FC5C-0545-90E0-A9B527654B88}" dt="2023-03-04T09:00:46.060" v="35" actId="1076"/>
          <ac:grpSpMkLst>
            <pc:docMk/>
            <pc:sldMk cId="3786998827" sldId="946"/>
            <ac:grpSpMk id="68" creationId="{B6FCC0E5-9B2E-DAFA-56E7-58F516AD902C}"/>
          </ac:grpSpMkLst>
        </pc:grpChg>
        <pc:grpChg chg="mod">
          <ac:chgData name="QiuTian" userId="d059b521-ee81-481f-be34-ac8650352dd5" providerId="ADAL" clId="{C66083D2-FC5C-0545-90E0-A9B527654B88}" dt="2023-03-04T09:00:46.060" v="35" actId="1076"/>
          <ac:grpSpMkLst>
            <pc:docMk/>
            <pc:sldMk cId="3786998827" sldId="946"/>
            <ac:grpSpMk id="69" creationId="{A491AB68-FEEB-4FE7-17F1-CE29BE3EF5C1}"/>
          </ac:grpSpMkLst>
        </pc:grpChg>
        <pc:grpChg chg="mod">
          <ac:chgData name="QiuTian" userId="d059b521-ee81-481f-be34-ac8650352dd5" providerId="ADAL" clId="{C66083D2-FC5C-0545-90E0-A9B527654B88}" dt="2023-03-04T09:00:46.060" v="35" actId="1076"/>
          <ac:grpSpMkLst>
            <pc:docMk/>
            <pc:sldMk cId="3786998827" sldId="946"/>
            <ac:grpSpMk id="70" creationId="{7495D41C-DE23-7D97-337B-39938D461FC4}"/>
          </ac:grpSpMkLst>
        </pc:grpChg>
        <pc:grpChg chg="mod">
          <ac:chgData name="QiuTian" userId="d059b521-ee81-481f-be34-ac8650352dd5" providerId="ADAL" clId="{C66083D2-FC5C-0545-90E0-A9B527654B88}" dt="2023-03-04T09:00:46.060" v="35" actId="1076"/>
          <ac:grpSpMkLst>
            <pc:docMk/>
            <pc:sldMk cId="3786998827" sldId="946"/>
            <ac:grpSpMk id="71" creationId="{0AC74410-BB61-990D-B34F-ADFE082FD33C}"/>
          </ac:grpSpMkLst>
        </pc:grpChg>
        <pc:grpChg chg="mod">
          <ac:chgData name="QiuTian" userId="d059b521-ee81-481f-be34-ac8650352dd5" providerId="ADAL" clId="{C66083D2-FC5C-0545-90E0-A9B527654B88}" dt="2023-03-04T09:00:46.060" v="35" actId="1076"/>
          <ac:grpSpMkLst>
            <pc:docMk/>
            <pc:sldMk cId="3786998827" sldId="946"/>
            <ac:grpSpMk id="72" creationId="{CF8FF87E-2CFE-9010-E94F-10EC24C8EE18}"/>
          </ac:grpSpMkLst>
        </pc:grpChg>
        <pc:grpChg chg="mod">
          <ac:chgData name="QiuTian" userId="d059b521-ee81-481f-be34-ac8650352dd5" providerId="ADAL" clId="{C66083D2-FC5C-0545-90E0-A9B527654B88}" dt="2023-03-04T09:00:46.060" v="35" actId="1076"/>
          <ac:grpSpMkLst>
            <pc:docMk/>
            <pc:sldMk cId="3786998827" sldId="946"/>
            <ac:grpSpMk id="82" creationId="{1EF9A2B8-E40D-8DBF-835C-DA3152F3696B}"/>
          </ac:grpSpMkLst>
        </pc:grpChg>
        <pc:grpChg chg="mod">
          <ac:chgData name="QiuTian" userId="d059b521-ee81-481f-be34-ac8650352dd5" providerId="ADAL" clId="{C66083D2-FC5C-0545-90E0-A9B527654B88}" dt="2023-03-04T09:00:46.060" v="35" actId="1076"/>
          <ac:grpSpMkLst>
            <pc:docMk/>
            <pc:sldMk cId="3786998827" sldId="946"/>
            <ac:grpSpMk id="84" creationId="{7591A846-3533-C966-CCE5-2C932E861948}"/>
          </ac:grpSpMkLst>
        </pc:grpChg>
        <pc:grpChg chg="mod">
          <ac:chgData name="QiuTian" userId="d059b521-ee81-481f-be34-ac8650352dd5" providerId="ADAL" clId="{C66083D2-FC5C-0545-90E0-A9B527654B88}" dt="2023-03-04T09:00:46.060" v="35" actId="1076"/>
          <ac:grpSpMkLst>
            <pc:docMk/>
            <pc:sldMk cId="3786998827" sldId="946"/>
            <ac:grpSpMk id="85" creationId="{3478E606-BE78-4AA3-8BC3-422BDD69EB0F}"/>
          </ac:grpSpMkLst>
        </pc:grpChg>
        <pc:graphicFrameChg chg="mod">
          <ac:chgData name="QiuTian" userId="d059b521-ee81-481f-be34-ac8650352dd5" providerId="ADAL" clId="{C66083D2-FC5C-0545-90E0-A9B527654B88}" dt="2023-03-04T09:00:46.060" v="35" actId="1076"/>
          <ac:graphicFrameMkLst>
            <pc:docMk/>
            <pc:sldMk cId="3786998827" sldId="946"/>
            <ac:graphicFrameMk id="19" creationId="{97650B81-708B-8F16-C14B-397DCEBA726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0" creationId="{1035BF70-21D6-23BD-3204-D3A9E15A5A1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1" creationId="{9DD48C7E-306B-7A4A-F8DD-CA30F7840A9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2" creationId="{AEF65449-E259-5C6E-1BA2-AAD6D66C961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3" creationId="{1A895BCA-17E6-882A-5FC8-D8E4B89AA56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24" creationId="{E29300BB-2298-69D6-5EAA-2D4B37B7137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8" creationId="{DFB0060C-9E3E-574B-D205-524EECF92646}"/>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29" creationId="{AEA85268-4A36-0506-6486-BAE0C8EFF191}"/>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0" creationId="{37BFBD73-FF58-09F5-C79B-6C93DA744574}"/>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1" creationId="{324ECAB9-292F-4A5D-53A0-C88494A7F63D}"/>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2" creationId="{8811FA4F-E86B-1A28-C20A-E6437959D068}"/>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3" creationId="{8931D89C-305B-2802-1D7A-88B823F23FCE}"/>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4" creationId="{EF952438-1D2E-9130-2646-3521D492BC95}"/>
          </ac:graphicFrameMkLst>
        </pc:graphicFrameChg>
        <pc:graphicFrameChg chg="add mod">
          <ac:chgData name="QiuTian" userId="d059b521-ee81-481f-be34-ac8650352dd5" providerId="ADAL" clId="{C66083D2-FC5C-0545-90E0-A9B527654B88}" dt="2023-03-04T09:00:46.060" v="35" actId="1076"/>
          <ac:graphicFrameMkLst>
            <pc:docMk/>
            <pc:sldMk cId="3786998827" sldId="946"/>
            <ac:graphicFrameMk id="35" creationId="{3AB2DFA8-8823-1C7E-582B-013DA16FA0D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3" creationId="{9AE20DAD-7D81-FED0-4133-469AEA9B8B4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4" creationId="{77CB3F66-BAB9-0EA0-F266-9465BB9467B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5" creationId="{AB13C12F-3816-BDD7-5427-3E58BCEBF29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6" creationId="{2499E79C-03F4-8FE6-D91E-51F9603B9A2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7" creationId="{7D542E49-A175-DC81-FADD-784A7864EE9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8" creationId="{B0077361-6122-93FB-846E-10D98AEA281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79" creationId="{58919528-1B7F-7264-BF9D-2266E12760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80" creationId="{6C04046B-C586-C31C-7A86-38DF0920593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1" creationId="{6656A0BA-E15A-0008-85EC-A6DB4A09E78D}"/>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2" creationId="{AF578D0E-CB64-ECFF-A11B-F34D3B160AC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3" creationId="{63B92ADD-92BE-CC0B-BF67-193631F144A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4" creationId="{FC74B8A2-8C6B-BB5C-F524-7C502241975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5" creationId="{76D16F14-EE60-AF36-47E2-29E4BEFADDB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6" creationId="{5BD06C80-3746-062F-473F-535D35FF7D1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7" creationId="{F9CA1B63-B566-CB62-FEAD-7D3C06E873B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8" creationId="{BFA35183-9124-E9FF-4A0A-FFA7BAD08AC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99" creationId="{F36E19CC-6BD7-720F-6AB0-58A117844DE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0" creationId="{FE1F5220-A942-63BD-595C-365DA9A5372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2" creationId="{670C69AD-56A5-1811-6C7F-AD878E221F0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3" creationId="{48518BD3-8611-39D1-B537-C722B98016E3}"/>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4" creationId="{9B211F26-C8E1-59BD-3563-1E037090DC1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5" creationId="{69664819-D665-B704-F872-F2040E9679D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6" creationId="{2D3853A6-383E-CAF4-77A4-1F740FC064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7" creationId="{37DF64BF-BB43-C2A1-9592-0058A39433E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8" creationId="{FFCE7524-49E1-899D-BBDB-8601FCADCD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09" creationId="{BCBA8D2F-E94E-D0A2-97F2-F6D58DA944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0" creationId="{8670578A-0FBD-F259-B79B-4BEDB56B8E0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1" creationId="{C94AA09C-C454-E6A8-AAAF-1EBB2959A51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2" creationId="{74AA1A5D-D3CE-F948-3786-C45BE37336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3" creationId="{544BA6E9-49B5-E257-8BC8-63EF7A9D486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4" creationId="{892B99FF-FD98-2F2A-DBA5-F7A854BF6D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5" creationId="{837D9B5D-AC52-8C3B-1ECA-75F3A42BEC3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6" creationId="{A207F9DF-A1A3-F48A-A5F0-7F1A1B04BAF1}"/>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7" creationId="{13759D6B-A027-3CA1-4A85-B00CB380A4C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8" creationId="{5E43D61E-2017-3BE5-875F-E47279B0E34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19" creationId="{A0474DAA-4B74-37C2-593E-F9A88347004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0" creationId="{649D37F8-9EB9-DEF3-B9FB-C520ABB204D5}"/>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1" creationId="{5B99F945-E8BD-4CBE-B98D-188389F6771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2" creationId="{C6C80422-A9CE-2A3B-B347-CBFDAD500DE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3" creationId="{F4185D71-56AE-30CF-35BE-F7F2DC1996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4" creationId="{4CE1FC4D-AA20-09DD-D1F8-C8CE20FA56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5" creationId="{E9C54659-34C8-45BC-6B46-3EAAE9306D0F}"/>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6" creationId="{3EEF0F0D-98CF-AD60-885D-C071494ABF7B}"/>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7" creationId="{F1895B32-E28E-244B-EB06-585CB65323A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8" creationId="{8AB566B2-FE1A-3B41-5AFD-ABEE691CD6EE}"/>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29" creationId="{3B7C7850-98DC-A931-395F-F47CB917FF54}"/>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0" creationId="{7B8D93EA-9466-D952-5A81-1219A465067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1" creationId="{C4CD340D-D49E-35F9-F431-7F987EDD1B8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2" creationId="{09DF972E-7501-51AC-D7B5-E14AEFD6B5C9}"/>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3" creationId="{AA3FE238-80FE-787B-8FD3-1E6DCC1428FC}"/>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4" creationId="{A764DFBA-3272-A9CB-31A5-8B7921CED88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5" creationId="{05EF6196-C7D4-6F74-3E11-FC7331DDC50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6" creationId="{5757BF4A-DB2B-B940-02EB-3E3D89BFFEB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7" creationId="{F7546E72-80C5-5314-B7DE-0A64473C8296}"/>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8" creationId="{D78D9AD8-08BB-F025-C621-A064BB4AFE8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39" creationId="{2E6BCA8C-B2A7-D9F8-AA53-6FDA6A0C210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0" creationId="{0B54C3B1-6BFB-9A26-6C38-51179714746A}"/>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1" creationId="{5363F363-40B1-33C8-B671-A7B8CA1070F8}"/>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2" creationId="{0EFB999C-0D37-BA0B-5B24-25072AA85312}"/>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43" creationId="{5406AD82-FED8-8694-4671-A319F65E21F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4" creationId="{13A097F7-004A-A3A6-912A-684C6C0902D7}"/>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5" creationId="{255A3664-C9A9-C397-5A3B-CB250B793D70}"/>
          </ac:graphicFrameMkLst>
        </pc:graphicFrameChg>
        <pc:graphicFrameChg chg="mod">
          <ac:chgData name="QiuTian" userId="d059b521-ee81-481f-be34-ac8650352dd5" providerId="ADAL" clId="{C66083D2-FC5C-0545-90E0-A9B527654B88}" dt="2023-03-04T09:00:46.060" v="35" actId="1076"/>
          <ac:graphicFrameMkLst>
            <pc:docMk/>
            <pc:sldMk cId="3786998827" sldId="946"/>
            <ac:graphicFrameMk id="176" creationId="{85F7F180-B056-8B8F-7F53-7EF0330923A7}"/>
          </ac:graphicFrameMkLst>
        </pc:graphicFrameChg>
      </pc:sldChg>
      <pc:sldChg chg="addSp delSp modSp add modAnim">
        <pc:chgData name="QiuTian" userId="d059b521-ee81-481f-be34-ac8650352dd5" providerId="ADAL" clId="{C66083D2-FC5C-0545-90E0-A9B527654B88}" dt="2023-03-04T09:10:18.362" v="126"/>
        <pc:sldMkLst>
          <pc:docMk/>
          <pc:sldMk cId="1542552605" sldId="947"/>
        </pc:sldMkLst>
        <pc:spChg chg="add mod">
          <ac:chgData name="QiuTian" userId="d059b521-ee81-481f-be34-ac8650352dd5" providerId="ADAL" clId="{C66083D2-FC5C-0545-90E0-A9B527654B88}" dt="2023-03-04T09:10:18.362" v="126"/>
          <ac:spMkLst>
            <pc:docMk/>
            <pc:sldMk cId="1542552605" sldId="947"/>
            <ac:spMk id="2" creationId="{546A81A8-81F0-8D85-E3A5-5AC0EC0BDFB7}"/>
          </ac:spMkLst>
        </pc:spChg>
        <pc:spChg chg="del">
          <ac:chgData name="QiuTian" userId="d059b521-ee81-481f-be34-ac8650352dd5" providerId="ADAL" clId="{C66083D2-FC5C-0545-90E0-A9B527654B88}" dt="2023-03-04T09:09:57.208" v="123"/>
          <ac:spMkLst>
            <pc:docMk/>
            <pc:sldMk cId="1542552605" sldId="947"/>
            <ac:spMk id="5" creationId="{959057A3-0087-D824-6484-FE8805CD1536}"/>
          </ac:spMkLst>
        </pc:spChg>
        <pc:spChg chg="add mod">
          <ac:chgData name="QiuTian" userId="d059b521-ee81-481f-be34-ac8650352dd5" providerId="ADAL" clId="{C66083D2-FC5C-0545-90E0-A9B527654B88}" dt="2023-03-04T09:01:01.637" v="37" actId="1076"/>
          <ac:spMkLst>
            <pc:docMk/>
            <pc:sldMk cId="1542552605" sldId="947"/>
            <ac:spMk id="6" creationId="{3D721E6D-13BB-AA63-1429-9DFF1883849D}"/>
          </ac:spMkLst>
        </pc:spChg>
        <pc:spChg chg="mod">
          <ac:chgData name="QiuTian" userId="d059b521-ee81-481f-be34-ac8650352dd5" providerId="ADAL" clId="{C66083D2-FC5C-0545-90E0-A9B527654B88}" dt="2023-03-04T09:01:01.637" v="37" actId="1076"/>
          <ac:spMkLst>
            <pc:docMk/>
            <pc:sldMk cId="1542552605" sldId="947"/>
            <ac:spMk id="8" creationId="{34F02EBB-C5F6-E8F1-E434-07B082AD96E2}"/>
          </ac:spMkLst>
        </pc:spChg>
        <pc:spChg chg="mod">
          <ac:chgData name="QiuTian" userId="d059b521-ee81-481f-be34-ac8650352dd5" providerId="ADAL" clId="{C66083D2-FC5C-0545-90E0-A9B527654B88}" dt="2023-03-04T09:01:01.637" v="37" actId="1076"/>
          <ac:spMkLst>
            <pc:docMk/>
            <pc:sldMk cId="1542552605" sldId="947"/>
            <ac:spMk id="9" creationId="{0719D70F-422F-FD92-DAF6-78B8D3D1B1F7}"/>
          </ac:spMkLst>
        </pc:spChg>
        <pc:spChg chg="mod">
          <ac:chgData name="QiuTian" userId="d059b521-ee81-481f-be34-ac8650352dd5" providerId="ADAL" clId="{C66083D2-FC5C-0545-90E0-A9B527654B88}" dt="2023-03-04T09:01:01.637" v="37" actId="1076"/>
          <ac:spMkLst>
            <pc:docMk/>
            <pc:sldMk cId="1542552605" sldId="947"/>
            <ac:spMk id="10" creationId="{6CEF9E0E-1F5B-B4D4-11A7-3F5FDF2E7AFC}"/>
          </ac:spMkLst>
        </pc:spChg>
        <pc:spChg chg="mod">
          <ac:chgData name="QiuTian" userId="d059b521-ee81-481f-be34-ac8650352dd5" providerId="ADAL" clId="{C66083D2-FC5C-0545-90E0-A9B527654B88}" dt="2023-03-04T09:01:01.637" v="37" actId="1076"/>
          <ac:spMkLst>
            <pc:docMk/>
            <pc:sldMk cId="1542552605" sldId="947"/>
            <ac:spMk id="11" creationId="{728FFB58-EE7F-5EC6-C416-3859E7730F47}"/>
          </ac:spMkLst>
        </pc:spChg>
        <pc:spChg chg="add mod">
          <ac:chgData name="QiuTian" userId="d059b521-ee81-481f-be34-ac8650352dd5" providerId="ADAL" clId="{C66083D2-FC5C-0545-90E0-A9B527654B88}" dt="2023-03-04T09:01:01.637" v="37" actId="1076"/>
          <ac:spMkLst>
            <pc:docMk/>
            <pc:sldMk cId="1542552605" sldId="947"/>
            <ac:spMk id="12" creationId="{851ACA5B-5694-FAFC-6AA9-E7ED0497AC65}"/>
          </ac:spMkLst>
        </pc:spChg>
        <pc:spChg chg="add mod">
          <ac:chgData name="QiuTian" userId="d059b521-ee81-481f-be34-ac8650352dd5" providerId="ADAL" clId="{C66083D2-FC5C-0545-90E0-A9B527654B88}" dt="2023-03-04T09:01:01.637" v="37" actId="1076"/>
          <ac:spMkLst>
            <pc:docMk/>
            <pc:sldMk cId="1542552605" sldId="947"/>
            <ac:spMk id="13" creationId="{9A400BC5-6EF4-51A6-0B70-E1FF88D59BFB}"/>
          </ac:spMkLst>
        </pc:spChg>
        <pc:spChg chg="add mod">
          <ac:chgData name="QiuTian" userId="d059b521-ee81-481f-be34-ac8650352dd5" providerId="ADAL" clId="{C66083D2-FC5C-0545-90E0-A9B527654B88}" dt="2023-03-04T09:01:01.637" v="37" actId="1076"/>
          <ac:spMkLst>
            <pc:docMk/>
            <pc:sldMk cId="1542552605" sldId="947"/>
            <ac:spMk id="14" creationId="{B9265B1B-4257-F2B3-3359-4CA423E57E09}"/>
          </ac:spMkLst>
        </pc:spChg>
        <pc:spChg chg="mod">
          <ac:chgData name="QiuTian" userId="d059b521-ee81-481f-be34-ac8650352dd5" providerId="ADAL" clId="{C66083D2-FC5C-0545-90E0-A9B527654B88}" dt="2023-03-04T09:01:01.637" v="37" actId="1076"/>
          <ac:spMkLst>
            <pc:docMk/>
            <pc:sldMk cId="1542552605" sldId="947"/>
            <ac:spMk id="16" creationId="{C6725913-F578-CB06-BC82-F8E2296D81BE}"/>
          </ac:spMkLst>
        </pc:spChg>
        <pc:spChg chg="mod">
          <ac:chgData name="QiuTian" userId="d059b521-ee81-481f-be34-ac8650352dd5" providerId="ADAL" clId="{C66083D2-FC5C-0545-90E0-A9B527654B88}" dt="2023-03-04T09:01:01.637" v="37" actId="1076"/>
          <ac:spMkLst>
            <pc:docMk/>
            <pc:sldMk cId="1542552605" sldId="947"/>
            <ac:spMk id="17" creationId="{DD9F98B2-DF5A-AC45-00B6-B5D8A6FE5F23}"/>
          </ac:spMkLst>
        </pc:spChg>
        <pc:spChg chg="mod">
          <ac:chgData name="QiuTian" userId="d059b521-ee81-481f-be34-ac8650352dd5" providerId="ADAL" clId="{C66083D2-FC5C-0545-90E0-A9B527654B88}" dt="2023-03-04T09:01:01.637" v="37" actId="1076"/>
          <ac:spMkLst>
            <pc:docMk/>
            <pc:sldMk cId="1542552605" sldId="947"/>
            <ac:spMk id="18" creationId="{6A66E87F-301D-0A82-BF42-E02B3E2AD8BA}"/>
          </ac:spMkLst>
        </pc:spChg>
        <pc:spChg chg="mod">
          <ac:chgData name="QiuTian" userId="d059b521-ee81-481f-be34-ac8650352dd5" providerId="ADAL" clId="{C66083D2-FC5C-0545-90E0-A9B527654B88}" dt="2023-03-04T09:01:01.637" v="37" actId="1076"/>
          <ac:spMkLst>
            <pc:docMk/>
            <pc:sldMk cId="1542552605" sldId="947"/>
            <ac:spMk id="19" creationId="{D884F622-A5B8-158A-4D5C-9C2F1562384B}"/>
          </ac:spMkLst>
        </pc:spChg>
        <pc:spChg chg="add mod">
          <ac:chgData name="QiuTian" userId="d059b521-ee81-481f-be34-ac8650352dd5" providerId="ADAL" clId="{C66083D2-FC5C-0545-90E0-A9B527654B88}" dt="2023-03-04T09:01:01.637" v="37" actId="1076"/>
          <ac:spMkLst>
            <pc:docMk/>
            <pc:sldMk cId="1542552605" sldId="947"/>
            <ac:spMk id="20" creationId="{39EA2E73-6EAF-C2E5-683F-6A516E112052}"/>
          </ac:spMkLst>
        </pc:spChg>
        <pc:spChg chg="add mod">
          <ac:chgData name="QiuTian" userId="d059b521-ee81-481f-be34-ac8650352dd5" providerId="ADAL" clId="{C66083D2-FC5C-0545-90E0-A9B527654B88}" dt="2023-03-04T09:01:01.637" v="37" actId="1076"/>
          <ac:spMkLst>
            <pc:docMk/>
            <pc:sldMk cId="1542552605" sldId="947"/>
            <ac:spMk id="21" creationId="{F3F75ACA-2144-743D-FDD6-3EEE142B5005}"/>
          </ac:spMkLst>
        </pc:spChg>
        <pc:spChg chg="add mod">
          <ac:chgData name="QiuTian" userId="d059b521-ee81-481f-be34-ac8650352dd5" providerId="ADAL" clId="{C66083D2-FC5C-0545-90E0-A9B527654B88}" dt="2023-03-04T09:01:01.637" v="37" actId="1076"/>
          <ac:spMkLst>
            <pc:docMk/>
            <pc:sldMk cId="1542552605" sldId="947"/>
            <ac:spMk id="22" creationId="{285BF42D-AF8D-25AD-1BAA-A9D840DD8467}"/>
          </ac:spMkLst>
        </pc:spChg>
        <pc:spChg chg="add mod">
          <ac:chgData name="QiuTian" userId="d059b521-ee81-481f-be34-ac8650352dd5" providerId="ADAL" clId="{C66083D2-FC5C-0545-90E0-A9B527654B88}" dt="2023-03-04T09:01:01.637" v="37" actId="1076"/>
          <ac:spMkLst>
            <pc:docMk/>
            <pc:sldMk cId="1542552605" sldId="947"/>
            <ac:spMk id="23" creationId="{4E536B1B-53F0-4211-69A8-5C6226B0B287}"/>
          </ac:spMkLst>
        </pc:spChg>
        <pc:spChg chg="add mod">
          <ac:chgData name="QiuTian" userId="d059b521-ee81-481f-be34-ac8650352dd5" providerId="ADAL" clId="{C66083D2-FC5C-0545-90E0-A9B527654B88}" dt="2023-03-04T09:01:01.637" v="37" actId="1076"/>
          <ac:spMkLst>
            <pc:docMk/>
            <pc:sldMk cId="1542552605" sldId="947"/>
            <ac:spMk id="24" creationId="{98F781F5-EC47-00DB-6505-E4F3C579CAEE}"/>
          </ac:spMkLst>
        </pc:spChg>
        <pc:spChg chg="add mod">
          <ac:chgData name="QiuTian" userId="d059b521-ee81-481f-be34-ac8650352dd5" providerId="ADAL" clId="{C66083D2-FC5C-0545-90E0-A9B527654B88}" dt="2023-03-04T09:01:01.637" v="37" actId="1076"/>
          <ac:spMkLst>
            <pc:docMk/>
            <pc:sldMk cId="1542552605" sldId="947"/>
            <ac:spMk id="25" creationId="{44A6097E-4C74-6DDE-2D4F-B825F2933D24}"/>
          </ac:spMkLst>
        </pc:spChg>
        <pc:spChg chg="add mod">
          <ac:chgData name="QiuTian" userId="d059b521-ee81-481f-be34-ac8650352dd5" providerId="ADAL" clId="{C66083D2-FC5C-0545-90E0-A9B527654B88}" dt="2023-03-04T09:01:01.637" v="37" actId="1076"/>
          <ac:spMkLst>
            <pc:docMk/>
            <pc:sldMk cId="1542552605" sldId="947"/>
            <ac:spMk id="26" creationId="{E05BF09B-94E6-CF18-E233-BB418F237EB5}"/>
          </ac:spMkLst>
        </pc:spChg>
        <pc:spChg chg="add mod">
          <ac:chgData name="QiuTian" userId="d059b521-ee81-481f-be34-ac8650352dd5" providerId="ADAL" clId="{C66083D2-FC5C-0545-90E0-A9B527654B88}" dt="2023-03-04T09:01:01.637" v="37" actId="1076"/>
          <ac:spMkLst>
            <pc:docMk/>
            <pc:sldMk cId="1542552605" sldId="947"/>
            <ac:spMk id="27" creationId="{DEE14E71-2376-3E1D-D24B-7ABC3541485F}"/>
          </ac:spMkLst>
        </pc:spChg>
        <pc:spChg chg="add mod">
          <ac:chgData name="QiuTian" userId="d059b521-ee81-481f-be34-ac8650352dd5" providerId="ADAL" clId="{C66083D2-FC5C-0545-90E0-A9B527654B88}" dt="2023-03-04T09:01:01.637" v="37" actId="1076"/>
          <ac:spMkLst>
            <pc:docMk/>
            <pc:sldMk cId="1542552605" sldId="947"/>
            <ac:spMk id="28" creationId="{B5B03AD3-3B1D-8AEF-076C-296F5847D2CD}"/>
          </ac:spMkLst>
        </pc:spChg>
        <pc:spChg chg="add mod">
          <ac:chgData name="QiuTian" userId="d059b521-ee81-481f-be34-ac8650352dd5" providerId="ADAL" clId="{C66083D2-FC5C-0545-90E0-A9B527654B88}" dt="2023-03-04T09:01:01.637" v="37" actId="1076"/>
          <ac:spMkLst>
            <pc:docMk/>
            <pc:sldMk cId="1542552605" sldId="947"/>
            <ac:spMk id="30" creationId="{2ECE8575-915C-BEC6-8781-B601BB51F0B2}"/>
          </ac:spMkLst>
        </pc:spChg>
        <pc:spChg chg="add mod">
          <ac:chgData name="QiuTian" userId="d059b521-ee81-481f-be34-ac8650352dd5" providerId="ADAL" clId="{C66083D2-FC5C-0545-90E0-A9B527654B88}" dt="2023-03-04T09:01:01.637" v="37" actId="1076"/>
          <ac:spMkLst>
            <pc:docMk/>
            <pc:sldMk cId="1542552605" sldId="947"/>
            <ac:spMk id="32" creationId="{83DE5AEE-B96C-7845-A3E7-7F96E4903EF4}"/>
          </ac:spMkLst>
        </pc:spChg>
        <pc:spChg chg="add mod">
          <ac:chgData name="QiuTian" userId="d059b521-ee81-481f-be34-ac8650352dd5" providerId="ADAL" clId="{C66083D2-FC5C-0545-90E0-A9B527654B88}" dt="2023-03-04T09:01:01.637" v="37" actId="1076"/>
          <ac:spMkLst>
            <pc:docMk/>
            <pc:sldMk cId="1542552605" sldId="947"/>
            <ac:spMk id="33" creationId="{392B132B-839D-95C9-78A6-C9F064E8D878}"/>
          </ac:spMkLst>
        </pc:spChg>
        <pc:spChg chg="add mod">
          <ac:chgData name="QiuTian" userId="d059b521-ee81-481f-be34-ac8650352dd5" providerId="ADAL" clId="{C66083D2-FC5C-0545-90E0-A9B527654B88}" dt="2023-03-04T09:01:01.637" v="37" actId="1076"/>
          <ac:spMkLst>
            <pc:docMk/>
            <pc:sldMk cId="1542552605" sldId="947"/>
            <ac:spMk id="34" creationId="{289F3343-7B7C-2D46-8167-9E157A17DEBD}"/>
          </ac:spMkLst>
        </pc:spChg>
        <pc:spChg chg="add mod">
          <ac:chgData name="QiuTian" userId="d059b521-ee81-481f-be34-ac8650352dd5" providerId="ADAL" clId="{C66083D2-FC5C-0545-90E0-A9B527654B88}" dt="2023-03-04T09:01:01.637" v="37" actId="1076"/>
          <ac:spMkLst>
            <pc:docMk/>
            <pc:sldMk cId="1542552605" sldId="947"/>
            <ac:spMk id="36" creationId="{22A25226-01FE-6485-77A4-905A47432D9C}"/>
          </ac:spMkLst>
        </pc:spChg>
        <pc:spChg chg="add mod">
          <ac:chgData name="QiuTian" userId="d059b521-ee81-481f-be34-ac8650352dd5" providerId="ADAL" clId="{C66083D2-FC5C-0545-90E0-A9B527654B88}" dt="2023-03-04T09:01:01.637" v="37" actId="1076"/>
          <ac:spMkLst>
            <pc:docMk/>
            <pc:sldMk cId="1542552605" sldId="947"/>
            <ac:spMk id="37" creationId="{63275B64-83F3-4CE6-1E0F-983B58BCD131}"/>
          </ac:spMkLst>
        </pc:spChg>
        <pc:spChg chg="add mod">
          <ac:chgData name="QiuTian" userId="d059b521-ee81-481f-be34-ac8650352dd5" providerId="ADAL" clId="{C66083D2-FC5C-0545-90E0-A9B527654B88}" dt="2023-03-04T09:01:01.637" v="37" actId="1076"/>
          <ac:spMkLst>
            <pc:docMk/>
            <pc:sldMk cId="1542552605" sldId="947"/>
            <ac:spMk id="38" creationId="{A39FDCD7-286A-C9DB-A10C-0DA66870528E}"/>
          </ac:spMkLst>
        </pc:spChg>
        <pc:spChg chg="add mod">
          <ac:chgData name="QiuTian" userId="d059b521-ee81-481f-be34-ac8650352dd5" providerId="ADAL" clId="{C66083D2-FC5C-0545-90E0-A9B527654B88}" dt="2023-03-04T09:01:01.637" v="37" actId="1076"/>
          <ac:spMkLst>
            <pc:docMk/>
            <pc:sldMk cId="1542552605" sldId="947"/>
            <ac:spMk id="39" creationId="{E848AF03-03A6-6C88-70BB-24AC1045B9E0}"/>
          </ac:spMkLst>
        </pc:spChg>
        <pc:spChg chg="mod">
          <ac:chgData name="QiuTian" userId="d059b521-ee81-481f-be34-ac8650352dd5" providerId="ADAL" clId="{C66083D2-FC5C-0545-90E0-A9B527654B88}" dt="2023-03-04T09:01:01.637" v="37" actId="1076"/>
          <ac:spMkLst>
            <pc:docMk/>
            <pc:sldMk cId="1542552605" sldId="947"/>
            <ac:spMk id="41" creationId="{B2E09232-68A6-7DEF-F3F7-096E612DE8C6}"/>
          </ac:spMkLst>
        </pc:spChg>
        <pc:spChg chg="mod">
          <ac:chgData name="QiuTian" userId="d059b521-ee81-481f-be34-ac8650352dd5" providerId="ADAL" clId="{C66083D2-FC5C-0545-90E0-A9B527654B88}" dt="2023-03-04T09:01:01.637" v="37" actId="1076"/>
          <ac:spMkLst>
            <pc:docMk/>
            <pc:sldMk cId="1542552605" sldId="947"/>
            <ac:spMk id="42" creationId="{B9EAA423-D4C7-0291-D5D1-5F7E532FB1AA}"/>
          </ac:spMkLst>
        </pc:spChg>
        <pc:spChg chg="mod">
          <ac:chgData name="QiuTian" userId="d059b521-ee81-481f-be34-ac8650352dd5" providerId="ADAL" clId="{C66083D2-FC5C-0545-90E0-A9B527654B88}" dt="2023-03-04T09:01:01.637" v="37" actId="1076"/>
          <ac:spMkLst>
            <pc:docMk/>
            <pc:sldMk cId="1542552605" sldId="947"/>
            <ac:spMk id="43" creationId="{7C01D68C-65EB-8592-D28F-F1F7517657D5}"/>
          </ac:spMkLst>
        </pc:spChg>
        <pc:spChg chg="mod">
          <ac:chgData name="QiuTian" userId="d059b521-ee81-481f-be34-ac8650352dd5" providerId="ADAL" clId="{C66083D2-FC5C-0545-90E0-A9B527654B88}" dt="2023-03-04T09:01:01.637" v="37" actId="1076"/>
          <ac:spMkLst>
            <pc:docMk/>
            <pc:sldMk cId="1542552605" sldId="947"/>
            <ac:spMk id="44" creationId="{CE3A61FA-A9A1-878D-785D-4CF6E960A7A5}"/>
          </ac:spMkLst>
        </pc:spChg>
        <pc:spChg chg="mod">
          <ac:chgData name="QiuTian" userId="d059b521-ee81-481f-be34-ac8650352dd5" providerId="ADAL" clId="{C66083D2-FC5C-0545-90E0-A9B527654B88}" dt="2023-03-04T09:01:01.637" v="37" actId="1076"/>
          <ac:spMkLst>
            <pc:docMk/>
            <pc:sldMk cId="1542552605" sldId="947"/>
            <ac:spMk id="45" creationId="{4FB90E59-73AB-351F-004B-C232058682BF}"/>
          </ac:spMkLst>
        </pc:spChg>
        <pc:spChg chg="add mod">
          <ac:chgData name="QiuTian" userId="d059b521-ee81-481f-be34-ac8650352dd5" providerId="ADAL" clId="{C66083D2-FC5C-0545-90E0-A9B527654B88}" dt="2023-03-04T09:01:01.637" v="37" actId="1076"/>
          <ac:spMkLst>
            <pc:docMk/>
            <pc:sldMk cId="1542552605" sldId="947"/>
            <ac:spMk id="46" creationId="{CE6B4339-4131-4389-6F82-DD5DDBF28E38}"/>
          </ac:spMkLst>
        </pc:spChg>
        <pc:spChg chg="add mod">
          <ac:chgData name="QiuTian" userId="d059b521-ee81-481f-be34-ac8650352dd5" providerId="ADAL" clId="{C66083D2-FC5C-0545-90E0-A9B527654B88}" dt="2023-03-04T09:01:01.637" v="37" actId="1076"/>
          <ac:spMkLst>
            <pc:docMk/>
            <pc:sldMk cId="1542552605" sldId="947"/>
            <ac:spMk id="47" creationId="{DA6C396C-EFD8-46FB-22BE-5DF6E9315170}"/>
          </ac:spMkLst>
        </pc:spChg>
        <pc:spChg chg="add mod">
          <ac:chgData name="QiuTian" userId="d059b521-ee81-481f-be34-ac8650352dd5" providerId="ADAL" clId="{C66083D2-FC5C-0545-90E0-A9B527654B88}" dt="2023-03-04T09:01:01.637" v="37" actId="1076"/>
          <ac:spMkLst>
            <pc:docMk/>
            <pc:sldMk cId="1542552605" sldId="947"/>
            <ac:spMk id="48" creationId="{A3D9FEA8-3BE2-F3DC-F41B-43CD856D2BF5}"/>
          </ac:spMkLst>
        </pc:spChg>
        <pc:spChg chg="add mod">
          <ac:chgData name="QiuTian" userId="d059b521-ee81-481f-be34-ac8650352dd5" providerId="ADAL" clId="{C66083D2-FC5C-0545-90E0-A9B527654B88}" dt="2023-03-04T09:01:01.637" v="37" actId="1076"/>
          <ac:spMkLst>
            <pc:docMk/>
            <pc:sldMk cId="1542552605" sldId="947"/>
            <ac:spMk id="49" creationId="{A0B7964B-4230-E68C-B1A3-57DC7F0A3C04}"/>
          </ac:spMkLst>
        </pc:spChg>
        <pc:spChg chg="add mod">
          <ac:chgData name="QiuTian" userId="d059b521-ee81-481f-be34-ac8650352dd5" providerId="ADAL" clId="{C66083D2-FC5C-0545-90E0-A9B527654B88}" dt="2023-03-04T09:01:01.637" v="37" actId="1076"/>
          <ac:spMkLst>
            <pc:docMk/>
            <pc:sldMk cId="1542552605" sldId="947"/>
            <ac:spMk id="50" creationId="{12177B4E-E4ED-C6C4-EDC6-294FC714C88D}"/>
          </ac:spMkLst>
        </pc:spChg>
        <pc:spChg chg="add mod">
          <ac:chgData name="QiuTian" userId="d059b521-ee81-481f-be34-ac8650352dd5" providerId="ADAL" clId="{C66083D2-FC5C-0545-90E0-A9B527654B88}" dt="2023-03-04T09:01:01.637" v="37" actId="1076"/>
          <ac:spMkLst>
            <pc:docMk/>
            <pc:sldMk cId="1542552605" sldId="947"/>
            <ac:spMk id="51" creationId="{C13509B9-1675-79DD-8521-3B099373F392}"/>
          </ac:spMkLst>
        </pc:spChg>
        <pc:spChg chg="add mod">
          <ac:chgData name="QiuTian" userId="d059b521-ee81-481f-be34-ac8650352dd5" providerId="ADAL" clId="{C66083D2-FC5C-0545-90E0-A9B527654B88}" dt="2023-03-04T09:01:01.637" v="37" actId="1076"/>
          <ac:spMkLst>
            <pc:docMk/>
            <pc:sldMk cId="1542552605" sldId="947"/>
            <ac:spMk id="52" creationId="{8B7BD6EB-4C9C-C208-6952-8656213E47AE}"/>
          </ac:spMkLst>
        </pc:spChg>
        <pc:spChg chg="add mod">
          <ac:chgData name="QiuTian" userId="d059b521-ee81-481f-be34-ac8650352dd5" providerId="ADAL" clId="{C66083D2-FC5C-0545-90E0-A9B527654B88}" dt="2023-03-04T09:01:01.637" v="37" actId="1076"/>
          <ac:spMkLst>
            <pc:docMk/>
            <pc:sldMk cId="1542552605" sldId="947"/>
            <ac:spMk id="56" creationId="{09E407AD-6E19-9818-E270-89CEAF68B550}"/>
          </ac:spMkLst>
        </pc:spChg>
        <pc:grpChg chg="add mod">
          <ac:chgData name="QiuTian" userId="d059b521-ee81-481f-be34-ac8650352dd5" providerId="ADAL" clId="{C66083D2-FC5C-0545-90E0-A9B527654B88}" dt="2023-03-04T09:01:01.637" v="37" actId="1076"/>
          <ac:grpSpMkLst>
            <pc:docMk/>
            <pc:sldMk cId="1542552605" sldId="947"/>
            <ac:grpSpMk id="7" creationId="{3895208C-B3F8-C9FE-C099-A6B5AB55CAF8}"/>
          </ac:grpSpMkLst>
        </pc:grpChg>
        <pc:grpChg chg="add mod">
          <ac:chgData name="QiuTian" userId="d059b521-ee81-481f-be34-ac8650352dd5" providerId="ADAL" clId="{C66083D2-FC5C-0545-90E0-A9B527654B88}" dt="2023-03-04T09:01:01.637" v="37" actId="1076"/>
          <ac:grpSpMkLst>
            <pc:docMk/>
            <pc:sldMk cId="1542552605" sldId="947"/>
            <ac:grpSpMk id="15" creationId="{CCE7DF52-C0D9-D4A4-FD1B-7B2765F966BF}"/>
          </ac:grpSpMkLst>
        </pc:grpChg>
        <pc:grpChg chg="add mod">
          <ac:chgData name="QiuTian" userId="d059b521-ee81-481f-be34-ac8650352dd5" providerId="ADAL" clId="{C66083D2-FC5C-0545-90E0-A9B527654B88}" dt="2023-03-04T09:01:01.637" v="37" actId="1076"/>
          <ac:grpSpMkLst>
            <pc:docMk/>
            <pc:sldMk cId="1542552605" sldId="947"/>
            <ac:grpSpMk id="40" creationId="{92FE2024-16EA-7BFD-3FFF-E1C46B6FBC13}"/>
          </ac:grpSpMkLst>
        </pc:grpChg>
        <pc:graphicFrameChg chg="add mod">
          <ac:chgData name="QiuTian" userId="d059b521-ee81-481f-be34-ac8650352dd5" providerId="ADAL" clId="{C66083D2-FC5C-0545-90E0-A9B527654B88}" dt="2023-03-04T09:01:01.637" v="37" actId="1076"/>
          <ac:graphicFrameMkLst>
            <pc:docMk/>
            <pc:sldMk cId="1542552605" sldId="947"/>
            <ac:graphicFrameMk id="29" creationId="{F3CE6D38-28E6-2C2B-1F32-3439B56269EC}"/>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1" creationId="{4FC11C97-7E01-36AE-0114-4A8699279DC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35" creationId="{DAB50FFB-F008-C719-9106-44002C2C1C10}"/>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3" creationId="{8E7637E1-97B9-9AC1-6A12-3718E54DD16A}"/>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4" creationId="{85477F5A-DAF9-F9B9-2719-0984905FF76B}"/>
          </ac:graphicFrameMkLst>
        </pc:graphicFrameChg>
        <pc:graphicFrameChg chg="add mod">
          <ac:chgData name="QiuTian" userId="d059b521-ee81-481f-be34-ac8650352dd5" providerId="ADAL" clId="{C66083D2-FC5C-0545-90E0-A9B527654B88}" dt="2023-03-04T09:01:01.637" v="37" actId="1076"/>
          <ac:graphicFrameMkLst>
            <pc:docMk/>
            <pc:sldMk cId="1542552605" sldId="947"/>
            <ac:graphicFrameMk id="55" creationId="{ADC4E586-6B2F-5387-0EC6-1E681787A637}"/>
          </ac:graphicFrameMkLst>
        </pc:graphicFrameChg>
      </pc:sldChg>
      <pc:sldChg chg="addSp delSp modSp add modAnim">
        <pc:chgData name="QiuTian" userId="d059b521-ee81-481f-be34-ac8650352dd5" providerId="ADAL" clId="{C66083D2-FC5C-0545-90E0-A9B527654B88}" dt="2023-03-04T09:10:18.362" v="126"/>
        <pc:sldMkLst>
          <pc:docMk/>
          <pc:sldMk cId="3785863606" sldId="948"/>
        </pc:sldMkLst>
        <pc:spChg chg="add mod">
          <ac:chgData name="QiuTian" userId="d059b521-ee81-481f-be34-ac8650352dd5" providerId="ADAL" clId="{C66083D2-FC5C-0545-90E0-A9B527654B88}" dt="2023-03-04T09:10:18.362" v="126"/>
          <ac:spMkLst>
            <pc:docMk/>
            <pc:sldMk cId="3785863606" sldId="948"/>
            <ac:spMk id="2" creationId="{1CDF15CA-8E09-FC54-0972-2939FC2BBB9D}"/>
          </ac:spMkLst>
        </pc:spChg>
        <pc:spChg chg="del">
          <ac:chgData name="QiuTian" userId="d059b521-ee81-481f-be34-ac8650352dd5" providerId="ADAL" clId="{C66083D2-FC5C-0545-90E0-A9B527654B88}" dt="2023-03-04T09:09:57.208" v="123"/>
          <ac:spMkLst>
            <pc:docMk/>
            <pc:sldMk cId="3785863606" sldId="948"/>
            <ac:spMk id="5" creationId="{959057A3-0087-D824-6484-FE8805CD1536}"/>
          </ac:spMkLst>
        </pc:spChg>
        <pc:spChg chg="add mod">
          <ac:chgData name="QiuTian" userId="d059b521-ee81-481f-be34-ac8650352dd5" providerId="ADAL" clId="{C66083D2-FC5C-0545-90E0-A9B527654B88}" dt="2023-03-04T09:01:58.314" v="46" actId="1076"/>
          <ac:spMkLst>
            <pc:docMk/>
            <pc:sldMk cId="3785863606" sldId="948"/>
            <ac:spMk id="6" creationId="{D50C9A20-08B3-B79B-9CB1-83CFA4CDD213}"/>
          </ac:spMkLst>
        </pc:spChg>
        <pc:spChg chg="add mod">
          <ac:chgData name="QiuTian" userId="d059b521-ee81-481f-be34-ac8650352dd5" providerId="ADAL" clId="{C66083D2-FC5C-0545-90E0-A9B527654B88}" dt="2023-03-04T09:01:58.314" v="46" actId="1076"/>
          <ac:spMkLst>
            <pc:docMk/>
            <pc:sldMk cId="3785863606" sldId="948"/>
            <ac:spMk id="7" creationId="{6062D4DE-935E-C29E-BB34-BE0B837E3C36}"/>
          </ac:spMkLst>
        </pc:spChg>
        <pc:spChg chg="add mod">
          <ac:chgData name="QiuTian" userId="d059b521-ee81-481f-be34-ac8650352dd5" providerId="ADAL" clId="{C66083D2-FC5C-0545-90E0-A9B527654B88}" dt="2023-03-04T09:01:58.314" v="46" actId="1076"/>
          <ac:spMkLst>
            <pc:docMk/>
            <pc:sldMk cId="3785863606" sldId="948"/>
            <ac:spMk id="8" creationId="{FF1E80BE-C3D3-C1FC-D252-49F3D23C5D51}"/>
          </ac:spMkLst>
        </pc:spChg>
        <pc:spChg chg="add mod">
          <ac:chgData name="QiuTian" userId="d059b521-ee81-481f-be34-ac8650352dd5" providerId="ADAL" clId="{C66083D2-FC5C-0545-90E0-A9B527654B88}" dt="2023-03-04T09:01:58.314" v="46" actId="1076"/>
          <ac:spMkLst>
            <pc:docMk/>
            <pc:sldMk cId="3785863606" sldId="948"/>
            <ac:spMk id="9" creationId="{D88319BE-CAAA-B7B0-1E1A-523FFBF3430C}"/>
          </ac:spMkLst>
        </pc:spChg>
        <pc:spChg chg="add mod">
          <ac:chgData name="QiuTian" userId="d059b521-ee81-481f-be34-ac8650352dd5" providerId="ADAL" clId="{C66083D2-FC5C-0545-90E0-A9B527654B88}" dt="2023-03-04T09:01:58.314" v="46" actId="1076"/>
          <ac:spMkLst>
            <pc:docMk/>
            <pc:sldMk cId="3785863606" sldId="948"/>
            <ac:spMk id="10" creationId="{F7C63148-3CCC-A689-ADDA-CE9EA78C0B72}"/>
          </ac:spMkLst>
        </pc:spChg>
        <pc:spChg chg="add mod">
          <ac:chgData name="QiuTian" userId="d059b521-ee81-481f-be34-ac8650352dd5" providerId="ADAL" clId="{C66083D2-FC5C-0545-90E0-A9B527654B88}" dt="2023-03-04T09:01:58.314" v="46" actId="1076"/>
          <ac:spMkLst>
            <pc:docMk/>
            <pc:sldMk cId="3785863606" sldId="948"/>
            <ac:spMk id="11" creationId="{672877CF-DF9B-14E8-91DB-A24644F3BE6E}"/>
          </ac:spMkLst>
        </pc:spChg>
        <pc:spChg chg="add mod">
          <ac:chgData name="QiuTian" userId="d059b521-ee81-481f-be34-ac8650352dd5" providerId="ADAL" clId="{C66083D2-FC5C-0545-90E0-A9B527654B88}" dt="2023-03-04T09:01:58.314" v="46" actId="1076"/>
          <ac:spMkLst>
            <pc:docMk/>
            <pc:sldMk cId="3785863606" sldId="948"/>
            <ac:spMk id="12" creationId="{D5A3F329-D43C-D4A1-8CFB-DFE9AC961C8A}"/>
          </ac:spMkLst>
        </pc:spChg>
        <pc:spChg chg="add mod">
          <ac:chgData name="QiuTian" userId="d059b521-ee81-481f-be34-ac8650352dd5" providerId="ADAL" clId="{C66083D2-FC5C-0545-90E0-A9B527654B88}" dt="2023-03-04T09:01:58.314" v="46" actId="1076"/>
          <ac:spMkLst>
            <pc:docMk/>
            <pc:sldMk cId="3785863606" sldId="948"/>
            <ac:spMk id="13" creationId="{254CC529-70A7-705D-0E29-04A7815BBC31}"/>
          </ac:spMkLst>
        </pc:spChg>
        <pc:spChg chg="add mod">
          <ac:chgData name="QiuTian" userId="d059b521-ee81-481f-be34-ac8650352dd5" providerId="ADAL" clId="{C66083D2-FC5C-0545-90E0-A9B527654B88}" dt="2023-03-04T09:01:58.314" v="46" actId="1076"/>
          <ac:spMkLst>
            <pc:docMk/>
            <pc:sldMk cId="3785863606" sldId="948"/>
            <ac:spMk id="14" creationId="{9E49A26E-0FB2-F189-D947-A4CDCEED4915}"/>
          </ac:spMkLst>
        </pc:spChg>
        <pc:spChg chg="add mod">
          <ac:chgData name="QiuTian" userId="d059b521-ee81-481f-be34-ac8650352dd5" providerId="ADAL" clId="{C66083D2-FC5C-0545-90E0-A9B527654B88}" dt="2023-03-04T09:01:58.314" v="46" actId="1076"/>
          <ac:spMkLst>
            <pc:docMk/>
            <pc:sldMk cId="3785863606" sldId="948"/>
            <ac:spMk id="15" creationId="{5AB47BA6-0CEF-175F-48D6-5F4C0AFC164D}"/>
          </ac:spMkLst>
        </pc:spChg>
        <pc:spChg chg="add mod">
          <ac:chgData name="QiuTian" userId="d059b521-ee81-481f-be34-ac8650352dd5" providerId="ADAL" clId="{C66083D2-FC5C-0545-90E0-A9B527654B88}" dt="2023-03-04T09:01:58.314" v="46" actId="1076"/>
          <ac:spMkLst>
            <pc:docMk/>
            <pc:sldMk cId="3785863606" sldId="948"/>
            <ac:spMk id="16" creationId="{2154A2FD-A165-E50B-23A7-0BF52F9457E5}"/>
          </ac:spMkLst>
        </pc:spChg>
        <pc:spChg chg="add mod">
          <ac:chgData name="QiuTian" userId="d059b521-ee81-481f-be34-ac8650352dd5" providerId="ADAL" clId="{C66083D2-FC5C-0545-90E0-A9B527654B88}" dt="2023-03-04T09:01:58.314" v="46" actId="1076"/>
          <ac:spMkLst>
            <pc:docMk/>
            <pc:sldMk cId="3785863606" sldId="948"/>
            <ac:spMk id="17" creationId="{17D5F6C9-8875-9EC2-9D42-3E1392324336}"/>
          </ac:spMkLst>
        </pc:spChg>
        <pc:spChg chg="add mod">
          <ac:chgData name="QiuTian" userId="d059b521-ee81-481f-be34-ac8650352dd5" providerId="ADAL" clId="{C66083D2-FC5C-0545-90E0-A9B527654B88}" dt="2023-03-04T09:01:58.314" v="46" actId="1076"/>
          <ac:spMkLst>
            <pc:docMk/>
            <pc:sldMk cId="3785863606" sldId="948"/>
            <ac:spMk id="18" creationId="{8C8440C4-7657-63FB-C0BB-59CE6B212579}"/>
          </ac:spMkLst>
        </pc:spChg>
        <pc:spChg chg="add mod">
          <ac:chgData name="QiuTian" userId="d059b521-ee81-481f-be34-ac8650352dd5" providerId="ADAL" clId="{C66083D2-FC5C-0545-90E0-A9B527654B88}" dt="2023-03-04T09:01:58.314" v="46" actId="1076"/>
          <ac:spMkLst>
            <pc:docMk/>
            <pc:sldMk cId="3785863606" sldId="948"/>
            <ac:spMk id="19" creationId="{899C94D0-D8FA-4F22-EC2A-66CCABFE78CF}"/>
          </ac:spMkLst>
        </pc:spChg>
        <pc:spChg chg="add mod">
          <ac:chgData name="QiuTian" userId="d059b521-ee81-481f-be34-ac8650352dd5" providerId="ADAL" clId="{C66083D2-FC5C-0545-90E0-A9B527654B88}" dt="2023-03-04T09:01:58.314" v="46" actId="1076"/>
          <ac:spMkLst>
            <pc:docMk/>
            <pc:sldMk cId="3785863606" sldId="948"/>
            <ac:spMk id="20" creationId="{873EC6FE-80B6-20B4-BB80-8A1384240D37}"/>
          </ac:spMkLst>
        </pc:spChg>
        <pc:spChg chg="add mod">
          <ac:chgData name="QiuTian" userId="d059b521-ee81-481f-be34-ac8650352dd5" providerId="ADAL" clId="{C66083D2-FC5C-0545-90E0-A9B527654B88}" dt="2023-03-04T09:01:58.314" v="46" actId="1076"/>
          <ac:spMkLst>
            <pc:docMk/>
            <pc:sldMk cId="3785863606" sldId="948"/>
            <ac:spMk id="21" creationId="{8BC562CE-5AC5-2209-F1A8-F24D3B2C19B9}"/>
          </ac:spMkLst>
        </pc:spChg>
        <pc:spChg chg="add mod">
          <ac:chgData name="QiuTian" userId="d059b521-ee81-481f-be34-ac8650352dd5" providerId="ADAL" clId="{C66083D2-FC5C-0545-90E0-A9B527654B88}" dt="2023-03-04T09:01:58.314" v="46" actId="1076"/>
          <ac:spMkLst>
            <pc:docMk/>
            <pc:sldMk cId="3785863606" sldId="948"/>
            <ac:spMk id="22" creationId="{3D11EFF8-F25F-69D5-CFE1-49CADB4B164A}"/>
          </ac:spMkLst>
        </pc:spChg>
        <pc:spChg chg="add mod">
          <ac:chgData name="QiuTian" userId="d059b521-ee81-481f-be34-ac8650352dd5" providerId="ADAL" clId="{C66083D2-FC5C-0545-90E0-A9B527654B88}" dt="2023-03-04T09:01:58.314" v="46" actId="1076"/>
          <ac:spMkLst>
            <pc:docMk/>
            <pc:sldMk cId="3785863606" sldId="948"/>
            <ac:spMk id="23" creationId="{25BF847A-5296-72D7-B64F-1B44A2DEAA1A}"/>
          </ac:spMkLst>
        </pc:spChg>
        <pc:spChg chg="add mod">
          <ac:chgData name="QiuTian" userId="d059b521-ee81-481f-be34-ac8650352dd5" providerId="ADAL" clId="{C66083D2-FC5C-0545-90E0-A9B527654B88}" dt="2023-03-04T09:01:58.314" v="46" actId="1076"/>
          <ac:spMkLst>
            <pc:docMk/>
            <pc:sldMk cId="3785863606" sldId="948"/>
            <ac:spMk id="24" creationId="{EF77E2E8-092C-A103-7559-9167E541FEA6}"/>
          </ac:spMkLst>
        </pc:spChg>
        <pc:spChg chg="add mod">
          <ac:chgData name="QiuTian" userId="d059b521-ee81-481f-be34-ac8650352dd5" providerId="ADAL" clId="{C66083D2-FC5C-0545-90E0-A9B527654B88}" dt="2023-03-04T09:01:58.314" v="46" actId="1076"/>
          <ac:spMkLst>
            <pc:docMk/>
            <pc:sldMk cId="3785863606" sldId="948"/>
            <ac:spMk id="25" creationId="{D8C8131D-4179-EA2E-37D3-A6414C2C1F77}"/>
          </ac:spMkLst>
        </pc:spChg>
      </pc:sldChg>
      <pc:sldChg chg="addSp delSp modSp add modAnim">
        <pc:chgData name="QiuTian" userId="d059b521-ee81-481f-be34-ac8650352dd5" providerId="ADAL" clId="{C66083D2-FC5C-0545-90E0-A9B527654B88}" dt="2023-03-04T09:10:18.362" v="126"/>
        <pc:sldMkLst>
          <pc:docMk/>
          <pc:sldMk cId="1507273825" sldId="949"/>
        </pc:sldMkLst>
        <pc:spChg chg="add mod">
          <ac:chgData name="QiuTian" userId="d059b521-ee81-481f-be34-ac8650352dd5" providerId="ADAL" clId="{C66083D2-FC5C-0545-90E0-A9B527654B88}" dt="2023-03-04T09:10:18.362" v="126"/>
          <ac:spMkLst>
            <pc:docMk/>
            <pc:sldMk cId="1507273825" sldId="949"/>
            <ac:spMk id="2" creationId="{1DDF319E-788C-6382-B319-F2BF7D243FB1}"/>
          </ac:spMkLst>
        </pc:spChg>
        <pc:spChg chg="del">
          <ac:chgData name="QiuTian" userId="d059b521-ee81-481f-be34-ac8650352dd5" providerId="ADAL" clId="{C66083D2-FC5C-0545-90E0-A9B527654B88}" dt="2023-03-04T09:09:57.208" v="123"/>
          <ac:spMkLst>
            <pc:docMk/>
            <pc:sldMk cId="1507273825" sldId="949"/>
            <ac:spMk id="5" creationId="{959057A3-0087-D824-6484-FE8805CD1536}"/>
          </ac:spMkLst>
        </pc:spChg>
        <pc:spChg chg="add mod">
          <ac:chgData name="QiuTian" userId="d059b521-ee81-481f-be34-ac8650352dd5" providerId="ADAL" clId="{C66083D2-FC5C-0545-90E0-A9B527654B88}" dt="2023-03-04T09:02:08.495" v="48" actId="1076"/>
          <ac:spMkLst>
            <pc:docMk/>
            <pc:sldMk cId="1507273825" sldId="949"/>
            <ac:spMk id="6" creationId="{AB8755AB-FA11-20E3-A163-145850DEF631}"/>
          </ac:spMkLst>
        </pc:spChg>
        <pc:spChg chg="add mod">
          <ac:chgData name="QiuTian" userId="d059b521-ee81-481f-be34-ac8650352dd5" providerId="ADAL" clId="{C66083D2-FC5C-0545-90E0-A9B527654B88}" dt="2023-03-04T09:02:08.495" v="48" actId="1076"/>
          <ac:spMkLst>
            <pc:docMk/>
            <pc:sldMk cId="1507273825" sldId="949"/>
            <ac:spMk id="7" creationId="{2EB28D3B-DBD0-AC04-AC1E-F3C70B2031E6}"/>
          </ac:spMkLst>
        </pc:spChg>
        <pc:spChg chg="add mod">
          <ac:chgData name="QiuTian" userId="d059b521-ee81-481f-be34-ac8650352dd5" providerId="ADAL" clId="{C66083D2-FC5C-0545-90E0-A9B527654B88}" dt="2023-03-04T09:02:08.495" v="48" actId="1076"/>
          <ac:spMkLst>
            <pc:docMk/>
            <pc:sldMk cId="1507273825" sldId="949"/>
            <ac:spMk id="8" creationId="{6D3A44D9-583D-B466-C142-FFE256484C78}"/>
          </ac:spMkLst>
        </pc:spChg>
        <pc:spChg chg="add mod">
          <ac:chgData name="QiuTian" userId="d059b521-ee81-481f-be34-ac8650352dd5" providerId="ADAL" clId="{C66083D2-FC5C-0545-90E0-A9B527654B88}" dt="2023-03-04T09:02:08.495" v="48" actId="1076"/>
          <ac:spMkLst>
            <pc:docMk/>
            <pc:sldMk cId="1507273825" sldId="949"/>
            <ac:spMk id="9" creationId="{01D26388-4B88-08B3-E1D8-1ECB57893A57}"/>
          </ac:spMkLst>
        </pc:spChg>
        <pc:spChg chg="add mod">
          <ac:chgData name="QiuTian" userId="d059b521-ee81-481f-be34-ac8650352dd5" providerId="ADAL" clId="{C66083D2-FC5C-0545-90E0-A9B527654B88}" dt="2023-03-04T09:02:08.495" v="48" actId="1076"/>
          <ac:spMkLst>
            <pc:docMk/>
            <pc:sldMk cId="1507273825" sldId="949"/>
            <ac:spMk id="10" creationId="{290ADC16-0AD1-7089-0F32-4869123CD38D}"/>
          </ac:spMkLst>
        </pc:spChg>
        <pc:spChg chg="add mod">
          <ac:chgData name="QiuTian" userId="d059b521-ee81-481f-be34-ac8650352dd5" providerId="ADAL" clId="{C66083D2-FC5C-0545-90E0-A9B527654B88}" dt="2023-03-04T09:02:08.495" v="48" actId="1076"/>
          <ac:spMkLst>
            <pc:docMk/>
            <pc:sldMk cId="1507273825" sldId="949"/>
            <ac:spMk id="11" creationId="{FB3D458B-B99F-4E8D-65BF-21491FBDAC57}"/>
          </ac:spMkLst>
        </pc:spChg>
        <pc:spChg chg="add mod">
          <ac:chgData name="QiuTian" userId="d059b521-ee81-481f-be34-ac8650352dd5" providerId="ADAL" clId="{C66083D2-FC5C-0545-90E0-A9B527654B88}" dt="2023-03-04T09:02:08.495" v="48" actId="1076"/>
          <ac:spMkLst>
            <pc:docMk/>
            <pc:sldMk cId="1507273825" sldId="949"/>
            <ac:spMk id="12" creationId="{7357B811-D3E0-9909-AB8A-35A16465DE08}"/>
          </ac:spMkLst>
        </pc:spChg>
        <pc:spChg chg="add mod">
          <ac:chgData name="QiuTian" userId="d059b521-ee81-481f-be34-ac8650352dd5" providerId="ADAL" clId="{C66083D2-FC5C-0545-90E0-A9B527654B88}" dt="2023-03-04T09:02:08.495" v="48" actId="1076"/>
          <ac:spMkLst>
            <pc:docMk/>
            <pc:sldMk cId="1507273825" sldId="949"/>
            <ac:spMk id="13" creationId="{B257B22C-EA55-5C4C-3FFD-93F65C6484D9}"/>
          </ac:spMkLst>
        </pc:spChg>
        <pc:spChg chg="add mod">
          <ac:chgData name="QiuTian" userId="d059b521-ee81-481f-be34-ac8650352dd5" providerId="ADAL" clId="{C66083D2-FC5C-0545-90E0-A9B527654B88}" dt="2023-03-04T09:02:08.495" v="48" actId="1076"/>
          <ac:spMkLst>
            <pc:docMk/>
            <pc:sldMk cId="1507273825" sldId="949"/>
            <ac:spMk id="14" creationId="{D2826C23-1030-C747-2795-F27DA8CF9FF7}"/>
          </ac:spMkLst>
        </pc:spChg>
        <pc:spChg chg="add mod">
          <ac:chgData name="QiuTian" userId="d059b521-ee81-481f-be34-ac8650352dd5" providerId="ADAL" clId="{C66083D2-FC5C-0545-90E0-A9B527654B88}" dt="2023-03-04T09:02:08.495" v="48" actId="1076"/>
          <ac:spMkLst>
            <pc:docMk/>
            <pc:sldMk cId="1507273825" sldId="949"/>
            <ac:spMk id="16" creationId="{BEA7E27E-393E-F0B4-21B7-F99D5C5E4496}"/>
          </ac:spMkLst>
        </pc:spChg>
        <pc:spChg chg="add mod">
          <ac:chgData name="QiuTian" userId="d059b521-ee81-481f-be34-ac8650352dd5" providerId="ADAL" clId="{C66083D2-FC5C-0545-90E0-A9B527654B88}" dt="2023-03-04T09:02:08.495" v="48" actId="1076"/>
          <ac:spMkLst>
            <pc:docMk/>
            <pc:sldMk cId="1507273825" sldId="949"/>
            <ac:spMk id="17" creationId="{CDDF15BB-CE31-9ECF-0517-FA43DE3869CF}"/>
          </ac:spMkLst>
        </pc:spChg>
        <pc:spChg chg="add mod">
          <ac:chgData name="QiuTian" userId="d059b521-ee81-481f-be34-ac8650352dd5" providerId="ADAL" clId="{C66083D2-FC5C-0545-90E0-A9B527654B88}" dt="2023-03-04T09:02:08.495" v="48" actId="1076"/>
          <ac:spMkLst>
            <pc:docMk/>
            <pc:sldMk cId="1507273825" sldId="949"/>
            <ac:spMk id="18" creationId="{5B3A1EBE-290B-A5FF-5AAE-7485D01A9CA9}"/>
          </ac:spMkLst>
        </pc:spChg>
        <pc:spChg chg="add mod">
          <ac:chgData name="QiuTian" userId="d059b521-ee81-481f-be34-ac8650352dd5" providerId="ADAL" clId="{C66083D2-FC5C-0545-90E0-A9B527654B88}" dt="2023-03-04T09:02:08.495" v="48" actId="1076"/>
          <ac:spMkLst>
            <pc:docMk/>
            <pc:sldMk cId="1507273825" sldId="949"/>
            <ac:spMk id="19" creationId="{E22BBCCB-A622-3C83-B210-0D7C83433322}"/>
          </ac:spMkLst>
        </pc:spChg>
        <pc:spChg chg="add mod">
          <ac:chgData name="QiuTian" userId="d059b521-ee81-481f-be34-ac8650352dd5" providerId="ADAL" clId="{C66083D2-FC5C-0545-90E0-A9B527654B88}" dt="2023-03-04T09:02:08.495" v="48" actId="1076"/>
          <ac:spMkLst>
            <pc:docMk/>
            <pc:sldMk cId="1507273825" sldId="949"/>
            <ac:spMk id="21" creationId="{E60294B4-5446-58C3-41AA-CEF931EC8D5B}"/>
          </ac:spMkLst>
        </pc:spChg>
        <pc:spChg chg="add mod">
          <ac:chgData name="QiuTian" userId="d059b521-ee81-481f-be34-ac8650352dd5" providerId="ADAL" clId="{C66083D2-FC5C-0545-90E0-A9B527654B88}" dt="2023-03-04T09:02:08.495" v="48" actId="1076"/>
          <ac:spMkLst>
            <pc:docMk/>
            <pc:sldMk cId="1507273825" sldId="949"/>
            <ac:spMk id="22" creationId="{0F61F883-BAFE-454E-B164-3FCDDCBB0DAA}"/>
          </ac:spMkLst>
        </pc:spChg>
        <pc:spChg chg="mod">
          <ac:chgData name="QiuTian" userId="d059b521-ee81-481f-be34-ac8650352dd5" providerId="ADAL" clId="{C66083D2-FC5C-0545-90E0-A9B527654B88}" dt="2023-03-04T09:02:08.495" v="48" actId="1076"/>
          <ac:spMkLst>
            <pc:docMk/>
            <pc:sldMk cId="1507273825" sldId="949"/>
            <ac:spMk id="24" creationId="{D6992DFB-44AF-3D63-7590-B0B68FE98328}"/>
          </ac:spMkLst>
        </pc:spChg>
        <pc:spChg chg="add mod">
          <ac:chgData name="QiuTian" userId="d059b521-ee81-481f-be34-ac8650352dd5" providerId="ADAL" clId="{C66083D2-FC5C-0545-90E0-A9B527654B88}" dt="2023-03-04T09:02:08.495" v="48" actId="1076"/>
          <ac:spMkLst>
            <pc:docMk/>
            <pc:sldMk cId="1507273825" sldId="949"/>
            <ac:spMk id="26" creationId="{BC3D30E2-12D5-2982-1C89-5B4C454F2738}"/>
          </ac:spMkLst>
        </pc:spChg>
        <pc:spChg chg="add mod">
          <ac:chgData name="QiuTian" userId="d059b521-ee81-481f-be34-ac8650352dd5" providerId="ADAL" clId="{C66083D2-FC5C-0545-90E0-A9B527654B88}" dt="2023-03-04T09:02:08.495" v="48" actId="1076"/>
          <ac:spMkLst>
            <pc:docMk/>
            <pc:sldMk cId="1507273825" sldId="949"/>
            <ac:spMk id="27" creationId="{13BF52D9-DF52-2BC8-B13B-06D1000F3DD1}"/>
          </ac:spMkLst>
        </pc:spChg>
        <pc:spChg chg="add mod">
          <ac:chgData name="QiuTian" userId="d059b521-ee81-481f-be34-ac8650352dd5" providerId="ADAL" clId="{C66083D2-FC5C-0545-90E0-A9B527654B88}" dt="2023-03-04T09:02:08.495" v="48" actId="1076"/>
          <ac:spMkLst>
            <pc:docMk/>
            <pc:sldMk cId="1507273825" sldId="949"/>
            <ac:spMk id="28" creationId="{2B15C63D-F4AC-3FED-10E0-1A0A2485D049}"/>
          </ac:spMkLst>
        </pc:spChg>
        <pc:spChg chg="add mod">
          <ac:chgData name="QiuTian" userId="d059b521-ee81-481f-be34-ac8650352dd5" providerId="ADAL" clId="{C66083D2-FC5C-0545-90E0-A9B527654B88}" dt="2023-03-04T09:02:08.495" v="48" actId="1076"/>
          <ac:spMkLst>
            <pc:docMk/>
            <pc:sldMk cId="1507273825" sldId="949"/>
            <ac:spMk id="29" creationId="{8A1BCB3C-587F-8FF9-59FC-49C579FBF8FD}"/>
          </ac:spMkLst>
        </pc:spChg>
        <pc:spChg chg="add mod">
          <ac:chgData name="QiuTian" userId="d059b521-ee81-481f-be34-ac8650352dd5" providerId="ADAL" clId="{C66083D2-FC5C-0545-90E0-A9B527654B88}" dt="2023-03-04T09:02:08.495" v="48" actId="1076"/>
          <ac:spMkLst>
            <pc:docMk/>
            <pc:sldMk cId="1507273825" sldId="949"/>
            <ac:spMk id="30" creationId="{74561376-8807-1FB6-BB9E-CF767855CAFD}"/>
          </ac:spMkLst>
        </pc:spChg>
        <pc:spChg chg="add mod">
          <ac:chgData name="QiuTian" userId="d059b521-ee81-481f-be34-ac8650352dd5" providerId="ADAL" clId="{C66083D2-FC5C-0545-90E0-A9B527654B88}" dt="2023-03-04T09:02:08.495" v="48" actId="1076"/>
          <ac:spMkLst>
            <pc:docMk/>
            <pc:sldMk cId="1507273825" sldId="949"/>
            <ac:spMk id="31" creationId="{1E020B18-2407-17D3-BDB0-4785FEC79CDD}"/>
          </ac:spMkLst>
        </pc:spChg>
        <pc:spChg chg="mod">
          <ac:chgData name="QiuTian" userId="d059b521-ee81-481f-be34-ac8650352dd5" providerId="ADAL" clId="{C66083D2-FC5C-0545-90E0-A9B527654B88}" dt="2023-03-04T09:02:08.495" v="48" actId="1076"/>
          <ac:spMkLst>
            <pc:docMk/>
            <pc:sldMk cId="1507273825" sldId="949"/>
            <ac:spMk id="33" creationId="{623E0501-3AB1-5E72-CD2C-091EA3CD417D}"/>
          </ac:spMkLst>
        </pc:spChg>
        <pc:spChg chg="mod">
          <ac:chgData name="QiuTian" userId="d059b521-ee81-481f-be34-ac8650352dd5" providerId="ADAL" clId="{C66083D2-FC5C-0545-90E0-A9B527654B88}" dt="2023-03-04T09:02:08.495" v="48" actId="1076"/>
          <ac:spMkLst>
            <pc:docMk/>
            <pc:sldMk cId="1507273825" sldId="949"/>
            <ac:spMk id="34" creationId="{DD555E44-7F49-C029-F3F1-07BE3DB031F0}"/>
          </ac:spMkLst>
        </pc:spChg>
        <pc:spChg chg="mod">
          <ac:chgData name="QiuTian" userId="d059b521-ee81-481f-be34-ac8650352dd5" providerId="ADAL" clId="{C66083D2-FC5C-0545-90E0-A9B527654B88}" dt="2023-03-04T09:02:08.495" v="48" actId="1076"/>
          <ac:spMkLst>
            <pc:docMk/>
            <pc:sldMk cId="1507273825" sldId="949"/>
            <ac:spMk id="35" creationId="{69AF8FEC-FB8E-32C7-52A7-DF2F7FA07F45}"/>
          </ac:spMkLst>
        </pc:spChg>
        <pc:spChg chg="mod">
          <ac:chgData name="QiuTian" userId="d059b521-ee81-481f-be34-ac8650352dd5" providerId="ADAL" clId="{C66083D2-FC5C-0545-90E0-A9B527654B88}" dt="2023-03-04T09:02:08.495" v="48" actId="1076"/>
          <ac:spMkLst>
            <pc:docMk/>
            <pc:sldMk cId="1507273825" sldId="949"/>
            <ac:spMk id="36" creationId="{037E1A7A-8E50-0BF1-FA4C-8A5068DAB2B7}"/>
          </ac:spMkLst>
        </pc:spChg>
        <pc:spChg chg="mod">
          <ac:chgData name="QiuTian" userId="d059b521-ee81-481f-be34-ac8650352dd5" providerId="ADAL" clId="{C66083D2-FC5C-0545-90E0-A9B527654B88}" dt="2023-03-04T09:02:08.495" v="48" actId="1076"/>
          <ac:spMkLst>
            <pc:docMk/>
            <pc:sldMk cId="1507273825" sldId="949"/>
            <ac:spMk id="37" creationId="{EFFB2843-BC8E-CF2B-3768-09A44FDA356F}"/>
          </ac:spMkLst>
        </pc:spChg>
        <pc:spChg chg="mod">
          <ac:chgData name="QiuTian" userId="d059b521-ee81-481f-be34-ac8650352dd5" providerId="ADAL" clId="{C66083D2-FC5C-0545-90E0-A9B527654B88}" dt="2023-03-04T09:02:08.495" v="48" actId="1076"/>
          <ac:spMkLst>
            <pc:docMk/>
            <pc:sldMk cId="1507273825" sldId="949"/>
            <ac:spMk id="48" creationId="{56005908-8BFD-1950-65B4-68FDE12ED55D}"/>
          </ac:spMkLst>
        </pc:spChg>
        <pc:spChg chg="mod">
          <ac:chgData name="QiuTian" userId="d059b521-ee81-481f-be34-ac8650352dd5" providerId="ADAL" clId="{C66083D2-FC5C-0545-90E0-A9B527654B88}" dt="2023-03-04T09:02:08.495" v="48" actId="1076"/>
          <ac:spMkLst>
            <pc:docMk/>
            <pc:sldMk cId="1507273825" sldId="949"/>
            <ac:spMk id="49" creationId="{5AAF3A29-0D07-670E-F394-C892FB74B0C0}"/>
          </ac:spMkLst>
        </pc:spChg>
        <pc:spChg chg="mod">
          <ac:chgData name="QiuTian" userId="d059b521-ee81-481f-be34-ac8650352dd5" providerId="ADAL" clId="{C66083D2-FC5C-0545-90E0-A9B527654B88}" dt="2023-03-04T09:02:08.495" v="48" actId="1076"/>
          <ac:spMkLst>
            <pc:docMk/>
            <pc:sldMk cId="1507273825" sldId="949"/>
            <ac:spMk id="50" creationId="{F59ECBDB-0918-5C00-48E2-73A0C4BA0E85}"/>
          </ac:spMkLst>
        </pc:spChg>
        <pc:spChg chg="mod">
          <ac:chgData name="QiuTian" userId="d059b521-ee81-481f-be34-ac8650352dd5" providerId="ADAL" clId="{C66083D2-FC5C-0545-90E0-A9B527654B88}" dt="2023-03-04T09:02:08.495" v="48" actId="1076"/>
          <ac:spMkLst>
            <pc:docMk/>
            <pc:sldMk cId="1507273825" sldId="949"/>
            <ac:spMk id="51" creationId="{16436598-FCAD-3DEB-F633-EAFC5DF1658A}"/>
          </ac:spMkLst>
        </pc:spChg>
        <pc:spChg chg="mod">
          <ac:chgData name="QiuTian" userId="d059b521-ee81-481f-be34-ac8650352dd5" providerId="ADAL" clId="{C66083D2-FC5C-0545-90E0-A9B527654B88}" dt="2023-03-04T09:02:08.495" v="48" actId="1076"/>
          <ac:spMkLst>
            <pc:docMk/>
            <pc:sldMk cId="1507273825" sldId="949"/>
            <ac:spMk id="52" creationId="{C37386C1-F7AA-3043-2D84-55BC621E1F70}"/>
          </ac:spMkLst>
        </pc:spChg>
        <pc:spChg chg="mod">
          <ac:chgData name="QiuTian" userId="d059b521-ee81-481f-be34-ac8650352dd5" providerId="ADAL" clId="{C66083D2-FC5C-0545-90E0-A9B527654B88}" dt="2023-03-04T09:02:08.495" v="48" actId="1076"/>
          <ac:spMkLst>
            <pc:docMk/>
            <pc:sldMk cId="1507273825" sldId="949"/>
            <ac:spMk id="53" creationId="{F0667EE0-0EB0-F3FF-966B-2401F2489793}"/>
          </ac:spMkLst>
        </pc:spChg>
        <pc:spChg chg="mod">
          <ac:chgData name="QiuTian" userId="d059b521-ee81-481f-be34-ac8650352dd5" providerId="ADAL" clId="{C66083D2-FC5C-0545-90E0-A9B527654B88}" dt="2023-03-04T09:02:08.495" v="48" actId="1076"/>
          <ac:spMkLst>
            <pc:docMk/>
            <pc:sldMk cId="1507273825" sldId="949"/>
            <ac:spMk id="54" creationId="{F0C2F998-47F6-393D-B95C-DF8CC4D75481}"/>
          </ac:spMkLst>
        </pc:spChg>
        <pc:spChg chg="mod">
          <ac:chgData name="QiuTian" userId="d059b521-ee81-481f-be34-ac8650352dd5" providerId="ADAL" clId="{C66083D2-FC5C-0545-90E0-A9B527654B88}" dt="2023-03-04T09:02:08.495" v="48" actId="1076"/>
          <ac:spMkLst>
            <pc:docMk/>
            <pc:sldMk cId="1507273825" sldId="949"/>
            <ac:spMk id="55" creationId="{30702238-CCEA-B883-6953-40431C7299B9}"/>
          </ac:spMkLst>
        </pc:spChg>
        <pc:spChg chg="mod">
          <ac:chgData name="QiuTian" userId="d059b521-ee81-481f-be34-ac8650352dd5" providerId="ADAL" clId="{C66083D2-FC5C-0545-90E0-A9B527654B88}" dt="2023-03-04T09:02:08.495" v="48" actId="1076"/>
          <ac:spMkLst>
            <pc:docMk/>
            <pc:sldMk cId="1507273825" sldId="949"/>
            <ac:spMk id="57" creationId="{0D641723-9787-151A-2B8B-C4628D888F2E}"/>
          </ac:spMkLst>
        </pc:spChg>
        <pc:spChg chg="mod">
          <ac:chgData name="QiuTian" userId="d059b521-ee81-481f-be34-ac8650352dd5" providerId="ADAL" clId="{C66083D2-FC5C-0545-90E0-A9B527654B88}" dt="2023-03-04T09:02:08.495" v="48" actId="1076"/>
          <ac:spMkLst>
            <pc:docMk/>
            <pc:sldMk cId="1507273825" sldId="949"/>
            <ac:spMk id="58" creationId="{D95F6F13-4A27-CEDB-C535-7DD97A60BA79}"/>
          </ac:spMkLst>
        </pc:spChg>
        <pc:spChg chg="mod">
          <ac:chgData name="QiuTian" userId="d059b521-ee81-481f-be34-ac8650352dd5" providerId="ADAL" clId="{C66083D2-FC5C-0545-90E0-A9B527654B88}" dt="2023-03-04T09:02:08.495" v="48" actId="1076"/>
          <ac:spMkLst>
            <pc:docMk/>
            <pc:sldMk cId="1507273825" sldId="949"/>
            <ac:spMk id="59" creationId="{82B8D0B1-56B8-6060-A144-5027B97E437D}"/>
          </ac:spMkLst>
        </pc:spChg>
        <pc:spChg chg="mod">
          <ac:chgData name="QiuTian" userId="d059b521-ee81-481f-be34-ac8650352dd5" providerId="ADAL" clId="{C66083D2-FC5C-0545-90E0-A9B527654B88}" dt="2023-03-04T09:02:08.495" v="48" actId="1076"/>
          <ac:spMkLst>
            <pc:docMk/>
            <pc:sldMk cId="1507273825" sldId="949"/>
            <ac:spMk id="60" creationId="{0D2B0DFB-B188-61C0-F01B-828CCE461B65}"/>
          </ac:spMkLst>
        </pc:spChg>
        <pc:spChg chg="mod">
          <ac:chgData name="QiuTian" userId="d059b521-ee81-481f-be34-ac8650352dd5" providerId="ADAL" clId="{C66083D2-FC5C-0545-90E0-A9B527654B88}" dt="2023-03-04T09:02:08.495" v="48" actId="1076"/>
          <ac:spMkLst>
            <pc:docMk/>
            <pc:sldMk cId="1507273825" sldId="949"/>
            <ac:spMk id="61" creationId="{CED48081-3077-1C67-03F9-16DC3D2C7357}"/>
          </ac:spMkLst>
        </pc:spChg>
        <pc:spChg chg="mod">
          <ac:chgData name="QiuTian" userId="d059b521-ee81-481f-be34-ac8650352dd5" providerId="ADAL" clId="{C66083D2-FC5C-0545-90E0-A9B527654B88}" dt="2023-03-04T09:02:08.495" v="48" actId="1076"/>
          <ac:spMkLst>
            <pc:docMk/>
            <pc:sldMk cId="1507273825" sldId="949"/>
            <ac:spMk id="62" creationId="{5764B618-D432-55B7-6639-0AB71D0E0AD0}"/>
          </ac:spMkLst>
        </pc:spChg>
        <pc:spChg chg="mod">
          <ac:chgData name="QiuTian" userId="d059b521-ee81-481f-be34-ac8650352dd5" providerId="ADAL" clId="{C66083D2-FC5C-0545-90E0-A9B527654B88}" dt="2023-03-04T09:02:08.495" v="48" actId="1076"/>
          <ac:spMkLst>
            <pc:docMk/>
            <pc:sldMk cId="1507273825" sldId="949"/>
            <ac:spMk id="63" creationId="{3CCB9905-B3EB-6774-2C37-610EF02B8288}"/>
          </ac:spMkLst>
        </pc:spChg>
        <pc:spChg chg="mod">
          <ac:chgData name="QiuTian" userId="d059b521-ee81-481f-be34-ac8650352dd5" providerId="ADAL" clId="{C66083D2-FC5C-0545-90E0-A9B527654B88}" dt="2023-03-04T09:02:08.495" v="48" actId="1076"/>
          <ac:spMkLst>
            <pc:docMk/>
            <pc:sldMk cId="1507273825" sldId="949"/>
            <ac:spMk id="64" creationId="{456D820B-8E0B-8770-8425-C3D0630BBBC7}"/>
          </ac:spMkLst>
        </pc:spChg>
        <pc:spChg chg="mod">
          <ac:chgData name="QiuTian" userId="d059b521-ee81-481f-be34-ac8650352dd5" providerId="ADAL" clId="{C66083D2-FC5C-0545-90E0-A9B527654B88}" dt="2023-03-04T09:02:08.495" v="48" actId="1076"/>
          <ac:spMkLst>
            <pc:docMk/>
            <pc:sldMk cId="1507273825" sldId="949"/>
            <ac:spMk id="65" creationId="{3BAC5949-CD99-74AB-0359-E1987DA51830}"/>
          </ac:spMkLst>
        </pc:spChg>
        <pc:spChg chg="mod">
          <ac:chgData name="QiuTian" userId="d059b521-ee81-481f-be34-ac8650352dd5" providerId="ADAL" clId="{C66083D2-FC5C-0545-90E0-A9B527654B88}" dt="2023-03-04T09:02:08.495" v="48" actId="1076"/>
          <ac:spMkLst>
            <pc:docMk/>
            <pc:sldMk cId="1507273825" sldId="949"/>
            <ac:spMk id="66" creationId="{129BBDB0-931E-B9B5-FA3E-D3C6DD68F091}"/>
          </ac:spMkLst>
        </pc:spChg>
        <pc:spChg chg="mod">
          <ac:chgData name="QiuTian" userId="d059b521-ee81-481f-be34-ac8650352dd5" providerId="ADAL" clId="{C66083D2-FC5C-0545-90E0-A9B527654B88}" dt="2023-03-04T09:02:08.495" v="48" actId="1076"/>
          <ac:spMkLst>
            <pc:docMk/>
            <pc:sldMk cId="1507273825" sldId="949"/>
            <ac:spMk id="67" creationId="{B80056EF-15B2-24E7-3C00-5F4C726BDDCA}"/>
          </ac:spMkLst>
        </pc:spChg>
        <pc:spChg chg="mod">
          <ac:chgData name="QiuTian" userId="d059b521-ee81-481f-be34-ac8650352dd5" providerId="ADAL" clId="{C66083D2-FC5C-0545-90E0-A9B527654B88}" dt="2023-03-04T09:02:08.495" v="48" actId="1076"/>
          <ac:spMkLst>
            <pc:docMk/>
            <pc:sldMk cId="1507273825" sldId="949"/>
            <ac:spMk id="68" creationId="{05AC347C-EEBC-BA82-52E7-BC5E1996BA69}"/>
          </ac:spMkLst>
        </pc:spChg>
        <pc:spChg chg="mod">
          <ac:chgData name="QiuTian" userId="d059b521-ee81-481f-be34-ac8650352dd5" providerId="ADAL" clId="{C66083D2-FC5C-0545-90E0-A9B527654B88}" dt="2023-03-04T09:02:08.495" v="48" actId="1076"/>
          <ac:spMkLst>
            <pc:docMk/>
            <pc:sldMk cId="1507273825" sldId="949"/>
            <ac:spMk id="69" creationId="{298AE9C3-A182-6E94-D1A6-30B9640F0933}"/>
          </ac:spMkLst>
        </pc:spChg>
        <pc:spChg chg="mod">
          <ac:chgData name="QiuTian" userId="d059b521-ee81-481f-be34-ac8650352dd5" providerId="ADAL" clId="{C66083D2-FC5C-0545-90E0-A9B527654B88}" dt="2023-03-04T09:02:08.495" v="48" actId="1076"/>
          <ac:spMkLst>
            <pc:docMk/>
            <pc:sldMk cId="1507273825" sldId="949"/>
            <ac:spMk id="78" creationId="{1B113491-1F4F-3D0B-0D99-1C54344F9BB4}"/>
          </ac:spMkLst>
        </pc:spChg>
        <pc:spChg chg="mod">
          <ac:chgData name="QiuTian" userId="d059b521-ee81-481f-be34-ac8650352dd5" providerId="ADAL" clId="{C66083D2-FC5C-0545-90E0-A9B527654B88}" dt="2023-03-04T09:02:08.495" v="48" actId="1076"/>
          <ac:spMkLst>
            <pc:docMk/>
            <pc:sldMk cId="1507273825" sldId="949"/>
            <ac:spMk id="79" creationId="{C8F06500-0E32-0D59-E318-2CA69DE5057E}"/>
          </ac:spMkLst>
        </pc:spChg>
        <pc:spChg chg="mod">
          <ac:chgData name="QiuTian" userId="d059b521-ee81-481f-be34-ac8650352dd5" providerId="ADAL" clId="{C66083D2-FC5C-0545-90E0-A9B527654B88}" dt="2023-03-04T09:02:08.495" v="48" actId="1076"/>
          <ac:spMkLst>
            <pc:docMk/>
            <pc:sldMk cId="1507273825" sldId="949"/>
            <ac:spMk id="80" creationId="{CA0BE195-8026-48DC-A193-FBEBEBA0B407}"/>
          </ac:spMkLst>
        </pc:spChg>
        <pc:spChg chg="mod">
          <ac:chgData name="QiuTian" userId="d059b521-ee81-481f-be34-ac8650352dd5" providerId="ADAL" clId="{C66083D2-FC5C-0545-90E0-A9B527654B88}" dt="2023-03-04T09:02:08.495" v="48" actId="1076"/>
          <ac:spMkLst>
            <pc:docMk/>
            <pc:sldMk cId="1507273825" sldId="949"/>
            <ac:spMk id="81" creationId="{255127B4-9225-1A3E-2E07-973925F42E1D}"/>
          </ac:spMkLst>
        </pc:spChg>
        <pc:spChg chg="mod">
          <ac:chgData name="QiuTian" userId="d059b521-ee81-481f-be34-ac8650352dd5" providerId="ADAL" clId="{C66083D2-FC5C-0545-90E0-A9B527654B88}" dt="2023-03-04T09:02:08.495" v="48" actId="1076"/>
          <ac:spMkLst>
            <pc:docMk/>
            <pc:sldMk cId="1507273825" sldId="949"/>
            <ac:spMk id="82" creationId="{4F597FF8-3998-CFF0-0499-C53214CBA98A}"/>
          </ac:spMkLst>
        </pc:spChg>
        <pc:spChg chg="mod">
          <ac:chgData name="QiuTian" userId="d059b521-ee81-481f-be34-ac8650352dd5" providerId="ADAL" clId="{C66083D2-FC5C-0545-90E0-A9B527654B88}" dt="2023-03-04T09:02:08.495" v="48" actId="1076"/>
          <ac:spMkLst>
            <pc:docMk/>
            <pc:sldMk cId="1507273825" sldId="949"/>
            <ac:spMk id="83" creationId="{4208FDD5-A5FF-439B-C0E3-8F3F3E8149A9}"/>
          </ac:spMkLst>
        </pc:spChg>
        <pc:spChg chg="mod">
          <ac:chgData name="QiuTian" userId="d059b521-ee81-481f-be34-ac8650352dd5" providerId="ADAL" clId="{C66083D2-FC5C-0545-90E0-A9B527654B88}" dt="2023-03-04T09:02:08.495" v="48" actId="1076"/>
          <ac:spMkLst>
            <pc:docMk/>
            <pc:sldMk cId="1507273825" sldId="949"/>
            <ac:spMk id="84" creationId="{EF8AEA10-D66D-D503-460B-57CAEA0546A2}"/>
          </ac:spMkLst>
        </pc:spChg>
        <pc:spChg chg="mod">
          <ac:chgData name="QiuTian" userId="d059b521-ee81-481f-be34-ac8650352dd5" providerId="ADAL" clId="{C66083D2-FC5C-0545-90E0-A9B527654B88}" dt="2023-03-04T09:02:08.495" v="48" actId="1076"/>
          <ac:spMkLst>
            <pc:docMk/>
            <pc:sldMk cId="1507273825" sldId="949"/>
            <ac:spMk id="85" creationId="{1416BB3A-01B1-51F8-994C-BB07BAF0DCA7}"/>
          </ac:spMkLst>
        </pc:spChg>
        <pc:spChg chg="mod">
          <ac:chgData name="QiuTian" userId="d059b521-ee81-481f-be34-ac8650352dd5" providerId="ADAL" clId="{C66083D2-FC5C-0545-90E0-A9B527654B88}" dt="2023-03-04T09:02:08.495" v="48" actId="1076"/>
          <ac:spMkLst>
            <pc:docMk/>
            <pc:sldMk cId="1507273825" sldId="949"/>
            <ac:spMk id="86" creationId="{CB6954A8-E6F7-5CB5-1960-3F9647318040}"/>
          </ac:spMkLst>
        </pc:spChg>
        <pc:spChg chg="mod">
          <ac:chgData name="QiuTian" userId="d059b521-ee81-481f-be34-ac8650352dd5" providerId="ADAL" clId="{C66083D2-FC5C-0545-90E0-A9B527654B88}" dt="2023-03-04T09:02:08.495" v="48" actId="1076"/>
          <ac:spMkLst>
            <pc:docMk/>
            <pc:sldMk cId="1507273825" sldId="949"/>
            <ac:spMk id="87" creationId="{C426D85F-F17C-C2C3-4C2F-525AAB97525A}"/>
          </ac:spMkLst>
        </pc:spChg>
        <pc:spChg chg="mod">
          <ac:chgData name="QiuTian" userId="d059b521-ee81-481f-be34-ac8650352dd5" providerId="ADAL" clId="{C66083D2-FC5C-0545-90E0-A9B527654B88}" dt="2023-03-04T09:02:08.495" v="48" actId="1076"/>
          <ac:spMkLst>
            <pc:docMk/>
            <pc:sldMk cId="1507273825" sldId="949"/>
            <ac:spMk id="88" creationId="{A90EC84C-1CA7-C3E8-A4E2-7E70CF50CB4A}"/>
          </ac:spMkLst>
        </pc:spChg>
        <pc:spChg chg="mod">
          <ac:chgData name="QiuTian" userId="d059b521-ee81-481f-be34-ac8650352dd5" providerId="ADAL" clId="{C66083D2-FC5C-0545-90E0-A9B527654B88}" dt="2023-03-04T09:02:08.495" v="48" actId="1076"/>
          <ac:spMkLst>
            <pc:docMk/>
            <pc:sldMk cId="1507273825" sldId="949"/>
            <ac:spMk id="89" creationId="{C6C9BF39-77F8-78EC-779A-0AEA7E1D0D4D}"/>
          </ac:spMkLst>
        </pc:spChg>
        <pc:spChg chg="mod">
          <ac:chgData name="QiuTian" userId="d059b521-ee81-481f-be34-ac8650352dd5" providerId="ADAL" clId="{C66083D2-FC5C-0545-90E0-A9B527654B88}" dt="2023-03-04T09:02:08.495" v="48" actId="1076"/>
          <ac:spMkLst>
            <pc:docMk/>
            <pc:sldMk cId="1507273825" sldId="949"/>
            <ac:spMk id="90" creationId="{4F1AF74E-9BFB-4241-73B9-2D4F5672E3C9}"/>
          </ac:spMkLst>
        </pc:spChg>
        <pc:spChg chg="mod">
          <ac:chgData name="QiuTian" userId="d059b521-ee81-481f-be34-ac8650352dd5" providerId="ADAL" clId="{C66083D2-FC5C-0545-90E0-A9B527654B88}" dt="2023-03-04T09:02:08.495" v="48" actId="1076"/>
          <ac:spMkLst>
            <pc:docMk/>
            <pc:sldMk cId="1507273825" sldId="949"/>
            <ac:spMk id="91" creationId="{8E92F4F1-FF5F-86B9-2CEB-EC812CB85E93}"/>
          </ac:spMkLst>
        </pc:spChg>
        <pc:spChg chg="mod">
          <ac:chgData name="QiuTian" userId="d059b521-ee81-481f-be34-ac8650352dd5" providerId="ADAL" clId="{C66083D2-FC5C-0545-90E0-A9B527654B88}" dt="2023-03-04T09:02:08.495" v="48" actId="1076"/>
          <ac:spMkLst>
            <pc:docMk/>
            <pc:sldMk cId="1507273825" sldId="949"/>
            <ac:spMk id="92" creationId="{DFAB249C-1EA5-8F9B-D0E3-E8AFA9BD276C}"/>
          </ac:spMkLst>
        </pc:spChg>
        <pc:spChg chg="mod">
          <ac:chgData name="QiuTian" userId="d059b521-ee81-481f-be34-ac8650352dd5" providerId="ADAL" clId="{C66083D2-FC5C-0545-90E0-A9B527654B88}" dt="2023-03-04T09:02:08.495" v="48" actId="1076"/>
          <ac:spMkLst>
            <pc:docMk/>
            <pc:sldMk cId="1507273825" sldId="949"/>
            <ac:spMk id="93" creationId="{24F72A8E-59D1-56F1-59F2-D773B5B5F34F}"/>
          </ac:spMkLst>
        </pc:spChg>
        <pc:spChg chg="mod">
          <ac:chgData name="QiuTian" userId="d059b521-ee81-481f-be34-ac8650352dd5" providerId="ADAL" clId="{C66083D2-FC5C-0545-90E0-A9B527654B88}" dt="2023-03-04T09:02:08.495" v="48" actId="1076"/>
          <ac:spMkLst>
            <pc:docMk/>
            <pc:sldMk cId="1507273825" sldId="949"/>
            <ac:spMk id="94" creationId="{C72DFD58-F9BC-8D8C-FFD1-C25442A56BB0}"/>
          </ac:spMkLst>
        </pc:spChg>
        <pc:spChg chg="mod">
          <ac:chgData name="QiuTian" userId="d059b521-ee81-481f-be34-ac8650352dd5" providerId="ADAL" clId="{C66083D2-FC5C-0545-90E0-A9B527654B88}" dt="2023-03-04T09:02:08.495" v="48" actId="1076"/>
          <ac:spMkLst>
            <pc:docMk/>
            <pc:sldMk cId="1507273825" sldId="949"/>
            <ac:spMk id="95" creationId="{8253854A-A860-994D-3B74-1E76328F2CF6}"/>
          </ac:spMkLst>
        </pc:spChg>
        <pc:spChg chg="mod">
          <ac:chgData name="QiuTian" userId="d059b521-ee81-481f-be34-ac8650352dd5" providerId="ADAL" clId="{C66083D2-FC5C-0545-90E0-A9B527654B88}" dt="2023-03-04T09:02:08.495" v="48" actId="1076"/>
          <ac:spMkLst>
            <pc:docMk/>
            <pc:sldMk cId="1507273825" sldId="949"/>
            <ac:spMk id="96" creationId="{C9490042-D7B1-E471-00F7-6BD482551CF0}"/>
          </ac:spMkLst>
        </pc:spChg>
        <pc:spChg chg="mod">
          <ac:chgData name="QiuTian" userId="d059b521-ee81-481f-be34-ac8650352dd5" providerId="ADAL" clId="{C66083D2-FC5C-0545-90E0-A9B527654B88}" dt="2023-03-04T09:02:08.495" v="48" actId="1076"/>
          <ac:spMkLst>
            <pc:docMk/>
            <pc:sldMk cId="1507273825" sldId="949"/>
            <ac:spMk id="97" creationId="{47927751-ADE3-3530-C29E-A7E1F18E4095}"/>
          </ac:spMkLst>
        </pc:spChg>
        <pc:spChg chg="mod">
          <ac:chgData name="QiuTian" userId="d059b521-ee81-481f-be34-ac8650352dd5" providerId="ADAL" clId="{C66083D2-FC5C-0545-90E0-A9B527654B88}" dt="2023-03-04T09:02:08.495" v="48" actId="1076"/>
          <ac:spMkLst>
            <pc:docMk/>
            <pc:sldMk cId="1507273825" sldId="949"/>
            <ac:spMk id="98" creationId="{823D629B-CFD1-676D-5F8C-23E59438948A}"/>
          </ac:spMkLst>
        </pc:spChg>
        <pc:spChg chg="mod">
          <ac:chgData name="QiuTian" userId="d059b521-ee81-481f-be34-ac8650352dd5" providerId="ADAL" clId="{C66083D2-FC5C-0545-90E0-A9B527654B88}" dt="2023-03-04T09:02:08.495" v="48" actId="1076"/>
          <ac:spMkLst>
            <pc:docMk/>
            <pc:sldMk cId="1507273825" sldId="949"/>
            <ac:spMk id="99" creationId="{B28AEE2B-45D0-9881-A321-32604D8A7B1E}"/>
          </ac:spMkLst>
        </pc:spChg>
        <pc:spChg chg="mod">
          <ac:chgData name="QiuTian" userId="d059b521-ee81-481f-be34-ac8650352dd5" providerId="ADAL" clId="{C66083D2-FC5C-0545-90E0-A9B527654B88}" dt="2023-03-04T09:02:08.495" v="48" actId="1076"/>
          <ac:spMkLst>
            <pc:docMk/>
            <pc:sldMk cId="1507273825" sldId="949"/>
            <ac:spMk id="100" creationId="{8C084FE5-B225-D095-EB0C-4542D289A608}"/>
          </ac:spMkLst>
        </pc:spChg>
        <pc:spChg chg="mod">
          <ac:chgData name="QiuTian" userId="d059b521-ee81-481f-be34-ac8650352dd5" providerId="ADAL" clId="{C66083D2-FC5C-0545-90E0-A9B527654B88}" dt="2023-03-04T09:02:08.495" v="48" actId="1076"/>
          <ac:spMkLst>
            <pc:docMk/>
            <pc:sldMk cId="1507273825" sldId="949"/>
            <ac:spMk id="101" creationId="{F0104361-5788-81A3-A0C8-B4AC438B4E77}"/>
          </ac:spMkLst>
        </pc:spChg>
        <pc:spChg chg="mod">
          <ac:chgData name="QiuTian" userId="d059b521-ee81-481f-be34-ac8650352dd5" providerId="ADAL" clId="{C66083D2-FC5C-0545-90E0-A9B527654B88}" dt="2023-03-04T09:02:08.495" v="48" actId="1076"/>
          <ac:spMkLst>
            <pc:docMk/>
            <pc:sldMk cId="1507273825" sldId="949"/>
            <ac:spMk id="102" creationId="{77A780AC-908B-E28A-6A0A-1062C277CF1D}"/>
          </ac:spMkLst>
        </pc:spChg>
        <pc:spChg chg="mod">
          <ac:chgData name="QiuTian" userId="d059b521-ee81-481f-be34-ac8650352dd5" providerId="ADAL" clId="{C66083D2-FC5C-0545-90E0-A9B527654B88}" dt="2023-03-04T09:02:08.495" v="48" actId="1076"/>
          <ac:spMkLst>
            <pc:docMk/>
            <pc:sldMk cId="1507273825" sldId="949"/>
            <ac:spMk id="103" creationId="{BB62D306-3618-08B6-F5BE-3F7713793D82}"/>
          </ac:spMkLst>
        </pc:spChg>
        <pc:spChg chg="mod">
          <ac:chgData name="QiuTian" userId="d059b521-ee81-481f-be34-ac8650352dd5" providerId="ADAL" clId="{C66083D2-FC5C-0545-90E0-A9B527654B88}" dt="2023-03-04T09:02:08.495" v="48" actId="1076"/>
          <ac:spMkLst>
            <pc:docMk/>
            <pc:sldMk cId="1507273825" sldId="949"/>
            <ac:spMk id="104" creationId="{D6E6CD09-567D-6F66-438C-952D47B68C17}"/>
          </ac:spMkLst>
        </pc:spChg>
        <pc:spChg chg="mod">
          <ac:chgData name="QiuTian" userId="d059b521-ee81-481f-be34-ac8650352dd5" providerId="ADAL" clId="{C66083D2-FC5C-0545-90E0-A9B527654B88}" dt="2023-03-04T09:02:08.495" v="48" actId="1076"/>
          <ac:spMkLst>
            <pc:docMk/>
            <pc:sldMk cId="1507273825" sldId="949"/>
            <ac:spMk id="105" creationId="{E262BD13-CD9C-7E7B-8660-A2CC9C494927}"/>
          </ac:spMkLst>
        </pc:spChg>
        <pc:spChg chg="mod">
          <ac:chgData name="QiuTian" userId="d059b521-ee81-481f-be34-ac8650352dd5" providerId="ADAL" clId="{C66083D2-FC5C-0545-90E0-A9B527654B88}" dt="2023-03-04T09:02:08.495" v="48" actId="1076"/>
          <ac:spMkLst>
            <pc:docMk/>
            <pc:sldMk cId="1507273825" sldId="949"/>
            <ac:spMk id="106" creationId="{9EA2DAFD-FF06-20F6-498E-3A7249CD112E}"/>
          </ac:spMkLst>
        </pc:spChg>
        <pc:spChg chg="mod">
          <ac:chgData name="QiuTian" userId="d059b521-ee81-481f-be34-ac8650352dd5" providerId="ADAL" clId="{C66083D2-FC5C-0545-90E0-A9B527654B88}" dt="2023-03-04T09:02:08.495" v="48" actId="1076"/>
          <ac:spMkLst>
            <pc:docMk/>
            <pc:sldMk cId="1507273825" sldId="949"/>
            <ac:spMk id="107" creationId="{3E9BECE2-047C-9B48-6D16-F0E5EF3EF58A}"/>
          </ac:spMkLst>
        </pc:spChg>
        <pc:spChg chg="mod">
          <ac:chgData name="QiuTian" userId="d059b521-ee81-481f-be34-ac8650352dd5" providerId="ADAL" clId="{C66083D2-FC5C-0545-90E0-A9B527654B88}" dt="2023-03-04T09:02:08.495" v="48" actId="1076"/>
          <ac:spMkLst>
            <pc:docMk/>
            <pc:sldMk cId="1507273825" sldId="949"/>
            <ac:spMk id="108" creationId="{5B67D19C-8BE7-B896-8EE2-BD20364BB788}"/>
          </ac:spMkLst>
        </pc:spChg>
        <pc:spChg chg="mod">
          <ac:chgData name="QiuTian" userId="d059b521-ee81-481f-be34-ac8650352dd5" providerId="ADAL" clId="{C66083D2-FC5C-0545-90E0-A9B527654B88}" dt="2023-03-04T09:02:08.495" v="48" actId="1076"/>
          <ac:spMkLst>
            <pc:docMk/>
            <pc:sldMk cId="1507273825" sldId="949"/>
            <ac:spMk id="109" creationId="{F4D31A19-506F-E204-E3B0-DE8BE21105BE}"/>
          </ac:spMkLst>
        </pc:spChg>
        <pc:spChg chg="mod">
          <ac:chgData name="QiuTian" userId="d059b521-ee81-481f-be34-ac8650352dd5" providerId="ADAL" clId="{C66083D2-FC5C-0545-90E0-A9B527654B88}" dt="2023-03-04T09:02:08.495" v="48" actId="1076"/>
          <ac:spMkLst>
            <pc:docMk/>
            <pc:sldMk cId="1507273825" sldId="949"/>
            <ac:spMk id="110" creationId="{436DECDD-FD73-70A7-2DAD-FFE64A76135C}"/>
          </ac:spMkLst>
        </pc:spChg>
        <pc:spChg chg="mod">
          <ac:chgData name="QiuTian" userId="d059b521-ee81-481f-be34-ac8650352dd5" providerId="ADAL" clId="{C66083D2-FC5C-0545-90E0-A9B527654B88}" dt="2023-03-04T09:02:08.495" v="48" actId="1076"/>
          <ac:spMkLst>
            <pc:docMk/>
            <pc:sldMk cId="1507273825" sldId="949"/>
            <ac:spMk id="111" creationId="{5FEA9AD8-5DE4-3585-9C8B-5A7DF650A9E7}"/>
          </ac:spMkLst>
        </pc:spChg>
        <pc:spChg chg="mod">
          <ac:chgData name="QiuTian" userId="d059b521-ee81-481f-be34-ac8650352dd5" providerId="ADAL" clId="{C66083D2-FC5C-0545-90E0-A9B527654B88}" dt="2023-03-04T09:02:08.495" v="48" actId="1076"/>
          <ac:spMkLst>
            <pc:docMk/>
            <pc:sldMk cId="1507273825" sldId="949"/>
            <ac:spMk id="112" creationId="{6BE87316-E8C0-1859-7BA5-C75F810B3848}"/>
          </ac:spMkLst>
        </pc:spChg>
        <pc:spChg chg="mod">
          <ac:chgData name="QiuTian" userId="d059b521-ee81-481f-be34-ac8650352dd5" providerId="ADAL" clId="{C66083D2-FC5C-0545-90E0-A9B527654B88}" dt="2023-03-04T09:02:08.495" v="48" actId="1076"/>
          <ac:spMkLst>
            <pc:docMk/>
            <pc:sldMk cId="1507273825" sldId="949"/>
            <ac:spMk id="113" creationId="{E59B4D72-E2BB-4000-9E9A-FE8290E9C1DE}"/>
          </ac:spMkLst>
        </pc:spChg>
        <pc:spChg chg="mod">
          <ac:chgData name="QiuTian" userId="d059b521-ee81-481f-be34-ac8650352dd5" providerId="ADAL" clId="{C66083D2-FC5C-0545-90E0-A9B527654B88}" dt="2023-03-04T09:02:08.495" v="48" actId="1076"/>
          <ac:spMkLst>
            <pc:docMk/>
            <pc:sldMk cId="1507273825" sldId="949"/>
            <ac:spMk id="115" creationId="{218D35C7-9921-F0AF-4FB1-81547C60F6D8}"/>
          </ac:spMkLst>
        </pc:spChg>
        <pc:spChg chg="mod">
          <ac:chgData name="QiuTian" userId="d059b521-ee81-481f-be34-ac8650352dd5" providerId="ADAL" clId="{C66083D2-FC5C-0545-90E0-A9B527654B88}" dt="2023-03-04T09:02:08.495" v="48" actId="1076"/>
          <ac:spMkLst>
            <pc:docMk/>
            <pc:sldMk cId="1507273825" sldId="949"/>
            <ac:spMk id="116" creationId="{3A03E209-40F7-CB5A-368A-A1A0E96B64C5}"/>
          </ac:spMkLst>
        </pc:spChg>
        <pc:spChg chg="mod">
          <ac:chgData name="QiuTian" userId="d059b521-ee81-481f-be34-ac8650352dd5" providerId="ADAL" clId="{C66083D2-FC5C-0545-90E0-A9B527654B88}" dt="2023-03-04T09:02:08.495" v="48" actId="1076"/>
          <ac:spMkLst>
            <pc:docMk/>
            <pc:sldMk cId="1507273825" sldId="949"/>
            <ac:spMk id="118" creationId="{E944FD5B-7AE2-AE46-E17D-829072A95F56}"/>
          </ac:spMkLst>
        </pc:spChg>
        <pc:spChg chg="mod">
          <ac:chgData name="QiuTian" userId="d059b521-ee81-481f-be34-ac8650352dd5" providerId="ADAL" clId="{C66083D2-FC5C-0545-90E0-A9B527654B88}" dt="2023-03-04T09:02:08.495" v="48" actId="1076"/>
          <ac:spMkLst>
            <pc:docMk/>
            <pc:sldMk cId="1507273825" sldId="949"/>
            <ac:spMk id="119" creationId="{C74D55CD-F4D6-8E24-E342-1CF97A6DBC0A}"/>
          </ac:spMkLst>
        </pc:spChg>
        <pc:spChg chg="add mod">
          <ac:chgData name="QiuTian" userId="d059b521-ee81-481f-be34-ac8650352dd5" providerId="ADAL" clId="{C66083D2-FC5C-0545-90E0-A9B527654B88}" dt="2023-03-04T09:02:08.495" v="48" actId="1076"/>
          <ac:spMkLst>
            <pc:docMk/>
            <pc:sldMk cId="1507273825" sldId="949"/>
            <ac:spMk id="120" creationId="{7754DE97-95BB-54B6-F398-2A768B2A2166}"/>
          </ac:spMkLst>
        </pc:spChg>
        <pc:spChg chg="add mod">
          <ac:chgData name="QiuTian" userId="d059b521-ee81-481f-be34-ac8650352dd5" providerId="ADAL" clId="{C66083D2-FC5C-0545-90E0-A9B527654B88}" dt="2023-03-04T09:02:08.495" v="48" actId="1076"/>
          <ac:spMkLst>
            <pc:docMk/>
            <pc:sldMk cId="1507273825" sldId="949"/>
            <ac:spMk id="121" creationId="{8DAE21A5-F03D-1ECE-061C-40BABC97FA03}"/>
          </ac:spMkLst>
        </pc:spChg>
        <pc:spChg chg="add mod">
          <ac:chgData name="QiuTian" userId="d059b521-ee81-481f-be34-ac8650352dd5" providerId="ADAL" clId="{C66083D2-FC5C-0545-90E0-A9B527654B88}" dt="2023-03-04T09:02:08.495" v="48" actId="1076"/>
          <ac:spMkLst>
            <pc:docMk/>
            <pc:sldMk cId="1507273825" sldId="949"/>
            <ac:spMk id="122" creationId="{23AEFDB1-9A8C-69B1-FC05-1A5C18E8303D}"/>
          </ac:spMkLst>
        </pc:spChg>
        <pc:spChg chg="add mod">
          <ac:chgData name="QiuTian" userId="d059b521-ee81-481f-be34-ac8650352dd5" providerId="ADAL" clId="{C66083D2-FC5C-0545-90E0-A9B527654B88}" dt="2023-03-04T09:02:08.495" v="48" actId="1076"/>
          <ac:spMkLst>
            <pc:docMk/>
            <pc:sldMk cId="1507273825" sldId="949"/>
            <ac:spMk id="123" creationId="{02A09CF3-ACBE-ED85-3CB5-5227EC8952CF}"/>
          </ac:spMkLst>
        </pc:spChg>
        <pc:spChg chg="add mod">
          <ac:chgData name="QiuTian" userId="d059b521-ee81-481f-be34-ac8650352dd5" providerId="ADAL" clId="{C66083D2-FC5C-0545-90E0-A9B527654B88}" dt="2023-03-04T09:02:08.495" v="48" actId="1076"/>
          <ac:spMkLst>
            <pc:docMk/>
            <pc:sldMk cId="1507273825" sldId="949"/>
            <ac:spMk id="124" creationId="{E89B83DD-7B33-67C0-F410-82819A931348}"/>
          </ac:spMkLst>
        </pc:spChg>
        <pc:grpChg chg="add mod">
          <ac:chgData name="QiuTian" userId="d059b521-ee81-481f-be34-ac8650352dd5" providerId="ADAL" clId="{C66083D2-FC5C-0545-90E0-A9B527654B88}" dt="2023-03-04T09:02:08.495" v="48" actId="1076"/>
          <ac:grpSpMkLst>
            <pc:docMk/>
            <pc:sldMk cId="1507273825" sldId="949"/>
            <ac:grpSpMk id="23" creationId="{ED62953C-D5E2-FBBD-BC72-CE3BF4BB0424}"/>
          </ac:grpSpMkLst>
        </pc:grpChg>
        <pc:grpChg chg="add mod">
          <ac:chgData name="QiuTian" userId="d059b521-ee81-481f-be34-ac8650352dd5" providerId="ADAL" clId="{C66083D2-FC5C-0545-90E0-A9B527654B88}" dt="2023-03-04T09:02:08.495" v="48" actId="1076"/>
          <ac:grpSpMkLst>
            <pc:docMk/>
            <pc:sldMk cId="1507273825" sldId="949"/>
            <ac:grpSpMk id="32" creationId="{194F66DF-3F71-BB7F-9A63-7CF72D8A1A2A}"/>
          </ac:grpSpMkLst>
        </pc:grpChg>
        <pc:grpChg chg="mod">
          <ac:chgData name="QiuTian" userId="d059b521-ee81-481f-be34-ac8650352dd5" providerId="ADAL" clId="{C66083D2-FC5C-0545-90E0-A9B527654B88}" dt="2023-03-04T09:02:08.495" v="48" actId="1076"/>
          <ac:grpSpMkLst>
            <pc:docMk/>
            <pc:sldMk cId="1507273825" sldId="949"/>
            <ac:grpSpMk id="38" creationId="{744AAAE1-642D-B232-CC65-628EF787CB92}"/>
          </ac:grpSpMkLst>
        </pc:grpChg>
        <pc:grpChg chg="mod">
          <ac:chgData name="QiuTian" userId="d059b521-ee81-481f-be34-ac8650352dd5" providerId="ADAL" clId="{C66083D2-FC5C-0545-90E0-A9B527654B88}" dt="2023-03-04T09:02:08.495" v="48" actId="1076"/>
          <ac:grpSpMkLst>
            <pc:docMk/>
            <pc:sldMk cId="1507273825" sldId="949"/>
            <ac:grpSpMk id="39" creationId="{88FC06FE-9839-652E-E9B2-332F55179369}"/>
          </ac:grpSpMkLst>
        </pc:grpChg>
        <pc:grpChg chg="mod">
          <ac:chgData name="QiuTian" userId="d059b521-ee81-481f-be34-ac8650352dd5" providerId="ADAL" clId="{C66083D2-FC5C-0545-90E0-A9B527654B88}" dt="2023-03-04T09:02:08.495" v="48" actId="1076"/>
          <ac:grpSpMkLst>
            <pc:docMk/>
            <pc:sldMk cId="1507273825" sldId="949"/>
            <ac:grpSpMk id="40" creationId="{0A243D62-D3E9-8B8B-A77B-E6710EE58E13}"/>
          </ac:grpSpMkLst>
        </pc:grpChg>
        <pc:grpChg chg="mod">
          <ac:chgData name="QiuTian" userId="d059b521-ee81-481f-be34-ac8650352dd5" providerId="ADAL" clId="{C66083D2-FC5C-0545-90E0-A9B527654B88}" dt="2023-03-04T09:02:08.495" v="48" actId="1076"/>
          <ac:grpSpMkLst>
            <pc:docMk/>
            <pc:sldMk cId="1507273825" sldId="949"/>
            <ac:grpSpMk id="41" creationId="{AD011D34-544E-C74D-6731-C72A0F459690}"/>
          </ac:grpSpMkLst>
        </pc:grpChg>
        <pc:grpChg chg="mod">
          <ac:chgData name="QiuTian" userId="d059b521-ee81-481f-be34-ac8650352dd5" providerId="ADAL" clId="{C66083D2-FC5C-0545-90E0-A9B527654B88}" dt="2023-03-04T09:02:08.495" v="48" actId="1076"/>
          <ac:grpSpMkLst>
            <pc:docMk/>
            <pc:sldMk cId="1507273825" sldId="949"/>
            <ac:grpSpMk id="42" creationId="{2AD248CD-1899-0321-6B26-0CDBF324070C}"/>
          </ac:grpSpMkLst>
        </pc:grpChg>
        <pc:grpChg chg="mod">
          <ac:chgData name="QiuTian" userId="d059b521-ee81-481f-be34-ac8650352dd5" providerId="ADAL" clId="{C66083D2-FC5C-0545-90E0-A9B527654B88}" dt="2023-03-04T09:02:08.495" v="48" actId="1076"/>
          <ac:grpSpMkLst>
            <pc:docMk/>
            <pc:sldMk cId="1507273825" sldId="949"/>
            <ac:grpSpMk id="43" creationId="{47C9E0E8-EDC3-2EDB-42A8-E46F27956A17}"/>
          </ac:grpSpMkLst>
        </pc:grpChg>
        <pc:grpChg chg="mod">
          <ac:chgData name="QiuTian" userId="d059b521-ee81-481f-be34-ac8650352dd5" providerId="ADAL" clId="{C66083D2-FC5C-0545-90E0-A9B527654B88}" dt="2023-03-04T09:02:08.495" v="48" actId="1076"/>
          <ac:grpSpMkLst>
            <pc:docMk/>
            <pc:sldMk cId="1507273825" sldId="949"/>
            <ac:grpSpMk id="44" creationId="{A3C9F719-E4F2-E82E-9F0E-8BC2C17EE223}"/>
          </ac:grpSpMkLst>
        </pc:grpChg>
        <pc:grpChg chg="mod">
          <ac:chgData name="QiuTian" userId="d059b521-ee81-481f-be34-ac8650352dd5" providerId="ADAL" clId="{C66083D2-FC5C-0545-90E0-A9B527654B88}" dt="2023-03-04T09:02:08.495" v="48" actId="1076"/>
          <ac:grpSpMkLst>
            <pc:docMk/>
            <pc:sldMk cId="1507273825" sldId="949"/>
            <ac:grpSpMk id="45" creationId="{127D180A-9FDB-4256-B95A-8575418EE7AA}"/>
          </ac:grpSpMkLst>
        </pc:grpChg>
        <pc:grpChg chg="mod">
          <ac:chgData name="QiuTian" userId="d059b521-ee81-481f-be34-ac8650352dd5" providerId="ADAL" clId="{C66083D2-FC5C-0545-90E0-A9B527654B88}" dt="2023-03-04T09:02:08.495" v="48" actId="1076"/>
          <ac:grpSpMkLst>
            <pc:docMk/>
            <pc:sldMk cId="1507273825" sldId="949"/>
            <ac:grpSpMk id="46" creationId="{928DB691-A7B3-478F-5347-AECE43B82F84}"/>
          </ac:grpSpMkLst>
        </pc:grpChg>
        <pc:grpChg chg="mod">
          <ac:chgData name="QiuTian" userId="d059b521-ee81-481f-be34-ac8650352dd5" providerId="ADAL" clId="{C66083D2-FC5C-0545-90E0-A9B527654B88}" dt="2023-03-04T09:02:08.495" v="48" actId="1076"/>
          <ac:grpSpMkLst>
            <pc:docMk/>
            <pc:sldMk cId="1507273825" sldId="949"/>
            <ac:grpSpMk id="47" creationId="{83141478-C32B-7E06-D348-8A2817799CD9}"/>
          </ac:grpSpMkLst>
        </pc:grpChg>
        <pc:grpChg chg="mod">
          <ac:chgData name="QiuTian" userId="d059b521-ee81-481f-be34-ac8650352dd5" providerId="ADAL" clId="{C66083D2-FC5C-0545-90E0-A9B527654B88}" dt="2023-03-04T09:02:08.495" v="48" actId="1076"/>
          <ac:grpSpMkLst>
            <pc:docMk/>
            <pc:sldMk cId="1507273825" sldId="949"/>
            <ac:grpSpMk id="56" creationId="{791C0D2D-4BCA-561E-CD5B-58A1133735F6}"/>
          </ac:grpSpMkLst>
        </pc:grpChg>
        <pc:grpChg chg="mod">
          <ac:chgData name="QiuTian" userId="d059b521-ee81-481f-be34-ac8650352dd5" providerId="ADAL" clId="{C66083D2-FC5C-0545-90E0-A9B527654B88}" dt="2023-03-04T09:02:08.495" v="48" actId="1076"/>
          <ac:grpSpMkLst>
            <pc:docMk/>
            <pc:sldMk cId="1507273825" sldId="949"/>
            <ac:grpSpMk id="70" creationId="{EC061C49-9BD9-CD2A-553C-C8C2A45C7976}"/>
          </ac:grpSpMkLst>
        </pc:grpChg>
        <pc:grpChg chg="mod">
          <ac:chgData name="QiuTian" userId="d059b521-ee81-481f-be34-ac8650352dd5" providerId="ADAL" clId="{C66083D2-FC5C-0545-90E0-A9B527654B88}" dt="2023-03-04T09:02:08.495" v="48" actId="1076"/>
          <ac:grpSpMkLst>
            <pc:docMk/>
            <pc:sldMk cId="1507273825" sldId="949"/>
            <ac:grpSpMk id="71" creationId="{CA6F701C-2805-149D-D077-604BDF52FBE3}"/>
          </ac:grpSpMkLst>
        </pc:grpChg>
        <pc:grpChg chg="mod">
          <ac:chgData name="QiuTian" userId="d059b521-ee81-481f-be34-ac8650352dd5" providerId="ADAL" clId="{C66083D2-FC5C-0545-90E0-A9B527654B88}" dt="2023-03-04T09:02:08.495" v="48" actId="1076"/>
          <ac:grpSpMkLst>
            <pc:docMk/>
            <pc:sldMk cId="1507273825" sldId="949"/>
            <ac:grpSpMk id="72" creationId="{B3181EE5-358B-58C3-DA56-44CBEB52479E}"/>
          </ac:grpSpMkLst>
        </pc:grpChg>
        <pc:grpChg chg="mod">
          <ac:chgData name="QiuTian" userId="d059b521-ee81-481f-be34-ac8650352dd5" providerId="ADAL" clId="{C66083D2-FC5C-0545-90E0-A9B527654B88}" dt="2023-03-04T09:02:08.495" v="48" actId="1076"/>
          <ac:grpSpMkLst>
            <pc:docMk/>
            <pc:sldMk cId="1507273825" sldId="949"/>
            <ac:grpSpMk id="73" creationId="{67FB1396-1F25-8616-1B90-46396F197ECE}"/>
          </ac:grpSpMkLst>
        </pc:grpChg>
        <pc:grpChg chg="mod">
          <ac:chgData name="QiuTian" userId="d059b521-ee81-481f-be34-ac8650352dd5" providerId="ADAL" clId="{C66083D2-FC5C-0545-90E0-A9B527654B88}" dt="2023-03-04T09:02:08.495" v="48" actId="1076"/>
          <ac:grpSpMkLst>
            <pc:docMk/>
            <pc:sldMk cId="1507273825" sldId="949"/>
            <ac:grpSpMk id="74" creationId="{3683555E-A34E-A471-A004-517E65A11F1F}"/>
          </ac:grpSpMkLst>
        </pc:grpChg>
        <pc:grpChg chg="mod">
          <ac:chgData name="QiuTian" userId="d059b521-ee81-481f-be34-ac8650352dd5" providerId="ADAL" clId="{C66083D2-FC5C-0545-90E0-A9B527654B88}" dt="2023-03-04T09:02:08.495" v="48" actId="1076"/>
          <ac:grpSpMkLst>
            <pc:docMk/>
            <pc:sldMk cId="1507273825" sldId="949"/>
            <ac:grpSpMk id="75" creationId="{4ED37E56-6F90-0EB6-46D1-20B4AB641933}"/>
          </ac:grpSpMkLst>
        </pc:grpChg>
        <pc:grpChg chg="mod">
          <ac:chgData name="QiuTian" userId="d059b521-ee81-481f-be34-ac8650352dd5" providerId="ADAL" clId="{C66083D2-FC5C-0545-90E0-A9B527654B88}" dt="2023-03-04T09:02:08.495" v="48" actId="1076"/>
          <ac:grpSpMkLst>
            <pc:docMk/>
            <pc:sldMk cId="1507273825" sldId="949"/>
            <ac:grpSpMk id="76" creationId="{4BFFCD78-2D19-88AC-4A62-7C5567D8980A}"/>
          </ac:grpSpMkLst>
        </pc:grpChg>
        <pc:grpChg chg="mod">
          <ac:chgData name="QiuTian" userId="d059b521-ee81-481f-be34-ac8650352dd5" providerId="ADAL" clId="{C66083D2-FC5C-0545-90E0-A9B527654B88}" dt="2023-03-04T09:02:08.495" v="48" actId="1076"/>
          <ac:grpSpMkLst>
            <pc:docMk/>
            <pc:sldMk cId="1507273825" sldId="949"/>
            <ac:grpSpMk id="77" creationId="{E312FCDD-BCA3-DED6-D6BC-AA5CF3DD11B3}"/>
          </ac:grpSpMkLst>
        </pc:grpChg>
        <pc:grpChg chg="add mod">
          <ac:chgData name="QiuTian" userId="d059b521-ee81-481f-be34-ac8650352dd5" providerId="ADAL" clId="{C66083D2-FC5C-0545-90E0-A9B527654B88}" dt="2023-03-04T09:02:08.495" v="48" actId="1076"/>
          <ac:grpSpMkLst>
            <pc:docMk/>
            <pc:sldMk cId="1507273825" sldId="949"/>
            <ac:grpSpMk id="114" creationId="{9919C493-444C-DE2D-1364-5DC082F37EEC}"/>
          </ac:grpSpMkLst>
        </pc:grpChg>
        <pc:grpChg chg="add mod">
          <ac:chgData name="QiuTian" userId="d059b521-ee81-481f-be34-ac8650352dd5" providerId="ADAL" clId="{C66083D2-FC5C-0545-90E0-A9B527654B88}" dt="2023-03-04T09:02:08.495" v="48" actId="1076"/>
          <ac:grpSpMkLst>
            <pc:docMk/>
            <pc:sldMk cId="1507273825" sldId="949"/>
            <ac:grpSpMk id="117" creationId="{13AA3352-784C-E699-4E71-BF4971318E87}"/>
          </ac:grpSpMkLst>
        </pc:grpChg>
        <pc:graphicFrameChg chg="add mod">
          <ac:chgData name="QiuTian" userId="d059b521-ee81-481f-be34-ac8650352dd5" providerId="ADAL" clId="{C66083D2-FC5C-0545-90E0-A9B527654B88}" dt="2023-03-04T09:02:08.495" v="48" actId="1076"/>
          <ac:graphicFrameMkLst>
            <pc:docMk/>
            <pc:sldMk cId="1507273825" sldId="949"/>
            <ac:graphicFrameMk id="15" creationId="{2BD42614-A885-51D2-2DB0-BB4557AE7143}"/>
          </ac:graphicFrameMkLst>
        </pc:graphicFrameChg>
        <pc:graphicFrameChg chg="add mod">
          <ac:chgData name="QiuTian" userId="d059b521-ee81-481f-be34-ac8650352dd5" providerId="ADAL" clId="{C66083D2-FC5C-0545-90E0-A9B527654B88}" dt="2023-03-04T09:02:08.495" v="48" actId="1076"/>
          <ac:graphicFrameMkLst>
            <pc:docMk/>
            <pc:sldMk cId="1507273825" sldId="949"/>
            <ac:graphicFrameMk id="20" creationId="{CB41A62F-AF27-3F1B-5697-54623F7BF787}"/>
          </ac:graphicFrameMkLst>
        </pc:graphicFrameChg>
        <pc:graphicFrameChg chg="mod">
          <ac:chgData name="QiuTian" userId="d059b521-ee81-481f-be34-ac8650352dd5" providerId="ADAL" clId="{C66083D2-FC5C-0545-90E0-A9B527654B88}" dt="2023-03-04T09:02:08.495" v="48" actId="1076"/>
          <ac:graphicFrameMkLst>
            <pc:docMk/>
            <pc:sldMk cId="1507273825" sldId="949"/>
            <ac:graphicFrameMk id="25" creationId="{0588BC80-09C8-028D-BE90-CA110D14B967}"/>
          </ac:graphicFrameMkLst>
        </pc:graphicFrameChg>
      </pc:sldChg>
      <pc:sldChg chg="addSp delSp modSp add modAnim">
        <pc:chgData name="QiuTian" userId="d059b521-ee81-481f-be34-ac8650352dd5" providerId="ADAL" clId="{C66083D2-FC5C-0545-90E0-A9B527654B88}" dt="2023-03-04T09:10:18.362" v="126"/>
        <pc:sldMkLst>
          <pc:docMk/>
          <pc:sldMk cId="3485580002" sldId="950"/>
        </pc:sldMkLst>
        <pc:spChg chg="add mod">
          <ac:chgData name="QiuTian" userId="d059b521-ee81-481f-be34-ac8650352dd5" providerId="ADAL" clId="{C66083D2-FC5C-0545-90E0-A9B527654B88}" dt="2023-03-04T09:10:18.362" v="126"/>
          <ac:spMkLst>
            <pc:docMk/>
            <pc:sldMk cId="3485580002" sldId="950"/>
            <ac:spMk id="2" creationId="{B3E15ECC-0E85-E079-8E85-6E655248A2F6}"/>
          </ac:spMkLst>
        </pc:spChg>
        <pc:spChg chg="del">
          <ac:chgData name="QiuTian" userId="d059b521-ee81-481f-be34-ac8650352dd5" providerId="ADAL" clId="{C66083D2-FC5C-0545-90E0-A9B527654B88}" dt="2023-03-04T09:09:57.208" v="123"/>
          <ac:spMkLst>
            <pc:docMk/>
            <pc:sldMk cId="3485580002" sldId="950"/>
            <ac:spMk id="5" creationId="{959057A3-0087-D824-6484-FE8805CD1536}"/>
          </ac:spMkLst>
        </pc:spChg>
        <pc:spChg chg="add mod">
          <ac:chgData name="QiuTian" userId="d059b521-ee81-481f-be34-ac8650352dd5" providerId="ADAL" clId="{C66083D2-FC5C-0545-90E0-A9B527654B88}" dt="2023-03-04T09:02:20.549" v="50" actId="1076"/>
          <ac:spMkLst>
            <pc:docMk/>
            <pc:sldMk cId="3485580002" sldId="950"/>
            <ac:spMk id="6" creationId="{3E545919-9644-E243-BEC8-5698409130C2}"/>
          </ac:spMkLst>
        </pc:spChg>
        <pc:spChg chg="add mod">
          <ac:chgData name="QiuTian" userId="d059b521-ee81-481f-be34-ac8650352dd5" providerId="ADAL" clId="{C66083D2-FC5C-0545-90E0-A9B527654B88}" dt="2023-03-04T09:02:20.549" v="50" actId="1076"/>
          <ac:spMkLst>
            <pc:docMk/>
            <pc:sldMk cId="3485580002" sldId="950"/>
            <ac:spMk id="7" creationId="{66621F54-61C6-A714-6CB3-DD873237B03B}"/>
          </ac:spMkLst>
        </pc:spChg>
        <pc:spChg chg="add mod">
          <ac:chgData name="QiuTian" userId="d059b521-ee81-481f-be34-ac8650352dd5" providerId="ADAL" clId="{C66083D2-FC5C-0545-90E0-A9B527654B88}" dt="2023-03-04T09:02:20.549" v="50" actId="1076"/>
          <ac:spMkLst>
            <pc:docMk/>
            <pc:sldMk cId="3485580002" sldId="950"/>
            <ac:spMk id="8" creationId="{BA3FCE8A-DADB-2F1F-AD6B-70652486D3B7}"/>
          </ac:spMkLst>
        </pc:spChg>
        <pc:spChg chg="add mod">
          <ac:chgData name="QiuTian" userId="d059b521-ee81-481f-be34-ac8650352dd5" providerId="ADAL" clId="{C66083D2-FC5C-0545-90E0-A9B527654B88}" dt="2023-03-04T09:02:20.549" v="50" actId="1076"/>
          <ac:spMkLst>
            <pc:docMk/>
            <pc:sldMk cId="3485580002" sldId="950"/>
            <ac:spMk id="9" creationId="{AD70F6E8-8098-A728-9BB4-BC0E7601B058}"/>
          </ac:spMkLst>
        </pc:spChg>
        <pc:spChg chg="add mod">
          <ac:chgData name="QiuTian" userId="d059b521-ee81-481f-be34-ac8650352dd5" providerId="ADAL" clId="{C66083D2-FC5C-0545-90E0-A9B527654B88}" dt="2023-03-04T09:02:20.549" v="50" actId="1076"/>
          <ac:spMkLst>
            <pc:docMk/>
            <pc:sldMk cId="3485580002" sldId="950"/>
            <ac:spMk id="10" creationId="{3C569AB8-CF39-ACBE-E920-3E750B4EDADC}"/>
          </ac:spMkLst>
        </pc:spChg>
        <pc:spChg chg="add mod">
          <ac:chgData name="QiuTian" userId="d059b521-ee81-481f-be34-ac8650352dd5" providerId="ADAL" clId="{C66083D2-FC5C-0545-90E0-A9B527654B88}" dt="2023-03-04T09:02:20.549" v="50" actId="1076"/>
          <ac:spMkLst>
            <pc:docMk/>
            <pc:sldMk cId="3485580002" sldId="950"/>
            <ac:spMk id="11" creationId="{3EEEFF26-3EC3-2DFD-581C-9081FFAB7FFD}"/>
          </ac:spMkLst>
        </pc:spChg>
        <pc:spChg chg="add mod">
          <ac:chgData name="QiuTian" userId="d059b521-ee81-481f-be34-ac8650352dd5" providerId="ADAL" clId="{C66083D2-FC5C-0545-90E0-A9B527654B88}" dt="2023-03-04T09:02:20.549" v="50" actId="1076"/>
          <ac:spMkLst>
            <pc:docMk/>
            <pc:sldMk cId="3485580002" sldId="950"/>
            <ac:spMk id="12" creationId="{CF317667-818E-F7C1-AB74-A2C2E8E5AC7C}"/>
          </ac:spMkLst>
        </pc:spChg>
        <pc:spChg chg="add mod">
          <ac:chgData name="QiuTian" userId="d059b521-ee81-481f-be34-ac8650352dd5" providerId="ADAL" clId="{C66083D2-FC5C-0545-90E0-A9B527654B88}" dt="2023-03-04T09:02:20.549" v="50" actId="1076"/>
          <ac:spMkLst>
            <pc:docMk/>
            <pc:sldMk cId="3485580002" sldId="950"/>
            <ac:spMk id="13" creationId="{0FED1DE2-18B5-E74B-0227-975F37D74F17}"/>
          </ac:spMkLst>
        </pc:spChg>
        <pc:spChg chg="add mod">
          <ac:chgData name="QiuTian" userId="d059b521-ee81-481f-be34-ac8650352dd5" providerId="ADAL" clId="{C66083D2-FC5C-0545-90E0-A9B527654B88}" dt="2023-03-04T09:02:20.549" v="50" actId="1076"/>
          <ac:spMkLst>
            <pc:docMk/>
            <pc:sldMk cId="3485580002" sldId="950"/>
            <ac:spMk id="14" creationId="{40E7829F-1351-904D-CCD6-1E67CB357276}"/>
          </ac:spMkLst>
        </pc:spChg>
        <pc:spChg chg="add mod">
          <ac:chgData name="QiuTian" userId="d059b521-ee81-481f-be34-ac8650352dd5" providerId="ADAL" clId="{C66083D2-FC5C-0545-90E0-A9B527654B88}" dt="2023-03-04T09:02:20.549" v="50" actId="1076"/>
          <ac:spMkLst>
            <pc:docMk/>
            <pc:sldMk cId="3485580002" sldId="950"/>
            <ac:spMk id="15" creationId="{6C1DA44D-C805-50F8-55C8-716F758D4412}"/>
          </ac:spMkLst>
        </pc:spChg>
        <pc:spChg chg="add mod">
          <ac:chgData name="QiuTian" userId="d059b521-ee81-481f-be34-ac8650352dd5" providerId="ADAL" clId="{C66083D2-FC5C-0545-90E0-A9B527654B88}" dt="2023-03-04T09:02:20.549" v="50" actId="1076"/>
          <ac:spMkLst>
            <pc:docMk/>
            <pc:sldMk cId="3485580002" sldId="950"/>
            <ac:spMk id="16" creationId="{102C5F00-4962-95B0-0E80-16645FFC4636}"/>
          </ac:spMkLst>
        </pc:spChg>
        <pc:spChg chg="add mod">
          <ac:chgData name="QiuTian" userId="d059b521-ee81-481f-be34-ac8650352dd5" providerId="ADAL" clId="{C66083D2-FC5C-0545-90E0-A9B527654B88}" dt="2023-03-04T09:02:20.549" v="50" actId="1076"/>
          <ac:spMkLst>
            <pc:docMk/>
            <pc:sldMk cId="3485580002" sldId="950"/>
            <ac:spMk id="17" creationId="{17502C94-C6E6-75A8-984B-1415D9DCB27C}"/>
          </ac:spMkLst>
        </pc:spChg>
        <pc:spChg chg="add mod">
          <ac:chgData name="QiuTian" userId="d059b521-ee81-481f-be34-ac8650352dd5" providerId="ADAL" clId="{C66083D2-FC5C-0545-90E0-A9B527654B88}" dt="2023-03-04T09:02:20.549" v="50" actId="1076"/>
          <ac:spMkLst>
            <pc:docMk/>
            <pc:sldMk cId="3485580002" sldId="950"/>
            <ac:spMk id="18" creationId="{55722E78-CAFB-96C5-0DAA-C4173F8AF096}"/>
          </ac:spMkLst>
        </pc:spChg>
        <pc:spChg chg="mod">
          <ac:chgData name="QiuTian" userId="d059b521-ee81-481f-be34-ac8650352dd5" providerId="ADAL" clId="{C66083D2-FC5C-0545-90E0-A9B527654B88}" dt="2023-03-04T09:02:20.549" v="50" actId="1076"/>
          <ac:spMkLst>
            <pc:docMk/>
            <pc:sldMk cId="3485580002" sldId="950"/>
            <ac:spMk id="20" creationId="{4E8F310F-8E0A-BEB3-E709-A99544F8AA11}"/>
          </ac:spMkLst>
        </pc:spChg>
        <pc:spChg chg="mod">
          <ac:chgData name="QiuTian" userId="d059b521-ee81-481f-be34-ac8650352dd5" providerId="ADAL" clId="{C66083D2-FC5C-0545-90E0-A9B527654B88}" dt="2023-03-04T09:02:20.549" v="50" actId="1076"/>
          <ac:spMkLst>
            <pc:docMk/>
            <pc:sldMk cId="3485580002" sldId="950"/>
            <ac:spMk id="21" creationId="{265415CD-5263-96CE-6192-8FCA9B7AF0E8}"/>
          </ac:spMkLst>
        </pc:spChg>
        <pc:spChg chg="mod">
          <ac:chgData name="QiuTian" userId="d059b521-ee81-481f-be34-ac8650352dd5" providerId="ADAL" clId="{C66083D2-FC5C-0545-90E0-A9B527654B88}" dt="2023-03-04T09:02:20.549" v="50" actId="1076"/>
          <ac:spMkLst>
            <pc:docMk/>
            <pc:sldMk cId="3485580002" sldId="950"/>
            <ac:spMk id="22" creationId="{3E66212D-331F-0B90-FB67-0390C0F722B8}"/>
          </ac:spMkLst>
        </pc:spChg>
        <pc:spChg chg="mod">
          <ac:chgData name="QiuTian" userId="d059b521-ee81-481f-be34-ac8650352dd5" providerId="ADAL" clId="{C66083D2-FC5C-0545-90E0-A9B527654B88}" dt="2023-03-04T09:02:20.549" v="50" actId="1076"/>
          <ac:spMkLst>
            <pc:docMk/>
            <pc:sldMk cId="3485580002" sldId="950"/>
            <ac:spMk id="23" creationId="{B1977CCC-F3FD-8C6E-9527-0266BF22029F}"/>
          </ac:spMkLst>
        </pc:spChg>
        <pc:spChg chg="mod">
          <ac:chgData name="QiuTian" userId="d059b521-ee81-481f-be34-ac8650352dd5" providerId="ADAL" clId="{C66083D2-FC5C-0545-90E0-A9B527654B88}" dt="2023-03-04T09:02:20.549" v="50" actId="1076"/>
          <ac:spMkLst>
            <pc:docMk/>
            <pc:sldMk cId="3485580002" sldId="950"/>
            <ac:spMk id="24" creationId="{FAC058D3-8B15-3C2A-4A3D-93CCEE382EBD}"/>
          </ac:spMkLst>
        </pc:spChg>
        <pc:spChg chg="mod">
          <ac:chgData name="QiuTian" userId="d059b521-ee81-481f-be34-ac8650352dd5" providerId="ADAL" clId="{C66083D2-FC5C-0545-90E0-A9B527654B88}" dt="2023-03-04T09:02:20.549" v="50" actId="1076"/>
          <ac:spMkLst>
            <pc:docMk/>
            <pc:sldMk cId="3485580002" sldId="950"/>
            <ac:spMk id="25" creationId="{A12AF3E2-2BAA-ECC3-1778-80B03B412C76}"/>
          </ac:spMkLst>
        </pc:spChg>
        <pc:spChg chg="mod">
          <ac:chgData name="QiuTian" userId="d059b521-ee81-481f-be34-ac8650352dd5" providerId="ADAL" clId="{C66083D2-FC5C-0545-90E0-A9B527654B88}" dt="2023-03-04T09:02:20.549" v="50" actId="1076"/>
          <ac:spMkLst>
            <pc:docMk/>
            <pc:sldMk cId="3485580002" sldId="950"/>
            <ac:spMk id="26" creationId="{687BAC4C-E351-1B33-34AA-5BC1950EB146}"/>
          </ac:spMkLst>
        </pc:spChg>
        <pc:spChg chg="mod">
          <ac:chgData name="QiuTian" userId="d059b521-ee81-481f-be34-ac8650352dd5" providerId="ADAL" clId="{C66083D2-FC5C-0545-90E0-A9B527654B88}" dt="2023-03-04T09:02:20.549" v="50" actId="1076"/>
          <ac:spMkLst>
            <pc:docMk/>
            <pc:sldMk cId="3485580002" sldId="950"/>
            <ac:spMk id="27" creationId="{32BFEE31-A60F-81EA-DEE0-AB9C645E9BB2}"/>
          </ac:spMkLst>
        </pc:spChg>
        <pc:spChg chg="mod">
          <ac:chgData name="QiuTian" userId="d059b521-ee81-481f-be34-ac8650352dd5" providerId="ADAL" clId="{C66083D2-FC5C-0545-90E0-A9B527654B88}" dt="2023-03-04T09:02:20.549" v="50" actId="1076"/>
          <ac:spMkLst>
            <pc:docMk/>
            <pc:sldMk cId="3485580002" sldId="950"/>
            <ac:spMk id="28" creationId="{A7CC3C04-7AC8-F98E-2525-70AC66A3DA11}"/>
          </ac:spMkLst>
        </pc:spChg>
        <pc:spChg chg="mod">
          <ac:chgData name="QiuTian" userId="d059b521-ee81-481f-be34-ac8650352dd5" providerId="ADAL" clId="{C66083D2-FC5C-0545-90E0-A9B527654B88}" dt="2023-03-04T09:02:20.549" v="50" actId="1076"/>
          <ac:spMkLst>
            <pc:docMk/>
            <pc:sldMk cId="3485580002" sldId="950"/>
            <ac:spMk id="29" creationId="{3391BE05-A0EE-CD99-B81D-D65741A0D557}"/>
          </ac:spMkLst>
        </pc:spChg>
        <pc:spChg chg="mod">
          <ac:chgData name="QiuTian" userId="d059b521-ee81-481f-be34-ac8650352dd5" providerId="ADAL" clId="{C66083D2-FC5C-0545-90E0-A9B527654B88}" dt="2023-03-04T09:02:20.549" v="50" actId="1076"/>
          <ac:spMkLst>
            <pc:docMk/>
            <pc:sldMk cId="3485580002" sldId="950"/>
            <ac:spMk id="30" creationId="{32DB5736-3D42-9F18-6105-E314CD5ED20E}"/>
          </ac:spMkLst>
        </pc:spChg>
        <pc:spChg chg="mod">
          <ac:chgData name="QiuTian" userId="d059b521-ee81-481f-be34-ac8650352dd5" providerId="ADAL" clId="{C66083D2-FC5C-0545-90E0-A9B527654B88}" dt="2023-03-04T09:02:20.549" v="50" actId="1076"/>
          <ac:spMkLst>
            <pc:docMk/>
            <pc:sldMk cId="3485580002" sldId="950"/>
            <ac:spMk id="31" creationId="{8F524AAD-B2EF-56EE-69BC-B41DF9DFE623}"/>
          </ac:spMkLst>
        </pc:spChg>
        <pc:spChg chg="mod">
          <ac:chgData name="QiuTian" userId="d059b521-ee81-481f-be34-ac8650352dd5" providerId="ADAL" clId="{C66083D2-FC5C-0545-90E0-A9B527654B88}" dt="2023-03-04T09:02:20.549" v="50" actId="1076"/>
          <ac:spMkLst>
            <pc:docMk/>
            <pc:sldMk cId="3485580002" sldId="950"/>
            <ac:spMk id="32" creationId="{B15CA1DA-CDA3-3D10-D60F-2A1491F49BDD}"/>
          </ac:spMkLst>
        </pc:spChg>
        <pc:spChg chg="mod">
          <ac:chgData name="QiuTian" userId="d059b521-ee81-481f-be34-ac8650352dd5" providerId="ADAL" clId="{C66083D2-FC5C-0545-90E0-A9B527654B88}" dt="2023-03-04T09:02:20.549" v="50" actId="1076"/>
          <ac:spMkLst>
            <pc:docMk/>
            <pc:sldMk cId="3485580002" sldId="950"/>
            <ac:spMk id="33" creationId="{37311D99-9684-C838-BD7F-274563F9428F}"/>
          </ac:spMkLst>
        </pc:spChg>
        <pc:spChg chg="mod">
          <ac:chgData name="QiuTian" userId="d059b521-ee81-481f-be34-ac8650352dd5" providerId="ADAL" clId="{C66083D2-FC5C-0545-90E0-A9B527654B88}" dt="2023-03-04T09:02:20.549" v="50" actId="1076"/>
          <ac:spMkLst>
            <pc:docMk/>
            <pc:sldMk cId="3485580002" sldId="950"/>
            <ac:spMk id="34" creationId="{6FCE9AA9-2183-B50A-A85B-EF0FB85E9347}"/>
          </ac:spMkLst>
        </pc:spChg>
        <pc:spChg chg="mod">
          <ac:chgData name="QiuTian" userId="d059b521-ee81-481f-be34-ac8650352dd5" providerId="ADAL" clId="{C66083D2-FC5C-0545-90E0-A9B527654B88}" dt="2023-03-04T09:02:20.549" v="50" actId="1076"/>
          <ac:spMkLst>
            <pc:docMk/>
            <pc:sldMk cId="3485580002" sldId="950"/>
            <ac:spMk id="35" creationId="{1F83F007-FBE2-0DCF-46A0-54AC8357F906}"/>
          </ac:spMkLst>
        </pc:spChg>
        <pc:spChg chg="mod">
          <ac:chgData name="QiuTian" userId="d059b521-ee81-481f-be34-ac8650352dd5" providerId="ADAL" clId="{C66083D2-FC5C-0545-90E0-A9B527654B88}" dt="2023-03-04T09:02:20.549" v="50" actId="1076"/>
          <ac:spMkLst>
            <pc:docMk/>
            <pc:sldMk cId="3485580002" sldId="950"/>
            <ac:spMk id="36" creationId="{C08186B7-A89B-4C69-DAB7-5F3E633D28F2}"/>
          </ac:spMkLst>
        </pc:spChg>
        <pc:spChg chg="mod">
          <ac:chgData name="QiuTian" userId="d059b521-ee81-481f-be34-ac8650352dd5" providerId="ADAL" clId="{C66083D2-FC5C-0545-90E0-A9B527654B88}" dt="2023-03-04T09:02:20.549" v="50" actId="1076"/>
          <ac:spMkLst>
            <pc:docMk/>
            <pc:sldMk cId="3485580002" sldId="950"/>
            <ac:spMk id="37" creationId="{B3B5FA69-B31A-4458-8C33-D6F158E6D668}"/>
          </ac:spMkLst>
        </pc:spChg>
        <pc:spChg chg="mod">
          <ac:chgData name="QiuTian" userId="d059b521-ee81-481f-be34-ac8650352dd5" providerId="ADAL" clId="{C66083D2-FC5C-0545-90E0-A9B527654B88}" dt="2023-03-04T09:02:20.549" v="50" actId="1076"/>
          <ac:spMkLst>
            <pc:docMk/>
            <pc:sldMk cId="3485580002" sldId="950"/>
            <ac:spMk id="38" creationId="{36033CC0-42D3-CE45-52B4-AE87C1716D7A}"/>
          </ac:spMkLst>
        </pc:spChg>
        <pc:spChg chg="mod">
          <ac:chgData name="QiuTian" userId="d059b521-ee81-481f-be34-ac8650352dd5" providerId="ADAL" clId="{C66083D2-FC5C-0545-90E0-A9B527654B88}" dt="2023-03-04T09:02:20.549" v="50" actId="1076"/>
          <ac:spMkLst>
            <pc:docMk/>
            <pc:sldMk cId="3485580002" sldId="950"/>
            <ac:spMk id="39" creationId="{7D8DFC89-09D0-8C12-B94C-0195F4013921}"/>
          </ac:spMkLst>
        </pc:spChg>
        <pc:spChg chg="mod">
          <ac:chgData name="QiuTian" userId="d059b521-ee81-481f-be34-ac8650352dd5" providerId="ADAL" clId="{C66083D2-FC5C-0545-90E0-A9B527654B88}" dt="2023-03-04T09:02:20.549" v="50" actId="1076"/>
          <ac:spMkLst>
            <pc:docMk/>
            <pc:sldMk cId="3485580002" sldId="950"/>
            <ac:spMk id="40" creationId="{29E66C7A-75A1-D161-ED7A-311ECBA40BAF}"/>
          </ac:spMkLst>
        </pc:spChg>
        <pc:spChg chg="mod">
          <ac:chgData name="QiuTian" userId="d059b521-ee81-481f-be34-ac8650352dd5" providerId="ADAL" clId="{C66083D2-FC5C-0545-90E0-A9B527654B88}" dt="2023-03-04T09:02:20.549" v="50" actId="1076"/>
          <ac:spMkLst>
            <pc:docMk/>
            <pc:sldMk cId="3485580002" sldId="950"/>
            <ac:spMk id="41" creationId="{70221C21-BA9B-958A-BA6A-03ABF8B861E9}"/>
          </ac:spMkLst>
        </pc:spChg>
        <pc:spChg chg="mod">
          <ac:chgData name="QiuTian" userId="d059b521-ee81-481f-be34-ac8650352dd5" providerId="ADAL" clId="{C66083D2-FC5C-0545-90E0-A9B527654B88}" dt="2023-03-04T09:02:20.549" v="50" actId="1076"/>
          <ac:spMkLst>
            <pc:docMk/>
            <pc:sldMk cId="3485580002" sldId="950"/>
            <ac:spMk id="42" creationId="{1CEFA3CB-6B37-3FBF-2542-B468672AF9FE}"/>
          </ac:spMkLst>
        </pc:spChg>
        <pc:spChg chg="mod">
          <ac:chgData name="QiuTian" userId="d059b521-ee81-481f-be34-ac8650352dd5" providerId="ADAL" clId="{C66083D2-FC5C-0545-90E0-A9B527654B88}" dt="2023-03-04T09:02:20.549" v="50" actId="1076"/>
          <ac:spMkLst>
            <pc:docMk/>
            <pc:sldMk cId="3485580002" sldId="950"/>
            <ac:spMk id="43" creationId="{DD231A0E-94B4-8EE4-18DA-9CC279D9B207}"/>
          </ac:spMkLst>
        </pc:spChg>
        <pc:spChg chg="mod">
          <ac:chgData name="QiuTian" userId="d059b521-ee81-481f-be34-ac8650352dd5" providerId="ADAL" clId="{C66083D2-FC5C-0545-90E0-A9B527654B88}" dt="2023-03-04T09:02:20.549" v="50" actId="1076"/>
          <ac:spMkLst>
            <pc:docMk/>
            <pc:sldMk cId="3485580002" sldId="950"/>
            <ac:spMk id="44" creationId="{D4C3A8EC-0CF8-88A8-5ABA-48CD0572B0C0}"/>
          </ac:spMkLst>
        </pc:spChg>
        <pc:spChg chg="mod">
          <ac:chgData name="QiuTian" userId="d059b521-ee81-481f-be34-ac8650352dd5" providerId="ADAL" clId="{C66083D2-FC5C-0545-90E0-A9B527654B88}" dt="2023-03-04T09:02:20.549" v="50" actId="1076"/>
          <ac:spMkLst>
            <pc:docMk/>
            <pc:sldMk cId="3485580002" sldId="950"/>
            <ac:spMk id="45" creationId="{EDA15FC2-6509-6253-2998-97811049D228}"/>
          </ac:spMkLst>
        </pc:spChg>
        <pc:spChg chg="mod">
          <ac:chgData name="QiuTian" userId="d059b521-ee81-481f-be34-ac8650352dd5" providerId="ADAL" clId="{C66083D2-FC5C-0545-90E0-A9B527654B88}" dt="2023-03-04T09:02:20.549" v="50" actId="1076"/>
          <ac:spMkLst>
            <pc:docMk/>
            <pc:sldMk cId="3485580002" sldId="950"/>
            <ac:spMk id="46" creationId="{69AEC5A5-AFB6-A0FE-F227-B3A2F3165D9D}"/>
          </ac:spMkLst>
        </pc:spChg>
        <pc:spChg chg="mod">
          <ac:chgData name="QiuTian" userId="d059b521-ee81-481f-be34-ac8650352dd5" providerId="ADAL" clId="{C66083D2-FC5C-0545-90E0-A9B527654B88}" dt="2023-03-04T09:02:20.549" v="50" actId="1076"/>
          <ac:spMkLst>
            <pc:docMk/>
            <pc:sldMk cId="3485580002" sldId="950"/>
            <ac:spMk id="47" creationId="{694ACA91-F44C-13A6-7905-AB5DD702C129}"/>
          </ac:spMkLst>
        </pc:spChg>
        <pc:spChg chg="mod">
          <ac:chgData name="QiuTian" userId="d059b521-ee81-481f-be34-ac8650352dd5" providerId="ADAL" clId="{C66083D2-FC5C-0545-90E0-A9B527654B88}" dt="2023-03-04T09:02:20.549" v="50" actId="1076"/>
          <ac:spMkLst>
            <pc:docMk/>
            <pc:sldMk cId="3485580002" sldId="950"/>
            <ac:spMk id="48" creationId="{99BF6FCE-FC49-355F-B74E-602446E1A213}"/>
          </ac:spMkLst>
        </pc:spChg>
        <pc:spChg chg="mod">
          <ac:chgData name="QiuTian" userId="d059b521-ee81-481f-be34-ac8650352dd5" providerId="ADAL" clId="{C66083D2-FC5C-0545-90E0-A9B527654B88}" dt="2023-03-04T09:02:20.549" v="50" actId="1076"/>
          <ac:spMkLst>
            <pc:docMk/>
            <pc:sldMk cId="3485580002" sldId="950"/>
            <ac:spMk id="49" creationId="{CE9D3CD0-E968-5642-5633-9E1DE15EF938}"/>
          </ac:spMkLst>
        </pc:spChg>
        <pc:spChg chg="mod">
          <ac:chgData name="QiuTian" userId="d059b521-ee81-481f-be34-ac8650352dd5" providerId="ADAL" clId="{C66083D2-FC5C-0545-90E0-A9B527654B88}" dt="2023-03-04T09:02:20.549" v="50" actId="1076"/>
          <ac:spMkLst>
            <pc:docMk/>
            <pc:sldMk cId="3485580002" sldId="950"/>
            <ac:spMk id="50" creationId="{1198AD7C-6E20-947A-67D0-EDE1DAAD555A}"/>
          </ac:spMkLst>
        </pc:spChg>
        <pc:spChg chg="mod">
          <ac:chgData name="QiuTian" userId="d059b521-ee81-481f-be34-ac8650352dd5" providerId="ADAL" clId="{C66083D2-FC5C-0545-90E0-A9B527654B88}" dt="2023-03-04T09:02:20.549" v="50" actId="1076"/>
          <ac:spMkLst>
            <pc:docMk/>
            <pc:sldMk cId="3485580002" sldId="950"/>
            <ac:spMk id="51" creationId="{7190596F-DD74-6ED4-DD71-AB4A2496E3C7}"/>
          </ac:spMkLst>
        </pc:spChg>
        <pc:spChg chg="mod">
          <ac:chgData name="QiuTian" userId="d059b521-ee81-481f-be34-ac8650352dd5" providerId="ADAL" clId="{C66083D2-FC5C-0545-90E0-A9B527654B88}" dt="2023-03-04T09:02:20.549" v="50" actId="1076"/>
          <ac:spMkLst>
            <pc:docMk/>
            <pc:sldMk cId="3485580002" sldId="950"/>
            <ac:spMk id="52" creationId="{DD7A6C25-79AC-B9D1-37FA-9A9BBCE8A1FB}"/>
          </ac:spMkLst>
        </pc:spChg>
        <pc:spChg chg="mod">
          <ac:chgData name="QiuTian" userId="d059b521-ee81-481f-be34-ac8650352dd5" providerId="ADAL" clId="{C66083D2-FC5C-0545-90E0-A9B527654B88}" dt="2023-03-04T09:02:20.549" v="50" actId="1076"/>
          <ac:spMkLst>
            <pc:docMk/>
            <pc:sldMk cId="3485580002" sldId="950"/>
            <ac:spMk id="53" creationId="{428ED165-787C-FE29-0B85-8328CBDE0BA6}"/>
          </ac:spMkLst>
        </pc:spChg>
        <pc:spChg chg="mod">
          <ac:chgData name="QiuTian" userId="d059b521-ee81-481f-be34-ac8650352dd5" providerId="ADAL" clId="{C66083D2-FC5C-0545-90E0-A9B527654B88}" dt="2023-03-04T09:02:20.549" v="50" actId="1076"/>
          <ac:spMkLst>
            <pc:docMk/>
            <pc:sldMk cId="3485580002" sldId="950"/>
            <ac:spMk id="54" creationId="{89B1A5F8-F2EC-1B1C-06E4-A0154CEE8E0C}"/>
          </ac:spMkLst>
        </pc:spChg>
        <pc:spChg chg="mod">
          <ac:chgData name="QiuTian" userId="d059b521-ee81-481f-be34-ac8650352dd5" providerId="ADAL" clId="{C66083D2-FC5C-0545-90E0-A9B527654B88}" dt="2023-03-04T09:02:20.549" v="50" actId="1076"/>
          <ac:spMkLst>
            <pc:docMk/>
            <pc:sldMk cId="3485580002" sldId="950"/>
            <ac:spMk id="55" creationId="{2780116D-9A2F-D40E-E284-8176BEA4C96D}"/>
          </ac:spMkLst>
        </pc:spChg>
        <pc:spChg chg="mod">
          <ac:chgData name="QiuTian" userId="d059b521-ee81-481f-be34-ac8650352dd5" providerId="ADAL" clId="{C66083D2-FC5C-0545-90E0-A9B527654B88}" dt="2023-03-04T09:02:20.549" v="50" actId="1076"/>
          <ac:spMkLst>
            <pc:docMk/>
            <pc:sldMk cId="3485580002" sldId="950"/>
            <ac:spMk id="56" creationId="{F6774C41-D7A6-2551-9428-A9CB6D179E48}"/>
          </ac:spMkLst>
        </pc:spChg>
        <pc:spChg chg="mod">
          <ac:chgData name="QiuTian" userId="d059b521-ee81-481f-be34-ac8650352dd5" providerId="ADAL" clId="{C66083D2-FC5C-0545-90E0-A9B527654B88}" dt="2023-03-04T09:02:20.549" v="50" actId="1076"/>
          <ac:spMkLst>
            <pc:docMk/>
            <pc:sldMk cId="3485580002" sldId="950"/>
            <ac:spMk id="57" creationId="{7908DA40-DA76-4D13-0106-A831D496ED46}"/>
          </ac:spMkLst>
        </pc:spChg>
        <pc:spChg chg="mod">
          <ac:chgData name="QiuTian" userId="d059b521-ee81-481f-be34-ac8650352dd5" providerId="ADAL" clId="{C66083D2-FC5C-0545-90E0-A9B527654B88}" dt="2023-03-04T09:02:20.549" v="50" actId="1076"/>
          <ac:spMkLst>
            <pc:docMk/>
            <pc:sldMk cId="3485580002" sldId="950"/>
            <ac:spMk id="58" creationId="{E69583CE-7731-1DEC-6790-CDE445BCBFCA}"/>
          </ac:spMkLst>
        </pc:spChg>
        <pc:spChg chg="mod">
          <ac:chgData name="QiuTian" userId="d059b521-ee81-481f-be34-ac8650352dd5" providerId="ADAL" clId="{C66083D2-FC5C-0545-90E0-A9B527654B88}" dt="2023-03-04T09:02:20.549" v="50" actId="1076"/>
          <ac:spMkLst>
            <pc:docMk/>
            <pc:sldMk cId="3485580002" sldId="950"/>
            <ac:spMk id="59" creationId="{62A0E552-49B5-9FE0-6BA3-1CE2A3ADE435}"/>
          </ac:spMkLst>
        </pc:spChg>
        <pc:spChg chg="mod">
          <ac:chgData name="QiuTian" userId="d059b521-ee81-481f-be34-ac8650352dd5" providerId="ADAL" clId="{C66083D2-FC5C-0545-90E0-A9B527654B88}" dt="2023-03-04T09:02:20.549" v="50" actId="1076"/>
          <ac:spMkLst>
            <pc:docMk/>
            <pc:sldMk cId="3485580002" sldId="950"/>
            <ac:spMk id="60" creationId="{4ECF9BFE-95EA-97F7-3967-00394A7B7EF1}"/>
          </ac:spMkLst>
        </pc:spChg>
        <pc:spChg chg="mod">
          <ac:chgData name="QiuTian" userId="d059b521-ee81-481f-be34-ac8650352dd5" providerId="ADAL" clId="{C66083D2-FC5C-0545-90E0-A9B527654B88}" dt="2023-03-04T09:02:20.549" v="50" actId="1076"/>
          <ac:spMkLst>
            <pc:docMk/>
            <pc:sldMk cId="3485580002" sldId="950"/>
            <ac:spMk id="61" creationId="{C742ECC9-92A3-20EF-BE02-3F4CB49FD4FD}"/>
          </ac:spMkLst>
        </pc:spChg>
        <pc:spChg chg="mod">
          <ac:chgData name="QiuTian" userId="d059b521-ee81-481f-be34-ac8650352dd5" providerId="ADAL" clId="{C66083D2-FC5C-0545-90E0-A9B527654B88}" dt="2023-03-04T09:02:20.549" v="50" actId="1076"/>
          <ac:spMkLst>
            <pc:docMk/>
            <pc:sldMk cId="3485580002" sldId="950"/>
            <ac:spMk id="62" creationId="{CA8A5353-0972-76EE-8CFC-E98DFE424D19}"/>
          </ac:spMkLst>
        </pc:spChg>
        <pc:spChg chg="mod">
          <ac:chgData name="QiuTian" userId="d059b521-ee81-481f-be34-ac8650352dd5" providerId="ADAL" clId="{C66083D2-FC5C-0545-90E0-A9B527654B88}" dt="2023-03-04T09:02:20.549" v="50" actId="1076"/>
          <ac:spMkLst>
            <pc:docMk/>
            <pc:sldMk cId="3485580002" sldId="950"/>
            <ac:spMk id="63" creationId="{C8C9CF6F-B01E-4D40-8DEE-1143A3EE3452}"/>
          </ac:spMkLst>
        </pc:spChg>
        <pc:spChg chg="mod">
          <ac:chgData name="QiuTian" userId="d059b521-ee81-481f-be34-ac8650352dd5" providerId="ADAL" clId="{C66083D2-FC5C-0545-90E0-A9B527654B88}" dt="2023-03-04T09:02:20.549" v="50" actId="1076"/>
          <ac:spMkLst>
            <pc:docMk/>
            <pc:sldMk cId="3485580002" sldId="950"/>
            <ac:spMk id="64" creationId="{B1A780B2-9A08-4870-4B39-5D9C55B6BEC9}"/>
          </ac:spMkLst>
        </pc:spChg>
        <pc:spChg chg="mod">
          <ac:chgData name="QiuTian" userId="d059b521-ee81-481f-be34-ac8650352dd5" providerId="ADAL" clId="{C66083D2-FC5C-0545-90E0-A9B527654B88}" dt="2023-03-04T09:02:20.549" v="50" actId="1076"/>
          <ac:spMkLst>
            <pc:docMk/>
            <pc:sldMk cId="3485580002" sldId="950"/>
            <ac:spMk id="65" creationId="{5EA72E05-FCA5-DDE4-32ED-FFE77690C7E8}"/>
          </ac:spMkLst>
        </pc:spChg>
        <pc:spChg chg="mod">
          <ac:chgData name="QiuTian" userId="d059b521-ee81-481f-be34-ac8650352dd5" providerId="ADAL" clId="{C66083D2-FC5C-0545-90E0-A9B527654B88}" dt="2023-03-04T09:02:20.549" v="50" actId="1076"/>
          <ac:spMkLst>
            <pc:docMk/>
            <pc:sldMk cId="3485580002" sldId="950"/>
            <ac:spMk id="66" creationId="{525243AE-AB62-ED5A-AFFB-AF5B6944D65C}"/>
          </ac:spMkLst>
        </pc:spChg>
        <pc:spChg chg="mod">
          <ac:chgData name="QiuTian" userId="d059b521-ee81-481f-be34-ac8650352dd5" providerId="ADAL" clId="{C66083D2-FC5C-0545-90E0-A9B527654B88}" dt="2023-03-04T09:02:20.549" v="50" actId="1076"/>
          <ac:spMkLst>
            <pc:docMk/>
            <pc:sldMk cId="3485580002" sldId="950"/>
            <ac:spMk id="67" creationId="{B290D1AE-5918-A73A-DB7A-AA548197227E}"/>
          </ac:spMkLst>
        </pc:spChg>
        <pc:spChg chg="mod">
          <ac:chgData name="QiuTian" userId="d059b521-ee81-481f-be34-ac8650352dd5" providerId="ADAL" clId="{C66083D2-FC5C-0545-90E0-A9B527654B88}" dt="2023-03-04T09:02:20.549" v="50" actId="1076"/>
          <ac:spMkLst>
            <pc:docMk/>
            <pc:sldMk cId="3485580002" sldId="950"/>
            <ac:spMk id="68" creationId="{087F4558-B426-B95D-1BD5-5914B6D8B5DB}"/>
          </ac:spMkLst>
        </pc:spChg>
        <pc:spChg chg="mod">
          <ac:chgData name="QiuTian" userId="d059b521-ee81-481f-be34-ac8650352dd5" providerId="ADAL" clId="{C66083D2-FC5C-0545-90E0-A9B527654B88}" dt="2023-03-04T09:02:20.549" v="50" actId="1076"/>
          <ac:spMkLst>
            <pc:docMk/>
            <pc:sldMk cId="3485580002" sldId="950"/>
            <ac:spMk id="69" creationId="{5BDE8450-F169-0642-A77F-6BC3A2458BC3}"/>
          </ac:spMkLst>
        </pc:spChg>
        <pc:spChg chg="mod">
          <ac:chgData name="QiuTian" userId="d059b521-ee81-481f-be34-ac8650352dd5" providerId="ADAL" clId="{C66083D2-FC5C-0545-90E0-A9B527654B88}" dt="2023-03-04T09:02:20.549" v="50" actId="1076"/>
          <ac:spMkLst>
            <pc:docMk/>
            <pc:sldMk cId="3485580002" sldId="950"/>
            <ac:spMk id="70" creationId="{F93E6388-4CAB-6645-40CD-88E1F2711B3C}"/>
          </ac:spMkLst>
        </pc:spChg>
        <pc:spChg chg="mod">
          <ac:chgData name="QiuTian" userId="d059b521-ee81-481f-be34-ac8650352dd5" providerId="ADAL" clId="{C66083D2-FC5C-0545-90E0-A9B527654B88}" dt="2023-03-04T09:02:20.549" v="50" actId="1076"/>
          <ac:spMkLst>
            <pc:docMk/>
            <pc:sldMk cId="3485580002" sldId="950"/>
            <ac:spMk id="71" creationId="{4F42C08A-612D-278C-1C80-1E7DE44005AE}"/>
          </ac:spMkLst>
        </pc:spChg>
        <pc:spChg chg="mod">
          <ac:chgData name="QiuTian" userId="d059b521-ee81-481f-be34-ac8650352dd5" providerId="ADAL" clId="{C66083D2-FC5C-0545-90E0-A9B527654B88}" dt="2023-03-04T09:02:20.549" v="50" actId="1076"/>
          <ac:spMkLst>
            <pc:docMk/>
            <pc:sldMk cId="3485580002" sldId="950"/>
            <ac:spMk id="72" creationId="{8F89DDB9-5027-A0FD-6AEB-675AA6118963}"/>
          </ac:spMkLst>
        </pc:spChg>
        <pc:spChg chg="mod">
          <ac:chgData name="QiuTian" userId="d059b521-ee81-481f-be34-ac8650352dd5" providerId="ADAL" clId="{C66083D2-FC5C-0545-90E0-A9B527654B88}" dt="2023-03-04T09:02:20.549" v="50" actId="1076"/>
          <ac:spMkLst>
            <pc:docMk/>
            <pc:sldMk cId="3485580002" sldId="950"/>
            <ac:spMk id="73" creationId="{2E703B93-F246-02F9-C9C4-23EC7E2E356F}"/>
          </ac:spMkLst>
        </pc:spChg>
        <pc:spChg chg="mod">
          <ac:chgData name="QiuTian" userId="d059b521-ee81-481f-be34-ac8650352dd5" providerId="ADAL" clId="{C66083D2-FC5C-0545-90E0-A9B527654B88}" dt="2023-03-04T09:02:20.549" v="50" actId="1076"/>
          <ac:spMkLst>
            <pc:docMk/>
            <pc:sldMk cId="3485580002" sldId="950"/>
            <ac:spMk id="74" creationId="{AEFD56A4-92A0-6E04-503D-5C6BF7454772}"/>
          </ac:spMkLst>
        </pc:spChg>
        <pc:spChg chg="mod">
          <ac:chgData name="QiuTian" userId="d059b521-ee81-481f-be34-ac8650352dd5" providerId="ADAL" clId="{C66083D2-FC5C-0545-90E0-A9B527654B88}" dt="2023-03-04T09:02:20.549" v="50" actId="1076"/>
          <ac:spMkLst>
            <pc:docMk/>
            <pc:sldMk cId="3485580002" sldId="950"/>
            <ac:spMk id="75" creationId="{B0B6E7EB-50F7-A214-04CB-4DA452D15AA9}"/>
          </ac:spMkLst>
        </pc:spChg>
        <pc:spChg chg="mod">
          <ac:chgData name="QiuTian" userId="d059b521-ee81-481f-be34-ac8650352dd5" providerId="ADAL" clId="{C66083D2-FC5C-0545-90E0-A9B527654B88}" dt="2023-03-04T09:02:20.549" v="50" actId="1076"/>
          <ac:spMkLst>
            <pc:docMk/>
            <pc:sldMk cId="3485580002" sldId="950"/>
            <ac:spMk id="76" creationId="{C0264B4C-F0F1-2B85-16E6-BB1C618290FD}"/>
          </ac:spMkLst>
        </pc:spChg>
        <pc:spChg chg="mod">
          <ac:chgData name="QiuTian" userId="d059b521-ee81-481f-be34-ac8650352dd5" providerId="ADAL" clId="{C66083D2-FC5C-0545-90E0-A9B527654B88}" dt="2023-03-04T09:02:20.549" v="50" actId="1076"/>
          <ac:spMkLst>
            <pc:docMk/>
            <pc:sldMk cId="3485580002" sldId="950"/>
            <ac:spMk id="77" creationId="{407E36C2-7DCD-C1CD-2986-2AB2F807EC89}"/>
          </ac:spMkLst>
        </pc:spChg>
        <pc:spChg chg="mod">
          <ac:chgData name="QiuTian" userId="d059b521-ee81-481f-be34-ac8650352dd5" providerId="ADAL" clId="{C66083D2-FC5C-0545-90E0-A9B527654B88}" dt="2023-03-04T09:02:20.549" v="50" actId="1076"/>
          <ac:spMkLst>
            <pc:docMk/>
            <pc:sldMk cId="3485580002" sldId="950"/>
            <ac:spMk id="78" creationId="{475162D9-4A81-4FF0-6726-B02F1608689F}"/>
          </ac:spMkLst>
        </pc:spChg>
        <pc:spChg chg="mod">
          <ac:chgData name="QiuTian" userId="d059b521-ee81-481f-be34-ac8650352dd5" providerId="ADAL" clId="{C66083D2-FC5C-0545-90E0-A9B527654B88}" dt="2023-03-04T09:02:20.549" v="50" actId="1076"/>
          <ac:spMkLst>
            <pc:docMk/>
            <pc:sldMk cId="3485580002" sldId="950"/>
            <ac:spMk id="79" creationId="{08069F0F-8D45-8B9F-5CC9-5513199BE5A7}"/>
          </ac:spMkLst>
        </pc:spChg>
        <pc:spChg chg="mod">
          <ac:chgData name="QiuTian" userId="d059b521-ee81-481f-be34-ac8650352dd5" providerId="ADAL" clId="{C66083D2-FC5C-0545-90E0-A9B527654B88}" dt="2023-03-04T09:02:20.549" v="50" actId="1076"/>
          <ac:spMkLst>
            <pc:docMk/>
            <pc:sldMk cId="3485580002" sldId="950"/>
            <ac:spMk id="80" creationId="{7563EE9E-14B0-130C-22BD-35D3FA6C0E5B}"/>
          </ac:spMkLst>
        </pc:spChg>
        <pc:spChg chg="mod">
          <ac:chgData name="QiuTian" userId="d059b521-ee81-481f-be34-ac8650352dd5" providerId="ADAL" clId="{C66083D2-FC5C-0545-90E0-A9B527654B88}" dt="2023-03-04T09:02:20.549" v="50" actId="1076"/>
          <ac:spMkLst>
            <pc:docMk/>
            <pc:sldMk cId="3485580002" sldId="950"/>
            <ac:spMk id="81" creationId="{B2B7FF38-D263-0E41-27D8-65A6D4620608}"/>
          </ac:spMkLst>
        </pc:spChg>
        <pc:spChg chg="mod">
          <ac:chgData name="QiuTian" userId="d059b521-ee81-481f-be34-ac8650352dd5" providerId="ADAL" clId="{C66083D2-FC5C-0545-90E0-A9B527654B88}" dt="2023-03-04T09:02:20.549" v="50" actId="1076"/>
          <ac:spMkLst>
            <pc:docMk/>
            <pc:sldMk cId="3485580002" sldId="950"/>
            <ac:spMk id="82" creationId="{C90D04A5-C510-65DF-B00A-F56A60F465F6}"/>
          </ac:spMkLst>
        </pc:spChg>
        <pc:spChg chg="mod">
          <ac:chgData name="QiuTian" userId="d059b521-ee81-481f-be34-ac8650352dd5" providerId="ADAL" clId="{C66083D2-FC5C-0545-90E0-A9B527654B88}" dt="2023-03-04T09:02:20.549" v="50" actId="1076"/>
          <ac:spMkLst>
            <pc:docMk/>
            <pc:sldMk cId="3485580002" sldId="950"/>
            <ac:spMk id="83" creationId="{59DC4492-3A2C-D1CE-41F1-18F6169B0CEE}"/>
          </ac:spMkLst>
        </pc:spChg>
        <pc:spChg chg="mod">
          <ac:chgData name="QiuTian" userId="d059b521-ee81-481f-be34-ac8650352dd5" providerId="ADAL" clId="{C66083D2-FC5C-0545-90E0-A9B527654B88}" dt="2023-03-04T09:02:20.549" v="50" actId="1076"/>
          <ac:spMkLst>
            <pc:docMk/>
            <pc:sldMk cId="3485580002" sldId="950"/>
            <ac:spMk id="84" creationId="{8C264E57-1852-65BF-B614-0D9F040CA603}"/>
          </ac:spMkLst>
        </pc:spChg>
        <pc:spChg chg="mod">
          <ac:chgData name="QiuTian" userId="d059b521-ee81-481f-be34-ac8650352dd5" providerId="ADAL" clId="{C66083D2-FC5C-0545-90E0-A9B527654B88}" dt="2023-03-04T09:02:20.549" v="50" actId="1076"/>
          <ac:spMkLst>
            <pc:docMk/>
            <pc:sldMk cId="3485580002" sldId="950"/>
            <ac:spMk id="85" creationId="{1BD1DF16-3142-0B02-FFFD-F0D8E225CD8D}"/>
          </ac:spMkLst>
        </pc:spChg>
        <pc:spChg chg="mod">
          <ac:chgData name="QiuTian" userId="d059b521-ee81-481f-be34-ac8650352dd5" providerId="ADAL" clId="{C66083D2-FC5C-0545-90E0-A9B527654B88}" dt="2023-03-04T09:02:20.549" v="50" actId="1076"/>
          <ac:spMkLst>
            <pc:docMk/>
            <pc:sldMk cId="3485580002" sldId="950"/>
            <ac:spMk id="86" creationId="{DFBB37D2-ACB0-F470-EB54-4DBEB888D649}"/>
          </ac:spMkLst>
        </pc:spChg>
        <pc:spChg chg="mod">
          <ac:chgData name="QiuTian" userId="d059b521-ee81-481f-be34-ac8650352dd5" providerId="ADAL" clId="{C66083D2-FC5C-0545-90E0-A9B527654B88}" dt="2023-03-04T09:02:20.549" v="50" actId="1076"/>
          <ac:spMkLst>
            <pc:docMk/>
            <pc:sldMk cId="3485580002" sldId="950"/>
            <ac:spMk id="87" creationId="{24CCB83C-BD18-566A-225C-926098F7B91B}"/>
          </ac:spMkLst>
        </pc:spChg>
        <pc:spChg chg="mod">
          <ac:chgData name="QiuTian" userId="d059b521-ee81-481f-be34-ac8650352dd5" providerId="ADAL" clId="{C66083D2-FC5C-0545-90E0-A9B527654B88}" dt="2023-03-04T09:02:20.549" v="50" actId="1076"/>
          <ac:spMkLst>
            <pc:docMk/>
            <pc:sldMk cId="3485580002" sldId="950"/>
            <ac:spMk id="88" creationId="{D3FB7091-C202-2F09-4B26-DE57110D2B14}"/>
          </ac:spMkLst>
        </pc:spChg>
        <pc:spChg chg="mod">
          <ac:chgData name="QiuTian" userId="d059b521-ee81-481f-be34-ac8650352dd5" providerId="ADAL" clId="{C66083D2-FC5C-0545-90E0-A9B527654B88}" dt="2023-03-04T09:02:20.549" v="50" actId="1076"/>
          <ac:spMkLst>
            <pc:docMk/>
            <pc:sldMk cId="3485580002" sldId="950"/>
            <ac:spMk id="89" creationId="{485CF893-9CC8-52C0-99D9-521051DFE1AE}"/>
          </ac:spMkLst>
        </pc:spChg>
        <pc:spChg chg="mod">
          <ac:chgData name="QiuTian" userId="d059b521-ee81-481f-be34-ac8650352dd5" providerId="ADAL" clId="{C66083D2-FC5C-0545-90E0-A9B527654B88}" dt="2023-03-04T09:02:20.549" v="50" actId="1076"/>
          <ac:spMkLst>
            <pc:docMk/>
            <pc:sldMk cId="3485580002" sldId="950"/>
            <ac:spMk id="90" creationId="{570C7CAE-D320-27C3-BF81-965A23EC93BC}"/>
          </ac:spMkLst>
        </pc:spChg>
        <pc:spChg chg="mod">
          <ac:chgData name="QiuTian" userId="d059b521-ee81-481f-be34-ac8650352dd5" providerId="ADAL" clId="{C66083D2-FC5C-0545-90E0-A9B527654B88}" dt="2023-03-04T09:02:20.549" v="50" actId="1076"/>
          <ac:spMkLst>
            <pc:docMk/>
            <pc:sldMk cId="3485580002" sldId="950"/>
            <ac:spMk id="91" creationId="{B5A26E3B-F57A-B94B-EDB1-5CB141836B0B}"/>
          </ac:spMkLst>
        </pc:spChg>
        <pc:spChg chg="mod">
          <ac:chgData name="QiuTian" userId="d059b521-ee81-481f-be34-ac8650352dd5" providerId="ADAL" clId="{C66083D2-FC5C-0545-90E0-A9B527654B88}" dt="2023-03-04T09:02:20.549" v="50" actId="1076"/>
          <ac:spMkLst>
            <pc:docMk/>
            <pc:sldMk cId="3485580002" sldId="950"/>
            <ac:spMk id="92" creationId="{377C2A64-72D8-2AE1-0C5E-C59DE385F465}"/>
          </ac:spMkLst>
        </pc:spChg>
        <pc:spChg chg="mod">
          <ac:chgData name="QiuTian" userId="d059b521-ee81-481f-be34-ac8650352dd5" providerId="ADAL" clId="{C66083D2-FC5C-0545-90E0-A9B527654B88}" dt="2023-03-04T09:02:20.549" v="50" actId="1076"/>
          <ac:spMkLst>
            <pc:docMk/>
            <pc:sldMk cId="3485580002" sldId="950"/>
            <ac:spMk id="93" creationId="{2199B88D-0CFF-0C73-07AC-48B144E6823E}"/>
          </ac:spMkLst>
        </pc:spChg>
        <pc:spChg chg="mod">
          <ac:chgData name="QiuTian" userId="d059b521-ee81-481f-be34-ac8650352dd5" providerId="ADAL" clId="{C66083D2-FC5C-0545-90E0-A9B527654B88}" dt="2023-03-04T09:02:20.549" v="50" actId="1076"/>
          <ac:spMkLst>
            <pc:docMk/>
            <pc:sldMk cId="3485580002" sldId="950"/>
            <ac:spMk id="94" creationId="{AA6ECBBA-43B4-E9D4-B86F-0EC0EB5F7140}"/>
          </ac:spMkLst>
        </pc:spChg>
        <pc:spChg chg="mod">
          <ac:chgData name="QiuTian" userId="d059b521-ee81-481f-be34-ac8650352dd5" providerId="ADAL" clId="{C66083D2-FC5C-0545-90E0-A9B527654B88}" dt="2023-03-04T09:02:20.549" v="50" actId="1076"/>
          <ac:spMkLst>
            <pc:docMk/>
            <pc:sldMk cId="3485580002" sldId="950"/>
            <ac:spMk id="95" creationId="{471582CC-E0FD-5792-0893-64DD228CFE2E}"/>
          </ac:spMkLst>
        </pc:spChg>
        <pc:spChg chg="mod">
          <ac:chgData name="QiuTian" userId="d059b521-ee81-481f-be34-ac8650352dd5" providerId="ADAL" clId="{C66083D2-FC5C-0545-90E0-A9B527654B88}" dt="2023-03-04T09:02:20.549" v="50" actId="1076"/>
          <ac:spMkLst>
            <pc:docMk/>
            <pc:sldMk cId="3485580002" sldId="950"/>
            <ac:spMk id="96" creationId="{359A0DE7-6A2E-80F3-F6DA-E0CC26AEC077}"/>
          </ac:spMkLst>
        </pc:spChg>
        <pc:spChg chg="mod">
          <ac:chgData name="QiuTian" userId="d059b521-ee81-481f-be34-ac8650352dd5" providerId="ADAL" clId="{C66083D2-FC5C-0545-90E0-A9B527654B88}" dt="2023-03-04T09:02:20.549" v="50" actId="1076"/>
          <ac:spMkLst>
            <pc:docMk/>
            <pc:sldMk cId="3485580002" sldId="950"/>
            <ac:spMk id="97" creationId="{ABD74CE5-A543-DB6F-59CB-09F89E2E2FDF}"/>
          </ac:spMkLst>
        </pc:spChg>
        <pc:grpChg chg="add mod">
          <ac:chgData name="QiuTian" userId="d059b521-ee81-481f-be34-ac8650352dd5" providerId="ADAL" clId="{C66083D2-FC5C-0545-90E0-A9B527654B88}" dt="2023-03-04T09:02:20.549" v="50" actId="1076"/>
          <ac:grpSpMkLst>
            <pc:docMk/>
            <pc:sldMk cId="3485580002" sldId="950"/>
            <ac:grpSpMk id="19" creationId="{1C6290CF-2EDA-476A-AC8C-3FB90FEC5ABB}"/>
          </ac:grpSpMkLst>
        </pc:grpChg>
      </pc:sldChg>
      <pc:sldChg chg="addSp delSp modSp add modAnim">
        <pc:chgData name="QiuTian" userId="d059b521-ee81-481f-be34-ac8650352dd5" providerId="ADAL" clId="{C66083D2-FC5C-0545-90E0-A9B527654B88}" dt="2023-03-04T09:10:18.362" v="126"/>
        <pc:sldMkLst>
          <pc:docMk/>
          <pc:sldMk cId="3661657945" sldId="951"/>
        </pc:sldMkLst>
        <pc:spChg chg="add mod">
          <ac:chgData name="QiuTian" userId="d059b521-ee81-481f-be34-ac8650352dd5" providerId="ADAL" clId="{C66083D2-FC5C-0545-90E0-A9B527654B88}" dt="2023-03-04T09:10:18.362" v="126"/>
          <ac:spMkLst>
            <pc:docMk/>
            <pc:sldMk cId="3661657945" sldId="951"/>
            <ac:spMk id="2" creationId="{8107969E-1FA9-C298-AB18-611E6FACAD0C}"/>
          </ac:spMkLst>
        </pc:spChg>
        <pc:spChg chg="del">
          <ac:chgData name="QiuTian" userId="d059b521-ee81-481f-be34-ac8650352dd5" providerId="ADAL" clId="{C66083D2-FC5C-0545-90E0-A9B527654B88}" dt="2023-03-04T09:09:57.208" v="123"/>
          <ac:spMkLst>
            <pc:docMk/>
            <pc:sldMk cId="3661657945" sldId="951"/>
            <ac:spMk id="5" creationId="{959057A3-0087-D824-6484-FE8805CD1536}"/>
          </ac:spMkLst>
        </pc:spChg>
        <pc:spChg chg="add mod">
          <ac:chgData name="QiuTian" userId="d059b521-ee81-481f-be34-ac8650352dd5" providerId="ADAL" clId="{C66083D2-FC5C-0545-90E0-A9B527654B88}" dt="2023-03-04T09:02:32.288" v="52" actId="1076"/>
          <ac:spMkLst>
            <pc:docMk/>
            <pc:sldMk cId="3661657945" sldId="951"/>
            <ac:spMk id="6" creationId="{C22A0C72-1DA3-5E3B-DF3A-F70607491A58}"/>
          </ac:spMkLst>
        </pc:spChg>
        <pc:spChg chg="add mod">
          <ac:chgData name="QiuTian" userId="d059b521-ee81-481f-be34-ac8650352dd5" providerId="ADAL" clId="{C66083D2-FC5C-0545-90E0-A9B527654B88}" dt="2023-03-04T09:02:32.288" v="52" actId="1076"/>
          <ac:spMkLst>
            <pc:docMk/>
            <pc:sldMk cId="3661657945" sldId="951"/>
            <ac:spMk id="7" creationId="{41469E40-535E-1A29-7AF5-0ADEBB968A03}"/>
          </ac:spMkLst>
        </pc:spChg>
        <pc:spChg chg="add mod">
          <ac:chgData name="QiuTian" userId="d059b521-ee81-481f-be34-ac8650352dd5" providerId="ADAL" clId="{C66083D2-FC5C-0545-90E0-A9B527654B88}" dt="2023-03-04T09:02:32.288" v="52" actId="1076"/>
          <ac:spMkLst>
            <pc:docMk/>
            <pc:sldMk cId="3661657945" sldId="951"/>
            <ac:spMk id="8" creationId="{919C0840-55A8-E8BD-B2CE-DB6604BB0BEF}"/>
          </ac:spMkLst>
        </pc:spChg>
        <pc:spChg chg="add mod">
          <ac:chgData name="QiuTian" userId="d059b521-ee81-481f-be34-ac8650352dd5" providerId="ADAL" clId="{C66083D2-FC5C-0545-90E0-A9B527654B88}" dt="2023-03-04T09:02:32.288" v="52" actId="1076"/>
          <ac:spMkLst>
            <pc:docMk/>
            <pc:sldMk cId="3661657945" sldId="951"/>
            <ac:spMk id="9" creationId="{83561EE7-68F8-6A52-448D-CEA431734C3F}"/>
          </ac:spMkLst>
        </pc:spChg>
        <pc:spChg chg="add mod">
          <ac:chgData name="QiuTian" userId="d059b521-ee81-481f-be34-ac8650352dd5" providerId="ADAL" clId="{C66083D2-FC5C-0545-90E0-A9B527654B88}" dt="2023-03-04T09:02:32.288" v="52" actId="1076"/>
          <ac:spMkLst>
            <pc:docMk/>
            <pc:sldMk cId="3661657945" sldId="951"/>
            <ac:spMk id="11" creationId="{3CFEA0D9-A8EB-2298-327D-FB392CF7D827}"/>
          </ac:spMkLst>
        </pc:spChg>
        <pc:spChg chg="add mod">
          <ac:chgData name="QiuTian" userId="d059b521-ee81-481f-be34-ac8650352dd5" providerId="ADAL" clId="{C66083D2-FC5C-0545-90E0-A9B527654B88}" dt="2023-03-04T09:02:32.288" v="52" actId="1076"/>
          <ac:spMkLst>
            <pc:docMk/>
            <pc:sldMk cId="3661657945" sldId="951"/>
            <ac:spMk id="13" creationId="{2891DD27-BE00-481E-EC28-C5419E0CCCD5}"/>
          </ac:spMkLst>
        </pc:spChg>
        <pc:spChg chg="mod">
          <ac:chgData name="QiuTian" userId="d059b521-ee81-481f-be34-ac8650352dd5" providerId="ADAL" clId="{C66083D2-FC5C-0545-90E0-A9B527654B88}" dt="2023-03-04T09:02:32.288" v="52" actId="1076"/>
          <ac:spMkLst>
            <pc:docMk/>
            <pc:sldMk cId="3661657945" sldId="951"/>
            <ac:spMk id="16" creationId="{5B218EF8-CBE8-877A-D13A-3AF557A95ED3}"/>
          </ac:spMkLst>
        </pc:spChg>
        <pc:spChg chg="mod">
          <ac:chgData name="QiuTian" userId="d059b521-ee81-481f-be34-ac8650352dd5" providerId="ADAL" clId="{C66083D2-FC5C-0545-90E0-A9B527654B88}" dt="2023-03-04T09:02:32.288" v="52" actId="1076"/>
          <ac:spMkLst>
            <pc:docMk/>
            <pc:sldMk cId="3661657945" sldId="951"/>
            <ac:spMk id="17" creationId="{31BFB666-7362-8F18-3FD5-DBB17408BCA7}"/>
          </ac:spMkLst>
        </pc:spChg>
        <pc:spChg chg="mod">
          <ac:chgData name="QiuTian" userId="d059b521-ee81-481f-be34-ac8650352dd5" providerId="ADAL" clId="{C66083D2-FC5C-0545-90E0-A9B527654B88}" dt="2023-03-04T09:02:32.288" v="52" actId="1076"/>
          <ac:spMkLst>
            <pc:docMk/>
            <pc:sldMk cId="3661657945" sldId="951"/>
            <ac:spMk id="18" creationId="{D57B0398-723B-D2F5-5962-7731CB69A83C}"/>
          </ac:spMkLst>
        </pc:spChg>
        <pc:spChg chg="mod">
          <ac:chgData name="QiuTian" userId="d059b521-ee81-481f-be34-ac8650352dd5" providerId="ADAL" clId="{C66083D2-FC5C-0545-90E0-A9B527654B88}" dt="2023-03-04T09:02:32.288" v="52" actId="1076"/>
          <ac:spMkLst>
            <pc:docMk/>
            <pc:sldMk cId="3661657945" sldId="951"/>
            <ac:spMk id="19" creationId="{D98041AA-175B-7F59-5643-0627901A0C26}"/>
          </ac:spMkLst>
        </pc:spChg>
        <pc:spChg chg="mod">
          <ac:chgData name="QiuTian" userId="d059b521-ee81-481f-be34-ac8650352dd5" providerId="ADAL" clId="{C66083D2-FC5C-0545-90E0-A9B527654B88}" dt="2023-03-04T09:02:32.288" v="52" actId="1076"/>
          <ac:spMkLst>
            <pc:docMk/>
            <pc:sldMk cId="3661657945" sldId="951"/>
            <ac:spMk id="20" creationId="{734B8FE4-445E-0231-3F57-5CAE920B3253}"/>
          </ac:spMkLst>
        </pc:spChg>
        <pc:spChg chg="mod">
          <ac:chgData name="QiuTian" userId="d059b521-ee81-481f-be34-ac8650352dd5" providerId="ADAL" clId="{C66083D2-FC5C-0545-90E0-A9B527654B88}" dt="2023-03-04T09:02:32.288" v="52" actId="1076"/>
          <ac:spMkLst>
            <pc:docMk/>
            <pc:sldMk cId="3661657945" sldId="951"/>
            <ac:spMk id="21" creationId="{3F7E361B-35C4-8579-BA8C-9284A5464135}"/>
          </ac:spMkLst>
        </pc:spChg>
        <pc:spChg chg="mod">
          <ac:chgData name="QiuTian" userId="d059b521-ee81-481f-be34-ac8650352dd5" providerId="ADAL" clId="{C66083D2-FC5C-0545-90E0-A9B527654B88}" dt="2023-03-04T09:02:32.288" v="52" actId="1076"/>
          <ac:spMkLst>
            <pc:docMk/>
            <pc:sldMk cId="3661657945" sldId="951"/>
            <ac:spMk id="22" creationId="{BC008F4E-4E29-C6AA-25AD-ADA0CF7F9B13}"/>
          </ac:spMkLst>
        </pc:spChg>
        <pc:spChg chg="mod">
          <ac:chgData name="QiuTian" userId="d059b521-ee81-481f-be34-ac8650352dd5" providerId="ADAL" clId="{C66083D2-FC5C-0545-90E0-A9B527654B88}" dt="2023-03-04T09:02:32.288" v="52" actId="1076"/>
          <ac:spMkLst>
            <pc:docMk/>
            <pc:sldMk cId="3661657945" sldId="951"/>
            <ac:spMk id="23" creationId="{7B8E7066-85BF-2202-AA3C-D078589598D3}"/>
          </ac:spMkLst>
        </pc:spChg>
        <pc:spChg chg="mod">
          <ac:chgData name="QiuTian" userId="d059b521-ee81-481f-be34-ac8650352dd5" providerId="ADAL" clId="{C66083D2-FC5C-0545-90E0-A9B527654B88}" dt="2023-03-04T09:02:32.288" v="52" actId="1076"/>
          <ac:spMkLst>
            <pc:docMk/>
            <pc:sldMk cId="3661657945" sldId="951"/>
            <ac:spMk id="24" creationId="{F678F87A-96EE-73C1-4E79-96DDE9137E4A}"/>
          </ac:spMkLst>
        </pc:spChg>
        <pc:spChg chg="mod">
          <ac:chgData name="QiuTian" userId="d059b521-ee81-481f-be34-ac8650352dd5" providerId="ADAL" clId="{C66083D2-FC5C-0545-90E0-A9B527654B88}" dt="2023-03-04T09:02:32.288" v="52" actId="1076"/>
          <ac:spMkLst>
            <pc:docMk/>
            <pc:sldMk cId="3661657945" sldId="951"/>
            <ac:spMk id="25" creationId="{3939C6A0-A13C-0AEF-4187-91EC88D578A9}"/>
          </ac:spMkLst>
        </pc:spChg>
        <pc:spChg chg="mod">
          <ac:chgData name="QiuTian" userId="d059b521-ee81-481f-be34-ac8650352dd5" providerId="ADAL" clId="{C66083D2-FC5C-0545-90E0-A9B527654B88}" dt="2023-03-04T09:02:32.288" v="52" actId="1076"/>
          <ac:spMkLst>
            <pc:docMk/>
            <pc:sldMk cId="3661657945" sldId="951"/>
            <ac:spMk id="26" creationId="{26F756FA-95D8-7F6F-57A9-24AD96DF027E}"/>
          </ac:spMkLst>
        </pc:spChg>
        <pc:spChg chg="mod">
          <ac:chgData name="QiuTian" userId="d059b521-ee81-481f-be34-ac8650352dd5" providerId="ADAL" clId="{C66083D2-FC5C-0545-90E0-A9B527654B88}" dt="2023-03-04T09:02:32.288" v="52" actId="1076"/>
          <ac:spMkLst>
            <pc:docMk/>
            <pc:sldMk cId="3661657945" sldId="951"/>
            <ac:spMk id="27" creationId="{45E53E00-8C77-E848-D7F8-2019A5207357}"/>
          </ac:spMkLst>
        </pc:spChg>
        <pc:spChg chg="mod">
          <ac:chgData name="QiuTian" userId="d059b521-ee81-481f-be34-ac8650352dd5" providerId="ADAL" clId="{C66083D2-FC5C-0545-90E0-A9B527654B88}" dt="2023-03-04T09:02:32.288" v="52" actId="1076"/>
          <ac:spMkLst>
            <pc:docMk/>
            <pc:sldMk cId="3661657945" sldId="951"/>
            <ac:spMk id="28" creationId="{5289DE01-A28C-8B5B-7DCB-9A67BF931F44}"/>
          </ac:spMkLst>
        </pc:spChg>
        <pc:spChg chg="mod">
          <ac:chgData name="QiuTian" userId="d059b521-ee81-481f-be34-ac8650352dd5" providerId="ADAL" clId="{C66083D2-FC5C-0545-90E0-A9B527654B88}" dt="2023-03-04T09:02:32.288" v="52" actId="1076"/>
          <ac:spMkLst>
            <pc:docMk/>
            <pc:sldMk cId="3661657945" sldId="951"/>
            <ac:spMk id="29" creationId="{8053B117-A9B3-8DD0-47C0-DD9D561E9F60}"/>
          </ac:spMkLst>
        </pc:spChg>
        <pc:spChg chg="mod">
          <ac:chgData name="QiuTian" userId="d059b521-ee81-481f-be34-ac8650352dd5" providerId="ADAL" clId="{C66083D2-FC5C-0545-90E0-A9B527654B88}" dt="2023-03-04T09:02:32.288" v="52" actId="1076"/>
          <ac:spMkLst>
            <pc:docMk/>
            <pc:sldMk cId="3661657945" sldId="951"/>
            <ac:spMk id="30" creationId="{C7B9A0DA-9AA9-AD30-887D-1AF03F575B23}"/>
          </ac:spMkLst>
        </pc:spChg>
        <pc:spChg chg="mod">
          <ac:chgData name="QiuTian" userId="d059b521-ee81-481f-be34-ac8650352dd5" providerId="ADAL" clId="{C66083D2-FC5C-0545-90E0-A9B527654B88}" dt="2023-03-04T09:02:32.288" v="52" actId="1076"/>
          <ac:spMkLst>
            <pc:docMk/>
            <pc:sldMk cId="3661657945" sldId="951"/>
            <ac:spMk id="31" creationId="{3F1DDB04-4913-E351-A46B-2EAD14B3B816}"/>
          </ac:spMkLst>
        </pc:spChg>
        <pc:spChg chg="mod">
          <ac:chgData name="QiuTian" userId="d059b521-ee81-481f-be34-ac8650352dd5" providerId="ADAL" clId="{C66083D2-FC5C-0545-90E0-A9B527654B88}" dt="2023-03-04T09:02:32.288" v="52" actId="1076"/>
          <ac:spMkLst>
            <pc:docMk/>
            <pc:sldMk cId="3661657945" sldId="951"/>
            <ac:spMk id="32" creationId="{75CE7478-70BB-A5ED-2392-97EADBFDE2A4}"/>
          </ac:spMkLst>
        </pc:spChg>
        <pc:spChg chg="mod">
          <ac:chgData name="QiuTian" userId="d059b521-ee81-481f-be34-ac8650352dd5" providerId="ADAL" clId="{C66083D2-FC5C-0545-90E0-A9B527654B88}" dt="2023-03-04T09:02:32.288" v="52" actId="1076"/>
          <ac:spMkLst>
            <pc:docMk/>
            <pc:sldMk cId="3661657945" sldId="951"/>
            <ac:spMk id="33" creationId="{036827B8-6D04-49A1-FEB0-F075AE5EA2CA}"/>
          </ac:spMkLst>
        </pc:spChg>
        <pc:spChg chg="mod">
          <ac:chgData name="QiuTian" userId="d059b521-ee81-481f-be34-ac8650352dd5" providerId="ADAL" clId="{C66083D2-FC5C-0545-90E0-A9B527654B88}" dt="2023-03-04T09:02:32.288" v="52" actId="1076"/>
          <ac:spMkLst>
            <pc:docMk/>
            <pc:sldMk cId="3661657945" sldId="951"/>
            <ac:spMk id="34" creationId="{D96A8FF0-DD0C-C3C5-3B1F-7675A4468FC7}"/>
          </ac:spMkLst>
        </pc:spChg>
        <pc:spChg chg="mod">
          <ac:chgData name="QiuTian" userId="d059b521-ee81-481f-be34-ac8650352dd5" providerId="ADAL" clId="{C66083D2-FC5C-0545-90E0-A9B527654B88}" dt="2023-03-04T09:02:32.288" v="52" actId="1076"/>
          <ac:spMkLst>
            <pc:docMk/>
            <pc:sldMk cId="3661657945" sldId="951"/>
            <ac:spMk id="35" creationId="{77067D79-1EEE-2F82-E5CF-C5F1E4E23A66}"/>
          </ac:spMkLst>
        </pc:spChg>
        <pc:spChg chg="mod">
          <ac:chgData name="QiuTian" userId="d059b521-ee81-481f-be34-ac8650352dd5" providerId="ADAL" clId="{C66083D2-FC5C-0545-90E0-A9B527654B88}" dt="2023-03-04T09:02:32.288" v="52" actId="1076"/>
          <ac:spMkLst>
            <pc:docMk/>
            <pc:sldMk cId="3661657945" sldId="951"/>
            <ac:spMk id="36" creationId="{7E5AB162-18B3-9F1F-C6B4-3E444B01B9CD}"/>
          </ac:spMkLst>
        </pc:spChg>
        <pc:spChg chg="mod">
          <ac:chgData name="QiuTian" userId="d059b521-ee81-481f-be34-ac8650352dd5" providerId="ADAL" clId="{C66083D2-FC5C-0545-90E0-A9B527654B88}" dt="2023-03-04T09:02:32.288" v="52" actId="1076"/>
          <ac:spMkLst>
            <pc:docMk/>
            <pc:sldMk cId="3661657945" sldId="951"/>
            <ac:spMk id="37" creationId="{CD895485-27A6-2ED9-67F2-BF7B5F489F31}"/>
          </ac:spMkLst>
        </pc:spChg>
        <pc:spChg chg="mod">
          <ac:chgData name="QiuTian" userId="d059b521-ee81-481f-be34-ac8650352dd5" providerId="ADAL" clId="{C66083D2-FC5C-0545-90E0-A9B527654B88}" dt="2023-03-04T09:02:32.288" v="52" actId="1076"/>
          <ac:spMkLst>
            <pc:docMk/>
            <pc:sldMk cId="3661657945" sldId="951"/>
            <ac:spMk id="38" creationId="{5BF99F9F-FFCA-9ED4-1CEC-F0F156B27E35}"/>
          </ac:spMkLst>
        </pc:spChg>
        <pc:spChg chg="mod">
          <ac:chgData name="QiuTian" userId="d059b521-ee81-481f-be34-ac8650352dd5" providerId="ADAL" clId="{C66083D2-FC5C-0545-90E0-A9B527654B88}" dt="2023-03-04T09:02:32.288" v="52" actId="1076"/>
          <ac:spMkLst>
            <pc:docMk/>
            <pc:sldMk cId="3661657945" sldId="951"/>
            <ac:spMk id="39" creationId="{EF0C32E5-632C-2293-3CE9-EB3D79B2FBB0}"/>
          </ac:spMkLst>
        </pc:spChg>
        <pc:spChg chg="mod">
          <ac:chgData name="QiuTian" userId="d059b521-ee81-481f-be34-ac8650352dd5" providerId="ADAL" clId="{C66083D2-FC5C-0545-90E0-A9B527654B88}" dt="2023-03-04T09:02:32.288" v="52" actId="1076"/>
          <ac:spMkLst>
            <pc:docMk/>
            <pc:sldMk cId="3661657945" sldId="951"/>
            <ac:spMk id="40" creationId="{4F213D4F-DBF2-AF4C-DFA3-04865A3CAB48}"/>
          </ac:spMkLst>
        </pc:spChg>
        <pc:spChg chg="mod">
          <ac:chgData name="QiuTian" userId="d059b521-ee81-481f-be34-ac8650352dd5" providerId="ADAL" clId="{C66083D2-FC5C-0545-90E0-A9B527654B88}" dt="2023-03-04T09:02:32.288" v="52" actId="1076"/>
          <ac:spMkLst>
            <pc:docMk/>
            <pc:sldMk cId="3661657945" sldId="951"/>
            <ac:spMk id="43" creationId="{4F314CF3-9993-3AF3-0A2F-B76B2CEB5370}"/>
          </ac:spMkLst>
        </pc:spChg>
        <pc:spChg chg="mod">
          <ac:chgData name="QiuTian" userId="d059b521-ee81-481f-be34-ac8650352dd5" providerId="ADAL" clId="{C66083D2-FC5C-0545-90E0-A9B527654B88}" dt="2023-03-04T09:02:32.288" v="52" actId="1076"/>
          <ac:spMkLst>
            <pc:docMk/>
            <pc:sldMk cId="3661657945" sldId="951"/>
            <ac:spMk id="44" creationId="{39FEE3DD-B302-3697-27F5-D123F0E499BF}"/>
          </ac:spMkLst>
        </pc:spChg>
        <pc:spChg chg="mod">
          <ac:chgData name="QiuTian" userId="d059b521-ee81-481f-be34-ac8650352dd5" providerId="ADAL" clId="{C66083D2-FC5C-0545-90E0-A9B527654B88}" dt="2023-03-04T09:02:32.288" v="52" actId="1076"/>
          <ac:spMkLst>
            <pc:docMk/>
            <pc:sldMk cId="3661657945" sldId="951"/>
            <ac:spMk id="45" creationId="{9B85E044-9409-50A7-FEB3-2A89623186FF}"/>
          </ac:spMkLst>
        </pc:spChg>
        <pc:spChg chg="mod">
          <ac:chgData name="QiuTian" userId="d059b521-ee81-481f-be34-ac8650352dd5" providerId="ADAL" clId="{C66083D2-FC5C-0545-90E0-A9B527654B88}" dt="2023-03-04T09:02:32.288" v="52" actId="1076"/>
          <ac:spMkLst>
            <pc:docMk/>
            <pc:sldMk cId="3661657945" sldId="951"/>
            <ac:spMk id="46" creationId="{704C670E-5251-CF03-8E81-4A92D4245EA9}"/>
          </ac:spMkLst>
        </pc:spChg>
        <pc:spChg chg="mod">
          <ac:chgData name="QiuTian" userId="d059b521-ee81-481f-be34-ac8650352dd5" providerId="ADAL" clId="{C66083D2-FC5C-0545-90E0-A9B527654B88}" dt="2023-03-04T09:02:32.288" v="52" actId="1076"/>
          <ac:spMkLst>
            <pc:docMk/>
            <pc:sldMk cId="3661657945" sldId="951"/>
            <ac:spMk id="47" creationId="{0C9FEA3B-C5D2-7C36-F840-CB3E2D612AE3}"/>
          </ac:spMkLst>
        </pc:spChg>
        <pc:spChg chg="mod">
          <ac:chgData name="QiuTian" userId="d059b521-ee81-481f-be34-ac8650352dd5" providerId="ADAL" clId="{C66083D2-FC5C-0545-90E0-A9B527654B88}" dt="2023-03-04T09:02:32.288" v="52" actId="1076"/>
          <ac:spMkLst>
            <pc:docMk/>
            <pc:sldMk cId="3661657945" sldId="951"/>
            <ac:spMk id="48" creationId="{9A270479-7193-A279-7B1B-E5BA92613A33}"/>
          </ac:spMkLst>
        </pc:spChg>
        <pc:spChg chg="mod">
          <ac:chgData name="QiuTian" userId="d059b521-ee81-481f-be34-ac8650352dd5" providerId="ADAL" clId="{C66083D2-FC5C-0545-90E0-A9B527654B88}" dt="2023-03-04T09:02:32.288" v="52" actId="1076"/>
          <ac:spMkLst>
            <pc:docMk/>
            <pc:sldMk cId="3661657945" sldId="951"/>
            <ac:spMk id="50" creationId="{AE2A6262-796A-4E30-FAC9-981D73B9E0BF}"/>
          </ac:spMkLst>
        </pc:spChg>
        <pc:spChg chg="mod">
          <ac:chgData name="QiuTian" userId="d059b521-ee81-481f-be34-ac8650352dd5" providerId="ADAL" clId="{C66083D2-FC5C-0545-90E0-A9B527654B88}" dt="2023-03-04T09:02:32.288" v="52" actId="1076"/>
          <ac:spMkLst>
            <pc:docMk/>
            <pc:sldMk cId="3661657945" sldId="951"/>
            <ac:spMk id="51" creationId="{A8FE65DC-D42B-726A-FF59-EF973285D3C8}"/>
          </ac:spMkLst>
        </pc:spChg>
        <pc:spChg chg="mod">
          <ac:chgData name="QiuTian" userId="d059b521-ee81-481f-be34-ac8650352dd5" providerId="ADAL" clId="{C66083D2-FC5C-0545-90E0-A9B527654B88}" dt="2023-03-04T09:02:32.288" v="52" actId="1076"/>
          <ac:spMkLst>
            <pc:docMk/>
            <pc:sldMk cId="3661657945" sldId="951"/>
            <ac:spMk id="52" creationId="{69A9B9D8-0CCB-A5A8-024B-97A593A9FDBD}"/>
          </ac:spMkLst>
        </pc:spChg>
        <pc:spChg chg="mod">
          <ac:chgData name="QiuTian" userId="d059b521-ee81-481f-be34-ac8650352dd5" providerId="ADAL" clId="{C66083D2-FC5C-0545-90E0-A9B527654B88}" dt="2023-03-04T09:02:32.288" v="52" actId="1076"/>
          <ac:spMkLst>
            <pc:docMk/>
            <pc:sldMk cId="3661657945" sldId="951"/>
            <ac:spMk id="53" creationId="{ECD32741-2DE1-C275-C65D-AF93D780501C}"/>
          </ac:spMkLst>
        </pc:spChg>
        <pc:spChg chg="mod">
          <ac:chgData name="QiuTian" userId="d059b521-ee81-481f-be34-ac8650352dd5" providerId="ADAL" clId="{C66083D2-FC5C-0545-90E0-A9B527654B88}" dt="2023-03-04T09:02:32.288" v="52" actId="1076"/>
          <ac:spMkLst>
            <pc:docMk/>
            <pc:sldMk cId="3661657945" sldId="951"/>
            <ac:spMk id="54" creationId="{E9D44555-D371-E9AF-0798-8847B13ED367}"/>
          </ac:spMkLst>
        </pc:spChg>
        <pc:spChg chg="mod">
          <ac:chgData name="QiuTian" userId="d059b521-ee81-481f-be34-ac8650352dd5" providerId="ADAL" clId="{C66083D2-FC5C-0545-90E0-A9B527654B88}" dt="2023-03-04T09:02:32.288" v="52" actId="1076"/>
          <ac:spMkLst>
            <pc:docMk/>
            <pc:sldMk cId="3661657945" sldId="951"/>
            <ac:spMk id="55" creationId="{E630FF7B-B19D-4A06-C117-109DB453AAEC}"/>
          </ac:spMkLst>
        </pc:spChg>
        <pc:spChg chg="mod">
          <ac:chgData name="QiuTian" userId="d059b521-ee81-481f-be34-ac8650352dd5" providerId="ADAL" clId="{C66083D2-FC5C-0545-90E0-A9B527654B88}" dt="2023-03-04T09:02:32.288" v="52" actId="1076"/>
          <ac:spMkLst>
            <pc:docMk/>
            <pc:sldMk cId="3661657945" sldId="951"/>
            <ac:spMk id="56" creationId="{A3BA946C-854A-C8A4-F313-5BFE10E68969}"/>
          </ac:spMkLst>
        </pc:spChg>
        <pc:spChg chg="mod">
          <ac:chgData name="QiuTian" userId="d059b521-ee81-481f-be34-ac8650352dd5" providerId="ADAL" clId="{C66083D2-FC5C-0545-90E0-A9B527654B88}" dt="2023-03-04T09:02:32.288" v="52" actId="1076"/>
          <ac:spMkLst>
            <pc:docMk/>
            <pc:sldMk cId="3661657945" sldId="951"/>
            <ac:spMk id="57" creationId="{A9F9012D-EDF8-422C-2312-02ECB83D795A}"/>
          </ac:spMkLst>
        </pc:spChg>
        <pc:spChg chg="mod">
          <ac:chgData name="QiuTian" userId="d059b521-ee81-481f-be34-ac8650352dd5" providerId="ADAL" clId="{C66083D2-FC5C-0545-90E0-A9B527654B88}" dt="2023-03-04T09:02:32.288" v="52" actId="1076"/>
          <ac:spMkLst>
            <pc:docMk/>
            <pc:sldMk cId="3661657945" sldId="951"/>
            <ac:spMk id="58" creationId="{B9375DA2-4004-D356-E80E-64C582D4E865}"/>
          </ac:spMkLst>
        </pc:spChg>
        <pc:spChg chg="mod">
          <ac:chgData name="QiuTian" userId="d059b521-ee81-481f-be34-ac8650352dd5" providerId="ADAL" clId="{C66083D2-FC5C-0545-90E0-A9B527654B88}" dt="2023-03-04T09:02:32.288" v="52" actId="1076"/>
          <ac:spMkLst>
            <pc:docMk/>
            <pc:sldMk cId="3661657945" sldId="951"/>
            <ac:spMk id="59" creationId="{1023C1BB-3816-9145-C98F-6BC8831AAE07}"/>
          </ac:spMkLst>
        </pc:spChg>
        <pc:spChg chg="mod">
          <ac:chgData name="QiuTian" userId="d059b521-ee81-481f-be34-ac8650352dd5" providerId="ADAL" clId="{C66083D2-FC5C-0545-90E0-A9B527654B88}" dt="2023-03-04T09:02:32.288" v="52" actId="1076"/>
          <ac:spMkLst>
            <pc:docMk/>
            <pc:sldMk cId="3661657945" sldId="951"/>
            <ac:spMk id="60" creationId="{935E6788-6AED-35FC-F07C-31AE77E0FA20}"/>
          </ac:spMkLst>
        </pc:spChg>
        <pc:spChg chg="mod">
          <ac:chgData name="QiuTian" userId="d059b521-ee81-481f-be34-ac8650352dd5" providerId="ADAL" clId="{C66083D2-FC5C-0545-90E0-A9B527654B88}" dt="2023-03-04T09:02:32.288" v="52" actId="1076"/>
          <ac:spMkLst>
            <pc:docMk/>
            <pc:sldMk cId="3661657945" sldId="951"/>
            <ac:spMk id="61" creationId="{4AC22010-D339-1A7E-B6C0-33E6CA0C5E13}"/>
          </ac:spMkLst>
        </pc:spChg>
        <pc:spChg chg="mod">
          <ac:chgData name="QiuTian" userId="d059b521-ee81-481f-be34-ac8650352dd5" providerId="ADAL" clId="{C66083D2-FC5C-0545-90E0-A9B527654B88}" dt="2023-03-04T09:02:32.288" v="52" actId="1076"/>
          <ac:spMkLst>
            <pc:docMk/>
            <pc:sldMk cId="3661657945" sldId="951"/>
            <ac:spMk id="62" creationId="{080770C2-B46B-6F91-8D7C-5F7E46FE6CB8}"/>
          </ac:spMkLst>
        </pc:spChg>
        <pc:spChg chg="mod">
          <ac:chgData name="QiuTian" userId="d059b521-ee81-481f-be34-ac8650352dd5" providerId="ADAL" clId="{C66083D2-FC5C-0545-90E0-A9B527654B88}" dt="2023-03-04T09:02:32.288" v="52" actId="1076"/>
          <ac:spMkLst>
            <pc:docMk/>
            <pc:sldMk cId="3661657945" sldId="951"/>
            <ac:spMk id="63" creationId="{31CD01A4-ABC2-84AA-684E-8BC4C73E8FC5}"/>
          </ac:spMkLst>
        </pc:spChg>
        <pc:spChg chg="mod">
          <ac:chgData name="QiuTian" userId="d059b521-ee81-481f-be34-ac8650352dd5" providerId="ADAL" clId="{C66083D2-FC5C-0545-90E0-A9B527654B88}" dt="2023-03-04T09:02:32.288" v="52" actId="1076"/>
          <ac:spMkLst>
            <pc:docMk/>
            <pc:sldMk cId="3661657945" sldId="951"/>
            <ac:spMk id="64" creationId="{0FFA68FD-1D9D-5F50-4DB8-A70CDA445046}"/>
          </ac:spMkLst>
        </pc:spChg>
        <pc:spChg chg="mod">
          <ac:chgData name="QiuTian" userId="d059b521-ee81-481f-be34-ac8650352dd5" providerId="ADAL" clId="{C66083D2-FC5C-0545-90E0-A9B527654B88}" dt="2023-03-04T09:02:32.288" v="52" actId="1076"/>
          <ac:spMkLst>
            <pc:docMk/>
            <pc:sldMk cId="3661657945" sldId="951"/>
            <ac:spMk id="65" creationId="{041D9493-F79F-D7F6-4507-535AC4BE3C64}"/>
          </ac:spMkLst>
        </pc:spChg>
        <pc:spChg chg="mod">
          <ac:chgData name="QiuTian" userId="d059b521-ee81-481f-be34-ac8650352dd5" providerId="ADAL" clId="{C66083D2-FC5C-0545-90E0-A9B527654B88}" dt="2023-03-04T09:02:32.288" v="52" actId="1076"/>
          <ac:spMkLst>
            <pc:docMk/>
            <pc:sldMk cId="3661657945" sldId="951"/>
            <ac:spMk id="66" creationId="{89C7F3A3-E6F9-F376-77AD-AD044139E903}"/>
          </ac:spMkLst>
        </pc:spChg>
        <pc:spChg chg="mod">
          <ac:chgData name="QiuTian" userId="d059b521-ee81-481f-be34-ac8650352dd5" providerId="ADAL" clId="{C66083D2-FC5C-0545-90E0-A9B527654B88}" dt="2023-03-04T09:02:32.288" v="52" actId="1076"/>
          <ac:spMkLst>
            <pc:docMk/>
            <pc:sldMk cId="3661657945" sldId="951"/>
            <ac:spMk id="67" creationId="{40EF39C4-7AB0-5C16-8C54-EF93450704D2}"/>
          </ac:spMkLst>
        </pc:spChg>
        <pc:spChg chg="mod">
          <ac:chgData name="QiuTian" userId="d059b521-ee81-481f-be34-ac8650352dd5" providerId="ADAL" clId="{C66083D2-FC5C-0545-90E0-A9B527654B88}" dt="2023-03-04T09:02:32.288" v="52" actId="1076"/>
          <ac:spMkLst>
            <pc:docMk/>
            <pc:sldMk cId="3661657945" sldId="951"/>
            <ac:spMk id="68" creationId="{0E7E1018-8FA3-1775-698E-37AD339C47EA}"/>
          </ac:spMkLst>
        </pc:spChg>
        <pc:spChg chg="mod">
          <ac:chgData name="QiuTian" userId="d059b521-ee81-481f-be34-ac8650352dd5" providerId="ADAL" clId="{C66083D2-FC5C-0545-90E0-A9B527654B88}" dt="2023-03-04T09:02:32.288" v="52" actId="1076"/>
          <ac:spMkLst>
            <pc:docMk/>
            <pc:sldMk cId="3661657945" sldId="951"/>
            <ac:spMk id="69" creationId="{0E854C1D-0901-8EFB-79F7-B7D4B703DF45}"/>
          </ac:spMkLst>
        </pc:spChg>
        <pc:spChg chg="mod">
          <ac:chgData name="QiuTian" userId="d059b521-ee81-481f-be34-ac8650352dd5" providerId="ADAL" clId="{C66083D2-FC5C-0545-90E0-A9B527654B88}" dt="2023-03-04T09:02:32.288" v="52" actId="1076"/>
          <ac:spMkLst>
            <pc:docMk/>
            <pc:sldMk cId="3661657945" sldId="951"/>
            <ac:spMk id="70" creationId="{148C9E98-DAE9-9325-7DC7-40F04E6AA848}"/>
          </ac:spMkLst>
        </pc:spChg>
        <pc:spChg chg="mod">
          <ac:chgData name="QiuTian" userId="d059b521-ee81-481f-be34-ac8650352dd5" providerId="ADAL" clId="{C66083D2-FC5C-0545-90E0-A9B527654B88}" dt="2023-03-04T09:02:32.288" v="52" actId="1076"/>
          <ac:spMkLst>
            <pc:docMk/>
            <pc:sldMk cId="3661657945" sldId="951"/>
            <ac:spMk id="71" creationId="{53881AAE-2916-D7C9-BDF6-B862B25203BF}"/>
          </ac:spMkLst>
        </pc:spChg>
        <pc:spChg chg="mod">
          <ac:chgData name="QiuTian" userId="d059b521-ee81-481f-be34-ac8650352dd5" providerId="ADAL" clId="{C66083D2-FC5C-0545-90E0-A9B527654B88}" dt="2023-03-04T09:02:32.288" v="52" actId="1076"/>
          <ac:spMkLst>
            <pc:docMk/>
            <pc:sldMk cId="3661657945" sldId="951"/>
            <ac:spMk id="72" creationId="{27E1882A-3126-87C5-FB12-B3401178AA74}"/>
          </ac:spMkLst>
        </pc:spChg>
        <pc:spChg chg="mod">
          <ac:chgData name="QiuTian" userId="d059b521-ee81-481f-be34-ac8650352dd5" providerId="ADAL" clId="{C66083D2-FC5C-0545-90E0-A9B527654B88}" dt="2023-03-04T09:02:32.288" v="52" actId="1076"/>
          <ac:spMkLst>
            <pc:docMk/>
            <pc:sldMk cId="3661657945" sldId="951"/>
            <ac:spMk id="73" creationId="{86AF3B6A-30EF-2E83-9519-7F7A8FC57B1E}"/>
          </ac:spMkLst>
        </pc:spChg>
        <pc:spChg chg="mod">
          <ac:chgData name="QiuTian" userId="d059b521-ee81-481f-be34-ac8650352dd5" providerId="ADAL" clId="{C66083D2-FC5C-0545-90E0-A9B527654B88}" dt="2023-03-04T09:02:32.288" v="52" actId="1076"/>
          <ac:spMkLst>
            <pc:docMk/>
            <pc:sldMk cId="3661657945" sldId="951"/>
            <ac:spMk id="74" creationId="{71727B20-D571-3FE3-ABD1-66ECD596FB58}"/>
          </ac:spMkLst>
        </pc:spChg>
        <pc:spChg chg="mod">
          <ac:chgData name="QiuTian" userId="d059b521-ee81-481f-be34-ac8650352dd5" providerId="ADAL" clId="{C66083D2-FC5C-0545-90E0-A9B527654B88}" dt="2023-03-04T09:02:32.288" v="52" actId="1076"/>
          <ac:spMkLst>
            <pc:docMk/>
            <pc:sldMk cId="3661657945" sldId="951"/>
            <ac:spMk id="77" creationId="{538F19DA-6E16-7180-5941-E2BBDD2C16A0}"/>
          </ac:spMkLst>
        </pc:spChg>
        <pc:spChg chg="mod">
          <ac:chgData name="QiuTian" userId="d059b521-ee81-481f-be34-ac8650352dd5" providerId="ADAL" clId="{C66083D2-FC5C-0545-90E0-A9B527654B88}" dt="2023-03-04T09:02:32.288" v="52" actId="1076"/>
          <ac:spMkLst>
            <pc:docMk/>
            <pc:sldMk cId="3661657945" sldId="951"/>
            <ac:spMk id="78" creationId="{D9F65185-C269-83A7-ADB4-5130DC2C2529}"/>
          </ac:spMkLst>
        </pc:spChg>
        <pc:spChg chg="mod">
          <ac:chgData name="QiuTian" userId="d059b521-ee81-481f-be34-ac8650352dd5" providerId="ADAL" clId="{C66083D2-FC5C-0545-90E0-A9B527654B88}" dt="2023-03-04T09:02:32.288" v="52" actId="1076"/>
          <ac:spMkLst>
            <pc:docMk/>
            <pc:sldMk cId="3661657945" sldId="951"/>
            <ac:spMk id="79" creationId="{CC32C9AB-FB1E-A2D6-16A9-0ED98D95A7E1}"/>
          </ac:spMkLst>
        </pc:spChg>
        <pc:spChg chg="mod">
          <ac:chgData name="QiuTian" userId="d059b521-ee81-481f-be34-ac8650352dd5" providerId="ADAL" clId="{C66083D2-FC5C-0545-90E0-A9B527654B88}" dt="2023-03-04T09:02:32.288" v="52" actId="1076"/>
          <ac:spMkLst>
            <pc:docMk/>
            <pc:sldMk cId="3661657945" sldId="951"/>
            <ac:spMk id="80" creationId="{DCF4089C-22F1-EC2D-D62C-4797B635C990}"/>
          </ac:spMkLst>
        </pc:spChg>
        <pc:spChg chg="mod">
          <ac:chgData name="QiuTian" userId="d059b521-ee81-481f-be34-ac8650352dd5" providerId="ADAL" clId="{C66083D2-FC5C-0545-90E0-A9B527654B88}" dt="2023-03-04T09:02:32.288" v="52" actId="1076"/>
          <ac:spMkLst>
            <pc:docMk/>
            <pc:sldMk cId="3661657945" sldId="951"/>
            <ac:spMk id="81" creationId="{7CDE216E-CBC7-8959-81F9-42EFB04E7573}"/>
          </ac:spMkLst>
        </pc:spChg>
        <pc:spChg chg="mod">
          <ac:chgData name="QiuTian" userId="d059b521-ee81-481f-be34-ac8650352dd5" providerId="ADAL" clId="{C66083D2-FC5C-0545-90E0-A9B527654B88}" dt="2023-03-04T09:02:32.288" v="52" actId="1076"/>
          <ac:spMkLst>
            <pc:docMk/>
            <pc:sldMk cId="3661657945" sldId="951"/>
            <ac:spMk id="82" creationId="{DEC76759-4F33-5EF5-26F6-90482AC4E6F5}"/>
          </ac:spMkLst>
        </pc:spChg>
        <pc:spChg chg="mod">
          <ac:chgData name="QiuTian" userId="d059b521-ee81-481f-be34-ac8650352dd5" providerId="ADAL" clId="{C66083D2-FC5C-0545-90E0-A9B527654B88}" dt="2023-03-04T09:02:32.288" v="52" actId="1076"/>
          <ac:spMkLst>
            <pc:docMk/>
            <pc:sldMk cId="3661657945" sldId="951"/>
            <ac:spMk id="84" creationId="{B5EB733E-56D7-616F-64A4-5EA3AB6CB231}"/>
          </ac:spMkLst>
        </pc:spChg>
        <pc:spChg chg="mod">
          <ac:chgData name="QiuTian" userId="d059b521-ee81-481f-be34-ac8650352dd5" providerId="ADAL" clId="{C66083D2-FC5C-0545-90E0-A9B527654B88}" dt="2023-03-04T09:02:32.288" v="52" actId="1076"/>
          <ac:spMkLst>
            <pc:docMk/>
            <pc:sldMk cId="3661657945" sldId="951"/>
            <ac:spMk id="85" creationId="{F22E72B6-3250-5AF2-C0D5-13B18B95A936}"/>
          </ac:spMkLst>
        </pc:spChg>
        <pc:spChg chg="mod">
          <ac:chgData name="QiuTian" userId="d059b521-ee81-481f-be34-ac8650352dd5" providerId="ADAL" clId="{C66083D2-FC5C-0545-90E0-A9B527654B88}" dt="2023-03-04T09:02:32.288" v="52" actId="1076"/>
          <ac:spMkLst>
            <pc:docMk/>
            <pc:sldMk cId="3661657945" sldId="951"/>
            <ac:spMk id="86" creationId="{093D2054-C934-0106-9A1F-A5D441614963}"/>
          </ac:spMkLst>
        </pc:spChg>
        <pc:spChg chg="mod">
          <ac:chgData name="QiuTian" userId="d059b521-ee81-481f-be34-ac8650352dd5" providerId="ADAL" clId="{C66083D2-FC5C-0545-90E0-A9B527654B88}" dt="2023-03-04T09:02:32.288" v="52" actId="1076"/>
          <ac:spMkLst>
            <pc:docMk/>
            <pc:sldMk cId="3661657945" sldId="951"/>
            <ac:spMk id="87" creationId="{BFC13E4E-93E3-8CE3-8724-F463214BA770}"/>
          </ac:spMkLst>
        </pc:spChg>
        <pc:spChg chg="mod">
          <ac:chgData name="QiuTian" userId="d059b521-ee81-481f-be34-ac8650352dd5" providerId="ADAL" clId="{C66083D2-FC5C-0545-90E0-A9B527654B88}" dt="2023-03-04T09:02:32.288" v="52" actId="1076"/>
          <ac:spMkLst>
            <pc:docMk/>
            <pc:sldMk cId="3661657945" sldId="951"/>
            <ac:spMk id="88" creationId="{DA4B770A-6AC3-6E42-17C4-1B49A802F2EB}"/>
          </ac:spMkLst>
        </pc:spChg>
        <pc:spChg chg="mod">
          <ac:chgData name="QiuTian" userId="d059b521-ee81-481f-be34-ac8650352dd5" providerId="ADAL" clId="{C66083D2-FC5C-0545-90E0-A9B527654B88}" dt="2023-03-04T09:02:32.288" v="52" actId="1076"/>
          <ac:spMkLst>
            <pc:docMk/>
            <pc:sldMk cId="3661657945" sldId="951"/>
            <ac:spMk id="90" creationId="{6AA644D9-D3C9-F289-F961-8A19280877CE}"/>
          </ac:spMkLst>
        </pc:spChg>
        <pc:spChg chg="mod">
          <ac:chgData name="QiuTian" userId="d059b521-ee81-481f-be34-ac8650352dd5" providerId="ADAL" clId="{C66083D2-FC5C-0545-90E0-A9B527654B88}" dt="2023-03-04T09:02:32.288" v="52" actId="1076"/>
          <ac:spMkLst>
            <pc:docMk/>
            <pc:sldMk cId="3661657945" sldId="951"/>
            <ac:spMk id="91" creationId="{24726B62-2CF0-8F32-28F2-CEA73ED50824}"/>
          </ac:spMkLst>
        </pc:spChg>
        <pc:spChg chg="mod">
          <ac:chgData name="QiuTian" userId="d059b521-ee81-481f-be34-ac8650352dd5" providerId="ADAL" clId="{C66083D2-FC5C-0545-90E0-A9B527654B88}" dt="2023-03-04T09:02:32.288" v="52" actId="1076"/>
          <ac:spMkLst>
            <pc:docMk/>
            <pc:sldMk cId="3661657945" sldId="951"/>
            <ac:spMk id="92" creationId="{D80322F0-2C94-5ECA-E8E5-FB625A06BE3B}"/>
          </ac:spMkLst>
        </pc:spChg>
        <pc:spChg chg="mod">
          <ac:chgData name="QiuTian" userId="d059b521-ee81-481f-be34-ac8650352dd5" providerId="ADAL" clId="{C66083D2-FC5C-0545-90E0-A9B527654B88}" dt="2023-03-04T09:02:32.288" v="52" actId="1076"/>
          <ac:spMkLst>
            <pc:docMk/>
            <pc:sldMk cId="3661657945" sldId="951"/>
            <ac:spMk id="93" creationId="{5CEB6AE6-07A2-7885-E7D8-3DF7D1BEC7FD}"/>
          </ac:spMkLst>
        </pc:spChg>
        <pc:spChg chg="mod">
          <ac:chgData name="QiuTian" userId="d059b521-ee81-481f-be34-ac8650352dd5" providerId="ADAL" clId="{C66083D2-FC5C-0545-90E0-A9B527654B88}" dt="2023-03-04T09:02:32.288" v="52" actId="1076"/>
          <ac:spMkLst>
            <pc:docMk/>
            <pc:sldMk cId="3661657945" sldId="951"/>
            <ac:spMk id="94" creationId="{40A843FC-3D13-67B5-9A2F-15D95B688A0C}"/>
          </ac:spMkLst>
        </pc:spChg>
        <pc:spChg chg="mod">
          <ac:chgData name="QiuTian" userId="d059b521-ee81-481f-be34-ac8650352dd5" providerId="ADAL" clId="{C66083D2-FC5C-0545-90E0-A9B527654B88}" dt="2023-03-04T09:02:32.288" v="52" actId="1076"/>
          <ac:spMkLst>
            <pc:docMk/>
            <pc:sldMk cId="3661657945" sldId="951"/>
            <ac:spMk id="95" creationId="{8A6D25F3-A91E-ADB7-806A-81FB7E853A13}"/>
          </ac:spMkLst>
        </pc:spChg>
        <pc:spChg chg="mod">
          <ac:chgData name="QiuTian" userId="d059b521-ee81-481f-be34-ac8650352dd5" providerId="ADAL" clId="{C66083D2-FC5C-0545-90E0-A9B527654B88}" dt="2023-03-04T09:02:32.288" v="52" actId="1076"/>
          <ac:spMkLst>
            <pc:docMk/>
            <pc:sldMk cId="3661657945" sldId="951"/>
            <ac:spMk id="96" creationId="{1CA27E81-0F54-2649-B165-486FC7A8E33F}"/>
          </ac:spMkLst>
        </pc:spChg>
        <pc:spChg chg="mod">
          <ac:chgData name="QiuTian" userId="d059b521-ee81-481f-be34-ac8650352dd5" providerId="ADAL" clId="{C66083D2-FC5C-0545-90E0-A9B527654B88}" dt="2023-03-04T09:02:32.288" v="52" actId="1076"/>
          <ac:spMkLst>
            <pc:docMk/>
            <pc:sldMk cId="3661657945" sldId="951"/>
            <ac:spMk id="97" creationId="{FD9A4C56-020A-FE32-91DD-B8D2335AC645}"/>
          </ac:spMkLst>
        </pc:spChg>
        <pc:spChg chg="mod">
          <ac:chgData name="QiuTian" userId="d059b521-ee81-481f-be34-ac8650352dd5" providerId="ADAL" clId="{C66083D2-FC5C-0545-90E0-A9B527654B88}" dt="2023-03-04T09:02:32.288" v="52" actId="1076"/>
          <ac:spMkLst>
            <pc:docMk/>
            <pc:sldMk cId="3661657945" sldId="951"/>
            <ac:spMk id="98" creationId="{CBC93296-A001-58AD-EB68-903053B15452}"/>
          </ac:spMkLst>
        </pc:spChg>
        <pc:spChg chg="mod">
          <ac:chgData name="QiuTian" userId="d059b521-ee81-481f-be34-ac8650352dd5" providerId="ADAL" clId="{C66083D2-FC5C-0545-90E0-A9B527654B88}" dt="2023-03-04T09:02:32.288" v="52" actId="1076"/>
          <ac:spMkLst>
            <pc:docMk/>
            <pc:sldMk cId="3661657945" sldId="951"/>
            <ac:spMk id="99" creationId="{5616B0C8-7496-ECFC-8B6F-8BD76C9EBD20}"/>
          </ac:spMkLst>
        </pc:spChg>
        <pc:spChg chg="mod">
          <ac:chgData name="QiuTian" userId="d059b521-ee81-481f-be34-ac8650352dd5" providerId="ADAL" clId="{C66083D2-FC5C-0545-90E0-A9B527654B88}" dt="2023-03-04T09:02:32.288" v="52" actId="1076"/>
          <ac:spMkLst>
            <pc:docMk/>
            <pc:sldMk cId="3661657945" sldId="951"/>
            <ac:spMk id="100" creationId="{E789C9F8-FAD0-6542-E899-4534D7C19E3E}"/>
          </ac:spMkLst>
        </pc:spChg>
        <pc:spChg chg="mod">
          <ac:chgData name="QiuTian" userId="d059b521-ee81-481f-be34-ac8650352dd5" providerId="ADAL" clId="{C66083D2-FC5C-0545-90E0-A9B527654B88}" dt="2023-03-04T09:02:32.288" v="52" actId="1076"/>
          <ac:spMkLst>
            <pc:docMk/>
            <pc:sldMk cId="3661657945" sldId="951"/>
            <ac:spMk id="101" creationId="{B317F246-257F-5A48-DCC5-766665501F49}"/>
          </ac:spMkLst>
        </pc:spChg>
        <pc:spChg chg="mod">
          <ac:chgData name="QiuTian" userId="d059b521-ee81-481f-be34-ac8650352dd5" providerId="ADAL" clId="{C66083D2-FC5C-0545-90E0-A9B527654B88}" dt="2023-03-04T09:02:32.288" v="52" actId="1076"/>
          <ac:spMkLst>
            <pc:docMk/>
            <pc:sldMk cId="3661657945" sldId="951"/>
            <ac:spMk id="102" creationId="{6841680C-0A27-EAA5-77A2-5DBC337D8047}"/>
          </ac:spMkLst>
        </pc:spChg>
        <pc:spChg chg="mod">
          <ac:chgData name="QiuTian" userId="d059b521-ee81-481f-be34-ac8650352dd5" providerId="ADAL" clId="{C66083D2-FC5C-0545-90E0-A9B527654B88}" dt="2023-03-04T09:02:32.288" v="52" actId="1076"/>
          <ac:spMkLst>
            <pc:docMk/>
            <pc:sldMk cId="3661657945" sldId="951"/>
            <ac:spMk id="103" creationId="{7AA42044-4FF0-11A3-178F-2FD0BA60F9A1}"/>
          </ac:spMkLst>
        </pc:spChg>
        <pc:spChg chg="mod">
          <ac:chgData name="QiuTian" userId="d059b521-ee81-481f-be34-ac8650352dd5" providerId="ADAL" clId="{C66083D2-FC5C-0545-90E0-A9B527654B88}" dt="2023-03-04T09:02:32.288" v="52" actId="1076"/>
          <ac:spMkLst>
            <pc:docMk/>
            <pc:sldMk cId="3661657945" sldId="951"/>
            <ac:spMk id="104" creationId="{C44B6234-2D2C-9327-ED7F-D61A2C01E8EE}"/>
          </ac:spMkLst>
        </pc:spChg>
        <pc:spChg chg="mod">
          <ac:chgData name="QiuTian" userId="d059b521-ee81-481f-be34-ac8650352dd5" providerId="ADAL" clId="{C66083D2-FC5C-0545-90E0-A9B527654B88}" dt="2023-03-04T09:02:32.288" v="52" actId="1076"/>
          <ac:spMkLst>
            <pc:docMk/>
            <pc:sldMk cId="3661657945" sldId="951"/>
            <ac:spMk id="105" creationId="{6FA60CE0-9903-5036-05A6-03C700415EB6}"/>
          </ac:spMkLst>
        </pc:spChg>
        <pc:spChg chg="mod">
          <ac:chgData name="QiuTian" userId="d059b521-ee81-481f-be34-ac8650352dd5" providerId="ADAL" clId="{C66083D2-FC5C-0545-90E0-A9B527654B88}" dt="2023-03-04T09:02:32.288" v="52" actId="1076"/>
          <ac:spMkLst>
            <pc:docMk/>
            <pc:sldMk cId="3661657945" sldId="951"/>
            <ac:spMk id="106" creationId="{63672668-78C4-35A6-EEE1-2CA87D6D6C72}"/>
          </ac:spMkLst>
        </pc:spChg>
        <pc:spChg chg="mod">
          <ac:chgData name="QiuTian" userId="d059b521-ee81-481f-be34-ac8650352dd5" providerId="ADAL" clId="{C66083D2-FC5C-0545-90E0-A9B527654B88}" dt="2023-03-04T09:02:32.288" v="52" actId="1076"/>
          <ac:spMkLst>
            <pc:docMk/>
            <pc:sldMk cId="3661657945" sldId="951"/>
            <ac:spMk id="107" creationId="{B397468D-3AAF-D97B-F919-CD8779FFB997}"/>
          </ac:spMkLst>
        </pc:spChg>
        <pc:spChg chg="mod">
          <ac:chgData name="QiuTian" userId="d059b521-ee81-481f-be34-ac8650352dd5" providerId="ADAL" clId="{C66083D2-FC5C-0545-90E0-A9B527654B88}" dt="2023-03-04T09:02:32.288" v="52" actId="1076"/>
          <ac:spMkLst>
            <pc:docMk/>
            <pc:sldMk cId="3661657945" sldId="951"/>
            <ac:spMk id="108" creationId="{DF0831F8-72D7-FAA9-930F-A73304F3D874}"/>
          </ac:spMkLst>
        </pc:spChg>
        <pc:spChg chg="mod">
          <ac:chgData name="QiuTian" userId="d059b521-ee81-481f-be34-ac8650352dd5" providerId="ADAL" clId="{C66083D2-FC5C-0545-90E0-A9B527654B88}" dt="2023-03-04T09:02:32.288" v="52" actId="1076"/>
          <ac:spMkLst>
            <pc:docMk/>
            <pc:sldMk cId="3661657945" sldId="951"/>
            <ac:spMk id="109" creationId="{F37D0206-B6F3-B748-9E97-453BC9CC0ED7}"/>
          </ac:spMkLst>
        </pc:spChg>
        <pc:spChg chg="add mod">
          <ac:chgData name="QiuTian" userId="d059b521-ee81-481f-be34-ac8650352dd5" providerId="ADAL" clId="{C66083D2-FC5C-0545-90E0-A9B527654B88}" dt="2023-03-04T09:02:32.288" v="52" actId="1076"/>
          <ac:spMkLst>
            <pc:docMk/>
            <pc:sldMk cId="3661657945" sldId="951"/>
            <ac:spMk id="110" creationId="{F49D04FB-FC77-B378-8979-D137DC9E6DAC}"/>
          </ac:spMkLst>
        </pc:spChg>
        <pc:grpChg chg="add mod">
          <ac:chgData name="QiuTian" userId="d059b521-ee81-481f-be34-ac8650352dd5" providerId="ADAL" clId="{C66083D2-FC5C-0545-90E0-A9B527654B88}" dt="2023-03-04T09:02:32.288" v="52" actId="1076"/>
          <ac:grpSpMkLst>
            <pc:docMk/>
            <pc:sldMk cId="3661657945" sldId="951"/>
            <ac:grpSpMk id="15" creationId="{8FBAA3E7-D99B-B42D-E254-BF715B2521CD}"/>
          </ac:grpSpMkLst>
        </pc:grpChg>
        <pc:grpChg chg="add mod">
          <ac:chgData name="QiuTian" userId="d059b521-ee81-481f-be34-ac8650352dd5" providerId="ADAL" clId="{C66083D2-FC5C-0545-90E0-A9B527654B88}" dt="2023-03-04T09:02:32.288" v="52" actId="1076"/>
          <ac:grpSpMkLst>
            <pc:docMk/>
            <pc:sldMk cId="3661657945" sldId="951"/>
            <ac:grpSpMk id="49" creationId="{0135BBB8-B400-CA2F-68CE-39A4DCDE6970}"/>
          </ac:grpSpMkLst>
        </pc:grpChg>
        <pc:grpChg chg="add mod">
          <ac:chgData name="QiuTian" userId="d059b521-ee81-481f-be34-ac8650352dd5" providerId="ADAL" clId="{C66083D2-FC5C-0545-90E0-A9B527654B88}" dt="2023-03-04T09:02:32.288" v="52" actId="1076"/>
          <ac:grpSpMkLst>
            <pc:docMk/>
            <pc:sldMk cId="3661657945" sldId="951"/>
            <ac:grpSpMk id="83" creationId="{D238A870-364C-6B17-CAE1-909CE8D2BE9D}"/>
          </ac:grpSpMkLst>
        </pc:grpChg>
        <pc:graphicFrameChg chg="add mod">
          <ac:chgData name="QiuTian" userId="d059b521-ee81-481f-be34-ac8650352dd5" providerId="ADAL" clId="{C66083D2-FC5C-0545-90E0-A9B527654B88}" dt="2023-03-04T09:02:32.288" v="52" actId="1076"/>
          <ac:graphicFrameMkLst>
            <pc:docMk/>
            <pc:sldMk cId="3661657945" sldId="951"/>
            <ac:graphicFrameMk id="10" creationId="{B082A63F-C3F8-F05A-3647-DB094508CD3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2" creationId="{4E01D54C-3B4B-A1F9-4C8E-F5F819A57BAF}"/>
          </ac:graphicFrameMkLst>
        </pc:graphicFrameChg>
        <pc:graphicFrameChg chg="add mod">
          <ac:chgData name="QiuTian" userId="d059b521-ee81-481f-be34-ac8650352dd5" providerId="ADAL" clId="{C66083D2-FC5C-0545-90E0-A9B527654B88}" dt="2023-03-04T09:02:32.288" v="52" actId="1076"/>
          <ac:graphicFrameMkLst>
            <pc:docMk/>
            <pc:sldMk cId="3661657945" sldId="951"/>
            <ac:graphicFrameMk id="14" creationId="{91BF266B-70AA-9DA6-B924-9495E0006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1" creationId="{6ABEBB29-4F48-AE99-FBE1-8658D32B55B1}"/>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42" creationId="{E94566F2-1703-A8A2-FEE9-73490253951E}"/>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5" creationId="{564E407B-FB53-94C4-BD17-F2E5586D6D49}"/>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76" creationId="{64582D40-72A2-C129-652B-C338A39453ED}"/>
          </ac:graphicFrameMkLst>
        </pc:graphicFrameChg>
        <pc:graphicFrameChg chg="mod">
          <ac:chgData name="QiuTian" userId="d059b521-ee81-481f-be34-ac8650352dd5" providerId="ADAL" clId="{C66083D2-FC5C-0545-90E0-A9B527654B88}" dt="2023-03-04T09:02:32.288" v="52" actId="1076"/>
          <ac:graphicFrameMkLst>
            <pc:docMk/>
            <pc:sldMk cId="3661657945" sldId="951"/>
            <ac:graphicFrameMk id="89" creationId="{EB148E0B-676D-8D9A-802D-57B21A5CF983}"/>
          </ac:graphicFrameMkLst>
        </pc:graphicFrameChg>
      </pc:sldChg>
      <pc:sldChg chg="addSp delSp modSp add modAnim">
        <pc:chgData name="QiuTian" userId="d059b521-ee81-481f-be34-ac8650352dd5" providerId="ADAL" clId="{C66083D2-FC5C-0545-90E0-A9B527654B88}" dt="2023-03-04T09:10:18.362" v="126"/>
        <pc:sldMkLst>
          <pc:docMk/>
          <pc:sldMk cId="1121757693" sldId="952"/>
        </pc:sldMkLst>
        <pc:spChg chg="add mod">
          <ac:chgData name="QiuTian" userId="d059b521-ee81-481f-be34-ac8650352dd5" providerId="ADAL" clId="{C66083D2-FC5C-0545-90E0-A9B527654B88}" dt="2023-03-04T09:10:18.362" v="126"/>
          <ac:spMkLst>
            <pc:docMk/>
            <pc:sldMk cId="1121757693" sldId="952"/>
            <ac:spMk id="2" creationId="{CA3A0D89-1989-5959-7FB8-69DABD3583FA}"/>
          </ac:spMkLst>
        </pc:spChg>
        <pc:spChg chg="del">
          <ac:chgData name="QiuTian" userId="d059b521-ee81-481f-be34-ac8650352dd5" providerId="ADAL" clId="{C66083D2-FC5C-0545-90E0-A9B527654B88}" dt="2023-03-04T09:09:57.208" v="123"/>
          <ac:spMkLst>
            <pc:docMk/>
            <pc:sldMk cId="1121757693" sldId="952"/>
            <ac:spMk id="5" creationId="{959057A3-0087-D824-6484-FE8805CD1536}"/>
          </ac:spMkLst>
        </pc:spChg>
        <pc:spChg chg="add mod">
          <ac:chgData name="QiuTian" userId="d059b521-ee81-481f-be34-ac8650352dd5" providerId="ADAL" clId="{C66083D2-FC5C-0545-90E0-A9B527654B88}" dt="2023-03-04T09:04:19.565" v="63" actId="1076"/>
          <ac:spMkLst>
            <pc:docMk/>
            <pc:sldMk cId="1121757693" sldId="952"/>
            <ac:spMk id="6" creationId="{FE06D477-E9E6-E673-AE1E-0651A5B9CD61}"/>
          </ac:spMkLst>
        </pc:spChg>
        <pc:spChg chg="add mod">
          <ac:chgData name="QiuTian" userId="d059b521-ee81-481f-be34-ac8650352dd5" providerId="ADAL" clId="{C66083D2-FC5C-0545-90E0-A9B527654B88}" dt="2023-03-04T09:04:19.565" v="63" actId="1076"/>
          <ac:spMkLst>
            <pc:docMk/>
            <pc:sldMk cId="1121757693" sldId="952"/>
            <ac:spMk id="7" creationId="{205A6875-A4A8-0C7A-287A-840FD0DA9881}"/>
          </ac:spMkLst>
        </pc:spChg>
        <pc:spChg chg="add mod">
          <ac:chgData name="QiuTian" userId="d059b521-ee81-481f-be34-ac8650352dd5" providerId="ADAL" clId="{C66083D2-FC5C-0545-90E0-A9B527654B88}" dt="2023-03-04T09:04:19.565" v="63" actId="1076"/>
          <ac:spMkLst>
            <pc:docMk/>
            <pc:sldMk cId="1121757693" sldId="952"/>
            <ac:spMk id="8" creationId="{E2F721C0-4EFF-3067-755C-5FFB10D02C6A}"/>
          </ac:spMkLst>
        </pc:spChg>
        <pc:spChg chg="mod">
          <ac:chgData name="QiuTian" userId="d059b521-ee81-481f-be34-ac8650352dd5" providerId="ADAL" clId="{C66083D2-FC5C-0545-90E0-A9B527654B88}" dt="2023-03-04T09:04:19.565" v="63" actId="1076"/>
          <ac:spMkLst>
            <pc:docMk/>
            <pc:sldMk cId="1121757693" sldId="952"/>
            <ac:spMk id="10" creationId="{28877830-C2E6-3E01-56C7-533653321E41}"/>
          </ac:spMkLst>
        </pc:spChg>
        <pc:spChg chg="mod">
          <ac:chgData name="QiuTian" userId="d059b521-ee81-481f-be34-ac8650352dd5" providerId="ADAL" clId="{C66083D2-FC5C-0545-90E0-A9B527654B88}" dt="2023-03-04T09:04:19.565" v="63" actId="1076"/>
          <ac:spMkLst>
            <pc:docMk/>
            <pc:sldMk cId="1121757693" sldId="952"/>
            <ac:spMk id="11" creationId="{8CF45824-9758-30DC-78A6-61D749C1538A}"/>
          </ac:spMkLst>
        </pc:spChg>
        <pc:spChg chg="mod">
          <ac:chgData name="QiuTian" userId="d059b521-ee81-481f-be34-ac8650352dd5" providerId="ADAL" clId="{C66083D2-FC5C-0545-90E0-A9B527654B88}" dt="2023-03-04T09:04:19.565" v="63" actId="1076"/>
          <ac:spMkLst>
            <pc:docMk/>
            <pc:sldMk cId="1121757693" sldId="952"/>
            <ac:spMk id="12" creationId="{6A4624B0-23C8-FB6E-8CCD-6576144A7CE2}"/>
          </ac:spMkLst>
        </pc:spChg>
        <pc:spChg chg="mod">
          <ac:chgData name="QiuTian" userId="d059b521-ee81-481f-be34-ac8650352dd5" providerId="ADAL" clId="{C66083D2-FC5C-0545-90E0-A9B527654B88}" dt="2023-03-04T09:04:19.565" v="63" actId="1076"/>
          <ac:spMkLst>
            <pc:docMk/>
            <pc:sldMk cId="1121757693" sldId="952"/>
            <ac:spMk id="15" creationId="{ADDE5BCC-0F13-9275-5D75-4F3A881C4C64}"/>
          </ac:spMkLst>
        </pc:spChg>
        <pc:spChg chg="mod">
          <ac:chgData name="QiuTian" userId="d059b521-ee81-481f-be34-ac8650352dd5" providerId="ADAL" clId="{C66083D2-FC5C-0545-90E0-A9B527654B88}" dt="2023-03-04T09:04:19.565" v="63" actId="1076"/>
          <ac:spMkLst>
            <pc:docMk/>
            <pc:sldMk cId="1121757693" sldId="952"/>
            <ac:spMk id="16" creationId="{AA15E592-3A5A-5046-D44F-BB1E9A0C97AA}"/>
          </ac:spMkLst>
        </pc:spChg>
        <pc:spChg chg="mod">
          <ac:chgData name="QiuTian" userId="d059b521-ee81-481f-be34-ac8650352dd5" providerId="ADAL" clId="{C66083D2-FC5C-0545-90E0-A9B527654B88}" dt="2023-03-04T09:04:19.565" v="63" actId="1076"/>
          <ac:spMkLst>
            <pc:docMk/>
            <pc:sldMk cId="1121757693" sldId="952"/>
            <ac:spMk id="17" creationId="{22B04839-7B71-3720-19B5-F4A9572D19F4}"/>
          </ac:spMkLst>
        </pc:spChg>
        <pc:spChg chg="mod">
          <ac:chgData name="QiuTian" userId="d059b521-ee81-481f-be34-ac8650352dd5" providerId="ADAL" clId="{C66083D2-FC5C-0545-90E0-A9B527654B88}" dt="2023-03-04T09:04:19.565" v="63" actId="1076"/>
          <ac:spMkLst>
            <pc:docMk/>
            <pc:sldMk cId="1121757693" sldId="952"/>
            <ac:spMk id="18" creationId="{943F4179-6101-69B6-C068-A05266D76942}"/>
          </ac:spMkLst>
        </pc:spChg>
        <pc:spChg chg="mod">
          <ac:chgData name="QiuTian" userId="d059b521-ee81-481f-be34-ac8650352dd5" providerId="ADAL" clId="{C66083D2-FC5C-0545-90E0-A9B527654B88}" dt="2023-03-04T09:04:19.565" v="63" actId="1076"/>
          <ac:spMkLst>
            <pc:docMk/>
            <pc:sldMk cId="1121757693" sldId="952"/>
            <ac:spMk id="19" creationId="{FE539E4D-3EF6-184D-F5E4-A54C23FECD8B}"/>
          </ac:spMkLst>
        </pc:spChg>
        <pc:spChg chg="mod">
          <ac:chgData name="QiuTian" userId="d059b521-ee81-481f-be34-ac8650352dd5" providerId="ADAL" clId="{C66083D2-FC5C-0545-90E0-A9B527654B88}" dt="2023-03-04T09:04:19.565" v="63" actId="1076"/>
          <ac:spMkLst>
            <pc:docMk/>
            <pc:sldMk cId="1121757693" sldId="952"/>
            <ac:spMk id="20" creationId="{A56F87F0-50B4-5345-BB5D-C871FF4D86AC}"/>
          </ac:spMkLst>
        </pc:spChg>
        <pc:spChg chg="mod">
          <ac:chgData name="QiuTian" userId="d059b521-ee81-481f-be34-ac8650352dd5" providerId="ADAL" clId="{C66083D2-FC5C-0545-90E0-A9B527654B88}" dt="2023-03-04T09:04:19.565" v="63" actId="1076"/>
          <ac:spMkLst>
            <pc:docMk/>
            <pc:sldMk cId="1121757693" sldId="952"/>
            <ac:spMk id="21" creationId="{029EC57D-9A43-DB97-166C-E7ECF399DF2A}"/>
          </ac:spMkLst>
        </pc:spChg>
        <pc:spChg chg="mod">
          <ac:chgData name="QiuTian" userId="d059b521-ee81-481f-be34-ac8650352dd5" providerId="ADAL" clId="{C66083D2-FC5C-0545-90E0-A9B527654B88}" dt="2023-03-04T09:04:19.565" v="63" actId="1076"/>
          <ac:spMkLst>
            <pc:docMk/>
            <pc:sldMk cId="1121757693" sldId="952"/>
            <ac:spMk id="22" creationId="{5286FC92-00B5-7C0F-6F83-0B92436BF5E4}"/>
          </ac:spMkLst>
        </pc:spChg>
        <pc:spChg chg="mod">
          <ac:chgData name="QiuTian" userId="d059b521-ee81-481f-be34-ac8650352dd5" providerId="ADAL" clId="{C66083D2-FC5C-0545-90E0-A9B527654B88}" dt="2023-03-04T09:04:19.565" v="63" actId="1076"/>
          <ac:spMkLst>
            <pc:docMk/>
            <pc:sldMk cId="1121757693" sldId="952"/>
            <ac:spMk id="24" creationId="{E4157753-50AE-A021-3801-F05DC24C14F1}"/>
          </ac:spMkLst>
        </pc:spChg>
        <pc:spChg chg="mod">
          <ac:chgData name="QiuTian" userId="d059b521-ee81-481f-be34-ac8650352dd5" providerId="ADAL" clId="{C66083D2-FC5C-0545-90E0-A9B527654B88}" dt="2023-03-04T09:04:19.565" v="63" actId="1076"/>
          <ac:spMkLst>
            <pc:docMk/>
            <pc:sldMk cId="1121757693" sldId="952"/>
            <ac:spMk id="25" creationId="{0FC75A6D-92B3-2EC6-D76A-2078094C5A92}"/>
          </ac:spMkLst>
        </pc:spChg>
        <pc:spChg chg="mod">
          <ac:chgData name="QiuTian" userId="d059b521-ee81-481f-be34-ac8650352dd5" providerId="ADAL" clId="{C66083D2-FC5C-0545-90E0-A9B527654B88}" dt="2023-03-04T09:04:19.565" v="63" actId="1076"/>
          <ac:spMkLst>
            <pc:docMk/>
            <pc:sldMk cId="1121757693" sldId="952"/>
            <ac:spMk id="26" creationId="{4B6481D1-AECE-093E-E99D-5AE36BF0BE75}"/>
          </ac:spMkLst>
        </pc:spChg>
        <pc:spChg chg="mod">
          <ac:chgData name="QiuTian" userId="d059b521-ee81-481f-be34-ac8650352dd5" providerId="ADAL" clId="{C66083D2-FC5C-0545-90E0-A9B527654B88}" dt="2023-03-04T09:04:19.565" v="63" actId="1076"/>
          <ac:spMkLst>
            <pc:docMk/>
            <pc:sldMk cId="1121757693" sldId="952"/>
            <ac:spMk id="28" creationId="{9F473FF3-2B61-26F1-CFB7-55F2095809E4}"/>
          </ac:spMkLst>
        </pc:spChg>
        <pc:spChg chg="mod">
          <ac:chgData name="QiuTian" userId="d059b521-ee81-481f-be34-ac8650352dd5" providerId="ADAL" clId="{C66083D2-FC5C-0545-90E0-A9B527654B88}" dt="2023-03-04T09:04:19.565" v="63" actId="1076"/>
          <ac:spMkLst>
            <pc:docMk/>
            <pc:sldMk cId="1121757693" sldId="952"/>
            <ac:spMk id="29" creationId="{F25EC214-DEDF-B1DA-4EA8-A9D55C76AC34}"/>
          </ac:spMkLst>
        </pc:spChg>
        <pc:spChg chg="mod">
          <ac:chgData name="QiuTian" userId="d059b521-ee81-481f-be34-ac8650352dd5" providerId="ADAL" clId="{C66083D2-FC5C-0545-90E0-A9B527654B88}" dt="2023-03-04T09:04:19.565" v="63" actId="1076"/>
          <ac:spMkLst>
            <pc:docMk/>
            <pc:sldMk cId="1121757693" sldId="952"/>
            <ac:spMk id="30" creationId="{9A9BC3CF-14A3-352A-58FC-FB568146F8B2}"/>
          </ac:spMkLst>
        </pc:spChg>
        <pc:spChg chg="add mod">
          <ac:chgData name="QiuTian" userId="d059b521-ee81-481f-be34-ac8650352dd5" providerId="ADAL" clId="{C66083D2-FC5C-0545-90E0-A9B527654B88}" dt="2023-03-04T09:04:19.565" v="63" actId="1076"/>
          <ac:spMkLst>
            <pc:docMk/>
            <pc:sldMk cId="1121757693" sldId="952"/>
            <ac:spMk id="31" creationId="{B8075D7E-3582-9CD6-8972-C88A5B50F53D}"/>
          </ac:spMkLst>
        </pc:spChg>
        <pc:spChg chg="add mod">
          <ac:chgData name="QiuTian" userId="d059b521-ee81-481f-be34-ac8650352dd5" providerId="ADAL" clId="{C66083D2-FC5C-0545-90E0-A9B527654B88}" dt="2023-03-04T09:04:19.565" v="63" actId="1076"/>
          <ac:spMkLst>
            <pc:docMk/>
            <pc:sldMk cId="1121757693" sldId="952"/>
            <ac:spMk id="32" creationId="{4C973725-7C7F-A0CE-D9DF-242461FCF248}"/>
          </ac:spMkLst>
        </pc:spChg>
        <pc:spChg chg="add mod">
          <ac:chgData name="QiuTian" userId="d059b521-ee81-481f-be34-ac8650352dd5" providerId="ADAL" clId="{C66083D2-FC5C-0545-90E0-A9B527654B88}" dt="2023-03-04T09:04:19.565" v="63" actId="1076"/>
          <ac:spMkLst>
            <pc:docMk/>
            <pc:sldMk cId="1121757693" sldId="952"/>
            <ac:spMk id="33" creationId="{65C81D92-C414-2803-CEB1-C5FD9E4F021A}"/>
          </ac:spMkLst>
        </pc:spChg>
        <pc:spChg chg="add mod">
          <ac:chgData name="QiuTian" userId="d059b521-ee81-481f-be34-ac8650352dd5" providerId="ADAL" clId="{C66083D2-FC5C-0545-90E0-A9B527654B88}" dt="2023-03-04T09:04:19.565" v="63" actId="1076"/>
          <ac:spMkLst>
            <pc:docMk/>
            <pc:sldMk cId="1121757693" sldId="952"/>
            <ac:spMk id="34" creationId="{47EB3805-B611-9EF1-AC05-A3DEC794B71D}"/>
          </ac:spMkLst>
        </pc:spChg>
        <pc:spChg chg="add mod">
          <ac:chgData name="QiuTian" userId="d059b521-ee81-481f-be34-ac8650352dd5" providerId="ADAL" clId="{C66083D2-FC5C-0545-90E0-A9B527654B88}" dt="2023-03-04T09:04:19.565" v="63" actId="1076"/>
          <ac:spMkLst>
            <pc:docMk/>
            <pc:sldMk cId="1121757693" sldId="952"/>
            <ac:spMk id="35" creationId="{94FAF0E5-5CC5-53F8-B22E-46AFB267B9EE}"/>
          </ac:spMkLst>
        </pc:spChg>
        <pc:spChg chg="add mod">
          <ac:chgData name="QiuTian" userId="d059b521-ee81-481f-be34-ac8650352dd5" providerId="ADAL" clId="{C66083D2-FC5C-0545-90E0-A9B527654B88}" dt="2023-03-04T09:04:19.565" v="63" actId="1076"/>
          <ac:spMkLst>
            <pc:docMk/>
            <pc:sldMk cId="1121757693" sldId="952"/>
            <ac:spMk id="36" creationId="{0928D6A9-F3E9-2105-86B5-C378E9685519}"/>
          </ac:spMkLst>
        </pc:spChg>
        <pc:spChg chg="add mod">
          <ac:chgData name="QiuTian" userId="d059b521-ee81-481f-be34-ac8650352dd5" providerId="ADAL" clId="{C66083D2-FC5C-0545-90E0-A9B527654B88}" dt="2023-03-04T09:04:19.565" v="63" actId="1076"/>
          <ac:spMkLst>
            <pc:docMk/>
            <pc:sldMk cId="1121757693" sldId="952"/>
            <ac:spMk id="37" creationId="{985039CA-C33F-0B79-F3C4-F0E2D1295143}"/>
          </ac:spMkLst>
        </pc:spChg>
        <pc:spChg chg="add mod">
          <ac:chgData name="QiuTian" userId="d059b521-ee81-481f-be34-ac8650352dd5" providerId="ADAL" clId="{C66083D2-FC5C-0545-90E0-A9B527654B88}" dt="2023-03-04T09:04:19.565" v="63" actId="1076"/>
          <ac:spMkLst>
            <pc:docMk/>
            <pc:sldMk cId="1121757693" sldId="952"/>
            <ac:spMk id="38" creationId="{2E56A62A-3EA1-B595-AEE3-D5AEFA98276B}"/>
          </ac:spMkLst>
        </pc:spChg>
        <pc:spChg chg="add mod">
          <ac:chgData name="QiuTian" userId="d059b521-ee81-481f-be34-ac8650352dd5" providerId="ADAL" clId="{C66083D2-FC5C-0545-90E0-A9B527654B88}" dt="2023-03-04T09:04:19.565" v="63" actId="1076"/>
          <ac:spMkLst>
            <pc:docMk/>
            <pc:sldMk cId="1121757693" sldId="952"/>
            <ac:spMk id="39" creationId="{C88C5333-E09E-3146-E7AD-A09A44B26ADA}"/>
          </ac:spMkLst>
        </pc:spChg>
        <pc:spChg chg="mod">
          <ac:chgData name="QiuTian" userId="d059b521-ee81-481f-be34-ac8650352dd5" providerId="ADAL" clId="{C66083D2-FC5C-0545-90E0-A9B527654B88}" dt="2023-03-04T09:04:19.565" v="63" actId="1076"/>
          <ac:spMkLst>
            <pc:docMk/>
            <pc:sldMk cId="1121757693" sldId="952"/>
            <ac:spMk id="41" creationId="{7C7762CF-2F2C-3E67-21D3-3E3BF85D59B8}"/>
          </ac:spMkLst>
        </pc:spChg>
        <pc:spChg chg="mod">
          <ac:chgData name="QiuTian" userId="d059b521-ee81-481f-be34-ac8650352dd5" providerId="ADAL" clId="{C66083D2-FC5C-0545-90E0-A9B527654B88}" dt="2023-03-04T09:04:19.565" v="63" actId="1076"/>
          <ac:spMkLst>
            <pc:docMk/>
            <pc:sldMk cId="1121757693" sldId="952"/>
            <ac:spMk id="42" creationId="{CAD7F12D-92CC-B324-C937-A521A361DEFB}"/>
          </ac:spMkLst>
        </pc:spChg>
        <pc:spChg chg="mod">
          <ac:chgData name="QiuTian" userId="d059b521-ee81-481f-be34-ac8650352dd5" providerId="ADAL" clId="{C66083D2-FC5C-0545-90E0-A9B527654B88}" dt="2023-03-04T09:04:19.565" v="63" actId="1076"/>
          <ac:spMkLst>
            <pc:docMk/>
            <pc:sldMk cId="1121757693" sldId="952"/>
            <ac:spMk id="43" creationId="{8A245AD9-55D3-52CE-728A-05A1796AB3D1}"/>
          </ac:spMkLst>
        </pc:spChg>
        <pc:spChg chg="add mod">
          <ac:chgData name="QiuTian" userId="d059b521-ee81-481f-be34-ac8650352dd5" providerId="ADAL" clId="{C66083D2-FC5C-0545-90E0-A9B527654B88}" dt="2023-03-04T09:04:19.565" v="63" actId="1076"/>
          <ac:spMkLst>
            <pc:docMk/>
            <pc:sldMk cId="1121757693" sldId="952"/>
            <ac:spMk id="44" creationId="{3E63D0D2-428F-55AF-FF60-2ABA96926F21}"/>
          </ac:spMkLst>
        </pc:spChg>
        <pc:grpChg chg="add mod">
          <ac:chgData name="QiuTian" userId="d059b521-ee81-481f-be34-ac8650352dd5" providerId="ADAL" clId="{C66083D2-FC5C-0545-90E0-A9B527654B88}" dt="2023-03-04T09:04:19.565" v="63" actId="1076"/>
          <ac:grpSpMkLst>
            <pc:docMk/>
            <pc:sldMk cId="1121757693" sldId="952"/>
            <ac:grpSpMk id="9" creationId="{F3798A7D-310F-AFAD-4117-583AAE9BE2A5}"/>
          </ac:grpSpMkLst>
        </pc:grpChg>
        <pc:grpChg chg="mod">
          <ac:chgData name="QiuTian" userId="d059b521-ee81-481f-be34-ac8650352dd5" providerId="ADAL" clId="{C66083D2-FC5C-0545-90E0-A9B527654B88}" dt="2023-03-04T09:04:19.565" v="63" actId="1076"/>
          <ac:grpSpMkLst>
            <pc:docMk/>
            <pc:sldMk cId="1121757693" sldId="952"/>
            <ac:grpSpMk id="13" creationId="{D8D2CA97-9EE6-5957-2E45-3C789B628B90}"/>
          </ac:grpSpMkLst>
        </pc:grpChg>
        <pc:grpChg chg="mod">
          <ac:chgData name="QiuTian" userId="d059b521-ee81-481f-be34-ac8650352dd5" providerId="ADAL" clId="{C66083D2-FC5C-0545-90E0-A9B527654B88}" dt="2023-03-04T09:04:19.565" v="63" actId="1076"/>
          <ac:grpSpMkLst>
            <pc:docMk/>
            <pc:sldMk cId="1121757693" sldId="952"/>
            <ac:grpSpMk id="14" creationId="{72A66A83-C5CE-B854-C3C4-14B3C6931F5E}"/>
          </ac:grpSpMkLst>
        </pc:grpChg>
        <pc:grpChg chg="add mod">
          <ac:chgData name="QiuTian" userId="d059b521-ee81-481f-be34-ac8650352dd5" providerId="ADAL" clId="{C66083D2-FC5C-0545-90E0-A9B527654B88}" dt="2023-03-04T09:04:19.565" v="63" actId="1076"/>
          <ac:grpSpMkLst>
            <pc:docMk/>
            <pc:sldMk cId="1121757693" sldId="952"/>
            <ac:grpSpMk id="23" creationId="{8A9B4E46-18C7-14E3-398C-15D324C820B4}"/>
          </ac:grpSpMkLst>
        </pc:grpChg>
        <pc:grpChg chg="add mod">
          <ac:chgData name="QiuTian" userId="d059b521-ee81-481f-be34-ac8650352dd5" providerId="ADAL" clId="{C66083D2-FC5C-0545-90E0-A9B527654B88}" dt="2023-03-04T09:04:19.565" v="63" actId="1076"/>
          <ac:grpSpMkLst>
            <pc:docMk/>
            <pc:sldMk cId="1121757693" sldId="952"/>
            <ac:grpSpMk id="27" creationId="{0E354356-62A3-2431-B073-62D59A41D524}"/>
          </ac:grpSpMkLst>
        </pc:grpChg>
        <pc:grpChg chg="add mod">
          <ac:chgData name="QiuTian" userId="d059b521-ee81-481f-be34-ac8650352dd5" providerId="ADAL" clId="{C66083D2-FC5C-0545-90E0-A9B527654B88}" dt="2023-03-04T09:04:19.565" v="63" actId="1076"/>
          <ac:grpSpMkLst>
            <pc:docMk/>
            <pc:sldMk cId="1121757693" sldId="952"/>
            <ac:grpSpMk id="40" creationId="{52670A8C-59C9-6057-AD9C-67D5ADBCC4CD}"/>
          </ac:grpSpMkLst>
        </pc:grpChg>
      </pc:sldChg>
      <pc:sldChg chg="addSp delSp modSp add modAnim">
        <pc:chgData name="QiuTian" userId="d059b521-ee81-481f-be34-ac8650352dd5" providerId="ADAL" clId="{C66083D2-FC5C-0545-90E0-A9B527654B88}" dt="2023-03-04T09:10:18.362" v="126"/>
        <pc:sldMkLst>
          <pc:docMk/>
          <pc:sldMk cId="1421311184" sldId="953"/>
        </pc:sldMkLst>
        <pc:spChg chg="add mod">
          <ac:chgData name="QiuTian" userId="d059b521-ee81-481f-be34-ac8650352dd5" providerId="ADAL" clId="{C66083D2-FC5C-0545-90E0-A9B527654B88}" dt="2023-03-04T09:10:18.362" v="126"/>
          <ac:spMkLst>
            <pc:docMk/>
            <pc:sldMk cId="1421311184" sldId="953"/>
            <ac:spMk id="2" creationId="{4FDE4C82-A98A-12B5-069D-2AEA7274198D}"/>
          </ac:spMkLst>
        </pc:spChg>
        <pc:spChg chg="del">
          <ac:chgData name="QiuTian" userId="d059b521-ee81-481f-be34-ac8650352dd5" providerId="ADAL" clId="{C66083D2-FC5C-0545-90E0-A9B527654B88}" dt="2023-03-04T09:09:57.208" v="123"/>
          <ac:spMkLst>
            <pc:docMk/>
            <pc:sldMk cId="1421311184" sldId="953"/>
            <ac:spMk id="5" creationId="{959057A3-0087-D824-6484-FE8805CD1536}"/>
          </ac:spMkLst>
        </pc:spChg>
        <pc:spChg chg="add mod">
          <ac:chgData name="QiuTian" userId="d059b521-ee81-481f-be34-ac8650352dd5" providerId="ADAL" clId="{C66083D2-FC5C-0545-90E0-A9B527654B88}" dt="2023-03-04T09:04:32.110" v="65" actId="1076"/>
          <ac:spMkLst>
            <pc:docMk/>
            <pc:sldMk cId="1421311184" sldId="953"/>
            <ac:spMk id="6" creationId="{64394321-F9A4-F706-E8E4-9732E8F78EFE}"/>
          </ac:spMkLst>
        </pc:spChg>
        <pc:spChg chg="add mod">
          <ac:chgData name="QiuTian" userId="d059b521-ee81-481f-be34-ac8650352dd5" providerId="ADAL" clId="{C66083D2-FC5C-0545-90E0-A9B527654B88}" dt="2023-03-04T09:04:32.110" v="65" actId="1076"/>
          <ac:spMkLst>
            <pc:docMk/>
            <pc:sldMk cId="1421311184" sldId="953"/>
            <ac:spMk id="8" creationId="{F30B8003-2196-0B98-E891-1DB2635BE680}"/>
          </ac:spMkLst>
        </pc:spChg>
        <pc:spChg chg="add mod">
          <ac:chgData name="QiuTian" userId="d059b521-ee81-481f-be34-ac8650352dd5" providerId="ADAL" clId="{C66083D2-FC5C-0545-90E0-A9B527654B88}" dt="2023-03-04T09:04:32.110" v="65" actId="1076"/>
          <ac:spMkLst>
            <pc:docMk/>
            <pc:sldMk cId="1421311184" sldId="953"/>
            <ac:spMk id="9" creationId="{C4E7E0C5-B882-C7D3-F81E-76B84BE16D74}"/>
          </ac:spMkLst>
        </pc:spChg>
        <pc:spChg chg="add mod">
          <ac:chgData name="QiuTian" userId="d059b521-ee81-481f-be34-ac8650352dd5" providerId="ADAL" clId="{C66083D2-FC5C-0545-90E0-A9B527654B88}" dt="2023-03-04T09:04:32.110" v="65" actId="1076"/>
          <ac:spMkLst>
            <pc:docMk/>
            <pc:sldMk cId="1421311184" sldId="953"/>
            <ac:spMk id="10" creationId="{C5719DF0-D741-0247-2D71-32FAED5B2194}"/>
          </ac:spMkLst>
        </pc:spChg>
        <pc:spChg chg="mod">
          <ac:chgData name="QiuTian" userId="d059b521-ee81-481f-be34-ac8650352dd5" providerId="ADAL" clId="{C66083D2-FC5C-0545-90E0-A9B527654B88}" dt="2023-03-04T09:04:32.110" v="65" actId="1076"/>
          <ac:spMkLst>
            <pc:docMk/>
            <pc:sldMk cId="1421311184" sldId="953"/>
            <ac:spMk id="12" creationId="{3CB1054C-02AB-DDB7-8319-1AC55312B094}"/>
          </ac:spMkLst>
        </pc:spChg>
        <pc:spChg chg="mod">
          <ac:chgData name="QiuTian" userId="d059b521-ee81-481f-be34-ac8650352dd5" providerId="ADAL" clId="{C66083D2-FC5C-0545-90E0-A9B527654B88}" dt="2023-03-04T09:04:32.110" v="65" actId="1076"/>
          <ac:spMkLst>
            <pc:docMk/>
            <pc:sldMk cId="1421311184" sldId="953"/>
            <ac:spMk id="13" creationId="{B5E98909-FD83-B9CE-13EF-732F17ACF5FB}"/>
          </ac:spMkLst>
        </pc:spChg>
        <pc:spChg chg="mod">
          <ac:chgData name="QiuTian" userId="d059b521-ee81-481f-be34-ac8650352dd5" providerId="ADAL" clId="{C66083D2-FC5C-0545-90E0-A9B527654B88}" dt="2023-03-04T09:04:32.110" v="65" actId="1076"/>
          <ac:spMkLst>
            <pc:docMk/>
            <pc:sldMk cId="1421311184" sldId="953"/>
            <ac:spMk id="14" creationId="{3B1428ED-AA37-E18E-BF61-016A93501C91}"/>
          </ac:spMkLst>
        </pc:spChg>
        <pc:spChg chg="mod">
          <ac:chgData name="QiuTian" userId="d059b521-ee81-481f-be34-ac8650352dd5" providerId="ADAL" clId="{C66083D2-FC5C-0545-90E0-A9B527654B88}" dt="2023-03-04T09:04:32.110" v="65" actId="1076"/>
          <ac:spMkLst>
            <pc:docMk/>
            <pc:sldMk cId="1421311184" sldId="953"/>
            <ac:spMk id="15" creationId="{63CF5D7D-F128-84E2-FF07-5D5A0D589DBE}"/>
          </ac:spMkLst>
        </pc:spChg>
        <pc:spChg chg="mod">
          <ac:chgData name="QiuTian" userId="d059b521-ee81-481f-be34-ac8650352dd5" providerId="ADAL" clId="{C66083D2-FC5C-0545-90E0-A9B527654B88}" dt="2023-03-04T09:04:32.110" v="65" actId="1076"/>
          <ac:spMkLst>
            <pc:docMk/>
            <pc:sldMk cId="1421311184" sldId="953"/>
            <ac:spMk id="16" creationId="{CAC5FFA1-A072-3AD8-F161-2E98581B2C25}"/>
          </ac:spMkLst>
        </pc:spChg>
        <pc:spChg chg="mod">
          <ac:chgData name="QiuTian" userId="d059b521-ee81-481f-be34-ac8650352dd5" providerId="ADAL" clId="{C66083D2-FC5C-0545-90E0-A9B527654B88}" dt="2023-03-04T09:04:32.110" v="65" actId="1076"/>
          <ac:spMkLst>
            <pc:docMk/>
            <pc:sldMk cId="1421311184" sldId="953"/>
            <ac:spMk id="17" creationId="{1DA93E92-F688-D633-02E2-8291617CA006}"/>
          </ac:spMkLst>
        </pc:spChg>
        <pc:spChg chg="mod">
          <ac:chgData name="QiuTian" userId="d059b521-ee81-481f-be34-ac8650352dd5" providerId="ADAL" clId="{C66083D2-FC5C-0545-90E0-A9B527654B88}" dt="2023-03-04T09:04:32.110" v="65" actId="1076"/>
          <ac:spMkLst>
            <pc:docMk/>
            <pc:sldMk cId="1421311184" sldId="953"/>
            <ac:spMk id="18" creationId="{390CA0A2-C6A7-BB93-937E-8DAD6C3C9A23}"/>
          </ac:spMkLst>
        </pc:spChg>
        <pc:spChg chg="mod">
          <ac:chgData name="QiuTian" userId="d059b521-ee81-481f-be34-ac8650352dd5" providerId="ADAL" clId="{C66083D2-FC5C-0545-90E0-A9B527654B88}" dt="2023-03-04T09:04:32.110" v="65" actId="1076"/>
          <ac:spMkLst>
            <pc:docMk/>
            <pc:sldMk cId="1421311184" sldId="953"/>
            <ac:spMk id="19" creationId="{2FD3DDEB-90F6-E618-6374-69097081A179}"/>
          </ac:spMkLst>
        </pc:spChg>
        <pc:spChg chg="mod">
          <ac:chgData name="QiuTian" userId="d059b521-ee81-481f-be34-ac8650352dd5" providerId="ADAL" clId="{C66083D2-FC5C-0545-90E0-A9B527654B88}" dt="2023-03-04T09:04:32.110" v="65" actId="1076"/>
          <ac:spMkLst>
            <pc:docMk/>
            <pc:sldMk cId="1421311184" sldId="953"/>
            <ac:spMk id="20" creationId="{943C5A67-4FDE-F4D3-F0FD-F76D0635B9E2}"/>
          </ac:spMkLst>
        </pc:spChg>
        <pc:spChg chg="mod">
          <ac:chgData name="QiuTian" userId="d059b521-ee81-481f-be34-ac8650352dd5" providerId="ADAL" clId="{C66083D2-FC5C-0545-90E0-A9B527654B88}" dt="2023-03-04T09:04:32.110" v="65" actId="1076"/>
          <ac:spMkLst>
            <pc:docMk/>
            <pc:sldMk cId="1421311184" sldId="953"/>
            <ac:spMk id="21" creationId="{8EE35411-4C28-5026-6E17-1B91C62032D8}"/>
          </ac:spMkLst>
        </pc:spChg>
        <pc:spChg chg="mod">
          <ac:chgData name="QiuTian" userId="d059b521-ee81-481f-be34-ac8650352dd5" providerId="ADAL" clId="{C66083D2-FC5C-0545-90E0-A9B527654B88}" dt="2023-03-04T09:04:32.110" v="65" actId="1076"/>
          <ac:spMkLst>
            <pc:docMk/>
            <pc:sldMk cId="1421311184" sldId="953"/>
            <ac:spMk id="22" creationId="{6EC0578C-13C1-AC7F-6D5F-6DA870490416}"/>
          </ac:spMkLst>
        </pc:spChg>
        <pc:spChg chg="mod">
          <ac:chgData name="QiuTian" userId="d059b521-ee81-481f-be34-ac8650352dd5" providerId="ADAL" clId="{C66083D2-FC5C-0545-90E0-A9B527654B88}" dt="2023-03-04T09:04:32.110" v="65" actId="1076"/>
          <ac:spMkLst>
            <pc:docMk/>
            <pc:sldMk cId="1421311184" sldId="953"/>
            <ac:spMk id="23" creationId="{D56F7525-23D6-211B-C9E7-9D4A4A20961D}"/>
          </ac:spMkLst>
        </pc:spChg>
        <pc:spChg chg="mod">
          <ac:chgData name="QiuTian" userId="d059b521-ee81-481f-be34-ac8650352dd5" providerId="ADAL" clId="{C66083D2-FC5C-0545-90E0-A9B527654B88}" dt="2023-03-04T09:04:32.110" v="65" actId="1076"/>
          <ac:spMkLst>
            <pc:docMk/>
            <pc:sldMk cId="1421311184" sldId="953"/>
            <ac:spMk id="24" creationId="{4DC9ED17-E2AF-6721-C5EA-42E802E498EF}"/>
          </ac:spMkLst>
        </pc:spChg>
        <pc:spChg chg="mod">
          <ac:chgData name="QiuTian" userId="d059b521-ee81-481f-be34-ac8650352dd5" providerId="ADAL" clId="{C66083D2-FC5C-0545-90E0-A9B527654B88}" dt="2023-03-04T09:04:32.110" v="65" actId="1076"/>
          <ac:spMkLst>
            <pc:docMk/>
            <pc:sldMk cId="1421311184" sldId="953"/>
            <ac:spMk id="25" creationId="{AAA37235-DFF0-CD98-BD65-DE53786216CD}"/>
          </ac:spMkLst>
        </pc:spChg>
        <pc:spChg chg="mod">
          <ac:chgData name="QiuTian" userId="d059b521-ee81-481f-be34-ac8650352dd5" providerId="ADAL" clId="{C66083D2-FC5C-0545-90E0-A9B527654B88}" dt="2023-03-04T09:04:32.110" v="65" actId="1076"/>
          <ac:spMkLst>
            <pc:docMk/>
            <pc:sldMk cId="1421311184" sldId="953"/>
            <ac:spMk id="26" creationId="{74E49C74-477C-2E1A-191F-927FDEBA9377}"/>
          </ac:spMkLst>
        </pc:spChg>
        <pc:spChg chg="mod">
          <ac:chgData name="QiuTian" userId="d059b521-ee81-481f-be34-ac8650352dd5" providerId="ADAL" clId="{C66083D2-FC5C-0545-90E0-A9B527654B88}" dt="2023-03-04T09:04:32.110" v="65" actId="1076"/>
          <ac:spMkLst>
            <pc:docMk/>
            <pc:sldMk cId="1421311184" sldId="953"/>
            <ac:spMk id="27" creationId="{9CEC2700-A33D-D069-BD76-2F91B348FDED}"/>
          </ac:spMkLst>
        </pc:spChg>
        <pc:spChg chg="mod">
          <ac:chgData name="QiuTian" userId="d059b521-ee81-481f-be34-ac8650352dd5" providerId="ADAL" clId="{C66083D2-FC5C-0545-90E0-A9B527654B88}" dt="2023-03-04T09:04:32.110" v="65" actId="1076"/>
          <ac:spMkLst>
            <pc:docMk/>
            <pc:sldMk cId="1421311184" sldId="953"/>
            <ac:spMk id="28" creationId="{4AE012AA-18A4-4C6B-0274-CFDA270CC38C}"/>
          </ac:spMkLst>
        </pc:spChg>
        <pc:spChg chg="mod">
          <ac:chgData name="QiuTian" userId="d059b521-ee81-481f-be34-ac8650352dd5" providerId="ADAL" clId="{C66083D2-FC5C-0545-90E0-A9B527654B88}" dt="2023-03-04T09:04:32.110" v="65" actId="1076"/>
          <ac:spMkLst>
            <pc:docMk/>
            <pc:sldMk cId="1421311184" sldId="953"/>
            <ac:spMk id="29" creationId="{6CF956C8-792E-5BBC-DD1B-9FAEC6B5C993}"/>
          </ac:spMkLst>
        </pc:spChg>
        <pc:spChg chg="mod">
          <ac:chgData name="QiuTian" userId="d059b521-ee81-481f-be34-ac8650352dd5" providerId="ADAL" clId="{C66083D2-FC5C-0545-90E0-A9B527654B88}" dt="2023-03-04T09:04:32.110" v="65" actId="1076"/>
          <ac:spMkLst>
            <pc:docMk/>
            <pc:sldMk cId="1421311184" sldId="953"/>
            <ac:spMk id="30" creationId="{14DCE464-D98F-9FD7-C0EB-74C8EA312284}"/>
          </ac:spMkLst>
        </pc:spChg>
        <pc:spChg chg="mod">
          <ac:chgData name="QiuTian" userId="d059b521-ee81-481f-be34-ac8650352dd5" providerId="ADAL" clId="{C66083D2-FC5C-0545-90E0-A9B527654B88}" dt="2023-03-04T09:04:32.110" v="65" actId="1076"/>
          <ac:spMkLst>
            <pc:docMk/>
            <pc:sldMk cId="1421311184" sldId="953"/>
            <ac:spMk id="31" creationId="{DCE6113C-A4C2-DB2D-4473-AC7976386A43}"/>
          </ac:spMkLst>
        </pc:spChg>
        <pc:spChg chg="mod">
          <ac:chgData name="QiuTian" userId="d059b521-ee81-481f-be34-ac8650352dd5" providerId="ADAL" clId="{C66083D2-FC5C-0545-90E0-A9B527654B88}" dt="2023-03-04T09:04:32.110" v="65" actId="1076"/>
          <ac:spMkLst>
            <pc:docMk/>
            <pc:sldMk cId="1421311184" sldId="953"/>
            <ac:spMk id="32" creationId="{7394C3D9-0BC8-469F-463A-8F4E9E671F08}"/>
          </ac:spMkLst>
        </pc:spChg>
        <pc:spChg chg="mod">
          <ac:chgData name="QiuTian" userId="d059b521-ee81-481f-be34-ac8650352dd5" providerId="ADAL" clId="{C66083D2-FC5C-0545-90E0-A9B527654B88}" dt="2023-03-04T09:04:32.110" v="65" actId="1076"/>
          <ac:spMkLst>
            <pc:docMk/>
            <pc:sldMk cId="1421311184" sldId="953"/>
            <ac:spMk id="33" creationId="{18D6D59B-EEC1-CBB1-8516-97F816846544}"/>
          </ac:spMkLst>
        </pc:spChg>
        <pc:spChg chg="mod">
          <ac:chgData name="QiuTian" userId="d059b521-ee81-481f-be34-ac8650352dd5" providerId="ADAL" clId="{C66083D2-FC5C-0545-90E0-A9B527654B88}" dt="2023-03-04T09:04:32.110" v="65" actId="1076"/>
          <ac:spMkLst>
            <pc:docMk/>
            <pc:sldMk cId="1421311184" sldId="953"/>
            <ac:spMk id="34" creationId="{93E7DA61-F5DB-52D0-5024-1DC66FE266A6}"/>
          </ac:spMkLst>
        </pc:spChg>
        <pc:spChg chg="mod">
          <ac:chgData name="QiuTian" userId="d059b521-ee81-481f-be34-ac8650352dd5" providerId="ADAL" clId="{C66083D2-FC5C-0545-90E0-A9B527654B88}" dt="2023-03-04T09:04:32.110" v="65" actId="1076"/>
          <ac:spMkLst>
            <pc:docMk/>
            <pc:sldMk cId="1421311184" sldId="953"/>
            <ac:spMk id="35" creationId="{677A52CD-B11C-9B32-D2A0-CF3CBBA31A25}"/>
          </ac:spMkLst>
        </pc:spChg>
        <pc:spChg chg="mod">
          <ac:chgData name="QiuTian" userId="d059b521-ee81-481f-be34-ac8650352dd5" providerId="ADAL" clId="{C66083D2-FC5C-0545-90E0-A9B527654B88}" dt="2023-03-04T09:04:32.110" v="65" actId="1076"/>
          <ac:spMkLst>
            <pc:docMk/>
            <pc:sldMk cId="1421311184" sldId="953"/>
            <ac:spMk id="36" creationId="{245A2D9E-BFA7-DACB-30BB-FA9CDAA22487}"/>
          </ac:spMkLst>
        </pc:spChg>
        <pc:spChg chg="mod">
          <ac:chgData name="QiuTian" userId="d059b521-ee81-481f-be34-ac8650352dd5" providerId="ADAL" clId="{C66083D2-FC5C-0545-90E0-A9B527654B88}" dt="2023-03-04T09:04:32.110" v="65" actId="1076"/>
          <ac:spMkLst>
            <pc:docMk/>
            <pc:sldMk cId="1421311184" sldId="953"/>
            <ac:spMk id="37" creationId="{925B3758-359F-C52E-1848-F4621BA2257C}"/>
          </ac:spMkLst>
        </pc:spChg>
        <pc:spChg chg="mod">
          <ac:chgData name="QiuTian" userId="d059b521-ee81-481f-be34-ac8650352dd5" providerId="ADAL" clId="{C66083D2-FC5C-0545-90E0-A9B527654B88}" dt="2023-03-04T09:04:32.110" v="65" actId="1076"/>
          <ac:spMkLst>
            <pc:docMk/>
            <pc:sldMk cId="1421311184" sldId="953"/>
            <ac:spMk id="38" creationId="{8E8F53AE-D8FD-8B62-A7E0-353B643B989B}"/>
          </ac:spMkLst>
        </pc:spChg>
        <pc:spChg chg="mod">
          <ac:chgData name="QiuTian" userId="d059b521-ee81-481f-be34-ac8650352dd5" providerId="ADAL" clId="{C66083D2-FC5C-0545-90E0-A9B527654B88}" dt="2023-03-04T09:04:32.110" v="65" actId="1076"/>
          <ac:spMkLst>
            <pc:docMk/>
            <pc:sldMk cId="1421311184" sldId="953"/>
            <ac:spMk id="39" creationId="{A986DF90-0325-47E3-ED9C-E8C4D334E71B}"/>
          </ac:spMkLst>
        </pc:spChg>
        <pc:spChg chg="mod">
          <ac:chgData name="QiuTian" userId="d059b521-ee81-481f-be34-ac8650352dd5" providerId="ADAL" clId="{C66083D2-FC5C-0545-90E0-A9B527654B88}" dt="2023-03-04T09:04:32.110" v="65" actId="1076"/>
          <ac:spMkLst>
            <pc:docMk/>
            <pc:sldMk cId="1421311184" sldId="953"/>
            <ac:spMk id="40" creationId="{9645A293-196C-BC6A-E461-9749F9D26220}"/>
          </ac:spMkLst>
        </pc:spChg>
        <pc:spChg chg="mod">
          <ac:chgData name="QiuTian" userId="d059b521-ee81-481f-be34-ac8650352dd5" providerId="ADAL" clId="{C66083D2-FC5C-0545-90E0-A9B527654B88}" dt="2023-03-04T09:04:32.110" v="65" actId="1076"/>
          <ac:spMkLst>
            <pc:docMk/>
            <pc:sldMk cId="1421311184" sldId="953"/>
            <ac:spMk id="41" creationId="{1FEF7A7D-24BD-48B2-8354-25A8EBD0CE63}"/>
          </ac:spMkLst>
        </pc:spChg>
        <pc:spChg chg="mod">
          <ac:chgData name="QiuTian" userId="d059b521-ee81-481f-be34-ac8650352dd5" providerId="ADAL" clId="{C66083D2-FC5C-0545-90E0-A9B527654B88}" dt="2023-03-04T09:04:32.110" v="65" actId="1076"/>
          <ac:spMkLst>
            <pc:docMk/>
            <pc:sldMk cId="1421311184" sldId="953"/>
            <ac:spMk id="42" creationId="{9E5892A9-2AE6-E7C2-F011-0980502FD494}"/>
          </ac:spMkLst>
        </pc:spChg>
        <pc:spChg chg="mod">
          <ac:chgData name="QiuTian" userId="d059b521-ee81-481f-be34-ac8650352dd5" providerId="ADAL" clId="{C66083D2-FC5C-0545-90E0-A9B527654B88}" dt="2023-03-04T09:04:32.110" v="65" actId="1076"/>
          <ac:spMkLst>
            <pc:docMk/>
            <pc:sldMk cId="1421311184" sldId="953"/>
            <ac:spMk id="43" creationId="{C59D71DA-77AB-46D0-E6E1-16C8CE49AA8B}"/>
          </ac:spMkLst>
        </pc:spChg>
        <pc:spChg chg="mod">
          <ac:chgData name="QiuTian" userId="d059b521-ee81-481f-be34-ac8650352dd5" providerId="ADAL" clId="{C66083D2-FC5C-0545-90E0-A9B527654B88}" dt="2023-03-04T09:04:32.110" v="65" actId="1076"/>
          <ac:spMkLst>
            <pc:docMk/>
            <pc:sldMk cId="1421311184" sldId="953"/>
            <ac:spMk id="44" creationId="{06498FAB-5745-51B7-EE45-08BD13DC0D1E}"/>
          </ac:spMkLst>
        </pc:spChg>
        <pc:spChg chg="mod">
          <ac:chgData name="QiuTian" userId="d059b521-ee81-481f-be34-ac8650352dd5" providerId="ADAL" clId="{C66083D2-FC5C-0545-90E0-A9B527654B88}" dt="2023-03-04T09:04:32.110" v="65" actId="1076"/>
          <ac:spMkLst>
            <pc:docMk/>
            <pc:sldMk cId="1421311184" sldId="953"/>
            <ac:spMk id="45" creationId="{084653E8-5861-DA84-BBBC-7AEA2D103295}"/>
          </ac:spMkLst>
        </pc:spChg>
        <pc:spChg chg="mod">
          <ac:chgData name="QiuTian" userId="d059b521-ee81-481f-be34-ac8650352dd5" providerId="ADAL" clId="{C66083D2-FC5C-0545-90E0-A9B527654B88}" dt="2023-03-04T09:04:32.110" v="65" actId="1076"/>
          <ac:spMkLst>
            <pc:docMk/>
            <pc:sldMk cId="1421311184" sldId="953"/>
            <ac:spMk id="46" creationId="{C7951396-FFBC-D604-BDD6-E885854F0540}"/>
          </ac:spMkLst>
        </pc:spChg>
        <pc:spChg chg="mod">
          <ac:chgData name="QiuTian" userId="d059b521-ee81-481f-be34-ac8650352dd5" providerId="ADAL" clId="{C66083D2-FC5C-0545-90E0-A9B527654B88}" dt="2023-03-04T09:04:32.110" v="65" actId="1076"/>
          <ac:spMkLst>
            <pc:docMk/>
            <pc:sldMk cId="1421311184" sldId="953"/>
            <ac:spMk id="47" creationId="{A9DD5F2A-774E-D8EF-209A-F647A8F009AA}"/>
          </ac:spMkLst>
        </pc:spChg>
        <pc:spChg chg="mod">
          <ac:chgData name="QiuTian" userId="d059b521-ee81-481f-be34-ac8650352dd5" providerId="ADAL" clId="{C66083D2-FC5C-0545-90E0-A9B527654B88}" dt="2023-03-04T09:04:32.110" v="65" actId="1076"/>
          <ac:spMkLst>
            <pc:docMk/>
            <pc:sldMk cId="1421311184" sldId="953"/>
            <ac:spMk id="48" creationId="{74204426-7FB6-8A18-F13B-AA9ABBE731A0}"/>
          </ac:spMkLst>
        </pc:spChg>
        <pc:spChg chg="mod">
          <ac:chgData name="QiuTian" userId="d059b521-ee81-481f-be34-ac8650352dd5" providerId="ADAL" clId="{C66083D2-FC5C-0545-90E0-A9B527654B88}" dt="2023-03-04T09:04:32.110" v="65" actId="1076"/>
          <ac:spMkLst>
            <pc:docMk/>
            <pc:sldMk cId="1421311184" sldId="953"/>
            <ac:spMk id="49" creationId="{45E0EC5A-6C84-0B09-F90F-D56730B91F29}"/>
          </ac:spMkLst>
        </pc:spChg>
        <pc:spChg chg="mod">
          <ac:chgData name="QiuTian" userId="d059b521-ee81-481f-be34-ac8650352dd5" providerId="ADAL" clId="{C66083D2-FC5C-0545-90E0-A9B527654B88}" dt="2023-03-04T09:04:32.110" v="65" actId="1076"/>
          <ac:spMkLst>
            <pc:docMk/>
            <pc:sldMk cId="1421311184" sldId="953"/>
            <ac:spMk id="50" creationId="{A8F48836-C2E4-17F3-97FA-50934D59D027}"/>
          </ac:spMkLst>
        </pc:spChg>
        <pc:spChg chg="mod">
          <ac:chgData name="QiuTian" userId="d059b521-ee81-481f-be34-ac8650352dd5" providerId="ADAL" clId="{C66083D2-FC5C-0545-90E0-A9B527654B88}" dt="2023-03-04T09:04:32.110" v="65" actId="1076"/>
          <ac:spMkLst>
            <pc:docMk/>
            <pc:sldMk cId="1421311184" sldId="953"/>
            <ac:spMk id="51" creationId="{DEED77C2-3074-4B8E-C23F-562F5B523D80}"/>
          </ac:spMkLst>
        </pc:spChg>
        <pc:spChg chg="mod">
          <ac:chgData name="QiuTian" userId="d059b521-ee81-481f-be34-ac8650352dd5" providerId="ADAL" clId="{C66083D2-FC5C-0545-90E0-A9B527654B88}" dt="2023-03-04T09:04:32.110" v="65" actId="1076"/>
          <ac:spMkLst>
            <pc:docMk/>
            <pc:sldMk cId="1421311184" sldId="953"/>
            <ac:spMk id="52" creationId="{CB858A31-3B4C-7DAB-B8CD-5C750F34F4CD}"/>
          </ac:spMkLst>
        </pc:spChg>
        <pc:spChg chg="mod">
          <ac:chgData name="QiuTian" userId="d059b521-ee81-481f-be34-ac8650352dd5" providerId="ADAL" clId="{C66083D2-FC5C-0545-90E0-A9B527654B88}" dt="2023-03-04T09:04:32.110" v="65" actId="1076"/>
          <ac:spMkLst>
            <pc:docMk/>
            <pc:sldMk cId="1421311184" sldId="953"/>
            <ac:spMk id="53" creationId="{99BC8C13-1DF0-CB96-C733-C30AC299538E}"/>
          </ac:spMkLst>
        </pc:spChg>
        <pc:spChg chg="mod">
          <ac:chgData name="QiuTian" userId="d059b521-ee81-481f-be34-ac8650352dd5" providerId="ADAL" clId="{C66083D2-FC5C-0545-90E0-A9B527654B88}" dt="2023-03-04T09:04:32.110" v="65" actId="1076"/>
          <ac:spMkLst>
            <pc:docMk/>
            <pc:sldMk cId="1421311184" sldId="953"/>
            <ac:spMk id="54" creationId="{E5B1C593-1CDD-5D06-0A9C-A7DD0C4BB29F}"/>
          </ac:spMkLst>
        </pc:spChg>
        <pc:spChg chg="mod">
          <ac:chgData name="QiuTian" userId="d059b521-ee81-481f-be34-ac8650352dd5" providerId="ADAL" clId="{C66083D2-FC5C-0545-90E0-A9B527654B88}" dt="2023-03-04T09:04:32.110" v="65" actId="1076"/>
          <ac:spMkLst>
            <pc:docMk/>
            <pc:sldMk cId="1421311184" sldId="953"/>
            <ac:spMk id="55" creationId="{DA5B29F3-810F-A79F-E6DB-074FC6D82E8B}"/>
          </ac:spMkLst>
        </pc:spChg>
        <pc:spChg chg="mod">
          <ac:chgData name="QiuTian" userId="d059b521-ee81-481f-be34-ac8650352dd5" providerId="ADAL" clId="{C66083D2-FC5C-0545-90E0-A9B527654B88}" dt="2023-03-04T09:04:32.110" v="65" actId="1076"/>
          <ac:spMkLst>
            <pc:docMk/>
            <pc:sldMk cId="1421311184" sldId="953"/>
            <ac:spMk id="56" creationId="{88C935DF-3629-D8D7-D0B3-85E52F44A4BF}"/>
          </ac:spMkLst>
        </pc:spChg>
        <pc:spChg chg="mod">
          <ac:chgData name="QiuTian" userId="d059b521-ee81-481f-be34-ac8650352dd5" providerId="ADAL" clId="{C66083D2-FC5C-0545-90E0-A9B527654B88}" dt="2023-03-04T09:04:32.110" v="65" actId="1076"/>
          <ac:spMkLst>
            <pc:docMk/>
            <pc:sldMk cId="1421311184" sldId="953"/>
            <ac:spMk id="57" creationId="{EDC216CE-3662-21C8-8815-18669DFACC2B}"/>
          </ac:spMkLst>
        </pc:spChg>
        <pc:spChg chg="mod">
          <ac:chgData name="QiuTian" userId="d059b521-ee81-481f-be34-ac8650352dd5" providerId="ADAL" clId="{C66083D2-FC5C-0545-90E0-A9B527654B88}" dt="2023-03-04T09:04:32.110" v="65" actId="1076"/>
          <ac:spMkLst>
            <pc:docMk/>
            <pc:sldMk cId="1421311184" sldId="953"/>
            <ac:spMk id="58" creationId="{D720355F-C71A-458A-F801-63FC69B88F99}"/>
          </ac:spMkLst>
        </pc:spChg>
        <pc:spChg chg="mod">
          <ac:chgData name="QiuTian" userId="d059b521-ee81-481f-be34-ac8650352dd5" providerId="ADAL" clId="{C66083D2-FC5C-0545-90E0-A9B527654B88}" dt="2023-03-04T09:04:32.110" v="65" actId="1076"/>
          <ac:spMkLst>
            <pc:docMk/>
            <pc:sldMk cId="1421311184" sldId="953"/>
            <ac:spMk id="59" creationId="{7454306A-164F-9623-9018-0D284933E6A8}"/>
          </ac:spMkLst>
        </pc:spChg>
        <pc:spChg chg="mod">
          <ac:chgData name="QiuTian" userId="d059b521-ee81-481f-be34-ac8650352dd5" providerId="ADAL" clId="{C66083D2-FC5C-0545-90E0-A9B527654B88}" dt="2023-03-04T09:04:32.110" v="65" actId="1076"/>
          <ac:spMkLst>
            <pc:docMk/>
            <pc:sldMk cId="1421311184" sldId="953"/>
            <ac:spMk id="60" creationId="{13CB87F3-4B8F-D85B-2E2A-B04240B850EA}"/>
          </ac:spMkLst>
        </pc:spChg>
        <pc:spChg chg="mod">
          <ac:chgData name="QiuTian" userId="d059b521-ee81-481f-be34-ac8650352dd5" providerId="ADAL" clId="{C66083D2-FC5C-0545-90E0-A9B527654B88}" dt="2023-03-04T09:04:32.110" v="65" actId="1076"/>
          <ac:spMkLst>
            <pc:docMk/>
            <pc:sldMk cId="1421311184" sldId="953"/>
            <ac:spMk id="61" creationId="{9CE870FF-6B58-8859-22FD-41F7C4A63E3C}"/>
          </ac:spMkLst>
        </pc:spChg>
        <pc:spChg chg="mod">
          <ac:chgData name="QiuTian" userId="d059b521-ee81-481f-be34-ac8650352dd5" providerId="ADAL" clId="{C66083D2-FC5C-0545-90E0-A9B527654B88}" dt="2023-03-04T09:04:32.110" v="65" actId="1076"/>
          <ac:spMkLst>
            <pc:docMk/>
            <pc:sldMk cId="1421311184" sldId="953"/>
            <ac:spMk id="62" creationId="{7DCA76FE-58A8-0042-FDAA-E75D3E564286}"/>
          </ac:spMkLst>
        </pc:spChg>
        <pc:spChg chg="mod">
          <ac:chgData name="QiuTian" userId="d059b521-ee81-481f-be34-ac8650352dd5" providerId="ADAL" clId="{C66083D2-FC5C-0545-90E0-A9B527654B88}" dt="2023-03-04T09:04:32.110" v="65" actId="1076"/>
          <ac:spMkLst>
            <pc:docMk/>
            <pc:sldMk cId="1421311184" sldId="953"/>
            <ac:spMk id="63" creationId="{E1E8C242-AE45-A72B-1191-0D2122C97A1A}"/>
          </ac:spMkLst>
        </pc:spChg>
        <pc:spChg chg="mod">
          <ac:chgData name="QiuTian" userId="d059b521-ee81-481f-be34-ac8650352dd5" providerId="ADAL" clId="{C66083D2-FC5C-0545-90E0-A9B527654B88}" dt="2023-03-04T09:04:32.110" v="65" actId="1076"/>
          <ac:spMkLst>
            <pc:docMk/>
            <pc:sldMk cId="1421311184" sldId="953"/>
            <ac:spMk id="65" creationId="{CE612AAB-1804-E5DF-714B-D98391CEE97C}"/>
          </ac:spMkLst>
        </pc:spChg>
        <pc:spChg chg="mod">
          <ac:chgData name="QiuTian" userId="d059b521-ee81-481f-be34-ac8650352dd5" providerId="ADAL" clId="{C66083D2-FC5C-0545-90E0-A9B527654B88}" dt="2023-03-04T09:04:32.110" v="65" actId="1076"/>
          <ac:spMkLst>
            <pc:docMk/>
            <pc:sldMk cId="1421311184" sldId="953"/>
            <ac:spMk id="66" creationId="{9B35FA17-3E03-6366-E8D5-604A460793B8}"/>
          </ac:spMkLst>
        </pc:spChg>
        <pc:spChg chg="mod">
          <ac:chgData name="QiuTian" userId="d059b521-ee81-481f-be34-ac8650352dd5" providerId="ADAL" clId="{C66083D2-FC5C-0545-90E0-A9B527654B88}" dt="2023-03-04T09:04:32.110" v="65" actId="1076"/>
          <ac:spMkLst>
            <pc:docMk/>
            <pc:sldMk cId="1421311184" sldId="953"/>
            <ac:spMk id="67" creationId="{CC152FC4-77BA-A2FF-E93A-B631A91267C5}"/>
          </ac:spMkLst>
        </pc:spChg>
        <pc:spChg chg="mod">
          <ac:chgData name="QiuTian" userId="d059b521-ee81-481f-be34-ac8650352dd5" providerId="ADAL" clId="{C66083D2-FC5C-0545-90E0-A9B527654B88}" dt="2023-03-04T09:04:32.110" v="65" actId="1076"/>
          <ac:spMkLst>
            <pc:docMk/>
            <pc:sldMk cId="1421311184" sldId="953"/>
            <ac:spMk id="68" creationId="{9B750A43-ED15-D3B6-993D-1E23AE6DA8FE}"/>
          </ac:spMkLst>
        </pc:spChg>
        <pc:spChg chg="mod">
          <ac:chgData name="QiuTian" userId="d059b521-ee81-481f-be34-ac8650352dd5" providerId="ADAL" clId="{C66083D2-FC5C-0545-90E0-A9B527654B88}" dt="2023-03-04T09:04:32.110" v="65" actId="1076"/>
          <ac:spMkLst>
            <pc:docMk/>
            <pc:sldMk cId="1421311184" sldId="953"/>
            <ac:spMk id="69" creationId="{10C3FE8E-8086-E854-CA3A-C5F020D4E085}"/>
          </ac:spMkLst>
        </pc:spChg>
        <pc:spChg chg="mod">
          <ac:chgData name="QiuTian" userId="d059b521-ee81-481f-be34-ac8650352dd5" providerId="ADAL" clId="{C66083D2-FC5C-0545-90E0-A9B527654B88}" dt="2023-03-04T09:04:32.110" v="65" actId="1076"/>
          <ac:spMkLst>
            <pc:docMk/>
            <pc:sldMk cId="1421311184" sldId="953"/>
            <ac:spMk id="70" creationId="{CD1509B0-9B5A-5DDE-AE6F-1CF434CB76CA}"/>
          </ac:spMkLst>
        </pc:spChg>
        <pc:spChg chg="mod">
          <ac:chgData name="QiuTian" userId="d059b521-ee81-481f-be34-ac8650352dd5" providerId="ADAL" clId="{C66083D2-FC5C-0545-90E0-A9B527654B88}" dt="2023-03-04T09:04:32.110" v="65" actId="1076"/>
          <ac:spMkLst>
            <pc:docMk/>
            <pc:sldMk cId="1421311184" sldId="953"/>
            <ac:spMk id="71" creationId="{8B61EE40-1154-71B0-A741-0E8681616FAB}"/>
          </ac:spMkLst>
        </pc:spChg>
        <pc:spChg chg="mod">
          <ac:chgData name="QiuTian" userId="d059b521-ee81-481f-be34-ac8650352dd5" providerId="ADAL" clId="{C66083D2-FC5C-0545-90E0-A9B527654B88}" dt="2023-03-04T09:04:32.110" v="65" actId="1076"/>
          <ac:spMkLst>
            <pc:docMk/>
            <pc:sldMk cId="1421311184" sldId="953"/>
            <ac:spMk id="72" creationId="{82A78921-AF03-F155-C57A-D79854BDF533}"/>
          </ac:spMkLst>
        </pc:spChg>
        <pc:spChg chg="mod">
          <ac:chgData name="QiuTian" userId="d059b521-ee81-481f-be34-ac8650352dd5" providerId="ADAL" clId="{C66083D2-FC5C-0545-90E0-A9B527654B88}" dt="2023-03-04T09:04:32.110" v="65" actId="1076"/>
          <ac:spMkLst>
            <pc:docMk/>
            <pc:sldMk cId="1421311184" sldId="953"/>
            <ac:spMk id="73" creationId="{ADBF0B00-8211-485E-B4E1-366793DFF0B7}"/>
          </ac:spMkLst>
        </pc:spChg>
        <pc:spChg chg="mod">
          <ac:chgData name="QiuTian" userId="d059b521-ee81-481f-be34-ac8650352dd5" providerId="ADAL" clId="{C66083D2-FC5C-0545-90E0-A9B527654B88}" dt="2023-03-04T09:04:32.110" v="65" actId="1076"/>
          <ac:spMkLst>
            <pc:docMk/>
            <pc:sldMk cId="1421311184" sldId="953"/>
            <ac:spMk id="74" creationId="{B7362560-C079-C79B-4C1A-8E8D8267CFEA}"/>
          </ac:spMkLst>
        </pc:spChg>
        <pc:spChg chg="mod">
          <ac:chgData name="QiuTian" userId="d059b521-ee81-481f-be34-ac8650352dd5" providerId="ADAL" clId="{C66083D2-FC5C-0545-90E0-A9B527654B88}" dt="2023-03-04T09:04:32.110" v="65" actId="1076"/>
          <ac:spMkLst>
            <pc:docMk/>
            <pc:sldMk cId="1421311184" sldId="953"/>
            <ac:spMk id="75" creationId="{3130E447-63CD-E362-FB2A-8FF445722A61}"/>
          </ac:spMkLst>
        </pc:spChg>
        <pc:spChg chg="mod">
          <ac:chgData name="QiuTian" userId="d059b521-ee81-481f-be34-ac8650352dd5" providerId="ADAL" clId="{C66083D2-FC5C-0545-90E0-A9B527654B88}" dt="2023-03-04T09:04:32.110" v="65" actId="1076"/>
          <ac:spMkLst>
            <pc:docMk/>
            <pc:sldMk cId="1421311184" sldId="953"/>
            <ac:spMk id="76" creationId="{3FD8D541-4DED-0254-2A36-69D4A57A5985}"/>
          </ac:spMkLst>
        </pc:spChg>
        <pc:spChg chg="mod">
          <ac:chgData name="QiuTian" userId="d059b521-ee81-481f-be34-ac8650352dd5" providerId="ADAL" clId="{C66083D2-FC5C-0545-90E0-A9B527654B88}" dt="2023-03-04T09:04:32.110" v="65" actId="1076"/>
          <ac:spMkLst>
            <pc:docMk/>
            <pc:sldMk cId="1421311184" sldId="953"/>
            <ac:spMk id="77" creationId="{5818F9B7-62D8-0BE3-E0DA-9A7A95388D71}"/>
          </ac:spMkLst>
        </pc:spChg>
        <pc:spChg chg="mod">
          <ac:chgData name="QiuTian" userId="d059b521-ee81-481f-be34-ac8650352dd5" providerId="ADAL" clId="{C66083D2-FC5C-0545-90E0-A9B527654B88}" dt="2023-03-04T09:04:32.110" v="65" actId="1076"/>
          <ac:spMkLst>
            <pc:docMk/>
            <pc:sldMk cId="1421311184" sldId="953"/>
            <ac:spMk id="80" creationId="{606A1599-0E61-8D89-559C-36D1A4610E19}"/>
          </ac:spMkLst>
        </pc:spChg>
        <pc:spChg chg="mod">
          <ac:chgData name="QiuTian" userId="d059b521-ee81-481f-be34-ac8650352dd5" providerId="ADAL" clId="{C66083D2-FC5C-0545-90E0-A9B527654B88}" dt="2023-03-04T09:04:32.110" v="65" actId="1076"/>
          <ac:spMkLst>
            <pc:docMk/>
            <pc:sldMk cId="1421311184" sldId="953"/>
            <ac:spMk id="83" creationId="{8E277689-51F0-58E9-A698-B4CA271947BA}"/>
          </ac:spMkLst>
        </pc:spChg>
        <pc:spChg chg="mod">
          <ac:chgData name="QiuTian" userId="d059b521-ee81-481f-be34-ac8650352dd5" providerId="ADAL" clId="{C66083D2-FC5C-0545-90E0-A9B527654B88}" dt="2023-03-04T09:04:32.110" v="65" actId="1076"/>
          <ac:spMkLst>
            <pc:docMk/>
            <pc:sldMk cId="1421311184" sldId="953"/>
            <ac:spMk id="84" creationId="{1C52D71D-E2A5-DD76-80EA-1F0FBB93BE72}"/>
          </ac:spMkLst>
        </pc:spChg>
        <pc:spChg chg="mod">
          <ac:chgData name="QiuTian" userId="d059b521-ee81-481f-be34-ac8650352dd5" providerId="ADAL" clId="{C66083D2-FC5C-0545-90E0-A9B527654B88}" dt="2023-03-04T09:04:32.110" v="65" actId="1076"/>
          <ac:spMkLst>
            <pc:docMk/>
            <pc:sldMk cId="1421311184" sldId="953"/>
            <ac:spMk id="85" creationId="{569BA87B-085D-E0AC-3723-EA17C826E6BC}"/>
          </ac:spMkLst>
        </pc:spChg>
        <pc:spChg chg="mod">
          <ac:chgData name="QiuTian" userId="d059b521-ee81-481f-be34-ac8650352dd5" providerId="ADAL" clId="{C66083D2-FC5C-0545-90E0-A9B527654B88}" dt="2023-03-04T09:04:32.110" v="65" actId="1076"/>
          <ac:spMkLst>
            <pc:docMk/>
            <pc:sldMk cId="1421311184" sldId="953"/>
            <ac:spMk id="86" creationId="{9D264C81-04C1-6529-EA2E-9F904326E20B}"/>
          </ac:spMkLst>
        </pc:spChg>
        <pc:spChg chg="mod">
          <ac:chgData name="QiuTian" userId="d059b521-ee81-481f-be34-ac8650352dd5" providerId="ADAL" clId="{C66083D2-FC5C-0545-90E0-A9B527654B88}" dt="2023-03-04T09:04:32.110" v="65" actId="1076"/>
          <ac:spMkLst>
            <pc:docMk/>
            <pc:sldMk cId="1421311184" sldId="953"/>
            <ac:spMk id="87" creationId="{9AEB38D7-3A2B-2CFA-ECC6-C2AE031C3A70}"/>
          </ac:spMkLst>
        </pc:spChg>
        <pc:spChg chg="mod">
          <ac:chgData name="QiuTian" userId="d059b521-ee81-481f-be34-ac8650352dd5" providerId="ADAL" clId="{C66083D2-FC5C-0545-90E0-A9B527654B88}" dt="2023-03-04T09:04:32.110" v="65" actId="1076"/>
          <ac:spMkLst>
            <pc:docMk/>
            <pc:sldMk cId="1421311184" sldId="953"/>
            <ac:spMk id="88" creationId="{1C08E641-2ADC-6BB6-D3C7-D00910F3C381}"/>
          </ac:spMkLst>
        </pc:spChg>
        <pc:spChg chg="mod">
          <ac:chgData name="QiuTian" userId="d059b521-ee81-481f-be34-ac8650352dd5" providerId="ADAL" clId="{C66083D2-FC5C-0545-90E0-A9B527654B88}" dt="2023-03-04T09:04:32.110" v="65" actId="1076"/>
          <ac:spMkLst>
            <pc:docMk/>
            <pc:sldMk cId="1421311184" sldId="953"/>
            <ac:spMk id="90" creationId="{48B81134-5808-1770-FE67-16967C3425E2}"/>
          </ac:spMkLst>
        </pc:spChg>
        <pc:spChg chg="mod">
          <ac:chgData name="QiuTian" userId="d059b521-ee81-481f-be34-ac8650352dd5" providerId="ADAL" clId="{C66083D2-FC5C-0545-90E0-A9B527654B88}" dt="2023-03-04T09:04:32.110" v="65" actId="1076"/>
          <ac:spMkLst>
            <pc:docMk/>
            <pc:sldMk cId="1421311184" sldId="953"/>
            <ac:spMk id="92" creationId="{2FA4C921-3D2C-66E0-A740-2E629CADCCC6}"/>
          </ac:spMkLst>
        </pc:spChg>
        <pc:spChg chg="mod">
          <ac:chgData name="QiuTian" userId="d059b521-ee81-481f-be34-ac8650352dd5" providerId="ADAL" clId="{C66083D2-FC5C-0545-90E0-A9B527654B88}" dt="2023-03-04T09:04:32.110" v="65" actId="1076"/>
          <ac:spMkLst>
            <pc:docMk/>
            <pc:sldMk cId="1421311184" sldId="953"/>
            <ac:spMk id="93" creationId="{D836222C-D380-DA20-DDEC-E62BD3D9648C}"/>
          </ac:spMkLst>
        </pc:spChg>
        <pc:spChg chg="mod">
          <ac:chgData name="QiuTian" userId="d059b521-ee81-481f-be34-ac8650352dd5" providerId="ADAL" clId="{C66083D2-FC5C-0545-90E0-A9B527654B88}" dt="2023-03-04T09:04:32.110" v="65" actId="1076"/>
          <ac:spMkLst>
            <pc:docMk/>
            <pc:sldMk cId="1421311184" sldId="953"/>
            <ac:spMk id="94" creationId="{BD96EFDB-267F-A3C7-BA09-EFCE0CAB8DCF}"/>
          </ac:spMkLst>
        </pc:spChg>
        <pc:spChg chg="mod">
          <ac:chgData name="QiuTian" userId="d059b521-ee81-481f-be34-ac8650352dd5" providerId="ADAL" clId="{C66083D2-FC5C-0545-90E0-A9B527654B88}" dt="2023-03-04T09:04:32.110" v="65" actId="1076"/>
          <ac:spMkLst>
            <pc:docMk/>
            <pc:sldMk cId="1421311184" sldId="953"/>
            <ac:spMk id="95" creationId="{6F6CCF91-EC45-767F-93E6-F7DD9A617ED6}"/>
          </ac:spMkLst>
        </pc:spChg>
        <pc:spChg chg="mod">
          <ac:chgData name="QiuTian" userId="d059b521-ee81-481f-be34-ac8650352dd5" providerId="ADAL" clId="{C66083D2-FC5C-0545-90E0-A9B527654B88}" dt="2023-03-04T09:04:32.110" v="65" actId="1076"/>
          <ac:spMkLst>
            <pc:docMk/>
            <pc:sldMk cId="1421311184" sldId="953"/>
            <ac:spMk id="96" creationId="{5EF8FB08-48F6-F262-ADA9-841B48B84B46}"/>
          </ac:spMkLst>
        </pc:spChg>
        <pc:spChg chg="mod">
          <ac:chgData name="QiuTian" userId="d059b521-ee81-481f-be34-ac8650352dd5" providerId="ADAL" clId="{C66083D2-FC5C-0545-90E0-A9B527654B88}" dt="2023-03-04T09:04:32.110" v="65" actId="1076"/>
          <ac:spMkLst>
            <pc:docMk/>
            <pc:sldMk cId="1421311184" sldId="953"/>
            <ac:spMk id="97" creationId="{F3DA227B-9C1E-F3AD-9E2F-412B098D0F74}"/>
          </ac:spMkLst>
        </pc:spChg>
        <pc:spChg chg="mod">
          <ac:chgData name="QiuTian" userId="d059b521-ee81-481f-be34-ac8650352dd5" providerId="ADAL" clId="{C66083D2-FC5C-0545-90E0-A9B527654B88}" dt="2023-03-04T09:04:32.110" v="65" actId="1076"/>
          <ac:spMkLst>
            <pc:docMk/>
            <pc:sldMk cId="1421311184" sldId="953"/>
            <ac:spMk id="98" creationId="{5DDFA4F4-FB56-880D-AD5E-737B56239D1E}"/>
          </ac:spMkLst>
        </pc:spChg>
        <pc:spChg chg="mod">
          <ac:chgData name="QiuTian" userId="d059b521-ee81-481f-be34-ac8650352dd5" providerId="ADAL" clId="{C66083D2-FC5C-0545-90E0-A9B527654B88}" dt="2023-03-04T09:04:32.110" v="65" actId="1076"/>
          <ac:spMkLst>
            <pc:docMk/>
            <pc:sldMk cId="1421311184" sldId="953"/>
            <ac:spMk id="99" creationId="{E1F88297-F854-D396-296C-CE161F7ACCDC}"/>
          </ac:spMkLst>
        </pc:spChg>
        <pc:spChg chg="mod">
          <ac:chgData name="QiuTian" userId="d059b521-ee81-481f-be34-ac8650352dd5" providerId="ADAL" clId="{C66083D2-FC5C-0545-90E0-A9B527654B88}" dt="2023-03-04T09:04:32.110" v="65" actId="1076"/>
          <ac:spMkLst>
            <pc:docMk/>
            <pc:sldMk cId="1421311184" sldId="953"/>
            <ac:spMk id="100" creationId="{2B5920C0-5FBB-AF31-4C16-348135D6C07D}"/>
          </ac:spMkLst>
        </pc:spChg>
        <pc:spChg chg="mod">
          <ac:chgData name="QiuTian" userId="d059b521-ee81-481f-be34-ac8650352dd5" providerId="ADAL" clId="{C66083D2-FC5C-0545-90E0-A9B527654B88}" dt="2023-03-04T09:04:32.110" v="65" actId="1076"/>
          <ac:spMkLst>
            <pc:docMk/>
            <pc:sldMk cId="1421311184" sldId="953"/>
            <ac:spMk id="101" creationId="{E59995AC-EE95-8DB0-5D1A-0E514888FFA7}"/>
          </ac:spMkLst>
        </pc:spChg>
        <pc:spChg chg="mod">
          <ac:chgData name="QiuTian" userId="d059b521-ee81-481f-be34-ac8650352dd5" providerId="ADAL" clId="{C66083D2-FC5C-0545-90E0-A9B527654B88}" dt="2023-03-04T09:04:32.110" v="65" actId="1076"/>
          <ac:spMkLst>
            <pc:docMk/>
            <pc:sldMk cId="1421311184" sldId="953"/>
            <ac:spMk id="102" creationId="{8C036845-409D-E64D-2392-3CEB84E62933}"/>
          </ac:spMkLst>
        </pc:spChg>
        <pc:spChg chg="mod">
          <ac:chgData name="QiuTian" userId="d059b521-ee81-481f-be34-ac8650352dd5" providerId="ADAL" clId="{C66083D2-FC5C-0545-90E0-A9B527654B88}" dt="2023-03-04T09:04:32.110" v="65" actId="1076"/>
          <ac:spMkLst>
            <pc:docMk/>
            <pc:sldMk cId="1421311184" sldId="953"/>
            <ac:spMk id="103" creationId="{E0C847CB-74B4-D6A7-7BF4-F76CB8F60EA6}"/>
          </ac:spMkLst>
        </pc:spChg>
        <pc:spChg chg="mod">
          <ac:chgData name="QiuTian" userId="d059b521-ee81-481f-be34-ac8650352dd5" providerId="ADAL" clId="{C66083D2-FC5C-0545-90E0-A9B527654B88}" dt="2023-03-04T09:04:32.110" v="65" actId="1076"/>
          <ac:spMkLst>
            <pc:docMk/>
            <pc:sldMk cId="1421311184" sldId="953"/>
            <ac:spMk id="104" creationId="{564E33A9-AF1F-F07F-19D1-48BC98C75D43}"/>
          </ac:spMkLst>
        </pc:spChg>
        <pc:spChg chg="mod">
          <ac:chgData name="QiuTian" userId="d059b521-ee81-481f-be34-ac8650352dd5" providerId="ADAL" clId="{C66083D2-FC5C-0545-90E0-A9B527654B88}" dt="2023-03-04T09:04:32.110" v="65" actId="1076"/>
          <ac:spMkLst>
            <pc:docMk/>
            <pc:sldMk cId="1421311184" sldId="953"/>
            <ac:spMk id="105" creationId="{02C28C8D-4E4E-B022-38E5-EB7329FBF842}"/>
          </ac:spMkLst>
        </pc:spChg>
        <pc:spChg chg="mod">
          <ac:chgData name="QiuTian" userId="d059b521-ee81-481f-be34-ac8650352dd5" providerId="ADAL" clId="{C66083D2-FC5C-0545-90E0-A9B527654B88}" dt="2023-03-04T09:04:32.110" v="65" actId="1076"/>
          <ac:spMkLst>
            <pc:docMk/>
            <pc:sldMk cId="1421311184" sldId="953"/>
            <ac:spMk id="106" creationId="{BF96DE34-D34D-85F3-44E0-A421C063619D}"/>
          </ac:spMkLst>
        </pc:spChg>
        <pc:spChg chg="mod">
          <ac:chgData name="QiuTian" userId="d059b521-ee81-481f-be34-ac8650352dd5" providerId="ADAL" clId="{C66083D2-FC5C-0545-90E0-A9B527654B88}" dt="2023-03-04T09:04:32.110" v="65" actId="1076"/>
          <ac:spMkLst>
            <pc:docMk/>
            <pc:sldMk cId="1421311184" sldId="953"/>
            <ac:spMk id="107" creationId="{3A6BF726-DFD6-A565-0B42-6A1214E786C8}"/>
          </ac:spMkLst>
        </pc:spChg>
        <pc:spChg chg="mod">
          <ac:chgData name="QiuTian" userId="d059b521-ee81-481f-be34-ac8650352dd5" providerId="ADAL" clId="{C66083D2-FC5C-0545-90E0-A9B527654B88}" dt="2023-03-04T09:04:32.110" v="65" actId="1076"/>
          <ac:spMkLst>
            <pc:docMk/>
            <pc:sldMk cId="1421311184" sldId="953"/>
            <ac:spMk id="108" creationId="{E892E5FB-7FC2-AD89-EA6D-A0B221892FA5}"/>
          </ac:spMkLst>
        </pc:spChg>
        <pc:spChg chg="mod">
          <ac:chgData name="QiuTian" userId="d059b521-ee81-481f-be34-ac8650352dd5" providerId="ADAL" clId="{C66083D2-FC5C-0545-90E0-A9B527654B88}" dt="2023-03-04T09:04:32.110" v="65" actId="1076"/>
          <ac:spMkLst>
            <pc:docMk/>
            <pc:sldMk cId="1421311184" sldId="953"/>
            <ac:spMk id="109" creationId="{79926B3E-1D04-6EE2-AC0E-DDEA16B707CB}"/>
          </ac:spMkLst>
        </pc:spChg>
        <pc:spChg chg="mod">
          <ac:chgData name="QiuTian" userId="d059b521-ee81-481f-be34-ac8650352dd5" providerId="ADAL" clId="{C66083D2-FC5C-0545-90E0-A9B527654B88}" dt="2023-03-04T09:04:32.110" v="65" actId="1076"/>
          <ac:spMkLst>
            <pc:docMk/>
            <pc:sldMk cId="1421311184" sldId="953"/>
            <ac:spMk id="110" creationId="{EF0B6021-9397-2C17-7CFD-2ED21CF4E34C}"/>
          </ac:spMkLst>
        </pc:spChg>
        <pc:spChg chg="mod">
          <ac:chgData name="QiuTian" userId="d059b521-ee81-481f-be34-ac8650352dd5" providerId="ADAL" clId="{C66083D2-FC5C-0545-90E0-A9B527654B88}" dt="2023-03-04T09:04:32.110" v="65" actId="1076"/>
          <ac:spMkLst>
            <pc:docMk/>
            <pc:sldMk cId="1421311184" sldId="953"/>
            <ac:spMk id="111" creationId="{F18C5042-2345-95A3-D5DD-2744579F4ED0}"/>
          </ac:spMkLst>
        </pc:spChg>
        <pc:spChg chg="mod">
          <ac:chgData name="QiuTian" userId="d059b521-ee81-481f-be34-ac8650352dd5" providerId="ADAL" clId="{C66083D2-FC5C-0545-90E0-A9B527654B88}" dt="2023-03-04T09:04:32.110" v="65" actId="1076"/>
          <ac:spMkLst>
            <pc:docMk/>
            <pc:sldMk cId="1421311184" sldId="953"/>
            <ac:spMk id="112" creationId="{D6F7A339-02D7-7C19-68D3-2D7344853258}"/>
          </ac:spMkLst>
        </pc:spChg>
        <pc:spChg chg="mod">
          <ac:chgData name="QiuTian" userId="d059b521-ee81-481f-be34-ac8650352dd5" providerId="ADAL" clId="{C66083D2-FC5C-0545-90E0-A9B527654B88}" dt="2023-03-04T09:04:32.110" v="65" actId="1076"/>
          <ac:spMkLst>
            <pc:docMk/>
            <pc:sldMk cId="1421311184" sldId="953"/>
            <ac:spMk id="113" creationId="{F591A7B3-9803-22D6-D86F-22138A938858}"/>
          </ac:spMkLst>
        </pc:spChg>
        <pc:spChg chg="mod">
          <ac:chgData name="QiuTian" userId="d059b521-ee81-481f-be34-ac8650352dd5" providerId="ADAL" clId="{C66083D2-FC5C-0545-90E0-A9B527654B88}" dt="2023-03-04T09:04:32.110" v="65" actId="1076"/>
          <ac:spMkLst>
            <pc:docMk/>
            <pc:sldMk cId="1421311184" sldId="953"/>
            <ac:spMk id="114" creationId="{E6B00669-D022-D620-AE0E-53AAAFFB3603}"/>
          </ac:spMkLst>
        </pc:spChg>
        <pc:spChg chg="mod">
          <ac:chgData name="QiuTian" userId="d059b521-ee81-481f-be34-ac8650352dd5" providerId="ADAL" clId="{C66083D2-FC5C-0545-90E0-A9B527654B88}" dt="2023-03-04T09:04:32.110" v="65" actId="1076"/>
          <ac:spMkLst>
            <pc:docMk/>
            <pc:sldMk cId="1421311184" sldId="953"/>
            <ac:spMk id="115" creationId="{7A413921-DDFB-A29B-8871-9AA1234CA29D}"/>
          </ac:spMkLst>
        </pc:spChg>
        <pc:spChg chg="mod">
          <ac:chgData name="QiuTian" userId="d059b521-ee81-481f-be34-ac8650352dd5" providerId="ADAL" clId="{C66083D2-FC5C-0545-90E0-A9B527654B88}" dt="2023-03-04T09:04:32.110" v="65" actId="1076"/>
          <ac:spMkLst>
            <pc:docMk/>
            <pc:sldMk cId="1421311184" sldId="953"/>
            <ac:spMk id="116" creationId="{12993568-5D16-0A41-5404-D647A5314E19}"/>
          </ac:spMkLst>
        </pc:spChg>
        <pc:spChg chg="mod">
          <ac:chgData name="QiuTian" userId="d059b521-ee81-481f-be34-ac8650352dd5" providerId="ADAL" clId="{C66083D2-FC5C-0545-90E0-A9B527654B88}" dt="2023-03-04T09:04:32.110" v="65" actId="1076"/>
          <ac:spMkLst>
            <pc:docMk/>
            <pc:sldMk cId="1421311184" sldId="953"/>
            <ac:spMk id="117" creationId="{FC1827A8-CC4C-C9B1-3BFA-39E00878B536}"/>
          </ac:spMkLst>
        </pc:spChg>
        <pc:spChg chg="mod">
          <ac:chgData name="QiuTian" userId="d059b521-ee81-481f-be34-ac8650352dd5" providerId="ADAL" clId="{C66083D2-FC5C-0545-90E0-A9B527654B88}" dt="2023-03-04T09:04:32.110" v="65" actId="1076"/>
          <ac:spMkLst>
            <pc:docMk/>
            <pc:sldMk cId="1421311184" sldId="953"/>
            <ac:spMk id="118" creationId="{068CAEFF-050B-45E7-38E8-C8C1BF39B5D1}"/>
          </ac:spMkLst>
        </pc:spChg>
        <pc:spChg chg="mod">
          <ac:chgData name="QiuTian" userId="d059b521-ee81-481f-be34-ac8650352dd5" providerId="ADAL" clId="{C66083D2-FC5C-0545-90E0-A9B527654B88}" dt="2023-03-04T09:04:32.110" v="65" actId="1076"/>
          <ac:spMkLst>
            <pc:docMk/>
            <pc:sldMk cId="1421311184" sldId="953"/>
            <ac:spMk id="119" creationId="{1437FBB7-7798-66F5-523E-9CC4E75D6221}"/>
          </ac:spMkLst>
        </pc:spChg>
        <pc:spChg chg="mod">
          <ac:chgData name="QiuTian" userId="d059b521-ee81-481f-be34-ac8650352dd5" providerId="ADAL" clId="{C66083D2-FC5C-0545-90E0-A9B527654B88}" dt="2023-03-04T09:04:32.110" v="65" actId="1076"/>
          <ac:spMkLst>
            <pc:docMk/>
            <pc:sldMk cId="1421311184" sldId="953"/>
            <ac:spMk id="120" creationId="{E1631E12-FA1E-2B22-A946-AA32828F7656}"/>
          </ac:spMkLst>
        </pc:spChg>
        <pc:spChg chg="mod">
          <ac:chgData name="QiuTian" userId="d059b521-ee81-481f-be34-ac8650352dd5" providerId="ADAL" clId="{C66083D2-FC5C-0545-90E0-A9B527654B88}" dt="2023-03-04T09:04:32.110" v="65" actId="1076"/>
          <ac:spMkLst>
            <pc:docMk/>
            <pc:sldMk cId="1421311184" sldId="953"/>
            <ac:spMk id="121" creationId="{17B98C81-9063-9867-5F35-1449520A03A4}"/>
          </ac:spMkLst>
        </pc:spChg>
        <pc:spChg chg="add mod">
          <ac:chgData name="QiuTian" userId="d059b521-ee81-481f-be34-ac8650352dd5" providerId="ADAL" clId="{C66083D2-FC5C-0545-90E0-A9B527654B88}" dt="2023-03-04T09:04:32.110" v="65" actId="1076"/>
          <ac:spMkLst>
            <pc:docMk/>
            <pc:sldMk cId="1421311184" sldId="953"/>
            <ac:spMk id="122" creationId="{3D2A4E68-940A-C0B6-E628-6857F6036F1C}"/>
          </ac:spMkLst>
        </pc:spChg>
        <pc:spChg chg="mod">
          <ac:chgData name="QiuTian" userId="d059b521-ee81-481f-be34-ac8650352dd5" providerId="ADAL" clId="{C66083D2-FC5C-0545-90E0-A9B527654B88}" dt="2023-03-04T09:04:32.110" v="65" actId="1076"/>
          <ac:spMkLst>
            <pc:docMk/>
            <pc:sldMk cId="1421311184" sldId="953"/>
            <ac:spMk id="124" creationId="{31EF58B2-269C-7C72-95CB-109139362FA6}"/>
          </ac:spMkLst>
        </pc:spChg>
        <pc:spChg chg="mod">
          <ac:chgData name="QiuTian" userId="d059b521-ee81-481f-be34-ac8650352dd5" providerId="ADAL" clId="{C66083D2-FC5C-0545-90E0-A9B527654B88}" dt="2023-03-04T09:04:32.110" v="65" actId="1076"/>
          <ac:spMkLst>
            <pc:docMk/>
            <pc:sldMk cId="1421311184" sldId="953"/>
            <ac:spMk id="125" creationId="{C76984E2-A954-7BD9-F030-1E08D93FC2F0}"/>
          </ac:spMkLst>
        </pc:spChg>
        <pc:spChg chg="mod">
          <ac:chgData name="QiuTian" userId="d059b521-ee81-481f-be34-ac8650352dd5" providerId="ADAL" clId="{C66083D2-FC5C-0545-90E0-A9B527654B88}" dt="2023-03-04T09:04:32.110" v="65" actId="1076"/>
          <ac:spMkLst>
            <pc:docMk/>
            <pc:sldMk cId="1421311184" sldId="953"/>
            <ac:spMk id="126" creationId="{5730E8B8-B01B-06E1-B02D-27D9940686A8}"/>
          </ac:spMkLst>
        </pc:spChg>
        <pc:spChg chg="mod">
          <ac:chgData name="QiuTian" userId="d059b521-ee81-481f-be34-ac8650352dd5" providerId="ADAL" clId="{C66083D2-FC5C-0545-90E0-A9B527654B88}" dt="2023-03-04T09:04:32.110" v="65" actId="1076"/>
          <ac:spMkLst>
            <pc:docMk/>
            <pc:sldMk cId="1421311184" sldId="953"/>
            <ac:spMk id="127" creationId="{982843B9-3124-0B73-5494-D5387A95D0E1}"/>
          </ac:spMkLst>
        </pc:spChg>
        <pc:spChg chg="mod">
          <ac:chgData name="QiuTian" userId="d059b521-ee81-481f-be34-ac8650352dd5" providerId="ADAL" clId="{C66083D2-FC5C-0545-90E0-A9B527654B88}" dt="2023-03-04T09:04:32.110" v="65" actId="1076"/>
          <ac:spMkLst>
            <pc:docMk/>
            <pc:sldMk cId="1421311184" sldId="953"/>
            <ac:spMk id="128" creationId="{4C01C7B0-37C1-912E-4896-C870661BA771}"/>
          </ac:spMkLst>
        </pc:spChg>
        <pc:spChg chg="mod">
          <ac:chgData name="QiuTian" userId="d059b521-ee81-481f-be34-ac8650352dd5" providerId="ADAL" clId="{C66083D2-FC5C-0545-90E0-A9B527654B88}" dt="2023-03-04T09:04:32.110" v="65" actId="1076"/>
          <ac:spMkLst>
            <pc:docMk/>
            <pc:sldMk cId="1421311184" sldId="953"/>
            <ac:spMk id="129" creationId="{85C78195-0B27-671C-DC11-1570C83B05D0}"/>
          </ac:spMkLst>
        </pc:spChg>
        <pc:spChg chg="mod">
          <ac:chgData name="QiuTian" userId="d059b521-ee81-481f-be34-ac8650352dd5" providerId="ADAL" clId="{C66083D2-FC5C-0545-90E0-A9B527654B88}" dt="2023-03-04T09:04:32.110" v="65" actId="1076"/>
          <ac:spMkLst>
            <pc:docMk/>
            <pc:sldMk cId="1421311184" sldId="953"/>
            <ac:spMk id="130" creationId="{6B263FA9-63DD-BE36-C397-A4919350FCB8}"/>
          </ac:spMkLst>
        </pc:spChg>
        <pc:spChg chg="mod">
          <ac:chgData name="QiuTian" userId="d059b521-ee81-481f-be34-ac8650352dd5" providerId="ADAL" clId="{C66083D2-FC5C-0545-90E0-A9B527654B88}" dt="2023-03-04T09:04:32.110" v="65" actId="1076"/>
          <ac:spMkLst>
            <pc:docMk/>
            <pc:sldMk cId="1421311184" sldId="953"/>
            <ac:spMk id="131" creationId="{B37FBCF2-614B-A259-C7AC-85CEFE1C170B}"/>
          </ac:spMkLst>
        </pc:spChg>
        <pc:spChg chg="mod">
          <ac:chgData name="QiuTian" userId="d059b521-ee81-481f-be34-ac8650352dd5" providerId="ADAL" clId="{C66083D2-FC5C-0545-90E0-A9B527654B88}" dt="2023-03-04T09:04:32.110" v="65" actId="1076"/>
          <ac:spMkLst>
            <pc:docMk/>
            <pc:sldMk cId="1421311184" sldId="953"/>
            <ac:spMk id="132" creationId="{187C5731-47A3-AFA5-AE56-AD0459A9AB9C}"/>
          </ac:spMkLst>
        </pc:spChg>
        <pc:spChg chg="mod">
          <ac:chgData name="QiuTian" userId="d059b521-ee81-481f-be34-ac8650352dd5" providerId="ADAL" clId="{C66083D2-FC5C-0545-90E0-A9B527654B88}" dt="2023-03-04T09:04:32.110" v="65" actId="1076"/>
          <ac:spMkLst>
            <pc:docMk/>
            <pc:sldMk cId="1421311184" sldId="953"/>
            <ac:spMk id="133" creationId="{AE79264A-B071-7B27-1F33-81CC7821180E}"/>
          </ac:spMkLst>
        </pc:spChg>
        <pc:spChg chg="mod">
          <ac:chgData name="QiuTian" userId="d059b521-ee81-481f-be34-ac8650352dd5" providerId="ADAL" clId="{C66083D2-FC5C-0545-90E0-A9B527654B88}" dt="2023-03-04T09:04:32.110" v="65" actId="1076"/>
          <ac:spMkLst>
            <pc:docMk/>
            <pc:sldMk cId="1421311184" sldId="953"/>
            <ac:spMk id="134" creationId="{12E56959-5FC2-9758-DD31-18FF738BA71A}"/>
          </ac:spMkLst>
        </pc:spChg>
        <pc:spChg chg="mod">
          <ac:chgData name="QiuTian" userId="d059b521-ee81-481f-be34-ac8650352dd5" providerId="ADAL" clId="{C66083D2-FC5C-0545-90E0-A9B527654B88}" dt="2023-03-04T09:04:32.110" v="65" actId="1076"/>
          <ac:spMkLst>
            <pc:docMk/>
            <pc:sldMk cId="1421311184" sldId="953"/>
            <ac:spMk id="135" creationId="{421C94E7-CE89-9021-F2C4-9DC8474174F4}"/>
          </ac:spMkLst>
        </pc:spChg>
        <pc:spChg chg="mod">
          <ac:chgData name="QiuTian" userId="d059b521-ee81-481f-be34-ac8650352dd5" providerId="ADAL" clId="{C66083D2-FC5C-0545-90E0-A9B527654B88}" dt="2023-03-04T09:04:32.110" v="65" actId="1076"/>
          <ac:spMkLst>
            <pc:docMk/>
            <pc:sldMk cId="1421311184" sldId="953"/>
            <ac:spMk id="136" creationId="{24EACA41-2BBD-C313-5D48-19775000B53B}"/>
          </ac:spMkLst>
        </pc:spChg>
        <pc:spChg chg="mod">
          <ac:chgData name="QiuTian" userId="d059b521-ee81-481f-be34-ac8650352dd5" providerId="ADAL" clId="{C66083D2-FC5C-0545-90E0-A9B527654B88}" dt="2023-03-04T09:04:32.110" v="65" actId="1076"/>
          <ac:spMkLst>
            <pc:docMk/>
            <pc:sldMk cId="1421311184" sldId="953"/>
            <ac:spMk id="137" creationId="{F88CB911-EC5C-4934-A973-950B42A78C3F}"/>
          </ac:spMkLst>
        </pc:spChg>
        <pc:spChg chg="mod">
          <ac:chgData name="QiuTian" userId="d059b521-ee81-481f-be34-ac8650352dd5" providerId="ADAL" clId="{C66083D2-FC5C-0545-90E0-A9B527654B88}" dt="2023-03-04T09:04:32.110" v="65" actId="1076"/>
          <ac:spMkLst>
            <pc:docMk/>
            <pc:sldMk cId="1421311184" sldId="953"/>
            <ac:spMk id="138" creationId="{B9F3FD6F-A959-DAB3-8106-C87DE218C246}"/>
          </ac:spMkLst>
        </pc:spChg>
        <pc:spChg chg="mod">
          <ac:chgData name="QiuTian" userId="d059b521-ee81-481f-be34-ac8650352dd5" providerId="ADAL" clId="{C66083D2-FC5C-0545-90E0-A9B527654B88}" dt="2023-03-04T09:04:32.110" v="65" actId="1076"/>
          <ac:spMkLst>
            <pc:docMk/>
            <pc:sldMk cId="1421311184" sldId="953"/>
            <ac:spMk id="139" creationId="{5CE170F3-2D70-79C6-F646-6C98BEFA4039}"/>
          </ac:spMkLst>
        </pc:spChg>
        <pc:spChg chg="mod">
          <ac:chgData name="QiuTian" userId="d059b521-ee81-481f-be34-ac8650352dd5" providerId="ADAL" clId="{C66083D2-FC5C-0545-90E0-A9B527654B88}" dt="2023-03-04T09:04:32.110" v="65" actId="1076"/>
          <ac:spMkLst>
            <pc:docMk/>
            <pc:sldMk cId="1421311184" sldId="953"/>
            <ac:spMk id="140" creationId="{7C8ABE44-E89F-914B-0410-060375732976}"/>
          </ac:spMkLst>
        </pc:spChg>
        <pc:spChg chg="mod">
          <ac:chgData name="QiuTian" userId="d059b521-ee81-481f-be34-ac8650352dd5" providerId="ADAL" clId="{C66083D2-FC5C-0545-90E0-A9B527654B88}" dt="2023-03-04T09:04:32.110" v="65" actId="1076"/>
          <ac:spMkLst>
            <pc:docMk/>
            <pc:sldMk cId="1421311184" sldId="953"/>
            <ac:spMk id="141" creationId="{56277F5D-EB94-5391-D921-08277223CE0C}"/>
          </ac:spMkLst>
        </pc:spChg>
        <pc:spChg chg="mod">
          <ac:chgData name="QiuTian" userId="d059b521-ee81-481f-be34-ac8650352dd5" providerId="ADAL" clId="{C66083D2-FC5C-0545-90E0-A9B527654B88}" dt="2023-03-04T09:04:32.110" v="65" actId="1076"/>
          <ac:spMkLst>
            <pc:docMk/>
            <pc:sldMk cId="1421311184" sldId="953"/>
            <ac:spMk id="142" creationId="{F9836756-C1C6-2806-16F7-D9B0AD20D3DD}"/>
          </ac:spMkLst>
        </pc:spChg>
        <pc:spChg chg="mod">
          <ac:chgData name="QiuTian" userId="d059b521-ee81-481f-be34-ac8650352dd5" providerId="ADAL" clId="{C66083D2-FC5C-0545-90E0-A9B527654B88}" dt="2023-03-04T09:04:32.110" v="65" actId="1076"/>
          <ac:spMkLst>
            <pc:docMk/>
            <pc:sldMk cId="1421311184" sldId="953"/>
            <ac:spMk id="143" creationId="{0CEB38C6-272D-0790-6444-7698FA709C56}"/>
          </ac:spMkLst>
        </pc:spChg>
        <pc:spChg chg="mod">
          <ac:chgData name="QiuTian" userId="d059b521-ee81-481f-be34-ac8650352dd5" providerId="ADAL" clId="{C66083D2-FC5C-0545-90E0-A9B527654B88}" dt="2023-03-04T09:04:32.110" v="65" actId="1076"/>
          <ac:spMkLst>
            <pc:docMk/>
            <pc:sldMk cId="1421311184" sldId="953"/>
            <ac:spMk id="144" creationId="{D8595212-EF4C-54E4-3FD7-8FD8A9BEB12D}"/>
          </ac:spMkLst>
        </pc:spChg>
        <pc:spChg chg="mod">
          <ac:chgData name="QiuTian" userId="d059b521-ee81-481f-be34-ac8650352dd5" providerId="ADAL" clId="{C66083D2-FC5C-0545-90E0-A9B527654B88}" dt="2023-03-04T09:04:32.110" v="65" actId="1076"/>
          <ac:spMkLst>
            <pc:docMk/>
            <pc:sldMk cId="1421311184" sldId="953"/>
            <ac:spMk id="145" creationId="{1B55DD83-293A-4B1B-1805-41F172C19D94}"/>
          </ac:spMkLst>
        </pc:spChg>
        <pc:spChg chg="add mod">
          <ac:chgData name="QiuTian" userId="d059b521-ee81-481f-be34-ac8650352dd5" providerId="ADAL" clId="{C66083D2-FC5C-0545-90E0-A9B527654B88}" dt="2023-03-04T09:04:32.110" v="65" actId="1076"/>
          <ac:spMkLst>
            <pc:docMk/>
            <pc:sldMk cId="1421311184" sldId="953"/>
            <ac:spMk id="146" creationId="{DB964619-7A0B-A45E-6516-EBCA55A35D7E}"/>
          </ac:spMkLst>
        </pc:spChg>
        <pc:spChg chg="add mod">
          <ac:chgData name="QiuTian" userId="d059b521-ee81-481f-be34-ac8650352dd5" providerId="ADAL" clId="{C66083D2-FC5C-0545-90E0-A9B527654B88}" dt="2023-03-04T09:04:32.110" v="65" actId="1076"/>
          <ac:spMkLst>
            <pc:docMk/>
            <pc:sldMk cId="1421311184" sldId="953"/>
            <ac:spMk id="147" creationId="{8B6D36E8-9C16-8C10-F748-B3061BC7BE7B}"/>
          </ac:spMkLst>
        </pc:spChg>
        <pc:spChg chg="add mod">
          <ac:chgData name="QiuTian" userId="d059b521-ee81-481f-be34-ac8650352dd5" providerId="ADAL" clId="{C66083D2-FC5C-0545-90E0-A9B527654B88}" dt="2023-03-04T09:04:32.110" v="65" actId="1076"/>
          <ac:spMkLst>
            <pc:docMk/>
            <pc:sldMk cId="1421311184" sldId="953"/>
            <ac:spMk id="148" creationId="{714FD0C2-F2F6-2AC2-2579-60B50665AB9C}"/>
          </ac:spMkLst>
        </pc:spChg>
        <pc:spChg chg="add mod">
          <ac:chgData name="QiuTian" userId="d059b521-ee81-481f-be34-ac8650352dd5" providerId="ADAL" clId="{C66083D2-FC5C-0545-90E0-A9B527654B88}" dt="2023-03-04T09:04:32.110" v="65" actId="1076"/>
          <ac:spMkLst>
            <pc:docMk/>
            <pc:sldMk cId="1421311184" sldId="953"/>
            <ac:spMk id="149" creationId="{7DB8E911-E4E9-A1DC-1F28-E007F7DAA291}"/>
          </ac:spMkLst>
        </pc:spChg>
        <pc:spChg chg="add mod">
          <ac:chgData name="QiuTian" userId="d059b521-ee81-481f-be34-ac8650352dd5" providerId="ADAL" clId="{C66083D2-FC5C-0545-90E0-A9B527654B88}" dt="2023-03-04T09:04:32.110" v="65" actId="1076"/>
          <ac:spMkLst>
            <pc:docMk/>
            <pc:sldMk cId="1421311184" sldId="953"/>
            <ac:spMk id="150" creationId="{D634406C-3F19-0C6F-53DA-78B5B6678A79}"/>
          </ac:spMkLst>
        </pc:spChg>
        <pc:spChg chg="add mod">
          <ac:chgData name="QiuTian" userId="d059b521-ee81-481f-be34-ac8650352dd5" providerId="ADAL" clId="{C66083D2-FC5C-0545-90E0-A9B527654B88}" dt="2023-03-04T09:04:32.110" v="65" actId="1076"/>
          <ac:spMkLst>
            <pc:docMk/>
            <pc:sldMk cId="1421311184" sldId="953"/>
            <ac:spMk id="151" creationId="{B099F5BF-D30A-3BED-A87E-9C2C00819019}"/>
          </ac:spMkLst>
        </pc:spChg>
        <pc:spChg chg="add del mod">
          <ac:chgData name="QiuTian" userId="d059b521-ee81-481f-be34-ac8650352dd5" providerId="ADAL" clId="{C66083D2-FC5C-0545-90E0-A9B527654B88}" dt="2023-03-04T09:04:35.370" v="66" actId="478"/>
          <ac:spMkLst>
            <pc:docMk/>
            <pc:sldMk cId="1421311184" sldId="953"/>
            <ac:spMk id="152" creationId="{F630B12B-A86E-3DBF-31B2-FA51AC430938}"/>
          </ac:spMkLst>
        </pc:spChg>
        <pc:spChg chg="add del mod">
          <ac:chgData name="QiuTian" userId="d059b521-ee81-481f-be34-ac8650352dd5" providerId="ADAL" clId="{C66083D2-FC5C-0545-90E0-A9B527654B88}" dt="2023-03-04T09:04:35.370" v="66" actId="478"/>
          <ac:spMkLst>
            <pc:docMk/>
            <pc:sldMk cId="1421311184" sldId="953"/>
            <ac:spMk id="153" creationId="{5FDDA086-4CF5-C822-3BF1-FD77440E2549}"/>
          </ac:spMkLst>
        </pc:spChg>
        <pc:spChg chg="add del mod">
          <ac:chgData name="QiuTian" userId="d059b521-ee81-481f-be34-ac8650352dd5" providerId="ADAL" clId="{C66083D2-FC5C-0545-90E0-A9B527654B88}" dt="2023-03-04T09:04:35.370" v="66" actId="478"/>
          <ac:spMkLst>
            <pc:docMk/>
            <pc:sldMk cId="1421311184" sldId="953"/>
            <ac:spMk id="154" creationId="{FA04F86E-B9AB-953B-9827-8DB0F8B1B7C2}"/>
          </ac:spMkLst>
        </pc:spChg>
        <pc:spChg chg="add del mod">
          <ac:chgData name="QiuTian" userId="d059b521-ee81-481f-be34-ac8650352dd5" providerId="ADAL" clId="{C66083D2-FC5C-0545-90E0-A9B527654B88}" dt="2023-03-04T09:04:35.370" v="66" actId="478"/>
          <ac:spMkLst>
            <pc:docMk/>
            <pc:sldMk cId="1421311184" sldId="953"/>
            <ac:spMk id="155" creationId="{055887B8-0EC0-7E6D-A22D-EF2BD2BEA8B3}"/>
          </ac:spMkLst>
        </pc:spChg>
        <pc:grpChg chg="add mod">
          <ac:chgData name="QiuTian" userId="d059b521-ee81-481f-be34-ac8650352dd5" providerId="ADAL" clId="{C66083D2-FC5C-0545-90E0-A9B527654B88}" dt="2023-03-04T09:04:32.110" v="65" actId="1076"/>
          <ac:grpSpMkLst>
            <pc:docMk/>
            <pc:sldMk cId="1421311184" sldId="953"/>
            <ac:grpSpMk id="11" creationId="{0F714D45-D047-7B59-96CD-40EB996FC6B9}"/>
          </ac:grpSpMkLst>
        </pc:grpChg>
        <pc:grpChg chg="add mod">
          <ac:chgData name="QiuTian" userId="d059b521-ee81-481f-be34-ac8650352dd5" providerId="ADAL" clId="{C66083D2-FC5C-0545-90E0-A9B527654B88}" dt="2023-03-04T09:04:32.110" v="65" actId="1076"/>
          <ac:grpSpMkLst>
            <pc:docMk/>
            <pc:sldMk cId="1421311184" sldId="953"/>
            <ac:grpSpMk id="64" creationId="{917E34D6-EDC7-D7B9-D355-279AE1F24CEA}"/>
          </ac:grpSpMkLst>
        </pc:grpChg>
        <pc:grpChg chg="mod">
          <ac:chgData name="QiuTian" userId="d059b521-ee81-481f-be34-ac8650352dd5" providerId="ADAL" clId="{C66083D2-FC5C-0545-90E0-A9B527654B88}" dt="2023-03-04T09:04:32.110" v="65" actId="1076"/>
          <ac:grpSpMkLst>
            <pc:docMk/>
            <pc:sldMk cId="1421311184" sldId="953"/>
            <ac:grpSpMk id="78" creationId="{FCD48BD0-D066-0D2D-E78B-B707ADE0B794}"/>
          </ac:grpSpMkLst>
        </pc:grpChg>
        <pc:grpChg chg="mod">
          <ac:chgData name="QiuTian" userId="d059b521-ee81-481f-be34-ac8650352dd5" providerId="ADAL" clId="{C66083D2-FC5C-0545-90E0-A9B527654B88}" dt="2023-03-04T09:04:32.110" v="65" actId="1076"/>
          <ac:grpSpMkLst>
            <pc:docMk/>
            <pc:sldMk cId="1421311184" sldId="953"/>
            <ac:grpSpMk id="79" creationId="{810511DC-C0A7-C8DB-8A0D-A50C3A9DB18B}"/>
          </ac:grpSpMkLst>
        </pc:grpChg>
        <pc:grpChg chg="mod">
          <ac:chgData name="QiuTian" userId="d059b521-ee81-481f-be34-ac8650352dd5" providerId="ADAL" clId="{C66083D2-FC5C-0545-90E0-A9B527654B88}" dt="2023-03-04T09:04:32.110" v="65" actId="1076"/>
          <ac:grpSpMkLst>
            <pc:docMk/>
            <pc:sldMk cId="1421311184" sldId="953"/>
            <ac:grpSpMk id="81" creationId="{D98904AC-D7A0-7E42-0BD8-04CE0C325C92}"/>
          </ac:grpSpMkLst>
        </pc:grpChg>
        <pc:grpChg chg="mod">
          <ac:chgData name="QiuTian" userId="d059b521-ee81-481f-be34-ac8650352dd5" providerId="ADAL" clId="{C66083D2-FC5C-0545-90E0-A9B527654B88}" dt="2023-03-04T09:04:32.110" v="65" actId="1076"/>
          <ac:grpSpMkLst>
            <pc:docMk/>
            <pc:sldMk cId="1421311184" sldId="953"/>
            <ac:grpSpMk id="82" creationId="{B1DA5762-B18C-B444-1F0A-6646C5A580D1}"/>
          </ac:grpSpMkLst>
        </pc:grpChg>
        <pc:grpChg chg="mod">
          <ac:chgData name="QiuTian" userId="d059b521-ee81-481f-be34-ac8650352dd5" providerId="ADAL" clId="{C66083D2-FC5C-0545-90E0-A9B527654B88}" dt="2023-03-04T09:04:32.110" v="65" actId="1076"/>
          <ac:grpSpMkLst>
            <pc:docMk/>
            <pc:sldMk cId="1421311184" sldId="953"/>
            <ac:grpSpMk id="89" creationId="{21829EDF-003D-5228-B108-5E65C58213BF}"/>
          </ac:grpSpMkLst>
        </pc:grpChg>
        <pc:grpChg chg="mod">
          <ac:chgData name="QiuTian" userId="d059b521-ee81-481f-be34-ac8650352dd5" providerId="ADAL" clId="{C66083D2-FC5C-0545-90E0-A9B527654B88}" dt="2023-03-04T09:04:32.110" v="65" actId="1076"/>
          <ac:grpSpMkLst>
            <pc:docMk/>
            <pc:sldMk cId="1421311184" sldId="953"/>
            <ac:grpSpMk id="91" creationId="{1221F5D4-C510-E9FF-71E1-87285EAE7A9B}"/>
          </ac:grpSpMkLst>
        </pc:grpChg>
        <pc:grpChg chg="add mod">
          <ac:chgData name="QiuTian" userId="d059b521-ee81-481f-be34-ac8650352dd5" providerId="ADAL" clId="{C66083D2-FC5C-0545-90E0-A9B527654B88}" dt="2023-03-04T09:04:32.110" v="65" actId="1076"/>
          <ac:grpSpMkLst>
            <pc:docMk/>
            <pc:sldMk cId="1421311184" sldId="953"/>
            <ac:grpSpMk id="123" creationId="{D31EFA67-931A-11F8-23CD-08131B0C6B8E}"/>
          </ac:grpSpMkLst>
        </pc:grpChg>
        <pc:graphicFrameChg chg="add mod">
          <ac:chgData name="QiuTian" userId="d059b521-ee81-481f-be34-ac8650352dd5" providerId="ADAL" clId="{C66083D2-FC5C-0545-90E0-A9B527654B88}" dt="2023-03-04T09:04:32.110" v="65" actId="1076"/>
          <ac:graphicFrameMkLst>
            <pc:docMk/>
            <pc:sldMk cId="1421311184" sldId="953"/>
            <ac:graphicFrameMk id="7" creationId="{CF9E6CA8-998D-BCCA-162D-34D19E086AB7}"/>
          </ac:graphicFrameMkLst>
        </pc:graphicFrameChg>
      </pc:sldChg>
      <pc:sldChg chg="addSp delSp modSp add modAnim">
        <pc:chgData name="QiuTian" userId="d059b521-ee81-481f-be34-ac8650352dd5" providerId="ADAL" clId="{C66083D2-FC5C-0545-90E0-A9B527654B88}" dt="2023-03-04T09:10:18.362" v="126"/>
        <pc:sldMkLst>
          <pc:docMk/>
          <pc:sldMk cId="3473003732" sldId="954"/>
        </pc:sldMkLst>
        <pc:spChg chg="add mod">
          <ac:chgData name="QiuTian" userId="d059b521-ee81-481f-be34-ac8650352dd5" providerId="ADAL" clId="{C66083D2-FC5C-0545-90E0-A9B527654B88}" dt="2023-03-04T09:10:18.362" v="126"/>
          <ac:spMkLst>
            <pc:docMk/>
            <pc:sldMk cId="3473003732" sldId="954"/>
            <ac:spMk id="2" creationId="{5BBF91BC-E63C-EE89-45BA-6C6DAFB14E1C}"/>
          </ac:spMkLst>
        </pc:spChg>
        <pc:spChg chg="del">
          <ac:chgData name="QiuTian" userId="d059b521-ee81-481f-be34-ac8650352dd5" providerId="ADAL" clId="{C66083D2-FC5C-0545-90E0-A9B527654B88}" dt="2023-03-04T09:09:57.208" v="123"/>
          <ac:spMkLst>
            <pc:docMk/>
            <pc:sldMk cId="3473003732" sldId="954"/>
            <ac:spMk id="5" creationId="{959057A3-0087-D824-6484-FE8805CD1536}"/>
          </ac:spMkLst>
        </pc:spChg>
        <pc:spChg chg="mod">
          <ac:chgData name="QiuTian" userId="d059b521-ee81-481f-be34-ac8650352dd5" providerId="ADAL" clId="{C66083D2-FC5C-0545-90E0-A9B527654B88}" dt="2023-03-04T09:04:49.008" v="68" actId="1076"/>
          <ac:spMkLst>
            <pc:docMk/>
            <pc:sldMk cId="3473003732" sldId="954"/>
            <ac:spMk id="7" creationId="{0EA80E71-F2B4-FCF5-0DAA-C7422728B903}"/>
          </ac:spMkLst>
        </pc:spChg>
        <pc:spChg chg="mod">
          <ac:chgData name="QiuTian" userId="d059b521-ee81-481f-be34-ac8650352dd5" providerId="ADAL" clId="{C66083D2-FC5C-0545-90E0-A9B527654B88}" dt="2023-03-04T09:04:49.008" v="68" actId="1076"/>
          <ac:spMkLst>
            <pc:docMk/>
            <pc:sldMk cId="3473003732" sldId="954"/>
            <ac:spMk id="8" creationId="{756D2C26-1DA4-B9A8-D993-1C894A8AF043}"/>
          </ac:spMkLst>
        </pc:spChg>
        <pc:spChg chg="mod">
          <ac:chgData name="QiuTian" userId="d059b521-ee81-481f-be34-ac8650352dd5" providerId="ADAL" clId="{C66083D2-FC5C-0545-90E0-A9B527654B88}" dt="2023-03-04T09:04:49.008" v="68" actId="1076"/>
          <ac:spMkLst>
            <pc:docMk/>
            <pc:sldMk cId="3473003732" sldId="954"/>
            <ac:spMk id="9" creationId="{714A57D6-D24E-36AD-8D59-333192781289}"/>
          </ac:spMkLst>
        </pc:spChg>
        <pc:spChg chg="mod">
          <ac:chgData name="QiuTian" userId="d059b521-ee81-481f-be34-ac8650352dd5" providerId="ADAL" clId="{C66083D2-FC5C-0545-90E0-A9B527654B88}" dt="2023-03-04T09:04:49.008" v="68" actId="1076"/>
          <ac:spMkLst>
            <pc:docMk/>
            <pc:sldMk cId="3473003732" sldId="954"/>
            <ac:spMk id="13" creationId="{0A8AA036-0D68-DDEC-1464-3717F7A0BF53}"/>
          </ac:spMkLst>
        </pc:spChg>
        <pc:spChg chg="mod">
          <ac:chgData name="QiuTian" userId="d059b521-ee81-481f-be34-ac8650352dd5" providerId="ADAL" clId="{C66083D2-FC5C-0545-90E0-A9B527654B88}" dt="2023-03-04T09:04:49.008" v="68" actId="1076"/>
          <ac:spMkLst>
            <pc:docMk/>
            <pc:sldMk cId="3473003732" sldId="954"/>
            <ac:spMk id="16" creationId="{8E60EFE9-79BB-36B2-5DEF-6736DF209EA6}"/>
          </ac:spMkLst>
        </pc:spChg>
        <pc:spChg chg="mod">
          <ac:chgData name="QiuTian" userId="d059b521-ee81-481f-be34-ac8650352dd5" providerId="ADAL" clId="{C66083D2-FC5C-0545-90E0-A9B527654B88}" dt="2023-03-04T09:04:49.008" v="68" actId="1076"/>
          <ac:spMkLst>
            <pc:docMk/>
            <pc:sldMk cId="3473003732" sldId="954"/>
            <ac:spMk id="17" creationId="{729BE4ED-BB2F-70E7-2F4F-734DD34C6CAF}"/>
          </ac:spMkLst>
        </pc:spChg>
        <pc:spChg chg="mod">
          <ac:chgData name="QiuTian" userId="d059b521-ee81-481f-be34-ac8650352dd5" providerId="ADAL" clId="{C66083D2-FC5C-0545-90E0-A9B527654B88}" dt="2023-03-04T09:04:49.008" v="68" actId="1076"/>
          <ac:spMkLst>
            <pc:docMk/>
            <pc:sldMk cId="3473003732" sldId="954"/>
            <ac:spMk id="18" creationId="{6F8F2985-67F7-5F6A-9B96-E5E03790A7A3}"/>
          </ac:spMkLst>
        </pc:spChg>
        <pc:spChg chg="mod">
          <ac:chgData name="QiuTian" userId="d059b521-ee81-481f-be34-ac8650352dd5" providerId="ADAL" clId="{C66083D2-FC5C-0545-90E0-A9B527654B88}" dt="2023-03-04T09:04:49.008" v="68" actId="1076"/>
          <ac:spMkLst>
            <pc:docMk/>
            <pc:sldMk cId="3473003732" sldId="954"/>
            <ac:spMk id="23" creationId="{B067B206-4E48-F188-A010-D0AC3ABA5B12}"/>
          </ac:spMkLst>
        </pc:spChg>
        <pc:spChg chg="mod">
          <ac:chgData name="QiuTian" userId="d059b521-ee81-481f-be34-ac8650352dd5" providerId="ADAL" clId="{C66083D2-FC5C-0545-90E0-A9B527654B88}" dt="2023-03-04T09:04:49.008" v="68" actId="1076"/>
          <ac:spMkLst>
            <pc:docMk/>
            <pc:sldMk cId="3473003732" sldId="954"/>
            <ac:spMk id="24" creationId="{49EC9696-E1F3-F083-6876-19B3BF9B0EA7}"/>
          </ac:spMkLst>
        </pc:spChg>
        <pc:spChg chg="mod">
          <ac:chgData name="QiuTian" userId="d059b521-ee81-481f-be34-ac8650352dd5" providerId="ADAL" clId="{C66083D2-FC5C-0545-90E0-A9B527654B88}" dt="2023-03-04T09:04:49.008" v="68" actId="1076"/>
          <ac:spMkLst>
            <pc:docMk/>
            <pc:sldMk cId="3473003732" sldId="954"/>
            <ac:spMk id="25" creationId="{44EF61EA-DCC9-A044-8177-A1CE1C4D74FD}"/>
          </ac:spMkLst>
        </pc:spChg>
        <pc:spChg chg="mod">
          <ac:chgData name="QiuTian" userId="d059b521-ee81-481f-be34-ac8650352dd5" providerId="ADAL" clId="{C66083D2-FC5C-0545-90E0-A9B527654B88}" dt="2023-03-04T09:04:49.008" v="68" actId="1076"/>
          <ac:spMkLst>
            <pc:docMk/>
            <pc:sldMk cId="3473003732" sldId="954"/>
            <ac:spMk id="29" creationId="{003D235B-4F28-91EB-8913-2F10AAA79A6A}"/>
          </ac:spMkLst>
        </pc:spChg>
        <pc:spChg chg="mod">
          <ac:chgData name="QiuTian" userId="d059b521-ee81-481f-be34-ac8650352dd5" providerId="ADAL" clId="{C66083D2-FC5C-0545-90E0-A9B527654B88}" dt="2023-03-04T09:04:49.008" v="68" actId="1076"/>
          <ac:spMkLst>
            <pc:docMk/>
            <pc:sldMk cId="3473003732" sldId="954"/>
            <ac:spMk id="30" creationId="{84F9C50A-035C-7F9A-D1AF-3B9D833FE1D8}"/>
          </ac:spMkLst>
        </pc:spChg>
        <pc:spChg chg="mod">
          <ac:chgData name="QiuTian" userId="d059b521-ee81-481f-be34-ac8650352dd5" providerId="ADAL" clId="{C66083D2-FC5C-0545-90E0-A9B527654B88}" dt="2023-03-04T09:04:49.008" v="68" actId="1076"/>
          <ac:spMkLst>
            <pc:docMk/>
            <pc:sldMk cId="3473003732" sldId="954"/>
            <ac:spMk id="31" creationId="{11E238ED-B50D-13EA-6B4C-BC8FB84B269D}"/>
          </ac:spMkLst>
        </pc:spChg>
        <pc:spChg chg="mod">
          <ac:chgData name="QiuTian" userId="d059b521-ee81-481f-be34-ac8650352dd5" providerId="ADAL" clId="{C66083D2-FC5C-0545-90E0-A9B527654B88}" dt="2023-03-04T09:04:49.008" v="68" actId="1076"/>
          <ac:spMkLst>
            <pc:docMk/>
            <pc:sldMk cId="3473003732" sldId="954"/>
            <ac:spMk id="32" creationId="{A8A59C9F-D5F9-B838-32E8-7532E8AD7192}"/>
          </ac:spMkLst>
        </pc:spChg>
        <pc:spChg chg="mod">
          <ac:chgData name="QiuTian" userId="d059b521-ee81-481f-be34-ac8650352dd5" providerId="ADAL" clId="{C66083D2-FC5C-0545-90E0-A9B527654B88}" dt="2023-03-04T09:04:49.008" v="68" actId="1076"/>
          <ac:spMkLst>
            <pc:docMk/>
            <pc:sldMk cId="3473003732" sldId="954"/>
            <ac:spMk id="36" creationId="{32F6E9C8-39DF-5C26-0A1B-F2A161427D23}"/>
          </ac:spMkLst>
        </pc:spChg>
        <pc:spChg chg="mod">
          <ac:chgData name="QiuTian" userId="d059b521-ee81-481f-be34-ac8650352dd5" providerId="ADAL" clId="{C66083D2-FC5C-0545-90E0-A9B527654B88}" dt="2023-03-04T09:04:49.008" v="68" actId="1076"/>
          <ac:spMkLst>
            <pc:docMk/>
            <pc:sldMk cId="3473003732" sldId="954"/>
            <ac:spMk id="37" creationId="{EF6363E9-7278-C557-0C7E-377AFDABF1B5}"/>
          </ac:spMkLst>
        </pc:spChg>
        <pc:spChg chg="mod">
          <ac:chgData name="QiuTian" userId="d059b521-ee81-481f-be34-ac8650352dd5" providerId="ADAL" clId="{C66083D2-FC5C-0545-90E0-A9B527654B88}" dt="2023-03-04T09:04:49.008" v="68" actId="1076"/>
          <ac:spMkLst>
            <pc:docMk/>
            <pc:sldMk cId="3473003732" sldId="954"/>
            <ac:spMk id="38" creationId="{D4F4B97C-8816-4FE6-5F42-6A89BA3E0091}"/>
          </ac:spMkLst>
        </pc:spChg>
        <pc:spChg chg="mod">
          <ac:chgData name="QiuTian" userId="d059b521-ee81-481f-be34-ac8650352dd5" providerId="ADAL" clId="{C66083D2-FC5C-0545-90E0-A9B527654B88}" dt="2023-03-04T09:04:49.008" v="68" actId="1076"/>
          <ac:spMkLst>
            <pc:docMk/>
            <pc:sldMk cId="3473003732" sldId="954"/>
            <ac:spMk id="39" creationId="{B5B09BE8-E8C2-58F0-7313-4165034342EF}"/>
          </ac:spMkLst>
        </pc:spChg>
        <pc:spChg chg="mod">
          <ac:chgData name="QiuTian" userId="d059b521-ee81-481f-be34-ac8650352dd5" providerId="ADAL" clId="{C66083D2-FC5C-0545-90E0-A9B527654B88}" dt="2023-03-04T09:04:49.008" v="68" actId="1076"/>
          <ac:spMkLst>
            <pc:docMk/>
            <pc:sldMk cId="3473003732" sldId="954"/>
            <ac:spMk id="40" creationId="{C7C5CCF3-8D0A-56EB-546E-EBFC530B9561}"/>
          </ac:spMkLst>
        </pc:spChg>
        <pc:spChg chg="mod">
          <ac:chgData name="QiuTian" userId="d059b521-ee81-481f-be34-ac8650352dd5" providerId="ADAL" clId="{C66083D2-FC5C-0545-90E0-A9B527654B88}" dt="2023-03-04T09:04:49.008" v="68" actId="1076"/>
          <ac:spMkLst>
            <pc:docMk/>
            <pc:sldMk cId="3473003732" sldId="954"/>
            <ac:spMk id="41" creationId="{8F02B79D-67C7-572C-7F06-CD7E5EE4F0F6}"/>
          </ac:spMkLst>
        </pc:spChg>
        <pc:spChg chg="mod">
          <ac:chgData name="QiuTian" userId="d059b521-ee81-481f-be34-ac8650352dd5" providerId="ADAL" clId="{C66083D2-FC5C-0545-90E0-A9B527654B88}" dt="2023-03-04T09:04:49.008" v="68" actId="1076"/>
          <ac:spMkLst>
            <pc:docMk/>
            <pc:sldMk cId="3473003732" sldId="954"/>
            <ac:spMk id="44" creationId="{3721F96F-DCE7-A1C8-ED54-2D153A059342}"/>
          </ac:spMkLst>
        </pc:spChg>
        <pc:spChg chg="mod">
          <ac:chgData name="QiuTian" userId="d059b521-ee81-481f-be34-ac8650352dd5" providerId="ADAL" clId="{C66083D2-FC5C-0545-90E0-A9B527654B88}" dt="2023-03-04T09:04:49.008" v="68" actId="1076"/>
          <ac:spMkLst>
            <pc:docMk/>
            <pc:sldMk cId="3473003732" sldId="954"/>
            <ac:spMk id="45" creationId="{2CC32F7E-1F04-F59A-E978-EBB4AF6495B2}"/>
          </ac:spMkLst>
        </pc:spChg>
        <pc:spChg chg="mod">
          <ac:chgData name="QiuTian" userId="d059b521-ee81-481f-be34-ac8650352dd5" providerId="ADAL" clId="{C66083D2-FC5C-0545-90E0-A9B527654B88}" dt="2023-03-04T09:04:49.008" v="68" actId="1076"/>
          <ac:spMkLst>
            <pc:docMk/>
            <pc:sldMk cId="3473003732" sldId="954"/>
            <ac:spMk id="46" creationId="{A80734FA-11D4-2F98-A557-915B7A726C73}"/>
          </ac:spMkLst>
        </pc:spChg>
        <pc:spChg chg="mod">
          <ac:chgData name="QiuTian" userId="d059b521-ee81-481f-be34-ac8650352dd5" providerId="ADAL" clId="{C66083D2-FC5C-0545-90E0-A9B527654B88}" dt="2023-03-04T09:04:49.008" v="68" actId="1076"/>
          <ac:spMkLst>
            <pc:docMk/>
            <pc:sldMk cId="3473003732" sldId="954"/>
            <ac:spMk id="47" creationId="{085E65CC-9939-D76D-29CD-6B7566E6FAA3}"/>
          </ac:spMkLst>
        </pc:spChg>
        <pc:spChg chg="mod">
          <ac:chgData name="QiuTian" userId="d059b521-ee81-481f-be34-ac8650352dd5" providerId="ADAL" clId="{C66083D2-FC5C-0545-90E0-A9B527654B88}" dt="2023-03-04T09:04:49.008" v="68" actId="1076"/>
          <ac:spMkLst>
            <pc:docMk/>
            <pc:sldMk cId="3473003732" sldId="954"/>
            <ac:spMk id="49" creationId="{F8C65FE6-D21B-800B-068F-139FD29D91E9}"/>
          </ac:spMkLst>
        </pc:spChg>
        <pc:spChg chg="mod">
          <ac:chgData name="QiuTian" userId="d059b521-ee81-481f-be34-ac8650352dd5" providerId="ADAL" clId="{C66083D2-FC5C-0545-90E0-A9B527654B88}" dt="2023-03-04T09:04:49.008" v="68" actId="1076"/>
          <ac:spMkLst>
            <pc:docMk/>
            <pc:sldMk cId="3473003732" sldId="954"/>
            <ac:spMk id="53" creationId="{E232221E-1228-86C3-6DC9-98142CDCF2DF}"/>
          </ac:spMkLst>
        </pc:spChg>
        <pc:spChg chg="mod">
          <ac:chgData name="QiuTian" userId="d059b521-ee81-481f-be34-ac8650352dd5" providerId="ADAL" clId="{C66083D2-FC5C-0545-90E0-A9B527654B88}" dt="2023-03-04T09:04:49.008" v="68" actId="1076"/>
          <ac:spMkLst>
            <pc:docMk/>
            <pc:sldMk cId="3473003732" sldId="954"/>
            <ac:spMk id="54" creationId="{D0155410-E435-D12D-24FF-F74AC04DBC59}"/>
          </ac:spMkLst>
        </pc:spChg>
        <pc:spChg chg="mod">
          <ac:chgData name="QiuTian" userId="d059b521-ee81-481f-be34-ac8650352dd5" providerId="ADAL" clId="{C66083D2-FC5C-0545-90E0-A9B527654B88}" dt="2023-03-04T09:04:49.008" v="68" actId="1076"/>
          <ac:spMkLst>
            <pc:docMk/>
            <pc:sldMk cId="3473003732" sldId="954"/>
            <ac:spMk id="55" creationId="{5D94E7BC-EF4B-29F6-FA02-1814842F074D}"/>
          </ac:spMkLst>
        </pc:spChg>
        <pc:spChg chg="mod">
          <ac:chgData name="QiuTian" userId="d059b521-ee81-481f-be34-ac8650352dd5" providerId="ADAL" clId="{C66083D2-FC5C-0545-90E0-A9B527654B88}" dt="2023-03-04T09:04:49.008" v="68" actId="1076"/>
          <ac:spMkLst>
            <pc:docMk/>
            <pc:sldMk cId="3473003732" sldId="954"/>
            <ac:spMk id="56" creationId="{130600D4-1265-28C9-CA8B-3E99780CD6EF}"/>
          </ac:spMkLst>
        </pc:spChg>
        <pc:spChg chg="mod">
          <ac:chgData name="QiuTian" userId="d059b521-ee81-481f-be34-ac8650352dd5" providerId="ADAL" clId="{C66083D2-FC5C-0545-90E0-A9B527654B88}" dt="2023-03-04T09:04:49.008" v="68" actId="1076"/>
          <ac:spMkLst>
            <pc:docMk/>
            <pc:sldMk cId="3473003732" sldId="954"/>
            <ac:spMk id="60" creationId="{E7BDBC8F-5AC2-3E59-C216-E3114DDBEB7E}"/>
          </ac:spMkLst>
        </pc:spChg>
        <pc:spChg chg="mod">
          <ac:chgData name="QiuTian" userId="d059b521-ee81-481f-be34-ac8650352dd5" providerId="ADAL" clId="{C66083D2-FC5C-0545-90E0-A9B527654B88}" dt="2023-03-04T09:04:49.008" v="68" actId="1076"/>
          <ac:spMkLst>
            <pc:docMk/>
            <pc:sldMk cId="3473003732" sldId="954"/>
            <ac:spMk id="61" creationId="{BE69D3FA-0315-DD5F-A4EB-C171BD2BB906}"/>
          </ac:spMkLst>
        </pc:spChg>
        <pc:spChg chg="mod">
          <ac:chgData name="QiuTian" userId="d059b521-ee81-481f-be34-ac8650352dd5" providerId="ADAL" clId="{C66083D2-FC5C-0545-90E0-A9B527654B88}" dt="2023-03-04T09:04:49.008" v="68" actId="1076"/>
          <ac:spMkLst>
            <pc:docMk/>
            <pc:sldMk cId="3473003732" sldId="954"/>
            <ac:spMk id="62" creationId="{0713BB2E-1904-75B4-546A-4FDDED34BB79}"/>
          </ac:spMkLst>
        </pc:spChg>
        <pc:spChg chg="mod">
          <ac:chgData name="QiuTian" userId="d059b521-ee81-481f-be34-ac8650352dd5" providerId="ADAL" clId="{C66083D2-FC5C-0545-90E0-A9B527654B88}" dt="2023-03-04T09:04:49.008" v="68" actId="1076"/>
          <ac:spMkLst>
            <pc:docMk/>
            <pc:sldMk cId="3473003732" sldId="954"/>
            <ac:spMk id="63" creationId="{EE104725-85FE-AE93-8577-B997CBD28662}"/>
          </ac:spMkLst>
        </pc:spChg>
        <pc:spChg chg="mod">
          <ac:chgData name="QiuTian" userId="d059b521-ee81-481f-be34-ac8650352dd5" providerId="ADAL" clId="{C66083D2-FC5C-0545-90E0-A9B527654B88}" dt="2023-03-04T09:04:49.008" v="68" actId="1076"/>
          <ac:spMkLst>
            <pc:docMk/>
            <pc:sldMk cId="3473003732" sldId="954"/>
            <ac:spMk id="64" creationId="{CE35B28F-E9D0-8B48-51AD-DDFBF0CAC358}"/>
          </ac:spMkLst>
        </pc:spChg>
        <pc:spChg chg="mod">
          <ac:chgData name="QiuTian" userId="d059b521-ee81-481f-be34-ac8650352dd5" providerId="ADAL" clId="{C66083D2-FC5C-0545-90E0-A9B527654B88}" dt="2023-03-04T09:04:49.008" v="68" actId="1076"/>
          <ac:spMkLst>
            <pc:docMk/>
            <pc:sldMk cId="3473003732" sldId="954"/>
            <ac:spMk id="67" creationId="{77A5CDD8-0612-65E0-42DA-F8C308B82757}"/>
          </ac:spMkLst>
        </pc:spChg>
        <pc:spChg chg="mod">
          <ac:chgData name="QiuTian" userId="d059b521-ee81-481f-be34-ac8650352dd5" providerId="ADAL" clId="{C66083D2-FC5C-0545-90E0-A9B527654B88}" dt="2023-03-04T09:04:49.008" v="68" actId="1076"/>
          <ac:spMkLst>
            <pc:docMk/>
            <pc:sldMk cId="3473003732" sldId="954"/>
            <ac:spMk id="68" creationId="{63B70749-DD84-46FD-3B29-9CA01506072C}"/>
          </ac:spMkLst>
        </pc:spChg>
        <pc:spChg chg="mod">
          <ac:chgData name="QiuTian" userId="d059b521-ee81-481f-be34-ac8650352dd5" providerId="ADAL" clId="{C66083D2-FC5C-0545-90E0-A9B527654B88}" dt="2023-03-04T09:04:49.008" v="68" actId="1076"/>
          <ac:spMkLst>
            <pc:docMk/>
            <pc:sldMk cId="3473003732" sldId="954"/>
            <ac:spMk id="69" creationId="{4FEF561A-F755-5774-087F-E500FA43587D}"/>
          </ac:spMkLst>
        </pc:spChg>
        <pc:spChg chg="mod">
          <ac:chgData name="QiuTian" userId="d059b521-ee81-481f-be34-ac8650352dd5" providerId="ADAL" clId="{C66083D2-FC5C-0545-90E0-A9B527654B88}" dt="2023-03-04T09:04:49.008" v="68" actId="1076"/>
          <ac:spMkLst>
            <pc:docMk/>
            <pc:sldMk cId="3473003732" sldId="954"/>
            <ac:spMk id="70" creationId="{BEAF12A4-7519-F21D-9F8B-4533A4858346}"/>
          </ac:spMkLst>
        </pc:spChg>
        <pc:spChg chg="mod">
          <ac:chgData name="QiuTian" userId="d059b521-ee81-481f-be34-ac8650352dd5" providerId="ADAL" clId="{C66083D2-FC5C-0545-90E0-A9B527654B88}" dt="2023-03-04T09:04:49.008" v="68" actId="1076"/>
          <ac:spMkLst>
            <pc:docMk/>
            <pc:sldMk cId="3473003732" sldId="954"/>
            <ac:spMk id="72" creationId="{8EC7D63D-DB78-67DE-7F6A-2AED296BD611}"/>
          </ac:spMkLst>
        </pc:spChg>
        <pc:spChg chg="mod">
          <ac:chgData name="QiuTian" userId="d059b521-ee81-481f-be34-ac8650352dd5" providerId="ADAL" clId="{C66083D2-FC5C-0545-90E0-A9B527654B88}" dt="2023-03-04T09:04:49.008" v="68" actId="1076"/>
          <ac:spMkLst>
            <pc:docMk/>
            <pc:sldMk cId="3473003732" sldId="954"/>
            <ac:spMk id="73" creationId="{3FC66891-94D6-BD91-5135-EFE77015D55D}"/>
          </ac:spMkLst>
        </pc:spChg>
        <pc:spChg chg="add mod">
          <ac:chgData name="QiuTian" userId="d059b521-ee81-481f-be34-ac8650352dd5" providerId="ADAL" clId="{C66083D2-FC5C-0545-90E0-A9B527654B88}" dt="2023-03-04T09:04:49.008" v="68" actId="1076"/>
          <ac:spMkLst>
            <pc:docMk/>
            <pc:sldMk cId="3473003732" sldId="954"/>
            <ac:spMk id="74" creationId="{81F348EA-D1F2-7D7B-EA4E-BF14301A1857}"/>
          </ac:spMkLst>
        </pc:spChg>
        <pc:spChg chg="add mod">
          <ac:chgData name="QiuTian" userId="d059b521-ee81-481f-be34-ac8650352dd5" providerId="ADAL" clId="{C66083D2-FC5C-0545-90E0-A9B527654B88}" dt="2023-03-04T09:04:55.213" v="69" actId="207"/>
          <ac:spMkLst>
            <pc:docMk/>
            <pc:sldMk cId="3473003732" sldId="954"/>
            <ac:spMk id="75" creationId="{A63D64F9-801D-2F31-ED62-B4B687866FA6}"/>
          </ac:spMkLst>
        </pc:spChg>
        <pc:spChg chg="add mod">
          <ac:chgData name="QiuTian" userId="d059b521-ee81-481f-be34-ac8650352dd5" providerId="ADAL" clId="{C66083D2-FC5C-0545-90E0-A9B527654B88}" dt="2023-03-04T09:04:49.008" v="68" actId="1076"/>
          <ac:spMkLst>
            <pc:docMk/>
            <pc:sldMk cId="3473003732" sldId="954"/>
            <ac:spMk id="76" creationId="{615DCA2C-3165-AD16-2FBB-9B6F1633A157}"/>
          </ac:spMkLst>
        </pc:spChg>
        <pc:spChg chg="add mod">
          <ac:chgData name="QiuTian" userId="d059b521-ee81-481f-be34-ac8650352dd5" providerId="ADAL" clId="{C66083D2-FC5C-0545-90E0-A9B527654B88}" dt="2023-03-04T09:04:49.008" v="68" actId="1076"/>
          <ac:spMkLst>
            <pc:docMk/>
            <pc:sldMk cId="3473003732" sldId="954"/>
            <ac:spMk id="77" creationId="{502A454F-1470-FFAF-05A8-D635E7B83E01}"/>
          </ac:spMkLst>
        </pc:spChg>
        <pc:grpChg chg="add mod">
          <ac:chgData name="QiuTian" userId="d059b521-ee81-481f-be34-ac8650352dd5" providerId="ADAL" clId="{C66083D2-FC5C-0545-90E0-A9B527654B88}" dt="2023-03-04T09:04:49.008" v="68" actId="1076"/>
          <ac:grpSpMkLst>
            <pc:docMk/>
            <pc:sldMk cId="3473003732" sldId="954"/>
            <ac:grpSpMk id="6" creationId="{3AE6522B-1345-FF93-6172-C77D9F35748F}"/>
          </ac:grpSpMkLst>
        </pc:grpChg>
        <pc:grpChg chg="add mod">
          <ac:chgData name="QiuTian" userId="d059b521-ee81-481f-be34-ac8650352dd5" providerId="ADAL" clId="{C66083D2-FC5C-0545-90E0-A9B527654B88}" dt="2023-03-04T09:04:49.008" v="68" actId="1076"/>
          <ac:grpSpMkLst>
            <pc:docMk/>
            <pc:sldMk cId="3473003732" sldId="954"/>
            <ac:grpSpMk id="14" creationId="{03574944-87AF-B42A-2075-F1BD274B28F6}"/>
          </ac:grpSpMkLst>
        </pc:grpChg>
        <pc:grpChg chg="mod">
          <ac:chgData name="QiuTian" userId="d059b521-ee81-481f-be34-ac8650352dd5" providerId="ADAL" clId="{C66083D2-FC5C-0545-90E0-A9B527654B88}" dt="2023-03-04T09:04:49.008" v="68" actId="1076"/>
          <ac:grpSpMkLst>
            <pc:docMk/>
            <pc:sldMk cId="3473003732" sldId="954"/>
            <ac:grpSpMk id="15" creationId="{D5D518EE-9C0C-0F72-DC80-EFE613284745}"/>
          </ac:grpSpMkLst>
        </pc:grpChg>
        <pc:grpChg chg="mod">
          <ac:chgData name="QiuTian" userId="d059b521-ee81-481f-be34-ac8650352dd5" providerId="ADAL" clId="{C66083D2-FC5C-0545-90E0-A9B527654B88}" dt="2023-03-04T09:04:49.008" v="68" actId="1076"/>
          <ac:grpSpMkLst>
            <pc:docMk/>
            <pc:sldMk cId="3473003732" sldId="954"/>
            <ac:grpSpMk id="22" creationId="{02D5D2F3-4DF7-9131-39EF-8B4FB4CDDE63}"/>
          </ac:grpSpMkLst>
        </pc:grpChg>
        <pc:grpChg chg="add mod">
          <ac:chgData name="QiuTian" userId="d059b521-ee81-481f-be34-ac8650352dd5" providerId="ADAL" clId="{C66083D2-FC5C-0545-90E0-A9B527654B88}" dt="2023-03-04T09:04:49.008" v="68" actId="1076"/>
          <ac:grpSpMkLst>
            <pc:docMk/>
            <pc:sldMk cId="3473003732" sldId="954"/>
            <ac:grpSpMk id="26" creationId="{E9BEE254-4505-6E01-5918-202B8DFC8593}"/>
          </ac:grpSpMkLst>
        </pc:grpChg>
        <pc:grpChg chg="mod">
          <ac:chgData name="QiuTian" userId="d059b521-ee81-481f-be34-ac8650352dd5" providerId="ADAL" clId="{C66083D2-FC5C-0545-90E0-A9B527654B88}" dt="2023-03-04T09:04:49.008" v="68" actId="1076"/>
          <ac:grpSpMkLst>
            <pc:docMk/>
            <pc:sldMk cId="3473003732" sldId="954"/>
            <ac:grpSpMk id="28" creationId="{3B1F2B75-96AB-427F-3763-3E20906D91CE}"/>
          </ac:grpSpMkLst>
        </pc:grpChg>
        <pc:grpChg chg="add mod">
          <ac:chgData name="QiuTian" userId="d059b521-ee81-481f-be34-ac8650352dd5" providerId="ADAL" clId="{C66083D2-FC5C-0545-90E0-A9B527654B88}" dt="2023-03-04T09:04:49.008" v="68" actId="1076"/>
          <ac:grpSpMkLst>
            <pc:docMk/>
            <pc:sldMk cId="3473003732" sldId="954"/>
            <ac:grpSpMk id="33" creationId="{0CE3DEB9-8FD9-03D5-4F6A-CE1B0B3685D0}"/>
          </ac:grpSpMkLst>
        </pc:grpChg>
        <pc:grpChg chg="add mod">
          <ac:chgData name="QiuTian" userId="d059b521-ee81-481f-be34-ac8650352dd5" providerId="ADAL" clId="{C66083D2-FC5C-0545-90E0-A9B527654B88}" dt="2023-03-04T09:04:49.008" v="68" actId="1076"/>
          <ac:grpSpMkLst>
            <pc:docMk/>
            <pc:sldMk cId="3473003732" sldId="954"/>
            <ac:grpSpMk id="50" creationId="{EC4B1996-0C86-BA14-F4A1-B6A6E042D1DC}"/>
          </ac:grpSpMkLst>
        </pc:grpChg>
        <pc:grpChg chg="mod">
          <ac:chgData name="QiuTian" userId="d059b521-ee81-481f-be34-ac8650352dd5" providerId="ADAL" clId="{C66083D2-FC5C-0545-90E0-A9B527654B88}" dt="2023-03-04T09:04:49.008" v="68" actId="1076"/>
          <ac:grpSpMkLst>
            <pc:docMk/>
            <pc:sldMk cId="3473003732" sldId="954"/>
            <ac:grpSpMk id="52" creationId="{36212E56-B3E2-822F-85CF-1C586414C410}"/>
          </ac:grpSpMkLst>
        </pc:grpChg>
        <pc:grpChg chg="add mod">
          <ac:chgData name="QiuTian" userId="d059b521-ee81-481f-be34-ac8650352dd5" providerId="ADAL" clId="{C66083D2-FC5C-0545-90E0-A9B527654B88}" dt="2023-03-04T09:04:49.008" v="68" actId="1076"/>
          <ac:grpSpMkLst>
            <pc:docMk/>
            <pc:sldMk cId="3473003732" sldId="954"/>
            <ac:grpSpMk id="57" creationId="{D7490120-4DBC-31EE-E269-25FDB4CFB9BB}"/>
          </ac:grpSpMkLst>
        </pc:grpChg>
        <pc:graphicFrameChg chg="mod">
          <ac:chgData name="QiuTian" userId="d059b521-ee81-481f-be34-ac8650352dd5" providerId="ADAL" clId="{C66083D2-FC5C-0545-90E0-A9B527654B88}" dt="2023-03-04T09:04:49.008" v="68" actId="1076"/>
          <ac:graphicFrameMkLst>
            <pc:docMk/>
            <pc:sldMk cId="3473003732" sldId="954"/>
            <ac:graphicFrameMk id="10" creationId="{74475669-489E-C94D-8F65-3CB07AE7142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1" creationId="{F741E363-9B08-DD97-6284-09807064CA3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2" creationId="{2E47D1B1-EAFA-3227-98CF-5093E18B6031}"/>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19" creationId="{DD488EC1-7EC3-8E4D-5FDA-A6543EAA91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0" creationId="{D6ED1340-0E03-D788-047F-81257B635A19}"/>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1" creationId="{062E147C-B943-985D-2EB1-1C0F19669D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27" creationId="{ED635351-5018-ED83-1377-BBCCADDE3C9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4" creationId="{40FA8AAD-3353-FB77-7520-F94B79D433D5}"/>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35" creationId="{414548C3-BB91-4EB4-931B-BC3455CB3F0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2" creationId="{608AF257-FC98-5FB5-AB90-FA0436F42F7C}"/>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3" creationId="{0DEFA0CD-1A78-4756-6B26-42B02BBBCAD0}"/>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48" creationId="{150F7129-3C58-BDAB-2ED3-6D1A122A2A3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1" creationId="{2A78D474-E479-E7CA-88B8-697F8E396AF2}"/>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8" creationId="{BB51EE8B-61C3-983D-437A-EA51DED86B8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59" creationId="{4CCB3877-8597-1911-D1A1-0BE2A87D1AE7}"/>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5" creationId="{8A5C7636-A04D-1C2C-EC77-3C4E940DF31D}"/>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66" creationId="{35A953A7-8072-D120-DB40-FB5177BCBC9E}"/>
          </ac:graphicFrameMkLst>
        </pc:graphicFrameChg>
        <pc:graphicFrameChg chg="mod">
          <ac:chgData name="QiuTian" userId="d059b521-ee81-481f-be34-ac8650352dd5" providerId="ADAL" clId="{C66083D2-FC5C-0545-90E0-A9B527654B88}" dt="2023-03-04T09:04:49.008" v="68" actId="1076"/>
          <ac:graphicFrameMkLst>
            <pc:docMk/>
            <pc:sldMk cId="3473003732" sldId="954"/>
            <ac:graphicFrameMk id="71" creationId="{73F3FDAC-0C97-559F-CBBC-6FBC90579932}"/>
          </ac:graphicFrameMkLst>
        </pc:graphicFrameChg>
      </pc:sldChg>
      <pc:sldChg chg="addSp delSp modSp add modAnim">
        <pc:chgData name="QiuTian" userId="d059b521-ee81-481f-be34-ac8650352dd5" providerId="ADAL" clId="{C66083D2-FC5C-0545-90E0-A9B527654B88}" dt="2023-03-04T09:10:18.362" v="126"/>
        <pc:sldMkLst>
          <pc:docMk/>
          <pc:sldMk cId="1920134372" sldId="955"/>
        </pc:sldMkLst>
        <pc:spChg chg="add mod">
          <ac:chgData name="QiuTian" userId="d059b521-ee81-481f-be34-ac8650352dd5" providerId="ADAL" clId="{C66083D2-FC5C-0545-90E0-A9B527654B88}" dt="2023-03-04T09:10:18.362" v="126"/>
          <ac:spMkLst>
            <pc:docMk/>
            <pc:sldMk cId="1920134372" sldId="955"/>
            <ac:spMk id="2" creationId="{08955DD6-6FF1-5533-E3A3-B626293927CC}"/>
          </ac:spMkLst>
        </pc:spChg>
        <pc:spChg chg="del">
          <ac:chgData name="QiuTian" userId="d059b521-ee81-481f-be34-ac8650352dd5" providerId="ADAL" clId="{C66083D2-FC5C-0545-90E0-A9B527654B88}" dt="2023-03-04T09:09:57.208" v="123"/>
          <ac:spMkLst>
            <pc:docMk/>
            <pc:sldMk cId="1920134372" sldId="955"/>
            <ac:spMk id="5" creationId="{959057A3-0087-D824-6484-FE8805CD1536}"/>
          </ac:spMkLst>
        </pc:spChg>
        <pc:spChg chg="add mod">
          <ac:chgData name="QiuTian" userId="d059b521-ee81-481f-be34-ac8650352dd5" providerId="ADAL" clId="{C66083D2-FC5C-0545-90E0-A9B527654B88}" dt="2023-03-04T09:05:10.943" v="71" actId="1076"/>
          <ac:spMkLst>
            <pc:docMk/>
            <pc:sldMk cId="1920134372" sldId="955"/>
            <ac:spMk id="6" creationId="{9105B22D-FD53-D963-6802-FA7602175AB4}"/>
          </ac:spMkLst>
        </pc:spChg>
        <pc:spChg chg="mod">
          <ac:chgData name="QiuTian" userId="d059b521-ee81-481f-be34-ac8650352dd5" providerId="ADAL" clId="{C66083D2-FC5C-0545-90E0-A9B527654B88}" dt="2023-03-04T09:05:10.943" v="71" actId="1076"/>
          <ac:spMkLst>
            <pc:docMk/>
            <pc:sldMk cId="1920134372" sldId="955"/>
            <ac:spMk id="8" creationId="{C7D3E3BA-8CF9-E252-9D82-EA68473F7214}"/>
          </ac:spMkLst>
        </pc:spChg>
        <pc:spChg chg="mod">
          <ac:chgData name="QiuTian" userId="d059b521-ee81-481f-be34-ac8650352dd5" providerId="ADAL" clId="{C66083D2-FC5C-0545-90E0-A9B527654B88}" dt="2023-03-04T09:05:10.943" v="71" actId="1076"/>
          <ac:spMkLst>
            <pc:docMk/>
            <pc:sldMk cId="1920134372" sldId="955"/>
            <ac:spMk id="9" creationId="{A3AAED4E-20F4-1885-76EE-89AC23DD837D}"/>
          </ac:spMkLst>
        </pc:spChg>
        <pc:spChg chg="mod">
          <ac:chgData name="QiuTian" userId="d059b521-ee81-481f-be34-ac8650352dd5" providerId="ADAL" clId="{C66083D2-FC5C-0545-90E0-A9B527654B88}" dt="2023-03-04T09:05:10.943" v="71" actId="1076"/>
          <ac:spMkLst>
            <pc:docMk/>
            <pc:sldMk cId="1920134372" sldId="955"/>
            <ac:spMk id="10" creationId="{89DE742B-FB57-17B8-A029-9AA7A930CE8A}"/>
          </ac:spMkLst>
        </pc:spChg>
        <pc:spChg chg="mod">
          <ac:chgData name="QiuTian" userId="d059b521-ee81-481f-be34-ac8650352dd5" providerId="ADAL" clId="{C66083D2-FC5C-0545-90E0-A9B527654B88}" dt="2023-03-04T09:05:10.943" v="71" actId="1076"/>
          <ac:spMkLst>
            <pc:docMk/>
            <pc:sldMk cId="1920134372" sldId="955"/>
            <ac:spMk id="11" creationId="{0492BC85-1BEB-91D2-C051-CA475030CB94}"/>
          </ac:spMkLst>
        </pc:spChg>
        <pc:spChg chg="mod">
          <ac:chgData name="QiuTian" userId="d059b521-ee81-481f-be34-ac8650352dd5" providerId="ADAL" clId="{C66083D2-FC5C-0545-90E0-A9B527654B88}" dt="2023-03-04T09:05:10.943" v="71" actId="1076"/>
          <ac:spMkLst>
            <pc:docMk/>
            <pc:sldMk cId="1920134372" sldId="955"/>
            <ac:spMk id="12" creationId="{7372B48B-5847-CB39-8BEC-3591D10ADDA2}"/>
          </ac:spMkLst>
        </pc:spChg>
        <pc:spChg chg="mod">
          <ac:chgData name="QiuTian" userId="d059b521-ee81-481f-be34-ac8650352dd5" providerId="ADAL" clId="{C66083D2-FC5C-0545-90E0-A9B527654B88}" dt="2023-03-04T09:05:10.943" v="71" actId="1076"/>
          <ac:spMkLst>
            <pc:docMk/>
            <pc:sldMk cId="1920134372" sldId="955"/>
            <ac:spMk id="13" creationId="{C87E4715-B761-96D6-8128-BF2522ADA7AA}"/>
          </ac:spMkLst>
        </pc:spChg>
        <pc:spChg chg="mod">
          <ac:chgData name="QiuTian" userId="d059b521-ee81-481f-be34-ac8650352dd5" providerId="ADAL" clId="{C66083D2-FC5C-0545-90E0-A9B527654B88}" dt="2023-03-04T09:05:10.943" v="71" actId="1076"/>
          <ac:spMkLst>
            <pc:docMk/>
            <pc:sldMk cId="1920134372" sldId="955"/>
            <ac:spMk id="14" creationId="{1B45B84E-6F27-EF28-A2A1-2AF67880E195}"/>
          </ac:spMkLst>
        </pc:spChg>
        <pc:spChg chg="mod">
          <ac:chgData name="QiuTian" userId="d059b521-ee81-481f-be34-ac8650352dd5" providerId="ADAL" clId="{C66083D2-FC5C-0545-90E0-A9B527654B88}" dt="2023-03-04T09:05:10.943" v="71" actId="1076"/>
          <ac:spMkLst>
            <pc:docMk/>
            <pc:sldMk cId="1920134372" sldId="955"/>
            <ac:spMk id="15" creationId="{DE06D8BD-24E0-F6C0-D43B-8EA1DC74B297}"/>
          </ac:spMkLst>
        </pc:spChg>
        <pc:spChg chg="mod">
          <ac:chgData name="QiuTian" userId="d059b521-ee81-481f-be34-ac8650352dd5" providerId="ADAL" clId="{C66083D2-FC5C-0545-90E0-A9B527654B88}" dt="2023-03-04T09:05:10.943" v="71" actId="1076"/>
          <ac:spMkLst>
            <pc:docMk/>
            <pc:sldMk cId="1920134372" sldId="955"/>
            <ac:spMk id="16" creationId="{D9C6DCB0-49C1-62BA-5AD6-D9947F197A31}"/>
          </ac:spMkLst>
        </pc:spChg>
        <pc:spChg chg="mod">
          <ac:chgData name="QiuTian" userId="d059b521-ee81-481f-be34-ac8650352dd5" providerId="ADAL" clId="{C66083D2-FC5C-0545-90E0-A9B527654B88}" dt="2023-03-04T09:05:10.943" v="71" actId="1076"/>
          <ac:spMkLst>
            <pc:docMk/>
            <pc:sldMk cId="1920134372" sldId="955"/>
            <ac:spMk id="17" creationId="{8684040C-69EB-EAB1-881F-A67A18F2B0C8}"/>
          </ac:spMkLst>
        </pc:spChg>
        <pc:spChg chg="mod">
          <ac:chgData name="QiuTian" userId="d059b521-ee81-481f-be34-ac8650352dd5" providerId="ADAL" clId="{C66083D2-FC5C-0545-90E0-A9B527654B88}" dt="2023-03-04T09:05:10.943" v="71" actId="1076"/>
          <ac:spMkLst>
            <pc:docMk/>
            <pc:sldMk cId="1920134372" sldId="955"/>
            <ac:spMk id="18" creationId="{21428587-91CA-9734-37B9-FCB9FD8CB4C4}"/>
          </ac:spMkLst>
        </pc:spChg>
        <pc:spChg chg="mod">
          <ac:chgData name="QiuTian" userId="d059b521-ee81-481f-be34-ac8650352dd5" providerId="ADAL" clId="{C66083D2-FC5C-0545-90E0-A9B527654B88}" dt="2023-03-04T09:05:10.943" v="71" actId="1076"/>
          <ac:spMkLst>
            <pc:docMk/>
            <pc:sldMk cId="1920134372" sldId="955"/>
            <ac:spMk id="19" creationId="{C5E8AB2B-0600-DF7B-BD37-37F9CF5E5E0B}"/>
          </ac:spMkLst>
        </pc:spChg>
        <pc:spChg chg="mod">
          <ac:chgData name="QiuTian" userId="d059b521-ee81-481f-be34-ac8650352dd5" providerId="ADAL" clId="{C66083D2-FC5C-0545-90E0-A9B527654B88}" dt="2023-03-04T09:05:10.943" v="71" actId="1076"/>
          <ac:spMkLst>
            <pc:docMk/>
            <pc:sldMk cId="1920134372" sldId="955"/>
            <ac:spMk id="20" creationId="{120B8F46-1878-338B-7838-FC0DCB8D22AC}"/>
          </ac:spMkLst>
        </pc:spChg>
        <pc:spChg chg="mod">
          <ac:chgData name="QiuTian" userId="d059b521-ee81-481f-be34-ac8650352dd5" providerId="ADAL" clId="{C66083D2-FC5C-0545-90E0-A9B527654B88}" dt="2023-03-04T09:05:10.943" v="71" actId="1076"/>
          <ac:spMkLst>
            <pc:docMk/>
            <pc:sldMk cId="1920134372" sldId="955"/>
            <ac:spMk id="21" creationId="{8EE7C118-BACC-7F1D-F230-DF5C77DC50D5}"/>
          </ac:spMkLst>
        </pc:spChg>
        <pc:spChg chg="mod">
          <ac:chgData name="QiuTian" userId="d059b521-ee81-481f-be34-ac8650352dd5" providerId="ADAL" clId="{C66083D2-FC5C-0545-90E0-A9B527654B88}" dt="2023-03-04T09:05:10.943" v="71" actId="1076"/>
          <ac:spMkLst>
            <pc:docMk/>
            <pc:sldMk cId="1920134372" sldId="955"/>
            <ac:spMk id="22" creationId="{11CAFEB1-BBC4-5728-DF81-16F2C86A18ED}"/>
          </ac:spMkLst>
        </pc:spChg>
        <pc:spChg chg="mod">
          <ac:chgData name="QiuTian" userId="d059b521-ee81-481f-be34-ac8650352dd5" providerId="ADAL" clId="{C66083D2-FC5C-0545-90E0-A9B527654B88}" dt="2023-03-04T09:05:10.943" v="71" actId="1076"/>
          <ac:spMkLst>
            <pc:docMk/>
            <pc:sldMk cId="1920134372" sldId="955"/>
            <ac:spMk id="23" creationId="{04082E42-97D0-00D8-B99C-13249531750A}"/>
          </ac:spMkLst>
        </pc:spChg>
        <pc:spChg chg="mod">
          <ac:chgData name="QiuTian" userId="d059b521-ee81-481f-be34-ac8650352dd5" providerId="ADAL" clId="{C66083D2-FC5C-0545-90E0-A9B527654B88}" dt="2023-03-04T09:05:10.943" v="71" actId="1076"/>
          <ac:spMkLst>
            <pc:docMk/>
            <pc:sldMk cId="1920134372" sldId="955"/>
            <ac:spMk id="24" creationId="{134B9D89-DDC2-1A6F-052E-8756BD3F205C}"/>
          </ac:spMkLst>
        </pc:spChg>
        <pc:spChg chg="mod">
          <ac:chgData name="QiuTian" userId="d059b521-ee81-481f-be34-ac8650352dd5" providerId="ADAL" clId="{C66083D2-FC5C-0545-90E0-A9B527654B88}" dt="2023-03-04T09:05:10.943" v="71" actId="1076"/>
          <ac:spMkLst>
            <pc:docMk/>
            <pc:sldMk cId="1920134372" sldId="955"/>
            <ac:spMk id="25" creationId="{B29A1D9C-C1E1-73E7-FCE1-3820083C2B41}"/>
          </ac:spMkLst>
        </pc:spChg>
        <pc:spChg chg="mod">
          <ac:chgData name="QiuTian" userId="d059b521-ee81-481f-be34-ac8650352dd5" providerId="ADAL" clId="{C66083D2-FC5C-0545-90E0-A9B527654B88}" dt="2023-03-04T09:05:10.943" v="71" actId="1076"/>
          <ac:spMkLst>
            <pc:docMk/>
            <pc:sldMk cId="1920134372" sldId="955"/>
            <ac:spMk id="26" creationId="{65C45621-FC8A-FED1-484E-0DAB330E8F49}"/>
          </ac:spMkLst>
        </pc:spChg>
        <pc:spChg chg="mod">
          <ac:chgData name="QiuTian" userId="d059b521-ee81-481f-be34-ac8650352dd5" providerId="ADAL" clId="{C66083D2-FC5C-0545-90E0-A9B527654B88}" dt="2023-03-04T09:05:10.943" v="71" actId="1076"/>
          <ac:spMkLst>
            <pc:docMk/>
            <pc:sldMk cId="1920134372" sldId="955"/>
            <ac:spMk id="27" creationId="{456AEE39-1EE4-827C-F9AA-E49079326F07}"/>
          </ac:spMkLst>
        </pc:spChg>
        <pc:spChg chg="mod">
          <ac:chgData name="QiuTian" userId="d059b521-ee81-481f-be34-ac8650352dd5" providerId="ADAL" clId="{C66083D2-FC5C-0545-90E0-A9B527654B88}" dt="2023-03-04T09:05:10.943" v="71" actId="1076"/>
          <ac:spMkLst>
            <pc:docMk/>
            <pc:sldMk cId="1920134372" sldId="955"/>
            <ac:spMk id="28" creationId="{F24E0C74-C698-F4CE-1CE3-7957F3916DB8}"/>
          </ac:spMkLst>
        </pc:spChg>
        <pc:spChg chg="mod">
          <ac:chgData name="QiuTian" userId="d059b521-ee81-481f-be34-ac8650352dd5" providerId="ADAL" clId="{C66083D2-FC5C-0545-90E0-A9B527654B88}" dt="2023-03-04T09:05:10.943" v="71" actId="1076"/>
          <ac:spMkLst>
            <pc:docMk/>
            <pc:sldMk cId="1920134372" sldId="955"/>
            <ac:spMk id="29" creationId="{A0F27401-A3E9-2953-D955-1B0967F6A17D}"/>
          </ac:spMkLst>
        </pc:spChg>
        <pc:spChg chg="mod">
          <ac:chgData name="QiuTian" userId="d059b521-ee81-481f-be34-ac8650352dd5" providerId="ADAL" clId="{C66083D2-FC5C-0545-90E0-A9B527654B88}" dt="2023-03-04T09:05:10.943" v="71" actId="1076"/>
          <ac:spMkLst>
            <pc:docMk/>
            <pc:sldMk cId="1920134372" sldId="955"/>
            <ac:spMk id="30" creationId="{D211A70F-9057-DE31-2AB5-E4533BDC70B6}"/>
          </ac:spMkLst>
        </pc:spChg>
        <pc:spChg chg="mod">
          <ac:chgData name="QiuTian" userId="d059b521-ee81-481f-be34-ac8650352dd5" providerId="ADAL" clId="{C66083D2-FC5C-0545-90E0-A9B527654B88}" dt="2023-03-04T09:05:10.943" v="71" actId="1076"/>
          <ac:spMkLst>
            <pc:docMk/>
            <pc:sldMk cId="1920134372" sldId="955"/>
            <ac:spMk id="31" creationId="{1AA81E4C-A6E9-BF26-B63B-566DA261127A}"/>
          </ac:spMkLst>
        </pc:spChg>
        <pc:spChg chg="mod">
          <ac:chgData name="QiuTian" userId="d059b521-ee81-481f-be34-ac8650352dd5" providerId="ADAL" clId="{C66083D2-FC5C-0545-90E0-A9B527654B88}" dt="2023-03-04T09:05:10.943" v="71" actId="1076"/>
          <ac:spMkLst>
            <pc:docMk/>
            <pc:sldMk cId="1920134372" sldId="955"/>
            <ac:spMk id="32" creationId="{583570B3-1ECC-08C0-4137-B3CD21EB4164}"/>
          </ac:spMkLst>
        </pc:spChg>
        <pc:spChg chg="mod">
          <ac:chgData name="QiuTian" userId="d059b521-ee81-481f-be34-ac8650352dd5" providerId="ADAL" clId="{C66083D2-FC5C-0545-90E0-A9B527654B88}" dt="2023-03-04T09:05:10.943" v="71" actId="1076"/>
          <ac:spMkLst>
            <pc:docMk/>
            <pc:sldMk cId="1920134372" sldId="955"/>
            <ac:spMk id="33" creationId="{0E62AE19-8798-54FE-9142-C1BEEDBB6F39}"/>
          </ac:spMkLst>
        </pc:spChg>
        <pc:spChg chg="mod">
          <ac:chgData name="QiuTian" userId="d059b521-ee81-481f-be34-ac8650352dd5" providerId="ADAL" clId="{C66083D2-FC5C-0545-90E0-A9B527654B88}" dt="2023-03-04T09:05:10.943" v="71" actId="1076"/>
          <ac:spMkLst>
            <pc:docMk/>
            <pc:sldMk cId="1920134372" sldId="955"/>
            <ac:spMk id="34" creationId="{2D83A675-02F2-0A97-C495-4A86071D06FC}"/>
          </ac:spMkLst>
        </pc:spChg>
        <pc:spChg chg="mod">
          <ac:chgData name="QiuTian" userId="d059b521-ee81-481f-be34-ac8650352dd5" providerId="ADAL" clId="{C66083D2-FC5C-0545-90E0-A9B527654B88}" dt="2023-03-04T09:05:10.943" v="71" actId="1076"/>
          <ac:spMkLst>
            <pc:docMk/>
            <pc:sldMk cId="1920134372" sldId="955"/>
            <ac:spMk id="35" creationId="{A240A897-6F7A-C19F-5D6C-81C4BF64DF0F}"/>
          </ac:spMkLst>
        </pc:spChg>
        <pc:spChg chg="mod">
          <ac:chgData name="QiuTian" userId="d059b521-ee81-481f-be34-ac8650352dd5" providerId="ADAL" clId="{C66083D2-FC5C-0545-90E0-A9B527654B88}" dt="2023-03-04T09:05:10.943" v="71" actId="1076"/>
          <ac:spMkLst>
            <pc:docMk/>
            <pc:sldMk cId="1920134372" sldId="955"/>
            <ac:spMk id="36" creationId="{FC203FE7-BAEE-3C7F-5205-EF6AB20D4CBC}"/>
          </ac:spMkLst>
        </pc:spChg>
        <pc:spChg chg="mod">
          <ac:chgData name="QiuTian" userId="d059b521-ee81-481f-be34-ac8650352dd5" providerId="ADAL" clId="{C66083D2-FC5C-0545-90E0-A9B527654B88}" dt="2023-03-04T09:05:10.943" v="71" actId="1076"/>
          <ac:spMkLst>
            <pc:docMk/>
            <pc:sldMk cId="1920134372" sldId="955"/>
            <ac:spMk id="37" creationId="{9F54198E-050E-A880-31F9-8EB90250FDAB}"/>
          </ac:spMkLst>
        </pc:spChg>
        <pc:spChg chg="mod">
          <ac:chgData name="QiuTian" userId="d059b521-ee81-481f-be34-ac8650352dd5" providerId="ADAL" clId="{C66083D2-FC5C-0545-90E0-A9B527654B88}" dt="2023-03-04T09:05:10.943" v="71" actId="1076"/>
          <ac:spMkLst>
            <pc:docMk/>
            <pc:sldMk cId="1920134372" sldId="955"/>
            <ac:spMk id="38" creationId="{831CDF32-2A14-1884-1198-54969FC20BAC}"/>
          </ac:spMkLst>
        </pc:spChg>
        <pc:spChg chg="mod">
          <ac:chgData name="QiuTian" userId="d059b521-ee81-481f-be34-ac8650352dd5" providerId="ADAL" clId="{C66083D2-FC5C-0545-90E0-A9B527654B88}" dt="2023-03-04T09:05:10.943" v="71" actId="1076"/>
          <ac:spMkLst>
            <pc:docMk/>
            <pc:sldMk cId="1920134372" sldId="955"/>
            <ac:spMk id="39" creationId="{D2837D92-69FB-7A16-E4E9-CE33144E1226}"/>
          </ac:spMkLst>
        </pc:spChg>
        <pc:spChg chg="mod">
          <ac:chgData name="QiuTian" userId="d059b521-ee81-481f-be34-ac8650352dd5" providerId="ADAL" clId="{C66083D2-FC5C-0545-90E0-A9B527654B88}" dt="2023-03-04T09:05:10.943" v="71" actId="1076"/>
          <ac:spMkLst>
            <pc:docMk/>
            <pc:sldMk cId="1920134372" sldId="955"/>
            <ac:spMk id="40" creationId="{10E2100F-4D1F-96C1-C4EF-D7BC8E83BFB6}"/>
          </ac:spMkLst>
        </pc:spChg>
        <pc:spChg chg="mod">
          <ac:chgData name="QiuTian" userId="d059b521-ee81-481f-be34-ac8650352dd5" providerId="ADAL" clId="{C66083D2-FC5C-0545-90E0-A9B527654B88}" dt="2023-03-04T09:05:10.943" v="71" actId="1076"/>
          <ac:spMkLst>
            <pc:docMk/>
            <pc:sldMk cId="1920134372" sldId="955"/>
            <ac:spMk id="41" creationId="{8DB9DDAC-8E57-A547-0615-F25BBE9F4DF9}"/>
          </ac:spMkLst>
        </pc:spChg>
        <pc:spChg chg="mod">
          <ac:chgData name="QiuTian" userId="d059b521-ee81-481f-be34-ac8650352dd5" providerId="ADAL" clId="{C66083D2-FC5C-0545-90E0-A9B527654B88}" dt="2023-03-04T09:05:10.943" v="71" actId="1076"/>
          <ac:spMkLst>
            <pc:docMk/>
            <pc:sldMk cId="1920134372" sldId="955"/>
            <ac:spMk id="42" creationId="{C648D13B-9C6D-8322-C8ED-4BE83DE56C7B}"/>
          </ac:spMkLst>
        </pc:spChg>
        <pc:spChg chg="mod">
          <ac:chgData name="QiuTian" userId="d059b521-ee81-481f-be34-ac8650352dd5" providerId="ADAL" clId="{C66083D2-FC5C-0545-90E0-A9B527654B88}" dt="2023-03-04T09:05:10.943" v="71" actId="1076"/>
          <ac:spMkLst>
            <pc:docMk/>
            <pc:sldMk cId="1920134372" sldId="955"/>
            <ac:spMk id="43" creationId="{5573FC27-DAB6-7CC2-8B5D-998017A002EF}"/>
          </ac:spMkLst>
        </pc:spChg>
        <pc:spChg chg="mod">
          <ac:chgData name="QiuTian" userId="d059b521-ee81-481f-be34-ac8650352dd5" providerId="ADAL" clId="{C66083D2-FC5C-0545-90E0-A9B527654B88}" dt="2023-03-04T09:05:10.943" v="71" actId="1076"/>
          <ac:spMkLst>
            <pc:docMk/>
            <pc:sldMk cId="1920134372" sldId="955"/>
            <ac:spMk id="44" creationId="{1ABF7804-AED2-1C58-8129-21D45599517E}"/>
          </ac:spMkLst>
        </pc:spChg>
        <pc:spChg chg="mod">
          <ac:chgData name="QiuTian" userId="d059b521-ee81-481f-be34-ac8650352dd5" providerId="ADAL" clId="{C66083D2-FC5C-0545-90E0-A9B527654B88}" dt="2023-03-04T09:05:10.943" v="71" actId="1076"/>
          <ac:spMkLst>
            <pc:docMk/>
            <pc:sldMk cId="1920134372" sldId="955"/>
            <ac:spMk id="45" creationId="{6A69259B-F657-0117-7834-04C006B0D159}"/>
          </ac:spMkLst>
        </pc:spChg>
        <pc:spChg chg="mod">
          <ac:chgData name="QiuTian" userId="d059b521-ee81-481f-be34-ac8650352dd5" providerId="ADAL" clId="{C66083D2-FC5C-0545-90E0-A9B527654B88}" dt="2023-03-04T09:05:10.943" v="71" actId="1076"/>
          <ac:spMkLst>
            <pc:docMk/>
            <pc:sldMk cId="1920134372" sldId="955"/>
            <ac:spMk id="46" creationId="{A291AFFF-7FB3-C995-1718-2A2A1D17C69B}"/>
          </ac:spMkLst>
        </pc:spChg>
        <pc:spChg chg="mod">
          <ac:chgData name="QiuTian" userId="d059b521-ee81-481f-be34-ac8650352dd5" providerId="ADAL" clId="{C66083D2-FC5C-0545-90E0-A9B527654B88}" dt="2023-03-04T09:05:10.943" v="71" actId="1076"/>
          <ac:spMkLst>
            <pc:docMk/>
            <pc:sldMk cId="1920134372" sldId="955"/>
            <ac:spMk id="47" creationId="{6CC32E43-BAF8-A92A-870B-791DDDFED8C8}"/>
          </ac:spMkLst>
        </pc:spChg>
        <pc:spChg chg="mod">
          <ac:chgData name="QiuTian" userId="d059b521-ee81-481f-be34-ac8650352dd5" providerId="ADAL" clId="{C66083D2-FC5C-0545-90E0-A9B527654B88}" dt="2023-03-04T09:05:10.943" v="71" actId="1076"/>
          <ac:spMkLst>
            <pc:docMk/>
            <pc:sldMk cId="1920134372" sldId="955"/>
            <ac:spMk id="48" creationId="{3EF6D8BD-9FB2-5180-800D-278F0569199F}"/>
          </ac:spMkLst>
        </pc:spChg>
        <pc:spChg chg="mod">
          <ac:chgData name="QiuTian" userId="d059b521-ee81-481f-be34-ac8650352dd5" providerId="ADAL" clId="{C66083D2-FC5C-0545-90E0-A9B527654B88}" dt="2023-03-04T09:05:10.943" v="71" actId="1076"/>
          <ac:spMkLst>
            <pc:docMk/>
            <pc:sldMk cId="1920134372" sldId="955"/>
            <ac:spMk id="49" creationId="{59E340A0-9A95-E94E-7486-FE775C7DEC99}"/>
          </ac:spMkLst>
        </pc:spChg>
        <pc:spChg chg="mod">
          <ac:chgData name="QiuTian" userId="d059b521-ee81-481f-be34-ac8650352dd5" providerId="ADAL" clId="{C66083D2-FC5C-0545-90E0-A9B527654B88}" dt="2023-03-04T09:05:10.943" v="71" actId="1076"/>
          <ac:spMkLst>
            <pc:docMk/>
            <pc:sldMk cId="1920134372" sldId="955"/>
            <ac:spMk id="50" creationId="{1747BEDF-5E91-BB68-9510-EC2BB894267E}"/>
          </ac:spMkLst>
        </pc:spChg>
        <pc:spChg chg="mod">
          <ac:chgData name="QiuTian" userId="d059b521-ee81-481f-be34-ac8650352dd5" providerId="ADAL" clId="{C66083D2-FC5C-0545-90E0-A9B527654B88}" dt="2023-03-04T09:05:10.943" v="71" actId="1076"/>
          <ac:spMkLst>
            <pc:docMk/>
            <pc:sldMk cId="1920134372" sldId="955"/>
            <ac:spMk id="51" creationId="{096A2396-854A-9C32-1825-1490BE3D30C9}"/>
          </ac:spMkLst>
        </pc:spChg>
        <pc:spChg chg="mod">
          <ac:chgData name="QiuTian" userId="d059b521-ee81-481f-be34-ac8650352dd5" providerId="ADAL" clId="{C66083D2-FC5C-0545-90E0-A9B527654B88}" dt="2023-03-04T09:05:10.943" v="71" actId="1076"/>
          <ac:spMkLst>
            <pc:docMk/>
            <pc:sldMk cId="1920134372" sldId="955"/>
            <ac:spMk id="52" creationId="{923A98D7-C4E9-58F1-A262-3B9F0C27456E}"/>
          </ac:spMkLst>
        </pc:spChg>
        <pc:spChg chg="mod">
          <ac:chgData name="QiuTian" userId="d059b521-ee81-481f-be34-ac8650352dd5" providerId="ADAL" clId="{C66083D2-FC5C-0545-90E0-A9B527654B88}" dt="2023-03-04T09:05:10.943" v="71" actId="1076"/>
          <ac:spMkLst>
            <pc:docMk/>
            <pc:sldMk cId="1920134372" sldId="955"/>
            <ac:spMk id="53" creationId="{5480EFE5-8A81-8832-DF92-04B5040295C5}"/>
          </ac:spMkLst>
        </pc:spChg>
        <pc:spChg chg="mod">
          <ac:chgData name="QiuTian" userId="d059b521-ee81-481f-be34-ac8650352dd5" providerId="ADAL" clId="{C66083D2-FC5C-0545-90E0-A9B527654B88}" dt="2023-03-04T09:05:10.943" v="71" actId="1076"/>
          <ac:spMkLst>
            <pc:docMk/>
            <pc:sldMk cId="1920134372" sldId="955"/>
            <ac:spMk id="54" creationId="{6EA05F50-E8AD-3073-B98B-A02FCF0CF865}"/>
          </ac:spMkLst>
        </pc:spChg>
        <pc:spChg chg="mod">
          <ac:chgData name="QiuTian" userId="d059b521-ee81-481f-be34-ac8650352dd5" providerId="ADAL" clId="{C66083D2-FC5C-0545-90E0-A9B527654B88}" dt="2023-03-04T09:05:10.943" v="71" actId="1076"/>
          <ac:spMkLst>
            <pc:docMk/>
            <pc:sldMk cId="1920134372" sldId="955"/>
            <ac:spMk id="55" creationId="{BF22F6DD-EE97-9097-453A-1B93032B36C4}"/>
          </ac:spMkLst>
        </pc:spChg>
        <pc:spChg chg="mod">
          <ac:chgData name="QiuTian" userId="d059b521-ee81-481f-be34-ac8650352dd5" providerId="ADAL" clId="{C66083D2-FC5C-0545-90E0-A9B527654B88}" dt="2023-03-04T09:05:10.943" v="71" actId="1076"/>
          <ac:spMkLst>
            <pc:docMk/>
            <pc:sldMk cId="1920134372" sldId="955"/>
            <ac:spMk id="56" creationId="{57EE1F0D-60E7-8908-DF3A-714A62A0691D}"/>
          </ac:spMkLst>
        </pc:spChg>
        <pc:spChg chg="mod">
          <ac:chgData name="QiuTian" userId="d059b521-ee81-481f-be34-ac8650352dd5" providerId="ADAL" clId="{C66083D2-FC5C-0545-90E0-A9B527654B88}" dt="2023-03-04T09:05:10.943" v="71" actId="1076"/>
          <ac:spMkLst>
            <pc:docMk/>
            <pc:sldMk cId="1920134372" sldId="955"/>
            <ac:spMk id="57" creationId="{FD8F8E48-8D32-53EF-4A0E-DDDA781B2434}"/>
          </ac:spMkLst>
        </pc:spChg>
        <pc:spChg chg="mod">
          <ac:chgData name="QiuTian" userId="d059b521-ee81-481f-be34-ac8650352dd5" providerId="ADAL" clId="{C66083D2-FC5C-0545-90E0-A9B527654B88}" dt="2023-03-04T09:05:10.943" v="71" actId="1076"/>
          <ac:spMkLst>
            <pc:docMk/>
            <pc:sldMk cId="1920134372" sldId="955"/>
            <ac:spMk id="58" creationId="{DC2DB78B-1770-EB43-2DFA-287E6A3E6BFB}"/>
          </ac:spMkLst>
        </pc:spChg>
        <pc:spChg chg="mod">
          <ac:chgData name="QiuTian" userId="d059b521-ee81-481f-be34-ac8650352dd5" providerId="ADAL" clId="{C66083D2-FC5C-0545-90E0-A9B527654B88}" dt="2023-03-04T09:05:10.943" v="71" actId="1076"/>
          <ac:spMkLst>
            <pc:docMk/>
            <pc:sldMk cId="1920134372" sldId="955"/>
            <ac:spMk id="59" creationId="{493AA8E4-3846-3EC4-0297-DBBABD88C896}"/>
          </ac:spMkLst>
        </pc:spChg>
        <pc:spChg chg="mod">
          <ac:chgData name="QiuTian" userId="d059b521-ee81-481f-be34-ac8650352dd5" providerId="ADAL" clId="{C66083D2-FC5C-0545-90E0-A9B527654B88}" dt="2023-03-04T09:05:10.943" v="71" actId="1076"/>
          <ac:spMkLst>
            <pc:docMk/>
            <pc:sldMk cId="1920134372" sldId="955"/>
            <ac:spMk id="60" creationId="{4E569E31-97E4-16C1-1BB7-F9E756E4CE62}"/>
          </ac:spMkLst>
        </pc:spChg>
        <pc:spChg chg="mod">
          <ac:chgData name="QiuTian" userId="d059b521-ee81-481f-be34-ac8650352dd5" providerId="ADAL" clId="{C66083D2-FC5C-0545-90E0-A9B527654B88}" dt="2023-03-04T09:05:10.943" v="71" actId="1076"/>
          <ac:spMkLst>
            <pc:docMk/>
            <pc:sldMk cId="1920134372" sldId="955"/>
            <ac:spMk id="61" creationId="{464386B1-ABEC-3CAB-9008-E15C4D9F5F83}"/>
          </ac:spMkLst>
        </pc:spChg>
        <pc:spChg chg="mod">
          <ac:chgData name="QiuTian" userId="d059b521-ee81-481f-be34-ac8650352dd5" providerId="ADAL" clId="{C66083D2-FC5C-0545-90E0-A9B527654B88}" dt="2023-03-04T09:05:10.943" v="71" actId="1076"/>
          <ac:spMkLst>
            <pc:docMk/>
            <pc:sldMk cId="1920134372" sldId="955"/>
            <ac:spMk id="62" creationId="{4077C54A-13FD-F5E3-6946-E8168FA2D8F3}"/>
          </ac:spMkLst>
        </pc:spChg>
        <pc:spChg chg="mod">
          <ac:chgData name="QiuTian" userId="d059b521-ee81-481f-be34-ac8650352dd5" providerId="ADAL" clId="{C66083D2-FC5C-0545-90E0-A9B527654B88}" dt="2023-03-04T09:05:10.943" v="71" actId="1076"/>
          <ac:spMkLst>
            <pc:docMk/>
            <pc:sldMk cId="1920134372" sldId="955"/>
            <ac:spMk id="63" creationId="{3F27F9AC-AD78-608F-AED2-35A1892E5DA8}"/>
          </ac:spMkLst>
        </pc:spChg>
        <pc:spChg chg="add mod">
          <ac:chgData name="QiuTian" userId="d059b521-ee81-481f-be34-ac8650352dd5" providerId="ADAL" clId="{C66083D2-FC5C-0545-90E0-A9B527654B88}" dt="2023-03-04T09:05:10.943" v="71" actId="1076"/>
          <ac:spMkLst>
            <pc:docMk/>
            <pc:sldMk cId="1920134372" sldId="955"/>
            <ac:spMk id="65" creationId="{CC73CC43-501E-5EF2-BAB1-A629CB056D81}"/>
          </ac:spMkLst>
        </pc:spChg>
        <pc:spChg chg="add mod">
          <ac:chgData name="QiuTian" userId="d059b521-ee81-481f-be34-ac8650352dd5" providerId="ADAL" clId="{C66083D2-FC5C-0545-90E0-A9B527654B88}" dt="2023-03-04T09:05:10.943" v="71" actId="1076"/>
          <ac:spMkLst>
            <pc:docMk/>
            <pc:sldMk cId="1920134372" sldId="955"/>
            <ac:spMk id="71" creationId="{5129A9B8-E5A4-F98C-9333-878CFC11C39E}"/>
          </ac:spMkLst>
        </pc:spChg>
        <pc:spChg chg="mod">
          <ac:chgData name="QiuTian" userId="d059b521-ee81-481f-be34-ac8650352dd5" providerId="ADAL" clId="{C66083D2-FC5C-0545-90E0-A9B527654B88}" dt="2023-03-04T09:05:10.943" v="71" actId="1076"/>
          <ac:spMkLst>
            <pc:docMk/>
            <pc:sldMk cId="1920134372" sldId="955"/>
            <ac:spMk id="73" creationId="{0A1DCC4A-5AF0-12F2-9125-8D2EF48CC66C}"/>
          </ac:spMkLst>
        </pc:spChg>
        <pc:spChg chg="mod">
          <ac:chgData name="QiuTian" userId="d059b521-ee81-481f-be34-ac8650352dd5" providerId="ADAL" clId="{C66083D2-FC5C-0545-90E0-A9B527654B88}" dt="2023-03-04T09:05:10.943" v="71" actId="1076"/>
          <ac:spMkLst>
            <pc:docMk/>
            <pc:sldMk cId="1920134372" sldId="955"/>
            <ac:spMk id="74" creationId="{16C43520-E70F-6898-D03A-46B383BD69D5}"/>
          </ac:spMkLst>
        </pc:spChg>
        <pc:spChg chg="mod">
          <ac:chgData name="QiuTian" userId="d059b521-ee81-481f-be34-ac8650352dd5" providerId="ADAL" clId="{C66083D2-FC5C-0545-90E0-A9B527654B88}" dt="2023-03-04T09:05:10.943" v="71" actId="1076"/>
          <ac:spMkLst>
            <pc:docMk/>
            <pc:sldMk cId="1920134372" sldId="955"/>
            <ac:spMk id="75" creationId="{5560C3A0-1C10-2891-FAC9-B8D0EE4878BD}"/>
          </ac:spMkLst>
        </pc:spChg>
        <pc:spChg chg="mod">
          <ac:chgData name="QiuTian" userId="d059b521-ee81-481f-be34-ac8650352dd5" providerId="ADAL" clId="{C66083D2-FC5C-0545-90E0-A9B527654B88}" dt="2023-03-04T09:05:10.943" v="71" actId="1076"/>
          <ac:spMkLst>
            <pc:docMk/>
            <pc:sldMk cId="1920134372" sldId="955"/>
            <ac:spMk id="76" creationId="{A21EF1ED-4879-C1D7-94B1-E6E8DAFE751E}"/>
          </ac:spMkLst>
        </pc:spChg>
        <pc:spChg chg="mod">
          <ac:chgData name="QiuTian" userId="d059b521-ee81-481f-be34-ac8650352dd5" providerId="ADAL" clId="{C66083D2-FC5C-0545-90E0-A9B527654B88}" dt="2023-03-04T09:05:10.943" v="71" actId="1076"/>
          <ac:spMkLst>
            <pc:docMk/>
            <pc:sldMk cId="1920134372" sldId="955"/>
            <ac:spMk id="77" creationId="{6D538E7E-D1FE-03A2-A7F7-8B9F47393468}"/>
          </ac:spMkLst>
        </pc:spChg>
        <pc:spChg chg="mod">
          <ac:chgData name="QiuTian" userId="d059b521-ee81-481f-be34-ac8650352dd5" providerId="ADAL" clId="{C66083D2-FC5C-0545-90E0-A9B527654B88}" dt="2023-03-04T09:05:10.943" v="71" actId="1076"/>
          <ac:spMkLst>
            <pc:docMk/>
            <pc:sldMk cId="1920134372" sldId="955"/>
            <ac:spMk id="78" creationId="{1306B0E0-98C1-9659-14F7-1BC5D5811544}"/>
          </ac:spMkLst>
        </pc:spChg>
        <pc:spChg chg="mod">
          <ac:chgData name="QiuTian" userId="d059b521-ee81-481f-be34-ac8650352dd5" providerId="ADAL" clId="{C66083D2-FC5C-0545-90E0-A9B527654B88}" dt="2023-03-04T09:05:10.943" v="71" actId="1076"/>
          <ac:spMkLst>
            <pc:docMk/>
            <pc:sldMk cId="1920134372" sldId="955"/>
            <ac:spMk id="79" creationId="{79420EA8-9494-8211-3E52-9BAA225DE558}"/>
          </ac:spMkLst>
        </pc:spChg>
        <pc:spChg chg="mod">
          <ac:chgData name="QiuTian" userId="d059b521-ee81-481f-be34-ac8650352dd5" providerId="ADAL" clId="{C66083D2-FC5C-0545-90E0-A9B527654B88}" dt="2023-03-04T09:05:10.943" v="71" actId="1076"/>
          <ac:spMkLst>
            <pc:docMk/>
            <pc:sldMk cId="1920134372" sldId="955"/>
            <ac:spMk id="80" creationId="{EA957ADC-F787-A10E-2C72-A5996B4B03DE}"/>
          </ac:spMkLst>
        </pc:spChg>
        <pc:spChg chg="mod">
          <ac:chgData name="QiuTian" userId="d059b521-ee81-481f-be34-ac8650352dd5" providerId="ADAL" clId="{C66083D2-FC5C-0545-90E0-A9B527654B88}" dt="2023-03-04T09:05:10.943" v="71" actId="1076"/>
          <ac:spMkLst>
            <pc:docMk/>
            <pc:sldMk cId="1920134372" sldId="955"/>
            <ac:spMk id="82" creationId="{77AE2795-E36A-52F0-0347-E870447B7E29}"/>
          </ac:spMkLst>
        </pc:spChg>
        <pc:spChg chg="mod">
          <ac:chgData name="QiuTian" userId="d059b521-ee81-481f-be34-ac8650352dd5" providerId="ADAL" clId="{C66083D2-FC5C-0545-90E0-A9B527654B88}" dt="2023-03-04T09:05:10.943" v="71" actId="1076"/>
          <ac:spMkLst>
            <pc:docMk/>
            <pc:sldMk cId="1920134372" sldId="955"/>
            <ac:spMk id="83" creationId="{7B0FBEB3-8EB2-5062-9E3D-38B780D62236}"/>
          </ac:spMkLst>
        </pc:spChg>
        <pc:spChg chg="mod">
          <ac:chgData name="QiuTian" userId="d059b521-ee81-481f-be34-ac8650352dd5" providerId="ADAL" clId="{C66083D2-FC5C-0545-90E0-A9B527654B88}" dt="2023-03-04T09:05:10.943" v="71" actId="1076"/>
          <ac:spMkLst>
            <pc:docMk/>
            <pc:sldMk cId="1920134372" sldId="955"/>
            <ac:spMk id="84" creationId="{3DC2509E-5ED0-1905-5B23-87DB6A4C5DE1}"/>
          </ac:spMkLst>
        </pc:spChg>
        <pc:spChg chg="mod">
          <ac:chgData name="QiuTian" userId="d059b521-ee81-481f-be34-ac8650352dd5" providerId="ADAL" clId="{C66083D2-FC5C-0545-90E0-A9B527654B88}" dt="2023-03-04T09:05:10.943" v="71" actId="1076"/>
          <ac:spMkLst>
            <pc:docMk/>
            <pc:sldMk cId="1920134372" sldId="955"/>
            <ac:spMk id="86" creationId="{EDBED658-33FF-5E91-3774-3B9E3F9CBBC5}"/>
          </ac:spMkLst>
        </pc:spChg>
        <pc:spChg chg="mod">
          <ac:chgData name="QiuTian" userId="d059b521-ee81-481f-be34-ac8650352dd5" providerId="ADAL" clId="{C66083D2-FC5C-0545-90E0-A9B527654B88}" dt="2023-03-04T09:05:10.943" v="71" actId="1076"/>
          <ac:spMkLst>
            <pc:docMk/>
            <pc:sldMk cId="1920134372" sldId="955"/>
            <ac:spMk id="87" creationId="{910ACCEA-7B82-62C1-5A3A-233877EDA4DC}"/>
          </ac:spMkLst>
        </pc:spChg>
        <pc:spChg chg="mod">
          <ac:chgData name="QiuTian" userId="d059b521-ee81-481f-be34-ac8650352dd5" providerId="ADAL" clId="{C66083D2-FC5C-0545-90E0-A9B527654B88}" dt="2023-03-04T09:05:10.943" v="71" actId="1076"/>
          <ac:spMkLst>
            <pc:docMk/>
            <pc:sldMk cId="1920134372" sldId="955"/>
            <ac:spMk id="89" creationId="{8D738750-58D1-2C77-E537-CE07775CF9D1}"/>
          </ac:spMkLst>
        </pc:spChg>
        <pc:spChg chg="mod">
          <ac:chgData name="QiuTian" userId="d059b521-ee81-481f-be34-ac8650352dd5" providerId="ADAL" clId="{C66083D2-FC5C-0545-90E0-A9B527654B88}" dt="2023-03-04T09:05:10.943" v="71" actId="1076"/>
          <ac:spMkLst>
            <pc:docMk/>
            <pc:sldMk cId="1920134372" sldId="955"/>
            <ac:spMk id="90" creationId="{26B88889-8558-928F-2339-08EC816F6F9C}"/>
          </ac:spMkLst>
        </pc:spChg>
        <pc:spChg chg="mod">
          <ac:chgData name="QiuTian" userId="d059b521-ee81-481f-be34-ac8650352dd5" providerId="ADAL" clId="{C66083D2-FC5C-0545-90E0-A9B527654B88}" dt="2023-03-04T09:05:10.943" v="71" actId="1076"/>
          <ac:spMkLst>
            <pc:docMk/>
            <pc:sldMk cId="1920134372" sldId="955"/>
            <ac:spMk id="91" creationId="{9B343F02-983C-CB80-5601-09A96795C5CD}"/>
          </ac:spMkLst>
        </pc:spChg>
        <pc:spChg chg="mod">
          <ac:chgData name="QiuTian" userId="d059b521-ee81-481f-be34-ac8650352dd5" providerId="ADAL" clId="{C66083D2-FC5C-0545-90E0-A9B527654B88}" dt="2023-03-04T09:05:10.943" v="71" actId="1076"/>
          <ac:spMkLst>
            <pc:docMk/>
            <pc:sldMk cId="1920134372" sldId="955"/>
            <ac:spMk id="92" creationId="{8335A576-59F9-D4BC-0C93-D62B95C84E07}"/>
          </ac:spMkLst>
        </pc:spChg>
        <pc:spChg chg="mod">
          <ac:chgData name="QiuTian" userId="d059b521-ee81-481f-be34-ac8650352dd5" providerId="ADAL" clId="{C66083D2-FC5C-0545-90E0-A9B527654B88}" dt="2023-03-04T09:05:10.943" v="71" actId="1076"/>
          <ac:spMkLst>
            <pc:docMk/>
            <pc:sldMk cId="1920134372" sldId="955"/>
            <ac:spMk id="93" creationId="{2175851F-6B8C-C782-30FB-F3D1E4FCA314}"/>
          </ac:spMkLst>
        </pc:spChg>
        <pc:spChg chg="mod">
          <ac:chgData name="QiuTian" userId="d059b521-ee81-481f-be34-ac8650352dd5" providerId="ADAL" clId="{C66083D2-FC5C-0545-90E0-A9B527654B88}" dt="2023-03-04T09:05:10.943" v="71" actId="1076"/>
          <ac:spMkLst>
            <pc:docMk/>
            <pc:sldMk cId="1920134372" sldId="955"/>
            <ac:spMk id="94" creationId="{33FE3E98-BA4C-B8E1-B3C8-8B2D9BAE126A}"/>
          </ac:spMkLst>
        </pc:spChg>
        <pc:spChg chg="mod">
          <ac:chgData name="QiuTian" userId="d059b521-ee81-481f-be34-ac8650352dd5" providerId="ADAL" clId="{C66083D2-FC5C-0545-90E0-A9B527654B88}" dt="2023-03-04T09:05:10.943" v="71" actId="1076"/>
          <ac:spMkLst>
            <pc:docMk/>
            <pc:sldMk cId="1920134372" sldId="955"/>
            <ac:spMk id="95" creationId="{A21990F4-69AD-E787-AEE6-296F2197155E}"/>
          </ac:spMkLst>
        </pc:spChg>
        <pc:spChg chg="mod">
          <ac:chgData name="QiuTian" userId="d059b521-ee81-481f-be34-ac8650352dd5" providerId="ADAL" clId="{C66083D2-FC5C-0545-90E0-A9B527654B88}" dt="2023-03-04T09:05:10.943" v="71" actId="1076"/>
          <ac:spMkLst>
            <pc:docMk/>
            <pc:sldMk cId="1920134372" sldId="955"/>
            <ac:spMk id="96" creationId="{D4D3C5C1-FFC0-BA1C-D9BE-3591EF40381A}"/>
          </ac:spMkLst>
        </pc:spChg>
        <pc:spChg chg="mod">
          <ac:chgData name="QiuTian" userId="d059b521-ee81-481f-be34-ac8650352dd5" providerId="ADAL" clId="{C66083D2-FC5C-0545-90E0-A9B527654B88}" dt="2023-03-04T09:05:10.943" v="71" actId="1076"/>
          <ac:spMkLst>
            <pc:docMk/>
            <pc:sldMk cId="1920134372" sldId="955"/>
            <ac:spMk id="97" creationId="{043E7D10-1FC0-E7CA-EB85-A9FA4DA3D86F}"/>
          </ac:spMkLst>
        </pc:spChg>
        <pc:spChg chg="mod">
          <ac:chgData name="QiuTian" userId="d059b521-ee81-481f-be34-ac8650352dd5" providerId="ADAL" clId="{C66083D2-FC5C-0545-90E0-A9B527654B88}" dt="2023-03-04T09:05:10.943" v="71" actId="1076"/>
          <ac:spMkLst>
            <pc:docMk/>
            <pc:sldMk cId="1920134372" sldId="955"/>
            <ac:spMk id="98" creationId="{0464B1BA-1A1B-C808-04E2-B8E873257192}"/>
          </ac:spMkLst>
        </pc:spChg>
        <pc:spChg chg="mod">
          <ac:chgData name="QiuTian" userId="d059b521-ee81-481f-be34-ac8650352dd5" providerId="ADAL" clId="{C66083D2-FC5C-0545-90E0-A9B527654B88}" dt="2023-03-04T09:05:10.943" v="71" actId="1076"/>
          <ac:spMkLst>
            <pc:docMk/>
            <pc:sldMk cId="1920134372" sldId="955"/>
            <ac:spMk id="99" creationId="{A66B1755-75FA-DF16-C2C3-EC33F38592C6}"/>
          </ac:spMkLst>
        </pc:spChg>
        <pc:spChg chg="mod">
          <ac:chgData name="QiuTian" userId="d059b521-ee81-481f-be34-ac8650352dd5" providerId="ADAL" clId="{C66083D2-FC5C-0545-90E0-A9B527654B88}" dt="2023-03-04T09:05:10.943" v="71" actId="1076"/>
          <ac:spMkLst>
            <pc:docMk/>
            <pc:sldMk cId="1920134372" sldId="955"/>
            <ac:spMk id="101" creationId="{7AD1A624-902E-9988-96E3-BDCF56EDEABC}"/>
          </ac:spMkLst>
        </pc:spChg>
        <pc:spChg chg="mod">
          <ac:chgData name="QiuTian" userId="d059b521-ee81-481f-be34-ac8650352dd5" providerId="ADAL" clId="{C66083D2-FC5C-0545-90E0-A9B527654B88}" dt="2023-03-04T09:05:10.943" v="71" actId="1076"/>
          <ac:spMkLst>
            <pc:docMk/>
            <pc:sldMk cId="1920134372" sldId="955"/>
            <ac:spMk id="102" creationId="{DF12B502-37DE-8470-A076-E06F2B7BA7EF}"/>
          </ac:spMkLst>
        </pc:spChg>
        <pc:spChg chg="mod">
          <ac:chgData name="QiuTian" userId="d059b521-ee81-481f-be34-ac8650352dd5" providerId="ADAL" clId="{C66083D2-FC5C-0545-90E0-A9B527654B88}" dt="2023-03-04T09:05:10.943" v="71" actId="1076"/>
          <ac:spMkLst>
            <pc:docMk/>
            <pc:sldMk cId="1920134372" sldId="955"/>
            <ac:spMk id="103" creationId="{92F03C46-9FC0-82FA-C2D1-4AEC2C782DF9}"/>
          </ac:spMkLst>
        </pc:spChg>
        <pc:spChg chg="mod">
          <ac:chgData name="QiuTian" userId="d059b521-ee81-481f-be34-ac8650352dd5" providerId="ADAL" clId="{C66083D2-FC5C-0545-90E0-A9B527654B88}" dt="2023-03-04T09:05:10.943" v="71" actId="1076"/>
          <ac:spMkLst>
            <pc:docMk/>
            <pc:sldMk cId="1920134372" sldId="955"/>
            <ac:spMk id="105" creationId="{86F36FF1-5022-3140-56CD-3A7204B71F54}"/>
          </ac:spMkLst>
        </pc:spChg>
        <pc:spChg chg="mod">
          <ac:chgData name="QiuTian" userId="d059b521-ee81-481f-be34-ac8650352dd5" providerId="ADAL" clId="{C66083D2-FC5C-0545-90E0-A9B527654B88}" dt="2023-03-04T09:05:10.943" v="71" actId="1076"/>
          <ac:spMkLst>
            <pc:docMk/>
            <pc:sldMk cId="1920134372" sldId="955"/>
            <ac:spMk id="106" creationId="{9F2234C4-965D-F4B4-2F86-A25E3FE98C26}"/>
          </ac:spMkLst>
        </pc:spChg>
        <pc:spChg chg="mod">
          <ac:chgData name="QiuTian" userId="d059b521-ee81-481f-be34-ac8650352dd5" providerId="ADAL" clId="{C66083D2-FC5C-0545-90E0-A9B527654B88}" dt="2023-03-04T09:05:10.943" v="71" actId="1076"/>
          <ac:spMkLst>
            <pc:docMk/>
            <pc:sldMk cId="1920134372" sldId="955"/>
            <ac:spMk id="107" creationId="{0AA81DC2-3D0B-27F9-98D7-8FAD4EC6CA88}"/>
          </ac:spMkLst>
        </pc:spChg>
        <pc:spChg chg="mod">
          <ac:chgData name="QiuTian" userId="d059b521-ee81-481f-be34-ac8650352dd5" providerId="ADAL" clId="{C66083D2-FC5C-0545-90E0-A9B527654B88}" dt="2023-03-04T09:05:10.943" v="71" actId="1076"/>
          <ac:spMkLst>
            <pc:docMk/>
            <pc:sldMk cId="1920134372" sldId="955"/>
            <ac:spMk id="108" creationId="{1476C2AE-0A18-3F0D-42B7-540F937A597A}"/>
          </ac:spMkLst>
        </pc:spChg>
        <pc:spChg chg="add mod">
          <ac:chgData name="QiuTian" userId="d059b521-ee81-481f-be34-ac8650352dd5" providerId="ADAL" clId="{C66083D2-FC5C-0545-90E0-A9B527654B88}" dt="2023-03-04T09:05:10.943" v="71" actId="1076"/>
          <ac:spMkLst>
            <pc:docMk/>
            <pc:sldMk cId="1920134372" sldId="955"/>
            <ac:spMk id="109" creationId="{5BA88B4D-42B8-6C3C-AF25-95492CE10D0B}"/>
          </ac:spMkLst>
        </pc:spChg>
        <pc:spChg chg="add mod">
          <ac:chgData name="QiuTian" userId="d059b521-ee81-481f-be34-ac8650352dd5" providerId="ADAL" clId="{C66083D2-FC5C-0545-90E0-A9B527654B88}" dt="2023-03-04T09:05:10.943" v="71" actId="1076"/>
          <ac:spMkLst>
            <pc:docMk/>
            <pc:sldMk cId="1920134372" sldId="955"/>
            <ac:spMk id="110" creationId="{B8C536E7-6892-D671-0937-92ACC9BBEB31}"/>
          </ac:spMkLst>
        </pc:spChg>
        <pc:spChg chg="mod">
          <ac:chgData name="QiuTian" userId="d059b521-ee81-481f-be34-ac8650352dd5" providerId="ADAL" clId="{C66083D2-FC5C-0545-90E0-A9B527654B88}" dt="2023-03-04T09:05:10.943" v="71" actId="1076"/>
          <ac:spMkLst>
            <pc:docMk/>
            <pc:sldMk cId="1920134372" sldId="955"/>
            <ac:spMk id="112" creationId="{5E04888B-3863-9EBC-0DC3-ABE6044A24A6}"/>
          </ac:spMkLst>
        </pc:spChg>
        <pc:spChg chg="mod">
          <ac:chgData name="QiuTian" userId="d059b521-ee81-481f-be34-ac8650352dd5" providerId="ADAL" clId="{C66083D2-FC5C-0545-90E0-A9B527654B88}" dt="2023-03-04T09:05:10.943" v="71" actId="1076"/>
          <ac:spMkLst>
            <pc:docMk/>
            <pc:sldMk cId="1920134372" sldId="955"/>
            <ac:spMk id="113" creationId="{DC7F4611-A221-0438-4A08-92F31E06A227}"/>
          </ac:spMkLst>
        </pc:spChg>
        <pc:spChg chg="mod">
          <ac:chgData name="QiuTian" userId="d059b521-ee81-481f-be34-ac8650352dd5" providerId="ADAL" clId="{C66083D2-FC5C-0545-90E0-A9B527654B88}" dt="2023-03-04T09:05:10.943" v="71" actId="1076"/>
          <ac:spMkLst>
            <pc:docMk/>
            <pc:sldMk cId="1920134372" sldId="955"/>
            <ac:spMk id="114" creationId="{C2F81D41-C942-0A4B-9241-035ACE291600}"/>
          </ac:spMkLst>
        </pc:spChg>
        <pc:spChg chg="mod">
          <ac:chgData name="QiuTian" userId="d059b521-ee81-481f-be34-ac8650352dd5" providerId="ADAL" clId="{C66083D2-FC5C-0545-90E0-A9B527654B88}" dt="2023-03-04T09:05:10.943" v="71" actId="1076"/>
          <ac:spMkLst>
            <pc:docMk/>
            <pc:sldMk cId="1920134372" sldId="955"/>
            <ac:spMk id="115" creationId="{72EAF6AB-B287-83D3-8396-6340C02016F8}"/>
          </ac:spMkLst>
        </pc:spChg>
        <pc:spChg chg="mod">
          <ac:chgData name="QiuTian" userId="d059b521-ee81-481f-be34-ac8650352dd5" providerId="ADAL" clId="{C66083D2-FC5C-0545-90E0-A9B527654B88}" dt="2023-03-04T09:05:10.943" v="71" actId="1076"/>
          <ac:spMkLst>
            <pc:docMk/>
            <pc:sldMk cId="1920134372" sldId="955"/>
            <ac:spMk id="116" creationId="{83A83939-1F63-25B2-4DE7-004CB7235626}"/>
          </ac:spMkLst>
        </pc:spChg>
        <pc:spChg chg="add mod">
          <ac:chgData name="QiuTian" userId="d059b521-ee81-481f-be34-ac8650352dd5" providerId="ADAL" clId="{C66083D2-FC5C-0545-90E0-A9B527654B88}" dt="2023-03-04T09:05:10.943" v="71" actId="1076"/>
          <ac:spMkLst>
            <pc:docMk/>
            <pc:sldMk cId="1920134372" sldId="955"/>
            <ac:spMk id="117" creationId="{1CFB876C-EEFC-D59F-3CB7-80C46F3E34F9}"/>
          </ac:spMkLst>
        </pc:spChg>
        <pc:spChg chg="add mod">
          <ac:chgData name="QiuTian" userId="d059b521-ee81-481f-be34-ac8650352dd5" providerId="ADAL" clId="{C66083D2-FC5C-0545-90E0-A9B527654B88}" dt="2023-03-04T09:05:10.943" v="71" actId="1076"/>
          <ac:spMkLst>
            <pc:docMk/>
            <pc:sldMk cId="1920134372" sldId="955"/>
            <ac:spMk id="118" creationId="{B47BE79E-4014-E82C-934B-F50176D3A071}"/>
          </ac:spMkLst>
        </pc:spChg>
        <pc:spChg chg="add mod">
          <ac:chgData name="QiuTian" userId="d059b521-ee81-481f-be34-ac8650352dd5" providerId="ADAL" clId="{C66083D2-FC5C-0545-90E0-A9B527654B88}" dt="2023-03-04T09:05:10.943" v="71" actId="1076"/>
          <ac:spMkLst>
            <pc:docMk/>
            <pc:sldMk cId="1920134372" sldId="955"/>
            <ac:spMk id="119" creationId="{749FE856-B9C2-C36D-893F-F9534C05142A}"/>
          </ac:spMkLst>
        </pc:spChg>
        <pc:spChg chg="add mod">
          <ac:chgData name="QiuTian" userId="d059b521-ee81-481f-be34-ac8650352dd5" providerId="ADAL" clId="{C66083D2-FC5C-0545-90E0-A9B527654B88}" dt="2023-03-04T09:05:10.943" v="71" actId="1076"/>
          <ac:spMkLst>
            <pc:docMk/>
            <pc:sldMk cId="1920134372" sldId="955"/>
            <ac:spMk id="120" creationId="{1F08633C-3067-4320-67B9-16F2326C0266}"/>
          </ac:spMkLst>
        </pc:spChg>
        <pc:spChg chg="mod">
          <ac:chgData name="QiuTian" userId="d059b521-ee81-481f-be34-ac8650352dd5" providerId="ADAL" clId="{C66083D2-FC5C-0545-90E0-A9B527654B88}" dt="2023-03-04T09:05:10.943" v="71" actId="1076"/>
          <ac:spMkLst>
            <pc:docMk/>
            <pc:sldMk cId="1920134372" sldId="955"/>
            <ac:spMk id="122" creationId="{C4E306F0-D120-7A8C-A168-60015D51291C}"/>
          </ac:spMkLst>
        </pc:spChg>
        <pc:spChg chg="mod">
          <ac:chgData name="QiuTian" userId="d059b521-ee81-481f-be34-ac8650352dd5" providerId="ADAL" clId="{C66083D2-FC5C-0545-90E0-A9B527654B88}" dt="2023-03-04T09:05:10.943" v="71" actId="1076"/>
          <ac:spMkLst>
            <pc:docMk/>
            <pc:sldMk cId="1920134372" sldId="955"/>
            <ac:spMk id="123" creationId="{FAC78136-08DD-D8CC-42D5-10934FDE0BD7}"/>
          </ac:spMkLst>
        </pc:spChg>
        <pc:spChg chg="mod">
          <ac:chgData name="QiuTian" userId="d059b521-ee81-481f-be34-ac8650352dd5" providerId="ADAL" clId="{C66083D2-FC5C-0545-90E0-A9B527654B88}" dt="2023-03-04T09:05:10.943" v="71" actId="1076"/>
          <ac:spMkLst>
            <pc:docMk/>
            <pc:sldMk cId="1920134372" sldId="955"/>
            <ac:spMk id="124" creationId="{7548C5DB-8F5E-B96A-6627-A1F14619117A}"/>
          </ac:spMkLst>
        </pc:spChg>
        <pc:spChg chg="mod">
          <ac:chgData name="QiuTian" userId="d059b521-ee81-481f-be34-ac8650352dd5" providerId="ADAL" clId="{C66083D2-FC5C-0545-90E0-A9B527654B88}" dt="2023-03-04T09:05:10.943" v="71" actId="1076"/>
          <ac:spMkLst>
            <pc:docMk/>
            <pc:sldMk cId="1920134372" sldId="955"/>
            <ac:spMk id="125" creationId="{BEDA893D-40C3-3549-9654-A17AF0BF234E}"/>
          </ac:spMkLst>
        </pc:spChg>
        <pc:spChg chg="mod">
          <ac:chgData name="QiuTian" userId="d059b521-ee81-481f-be34-ac8650352dd5" providerId="ADAL" clId="{C66083D2-FC5C-0545-90E0-A9B527654B88}" dt="2023-03-04T09:05:10.943" v="71" actId="1076"/>
          <ac:spMkLst>
            <pc:docMk/>
            <pc:sldMk cId="1920134372" sldId="955"/>
            <ac:spMk id="126" creationId="{E0A3615C-8C2C-A886-CDCB-C97A99A8416F}"/>
          </ac:spMkLst>
        </pc:spChg>
        <pc:spChg chg="add mod">
          <ac:chgData name="QiuTian" userId="d059b521-ee81-481f-be34-ac8650352dd5" providerId="ADAL" clId="{C66083D2-FC5C-0545-90E0-A9B527654B88}" dt="2023-03-04T09:05:10.943" v="71" actId="1076"/>
          <ac:spMkLst>
            <pc:docMk/>
            <pc:sldMk cId="1920134372" sldId="955"/>
            <ac:spMk id="127" creationId="{CDF45921-39AE-78E7-0FCC-AD9C5F5E4879}"/>
          </ac:spMkLst>
        </pc:spChg>
        <pc:spChg chg="add mod">
          <ac:chgData name="QiuTian" userId="d059b521-ee81-481f-be34-ac8650352dd5" providerId="ADAL" clId="{C66083D2-FC5C-0545-90E0-A9B527654B88}" dt="2023-03-04T09:05:10.943" v="71" actId="1076"/>
          <ac:spMkLst>
            <pc:docMk/>
            <pc:sldMk cId="1920134372" sldId="955"/>
            <ac:spMk id="128" creationId="{8B2163FB-E79C-37F3-B518-9103113A3B9D}"/>
          </ac:spMkLst>
        </pc:spChg>
        <pc:spChg chg="add mod">
          <ac:chgData name="QiuTian" userId="d059b521-ee81-481f-be34-ac8650352dd5" providerId="ADAL" clId="{C66083D2-FC5C-0545-90E0-A9B527654B88}" dt="2023-03-04T09:05:10.943" v="71" actId="1076"/>
          <ac:spMkLst>
            <pc:docMk/>
            <pc:sldMk cId="1920134372" sldId="955"/>
            <ac:spMk id="129" creationId="{D0844358-4F3B-DBF8-36A1-0C7889AB2553}"/>
          </ac:spMkLst>
        </pc:spChg>
        <pc:spChg chg="add mod">
          <ac:chgData name="QiuTian" userId="d059b521-ee81-481f-be34-ac8650352dd5" providerId="ADAL" clId="{C66083D2-FC5C-0545-90E0-A9B527654B88}" dt="2023-03-04T09:05:10.943" v="71" actId="1076"/>
          <ac:spMkLst>
            <pc:docMk/>
            <pc:sldMk cId="1920134372" sldId="955"/>
            <ac:spMk id="132" creationId="{3CBD9D49-6C6B-8A14-9CF4-E45EB6A3B5D3}"/>
          </ac:spMkLst>
        </pc:spChg>
        <pc:grpChg chg="add mod">
          <ac:chgData name="QiuTian" userId="d059b521-ee81-481f-be34-ac8650352dd5" providerId="ADAL" clId="{C66083D2-FC5C-0545-90E0-A9B527654B88}" dt="2023-03-04T09:05:10.943" v="71" actId="1076"/>
          <ac:grpSpMkLst>
            <pc:docMk/>
            <pc:sldMk cId="1920134372" sldId="955"/>
            <ac:grpSpMk id="7" creationId="{5BBA6B61-6825-2674-BD2E-CA1DB1B46B45}"/>
          </ac:grpSpMkLst>
        </pc:grpChg>
        <pc:grpChg chg="add mod">
          <ac:chgData name="QiuTian" userId="d059b521-ee81-481f-be34-ac8650352dd5" providerId="ADAL" clId="{C66083D2-FC5C-0545-90E0-A9B527654B88}" dt="2023-03-04T09:05:10.943" v="71" actId="1076"/>
          <ac:grpSpMkLst>
            <pc:docMk/>
            <pc:sldMk cId="1920134372" sldId="955"/>
            <ac:grpSpMk id="72" creationId="{D9561B03-1F7F-63E4-1ECA-CE9D850D28A8}"/>
          </ac:grpSpMkLst>
        </pc:grpChg>
        <pc:grpChg chg="add mod">
          <ac:chgData name="QiuTian" userId="d059b521-ee81-481f-be34-ac8650352dd5" providerId="ADAL" clId="{C66083D2-FC5C-0545-90E0-A9B527654B88}" dt="2023-03-04T09:05:10.943" v="71" actId="1076"/>
          <ac:grpSpMkLst>
            <pc:docMk/>
            <pc:sldMk cId="1920134372" sldId="955"/>
            <ac:grpSpMk id="100" creationId="{14FE3D9F-3596-8F3C-E431-F3A946785320}"/>
          </ac:grpSpMkLst>
        </pc:grpChg>
        <pc:grpChg chg="add mod">
          <ac:chgData name="QiuTian" userId="d059b521-ee81-481f-be34-ac8650352dd5" providerId="ADAL" clId="{C66083D2-FC5C-0545-90E0-A9B527654B88}" dt="2023-03-04T09:05:10.943" v="71" actId="1076"/>
          <ac:grpSpMkLst>
            <pc:docMk/>
            <pc:sldMk cId="1920134372" sldId="955"/>
            <ac:grpSpMk id="104" creationId="{0FD03D0B-07B1-7B36-E1D2-E5064DE0CBC6}"/>
          </ac:grpSpMkLst>
        </pc:grpChg>
        <pc:grpChg chg="add mod">
          <ac:chgData name="QiuTian" userId="d059b521-ee81-481f-be34-ac8650352dd5" providerId="ADAL" clId="{C66083D2-FC5C-0545-90E0-A9B527654B88}" dt="2023-03-04T09:05:10.943" v="71" actId="1076"/>
          <ac:grpSpMkLst>
            <pc:docMk/>
            <pc:sldMk cId="1920134372" sldId="955"/>
            <ac:grpSpMk id="111" creationId="{459D7FEB-22A5-7B39-4A15-E54E7A8ECDE6}"/>
          </ac:grpSpMkLst>
        </pc:grpChg>
        <pc:grpChg chg="add mod">
          <ac:chgData name="QiuTian" userId="d059b521-ee81-481f-be34-ac8650352dd5" providerId="ADAL" clId="{C66083D2-FC5C-0545-90E0-A9B527654B88}" dt="2023-03-04T09:05:10.943" v="71" actId="1076"/>
          <ac:grpSpMkLst>
            <pc:docMk/>
            <pc:sldMk cId="1920134372" sldId="955"/>
            <ac:grpSpMk id="121" creationId="{BACFBAFE-C36A-AE4C-44C2-11E0FE6E5574}"/>
          </ac:grpSpMkLst>
        </pc:grpChg>
        <pc:graphicFrameChg chg="add mod">
          <ac:chgData name="QiuTian" userId="d059b521-ee81-481f-be34-ac8650352dd5" providerId="ADAL" clId="{C66083D2-FC5C-0545-90E0-A9B527654B88}" dt="2023-03-04T09:05:10.943" v="71" actId="1076"/>
          <ac:graphicFrameMkLst>
            <pc:docMk/>
            <pc:sldMk cId="1920134372" sldId="955"/>
            <ac:graphicFrameMk id="64" creationId="{BA77543C-AEC8-4354-E9A5-5BE643D82FCF}"/>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6" creationId="{A9FCCA3C-128F-DB8F-0B29-E3A319758CE9}"/>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7" creationId="{B27B3133-2504-3DCC-95E3-397F2B42E7D5}"/>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8" creationId="{039E81A6-D397-57DB-7851-45085A1E188A}"/>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69" creationId="{7643FC08-17E9-468A-EB67-6449F61360A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70" creationId="{85A33C4A-57C6-3213-392B-EF923F5BB08B}"/>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1" creationId="{F248BEB8-8A5A-42E1-B425-C7A6721E6DF4}"/>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5" creationId="{2979102C-8972-7207-34C9-CC9CA1BD9D7A}"/>
          </ac:graphicFrameMkLst>
        </pc:graphicFrameChg>
        <pc:graphicFrameChg chg="mod">
          <ac:chgData name="QiuTian" userId="d059b521-ee81-481f-be34-ac8650352dd5" providerId="ADAL" clId="{C66083D2-FC5C-0545-90E0-A9B527654B88}" dt="2023-03-04T09:05:10.943" v="71" actId="1076"/>
          <ac:graphicFrameMkLst>
            <pc:docMk/>
            <pc:sldMk cId="1920134372" sldId="955"/>
            <ac:graphicFrameMk id="88" creationId="{6B1098C6-745E-4C25-A6E1-ED2DC7F01CE6}"/>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0" creationId="{2217F8AA-7D1B-C3D2-BE2C-9E4FB9B4D718}"/>
          </ac:graphicFrameMkLst>
        </pc:graphicFrameChg>
        <pc:graphicFrameChg chg="add mod">
          <ac:chgData name="QiuTian" userId="d059b521-ee81-481f-be34-ac8650352dd5" providerId="ADAL" clId="{C66083D2-FC5C-0545-90E0-A9B527654B88}" dt="2023-03-04T09:05:10.943" v="71" actId="1076"/>
          <ac:graphicFrameMkLst>
            <pc:docMk/>
            <pc:sldMk cId="1920134372" sldId="955"/>
            <ac:graphicFrameMk id="131" creationId="{F2150781-782F-7F0A-6C2E-39A403A36320}"/>
          </ac:graphicFrameMkLst>
        </pc:graphicFrameChg>
      </pc:sldChg>
      <pc:sldChg chg="addSp delSp modSp add modAnim">
        <pc:chgData name="QiuTian" userId="d059b521-ee81-481f-be34-ac8650352dd5" providerId="ADAL" clId="{C66083D2-FC5C-0545-90E0-A9B527654B88}" dt="2023-03-04T09:10:18.362" v="126"/>
        <pc:sldMkLst>
          <pc:docMk/>
          <pc:sldMk cId="2199462288" sldId="956"/>
        </pc:sldMkLst>
        <pc:spChg chg="add mod">
          <ac:chgData name="QiuTian" userId="d059b521-ee81-481f-be34-ac8650352dd5" providerId="ADAL" clId="{C66083D2-FC5C-0545-90E0-A9B527654B88}" dt="2023-03-04T09:10:18.362" v="126"/>
          <ac:spMkLst>
            <pc:docMk/>
            <pc:sldMk cId="2199462288" sldId="956"/>
            <ac:spMk id="2" creationId="{F8A658C7-5C8F-3EC4-EBE8-9C60626463F5}"/>
          </ac:spMkLst>
        </pc:spChg>
        <pc:spChg chg="del">
          <ac:chgData name="QiuTian" userId="d059b521-ee81-481f-be34-ac8650352dd5" providerId="ADAL" clId="{C66083D2-FC5C-0545-90E0-A9B527654B88}" dt="2023-03-04T09:09:57.208" v="123"/>
          <ac:spMkLst>
            <pc:docMk/>
            <pc:sldMk cId="2199462288" sldId="956"/>
            <ac:spMk id="5" creationId="{959057A3-0087-D824-6484-FE8805CD1536}"/>
          </ac:spMkLst>
        </pc:spChg>
        <pc:spChg chg="add mod">
          <ac:chgData name="QiuTian" userId="d059b521-ee81-481f-be34-ac8650352dd5" providerId="ADAL" clId="{C66083D2-FC5C-0545-90E0-A9B527654B88}" dt="2023-03-04T09:05:26.905" v="73" actId="1076"/>
          <ac:spMkLst>
            <pc:docMk/>
            <pc:sldMk cId="2199462288" sldId="956"/>
            <ac:spMk id="6" creationId="{1BE9012C-2E58-7619-EC7B-38905D79D4FF}"/>
          </ac:spMkLst>
        </pc:spChg>
        <pc:spChg chg="add mod">
          <ac:chgData name="QiuTian" userId="d059b521-ee81-481f-be34-ac8650352dd5" providerId="ADAL" clId="{C66083D2-FC5C-0545-90E0-A9B527654B88}" dt="2023-03-04T09:05:26.905" v="73" actId="1076"/>
          <ac:spMkLst>
            <pc:docMk/>
            <pc:sldMk cId="2199462288" sldId="956"/>
            <ac:spMk id="7" creationId="{AFDCF12C-88D2-78E1-3750-F5BD0C6FDEB4}"/>
          </ac:spMkLst>
        </pc:spChg>
        <pc:spChg chg="add mod">
          <ac:chgData name="QiuTian" userId="d059b521-ee81-481f-be34-ac8650352dd5" providerId="ADAL" clId="{C66083D2-FC5C-0545-90E0-A9B527654B88}" dt="2023-03-04T09:05:26.905" v="73" actId="1076"/>
          <ac:spMkLst>
            <pc:docMk/>
            <pc:sldMk cId="2199462288" sldId="956"/>
            <ac:spMk id="8" creationId="{4E9E9458-F969-8165-C035-2A84CB7E9D69}"/>
          </ac:spMkLst>
        </pc:spChg>
        <pc:spChg chg="add mod">
          <ac:chgData name="QiuTian" userId="d059b521-ee81-481f-be34-ac8650352dd5" providerId="ADAL" clId="{C66083D2-FC5C-0545-90E0-A9B527654B88}" dt="2023-03-04T09:05:26.905" v="73" actId="1076"/>
          <ac:spMkLst>
            <pc:docMk/>
            <pc:sldMk cId="2199462288" sldId="956"/>
            <ac:spMk id="9" creationId="{2B3654D9-DE0F-251C-97B0-62A4ADC10E30}"/>
          </ac:spMkLst>
        </pc:spChg>
        <pc:spChg chg="add mod">
          <ac:chgData name="QiuTian" userId="d059b521-ee81-481f-be34-ac8650352dd5" providerId="ADAL" clId="{C66083D2-FC5C-0545-90E0-A9B527654B88}" dt="2023-03-04T09:05:26.905" v="73" actId="1076"/>
          <ac:spMkLst>
            <pc:docMk/>
            <pc:sldMk cId="2199462288" sldId="956"/>
            <ac:spMk id="10" creationId="{274C7149-E70C-DB24-F889-1EC805E25E19}"/>
          </ac:spMkLst>
        </pc:spChg>
        <pc:graphicFrameChg chg="add mod">
          <ac:chgData name="QiuTian" userId="d059b521-ee81-481f-be34-ac8650352dd5" providerId="ADAL" clId="{C66083D2-FC5C-0545-90E0-A9B527654B88}" dt="2023-03-04T09:05:26.905" v="73" actId="1076"/>
          <ac:graphicFrameMkLst>
            <pc:docMk/>
            <pc:sldMk cId="2199462288" sldId="956"/>
            <ac:graphicFrameMk id="11" creationId="{42E95C27-D2C6-E403-415B-6E91387032FC}"/>
          </ac:graphicFrameMkLst>
        </pc:graphicFrameChg>
        <pc:graphicFrameChg chg="add mod">
          <ac:chgData name="QiuTian" userId="d059b521-ee81-481f-be34-ac8650352dd5" providerId="ADAL" clId="{C66083D2-FC5C-0545-90E0-A9B527654B88}" dt="2023-03-04T09:05:26.905" v="73" actId="1076"/>
          <ac:graphicFrameMkLst>
            <pc:docMk/>
            <pc:sldMk cId="2199462288" sldId="956"/>
            <ac:graphicFrameMk id="12" creationId="{47CB46AD-92D5-BC22-87FC-B67132585B4D}"/>
          </ac:graphicFrameMkLst>
        </pc:graphicFrameChg>
        <pc:cxnChg chg="add mod">
          <ac:chgData name="QiuTian" userId="d059b521-ee81-481f-be34-ac8650352dd5" providerId="ADAL" clId="{C66083D2-FC5C-0545-90E0-A9B527654B88}" dt="2023-03-04T09:05:26.905" v="73" actId="1076"/>
          <ac:cxnSpMkLst>
            <pc:docMk/>
            <pc:sldMk cId="2199462288" sldId="956"/>
            <ac:cxnSpMk id="13" creationId="{A590BC4D-F1E2-5DBD-9A25-CE6E697F056D}"/>
          </ac:cxnSpMkLst>
        </pc:cxnChg>
        <pc:cxnChg chg="add mod">
          <ac:chgData name="QiuTian" userId="d059b521-ee81-481f-be34-ac8650352dd5" providerId="ADAL" clId="{C66083D2-FC5C-0545-90E0-A9B527654B88}" dt="2023-03-04T09:05:26.905" v="73" actId="1076"/>
          <ac:cxnSpMkLst>
            <pc:docMk/>
            <pc:sldMk cId="2199462288" sldId="956"/>
            <ac:cxnSpMk id="14" creationId="{3D770DB2-45D0-9EC0-50A7-81C24ABA6DA4}"/>
          </ac:cxnSpMkLst>
        </pc:cxnChg>
      </pc:sldChg>
      <pc:sldChg chg="addSp delSp modSp add modAnim">
        <pc:chgData name="QiuTian" userId="d059b521-ee81-481f-be34-ac8650352dd5" providerId="ADAL" clId="{C66083D2-FC5C-0545-90E0-A9B527654B88}" dt="2023-03-04T09:10:18.362" v="126"/>
        <pc:sldMkLst>
          <pc:docMk/>
          <pc:sldMk cId="3228351874" sldId="957"/>
        </pc:sldMkLst>
        <pc:spChg chg="add mod">
          <ac:chgData name="QiuTian" userId="d059b521-ee81-481f-be34-ac8650352dd5" providerId="ADAL" clId="{C66083D2-FC5C-0545-90E0-A9B527654B88}" dt="2023-03-04T09:10:18.362" v="126"/>
          <ac:spMkLst>
            <pc:docMk/>
            <pc:sldMk cId="3228351874" sldId="957"/>
            <ac:spMk id="2" creationId="{BF1462B9-656F-C525-88CA-7618C647ED9C}"/>
          </ac:spMkLst>
        </pc:spChg>
        <pc:spChg chg="del">
          <ac:chgData name="QiuTian" userId="d059b521-ee81-481f-be34-ac8650352dd5" providerId="ADAL" clId="{C66083D2-FC5C-0545-90E0-A9B527654B88}" dt="2023-03-04T09:09:57.208" v="123"/>
          <ac:spMkLst>
            <pc:docMk/>
            <pc:sldMk cId="3228351874" sldId="957"/>
            <ac:spMk id="5" creationId="{959057A3-0087-D824-6484-FE8805CD1536}"/>
          </ac:spMkLst>
        </pc:spChg>
        <pc:spChg chg="add mod">
          <ac:chgData name="QiuTian" userId="d059b521-ee81-481f-be34-ac8650352dd5" providerId="ADAL" clId="{C66083D2-FC5C-0545-90E0-A9B527654B88}" dt="2023-03-04T09:05:38.275" v="75" actId="1076"/>
          <ac:spMkLst>
            <pc:docMk/>
            <pc:sldMk cId="3228351874" sldId="957"/>
            <ac:spMk id="6" creationId="{2D0E632D-8E94-15C1-B4BB-CAB69D5504F2}"/>
          </ac:spMkLst>
        </pc:spChg>
        <pc:spChg chg="add mod">
          <ac:chgData name="QiuTian" userId="d059b521-ee81-481f-be34-ac8650352dd5" providerId="ADAL" clId="{C66083D2-FC5C-0545-90E0-A9B527654B88}" dt="2023-03-04T09:05:38.275" v="75" actId="1076"/>
          <ac:spMkLst>
            <pc:docMk/>
            <pc:sldMk cId="3228351874" sldId="957"/>
            <ac:spMk id="7" creationId="{FC906157-B363-0471-270B-BEDD13E44B6E}"/>
          </ac:spMkLst>
        </pc:spChg>
        <pc:spChg chg="add mod">
          <ac:chgData name="QiuTian" userId="d059b521-ee81-481f-be34-ac8650352dd5" providerId="ADAL" clId="{C66083D2-FC5C-0545-90E0-A9B527654B88}" dt="2023-03-04T09:05:38.275" v="75" actId="1076"/>
          <ac:spMkLst>
            <pc:docMk/>
            <pc:sldMk cId="3228351874" sldId="957"/>
            <ac:spMk id="8" creationId="{827147B8-E271-7863-D5D6-6E0D96B4A993}"/>
          </ac:spMkLst>
        </pc:spChg>
        <pc:spChg chg="mod">
          <ac:chgData name="QiuTian" userId="d059b521-ee81-481f-be34-ac8650352dd5" providerId="ADAL" clId="{C66083D2-FC5C-0545-90E0-A9B527654B88}" dt="2023-03-04T09:05:38.275" v="75" actId="1076"/>
          <ac:spMkLst>
            <pc:docMk/>
            <pc:sldMk cId="3228351874" sldId="957"/>
            <ac:spMk id="11" creationId="{2D7DE6EB-5BD0-49D2-0ED5-5AEF5D99F9AE}"/>
          </ac:spMkLst>
        </pc:spChg>
        <pc:spChg chg="mod">
          <ac:chgData name="QiuTian" userId="d059b521-ee81-481f-be34-ac8650352dd5" providerId="ADAL" clId="{C66083D2-FC5C-0545-90E0-A9B527654B88}" dt="2023-03-04T09:05:38.275" v="75" actId="1076"/>
          <ac:spMkLst>
            <pc:docMk/>
            <pc:sldMk cId="3228351874" sldId="957"/>
            <ac:spMk id="12" creationId="{59E028CF-6A10-B49A-81B4-A832D30AD0B5}"/>
          </ac:spMkLst>
        </pc:spChg>
        <pc:spChg chg="mod">
          <ac:chgData name="QiuTian" userId="d059b521-ee81-481f-be34-ac8650352dd5" providerId="ADAL" clId="{C66083D2-FC5C-0545-90E0-A9B527654B88}" dt="2023-03-04T09:05:38.275" v="75" actId="1076"/>
          <ac:spMkLst>
            <pc:docMk/>
            <pc:sldMk cId="3228351874" sldId="957"/>
            <ac:spMk id="14" creationId="{5046DA08-A51D-A2E1-C4E4-3CB48BA5A0E4}"/>
          </ac:spMkLst>
        </pc:spChg>
        <pc:spChg chg="mod">
          <ac:chgData name="QiuTian" userId="d059b521-ee81-481f-be34-ac8650352dd5" providerId="ADAL" clId="{C66083D2-FC5C-0545-90E0-A9B527654B88}" dt="2023-03-04T09:05:38.275" v="75" actId="1076"/>
          <ac:spMkLst>
            <pc:docMk/>
            <pc:sldMk cId="3228351874" sldId="957"/>
            <ac:spMk id="15" creationId="{50151554-C4D1-8BB3-0CE2-C744089D95B0}"/>
          </ac:spMkLst>
        </pc:spChg>
        <pc:spChg chg="mod">
          <ac:chgData name="QiuTian" userId="d059b521-ee81-481f-be34-ac8650352dd5" providerId="ADAL" clId="{C66083D2-FC5C-0545-90E0-A9B527654B88}" dt="2023-03-04T09:05:38.275" v="75" actId="1076"/>
          <ac:spMkLst>
            <pc:docMk/>
            <pc:sldMk cId="3228351874" sldId="957"/>
            <ac:spMk id="16" creationId="{1379088C-28E0-8992-3216-B8546FA282AB}"/>
          </ac:spMkLst>
        </pc:spChg>
        <pc:spChg chg="mod">
          <ac:chgData name="QiuTian" userId="d059b521-ee81-481f-be34-ac8650352dd5" providerId="ADAL" clId="{C66083D2-FC5C-0545-90E0-A9B527654B88}" dt="2023-03-04T09:05:38.275" v="75" actId="1076"/>
          <ac:spMkLst>
            <pc:docMk/>
            <pc:sldMk cId="3228351874" sldId="957"/>
            <ac:spMk id="17" creationId="{6951C7F4-8A4E-27AE-69C6-DFF7C5328D6D}"/>
          </ac:spMkLst>
        </pc:spChg>
        <pc:spChg chg="mod">
          <ac:chgData name="QiuTian" userId="d059b521-ee81-481f-be34-ac8650352dd5" providerId="ADAL" clId="{C66083D2-FC5C-0545-90E0-A9B527654B88}" dt="2023-03-04T09:05:38.275" v="75" actId="1076"/>
          <ac:spMkLst>
            <pc:docMk/>
            <pc:sldMk cId="3228351874" sldId="957"/>
            <ac:spMk id="18" creationId="{6AE73562-F133-4F68-F0D6-3B63BF85A42C}"/>
          </ac:spMkLst>
        </pc:spChg>
        <pc:spChg chg="mod">
          <ac:chgData name="QiuTian" userId="d059b521-ee81-481f-be34-ac8650352dd5" providerId="ADAL" clId="{C66083D2-FC5C-0545-90E0-A9B527654B88}" dt="2023-03-04T09:05:38.275" v="75" actId="1076"/>
          <ac:spMkLst>
            <pc:docMk/>
            <pc:sldMk cId="3228351874" sldId="957"/>
            <ac:spMk id="19" creationId="{235C02AF-6DEC-614A-53B2-C070F9452CB1}"/>
          </ac:spMkLst>
        </pc:spChg>
        <pc:spChg chg="mod">
          <ac:chgData name="QiuTian" userId="d059b521-ee81-481f-be34-ac8650352dd5" providerId="ADAL" clId="{C66083D2-FC5C-0545-90E0-A9B527654B88}" dt="2023-03-04T09:05:38.275" v="75" actId="1076"/>
          <ac:spMkLst>
            <pc:docMk/>
            <pc:sldMk cId="3228351874" sldId="957"/>
            <ac:spMk id="20" creationId="{313636F3-9ED9-B916-B149-98981AFDA164}"/>
          </ac:spMkLst>
        </pc:spChg>
        <pc:spChg chg="mod">
          <ac:chgData name="QiuTian" userId="d059b521-ee81-481f-be34-ac8650352dd5" providerId="ADAL" clId="{C66083D2-FC5C-0545-90E0-A9B527654B88}" dt="2023-03-04T09:05:38.275" v="75" actId="1076"/>
          <ac:spMkLst>
            <pc:docMk/>
            <pc:sldMk cId="3228351874" sldId="957"/>
            <ac:spMk id="21" creationId="{7998083F-D49D-BD39-57C5-8E46958B9530}"/>
          </ac:spMkLst>
        </pc:spChg>
        <pc:spChg chg="mod">
          <ac:chgData name="QiuTian" userId="d059b521-ee81-481f-be34-ac8650352dd5" providerId="ADAL" clId="{C66083D2-FC5C-0545-90E0-A9B527654B88}" dt="2023-03-04T09:05:38.275" v="75" actId="1076"/>
          <ac:spMkLst>
            <pc:docMk/>
            <pc:sldMk cId="3228351874" sldId="957"/>
            <ac:spMk id="22" creationId="{D3A05FE1-CAD1-0569-EF02-A88B43D6A06D}"/>
          </ac:spMkLst>
        </pc:spChg>
        <pc:spChg chg="mod">
          <ac:chgData name="QiuTian" userId="d059b521-ee81-481f-be34-ac8650352dd5" providerId="ADAL" clId="{C66083D2-FC5C-0545-90E0-A9B527654B88}" dt="2023-03-04T09:05:38.275" v="75" actId="1076"/>
          <ac:spMkLst>
            <pc:docMk/>
            <pc:sldMk cId="3228351874" sldId="957"/>
            <ac:spMk id="23" creationId="{7F25838A-9C94-21FC-62C8-7A13434A3F79}"/>
          </ac:spMkLst>
        </pc:spChg>
        <pc:spChg chg="mod">
          <ac:chgData name="QiuTian" userId="d059b521-ee81-481f-be34-ac8650352dd5" providerId="ADAL" clId="{C66083D2-FC5C-0545-90E0-A9B527654B88}" dt="2023-03-04T09:05:38.275" v="75" actId="1076"/>
          <ac:spMkLst>
            <pc:docMk/>
            <pc:sldMk cId="3228351874" sldId="957"/>
            <ac:spMk id="24" creationId="{69CC909E-642E-7208-9C2F-266FCE8B154D}"/>
          </ac:spMkLst>
        </pc:spChg>
        <pc:spChg chg="mod">
          <ac:chgData name="QiuTian" userId="d059b521-ee81-481f-be34-ac8650352dd5" providerId="ADAL" clId="{C66083D2-FC5C-0545-90E0-A9B527654B88}" dt="2023-03-04T09:05:38.275" v="75" actId="1076"/>
          <ac:spMkLst>
            <pc:docMk/>
            <pc:sldMk cId="3228351874" sldId="957"/>
            <ac:spMk id="34" creationId="{9B3CDB8F-E727-D067-A7EB-B1B06D929D4A}"/>
          </ac:spMkLst>
        </pc:spChg>
        <pc:spChg chg="mod">
          <ac:chgData name="QiuTian" userId="d059b521-ee81-481f-be34-ac8650352dd5" providerId="ADAL" clId="{C66083D2-FC5C-0545-90E0-A9B527654B88}" dt="2023-03-04T09:05:38.275" v="75" actId="1076"/>
          <ac:spMkLst>
            <pc:docMk/>
            <pc:sldMk cId="3228351874" sldId="957"/>
            <ac:spMk id="35" creationId="{29270A1B-6747-551B-0C13-4C1E89BCFEB6}"/>
          </ac:spMkLst>
        </pc:spChg>
        <pc:spChg chg="mod">
          <ac:chgData name="QiuTian" userId="d059b521-ee81-481f-be34-ac8650352dd5" providerId="ADAL" clId="{C66083D2-FC5C-0545-90E0-A9B527654B88}" dt="2023-03-04T09:05:38.275" v="75" actId="1076"/>
          <ac:spMkLst>
            <pc:docMk/>
            <pc:sldMk cId="3228351874" sldId="957"/>
            <ac:spMk id="36" creationId="{3278E85D-2D5B-0674-17F7-2F47089E582D}"/>
          </ac:spMkLst>
        </pc:spChg>
        <pc:spChg chg="mod">
          <ac:chgData name="QiuTian" userId="d059b521-ee81-481f-be34-ac8650352dd5" providerId="ADAL" clId="{C66083D2-FC5C-0545-90E0-A9B527654B88}" dt="2023-03-04T09:05:38.275" v="75" actId="1076"/>
          <ac:spMkLst>
            <pc:docMk/>
            <pc:sldMk cId="3228351874" sldId="957"/>
            <ac:spMk id="39" creationId="{FE50AFFB-80A2-E266-9062-95296D82B7FE}"/>
          </ac:spMkLst>
        </pc:spChg>
        <pc:spChg chg="mod">
          <ac:chgData name="QiuTian" userId="d059b521-ee81-481f-be34-ac8650352dd5" providerId="ADAL" clId="{C66083D2-FC5C-0545-90E0-A9B527654B88}" dt="2023-03-04T09:05:38.275" v="75" actId="1076"/>
          <ac:spMkLst>
            <pc:docMk/>
            <pc:sldMk cId="3228351874" sldId="957"/>
            <ac:spMk id="41" creationId="{DAD6EC1E-1F84-808B-D54D-EC1A54503457}"/>
          </ac:spMkLst>
        </pc:spChg>
        <pc:spChg chg="mod">
          <ac:chgData name="QiuTian" userId="d059b521-ee81-481f-be34-ac8650352dd5" providerId="ADAL" clId="{C66083D2-FC5C-0545-90E0-A9B527654B88}" dt="2023-03-04T09:05:38.275" v="75" actId="1076"/>
          <ac:spMkLst>
            <pc:docMk/>
            <pc:sldMk cId="3228351874" sldId="957"/>
            <ac:spMk id="42" creationId="{1F98563F-C9E1-4399-A046-C63DE1749550}"/>
          </ac:spMkLst>
        </pc:spChg>
        <pc:spChg chg="mod">
          <ac:chgData name="QiuTian" userId="d059b521-ee81-481f-be34-ac8650352dd5" providerId="ADAL" clId="{C66083D2-FC5C-0545-90E0-A9B527654B88}" dt="2023-03-04T09:05:38.275" v="75" actId="1076"/>
          <ac:spMkLst>
            <pc:docMk/>
            <pc:sldMk cId="3228351874" sldId="957"/>
            <ac:spMk id="43" creationId="{4A896F72-CA30-74A0-DA05-C19AB396C5C2}"/>
          </ac:spMkLst>
        </pc:spChg>
        <pc:spChg chg="mod">
          <ac:chgData name="QiuTian" userId="d059b521-ee81-481f-be34-ac8650352dd5" providerId="ADAL" clId="{C66083D2-FC5C-0545-90E0-A9B527654B88}" dt="2023-03-04T09:05:38.275" v="75" actId="1076"/>
          <ac:spMkLst>
            <pc:docMk/>
            <pc:sldMk cId="3228351874" sldId="957"/>
            <ac:spMk id="44" creationId="{4BDAA8CA-223C-C175-4039-6269CEEFEA3F}"/>
          </ac:spMkLst>
        </pc:spChg>
        <pc:spChg chg="mod">
          <ac:chgData name="QiuTian" userId="d059b521-ee81-481f-be34-ac8650352dd5" providerId="ADAL" clId="{C66083D2-FC5C-0545-90E0-A9B527654B88}" dt="2023-03-04T09:05:38.275" v="75" actId="1076"/>
          <ac:spMkLst>
            <pc:docMk/>
            <pc:sldMk cId="3228351874" sldId="957"/>
            <ac:spMk id="45" creationId="{44CCA4EE-DCC7-2492-0A9A-188C75AFB969}"/>
          </ac:spMkLst>
        </pc:spChg>
        <pc:spChg chg="mod">
          <ac:chgData name="QiuTian" userId="d059b521-ee81-481f-be34-ac8650352dd5" providerId="ADAL" clId="{C66083D2-FC5C-0545-90E0-A9B527654B88}" dt="2023-03-04T09:05:38.275" v="75" actId="1076"/>
          <ac:spMkLst>
            <pc:docMk/>
            <pc:sldMk cId="3228351874" sldId="957"/>
            <ac:spMk id="46" creationId="{B3C420B3-C438-8619-6F73-99460AFD449A}"/>
          </ac:spMkLst>
        </pc:spChg>
        <pc:spChg chg="mod">
          <ac:chgData name="QiuTian" userId="d059b521-ee81-481f-be34-ac8650352dd5" providerId="ADAL" clId="{C66083D2-FC5C-0545-90E0-A9B527654B88}" dt="2023-03-04T09:05:38.275" v="75" actId="1076"/>
          <ac:spMkLst>
            <pc:docMk/>
            <pc:sldMk cId="3228351874" sldId="957"/>
            <ac:spMk id="47" creationId="{8DE296F6-DC71-5E4E-BB04-A81CF9B1B681}"/>
          </ac:spMkLst>
        </pc:spChg>
        <pc:spChg chg="mod">
          <ac:chgData name="QiuTian" userId="d059b521-ee81-481f-be34-ac8650352dd5" providerId="ADAL" clId="{C66083D2-FC5C-0545-90E0-A9B527654B88}" dt="2023-03-04T09:05:38.275" v="75" actId="1076"/>
          <ac:spMkLst>
            <pc:docMk/>
            <pc:sldMk cId="3228351874" sldId="957"/>
            <ac:spMk id="48" creationId="{8FF2611E-91ED-EB7C-F7FF-2CC5E6ECA098}"/>
          </ac:spMkLst>
        </pc:spChg>
        <pc:spChg chg="mod">
          <ac:chgData name="QiuTian" userId="d059b521-ee81-481f-be34-ac8650352dd5" providerId="ADAL" clId="{C66083D2-FC5C-0545-90E0-A9B527654B88}" dt="2023-03-04T09:05:38.275" v="75" actId="1076"/>
          <ac:spMkLst>
            <pc:docMk/>
            <pc:sldMk cId="3228351874" sldId="957"/>
            <ac:spMk id="49" creationId="{973655FE-6B7E-9418-0FDF-612041D460C7}"/>
          </ac:spMkLst>
        </pc:spChg>
        <pc:spChg chg="mod">
          <ac:chgData name="QiuTian" userId="d059b521-ee81-481f-be34-ac8650352dd5" providerId="ADAL" clId="{C66083D2-FC5C-0545-90E0-A9B527654B88}" dt="2023-03-04T09:05:38.275" v="75" actId="1076"/>
          <ac:spMkLst>
            <pc:docMk/>
            <pc:sldMk cId="3228351874" sldId="957"/>
            <ac:spMk id="50" creationId="{E9C1ED32-CFBC-FDD5-7801-03248BAA15C4}"/>
          </ac:spMkLst>
        </pc:spChg>
        <pc:spChg chg="mod">
          <ac:chgData name="QiuTian" userId="d059b521-ee81-481f-be34-ac8650352dd5" providerId="ADAL" clId="{C66083D2-FC5C-0545-90E0-A9B527654B88}" dt="2023-03-04T09:05:38.275" v="75" actId="1076"/>
          <ac:spMkLst>
            <pc:docMk/>
            <pc:sldMk cId="3228351874" sldId="957"/>
            <ac:spMk id="51" creationId="{33B77E9D-A731-AE29-A28C-E5687B1D25AE}"/>
          </ac:spMkLst>
        </pc:spChg>
        <pc:spChg chg="mod">
          <ac:chgData name="QiuTian" userId="d059b521-ee81-481f-be34-ac8650352dd5" providerId="ADAL" clId="{C66083D2-FC5C-0545-90E0-A9B527654B88}" dt="2023-03-04T09:05:38.275" v="75" actId="1076"/>
          <ac:spMkLst>
            <pc:docMk/>
            <pc:sldMk cId="3228351874" sldId="957"/>
            <ac:spMk id="62" creationId="{D3FFC75E-8AB2-1A2E-1150-8491D087E2CA}"/>
          </ac:spMkLst>
        </pc:spChg>
        <pc:spChg chg="mod">
          <ac:chgData name="QiuTian" userId="d059b521-ee81-481f-be34-ac8650352dd5" providerId="ADAL" clId="{C66083D2-FC5C-0545-90E0-A9B527654B88}" dt="2023-03-04T09:05:38.275" v="75" actId="1076"/>
          <ac:spMkLst>
            <pc:docMk/>
            <pc:sldMk cId="3228351874" sldId="957"/>
            <ac:spMk id="63" creationId="{56F9DEE5-A48C-C643-CDB7-A3B7EC9CAECC}"/>
          </ac:spMkLst>
        </pc:spChg>
        <pc:spChg chg="mod">
          <ac:chgData name="QiuTian" userId="d059b521-ee81-481f-be34-ac8650352dd5" providerId="ADAL" clId="{C66083D2-FC5C-0545-90E0-A9B527654B88}" dt="2023-03-04T09:05:38.275" v="75" actId="1076"/>
          <ac:spMkLst>
            <pc:docMk/>
            <pc:sldMk cId="3228351874" sldId="957"/>
            <ac:spMk id="64" creationId="{143AD998-B844-E6D4-CA1B-8A167C28C8EF}"/>
          </ac:spMkLst>
        </pc:spChg>
        <pc:spChg chg="mod">
          <ac:chgData name="QiuTian" userId="d059b521-ee81-481f-be34-ac8650352dd5" providerId="ADAL" clId="{C66083D2-FC5C-0545-90E0-A9B527654B88}" dt="2023-03-04T09:05:38.275" v="75" actId="1076"/>
          <ac:spMkLst>
            <pc:docMk/>
            <pc:sldMk cId="3228351874" sldId="957"/>
            <ac:spMk id="66" creationId="{CEDC68A9-1850-E1E3-F96F-B200C6023FA2}"/>
          </ac:spMkLst>
        </pc:spChg>
        <pc:spChg chg="mod">
          <ac:chgData name="QiuTian" userId="d059b521-ee81-481f-be34-ac8650352dd5" providerId="ADAL" clId="{C66083D2-FC5C-0545-90E0-A9B527654B88}" dt="2023-03-04T09:05:38.275" v="75" actId="1076"/>
          <ac:spMkLst>
            <pc:docMk/>
            <pc:sldMk cId="3228351874" sldId="957"/>
            <ac:spMk id="67" creationId="{C31FC4F4-22ED-BE67-CF73-047126274989}"/>
          </ac:spMkLst>
        </pc:spChg>
        <pc:spChg chg="mod">
          <ac:chgData name="QiuTian" userId="d059b521-ee81-481f-be34-ac8650352dd5" providerId="ADAL" clId="{C66083D2-FC5C-0545-90E0-A9B527654B88}" dt="2023-03-04T09:05:38.275" v="75" actId="1076"/>
          <ac:spMkLst>
            <pc:docMk/>
            <pc:sldMk cId="3228351874" sldId="957"/>
            <ac:spMk id="68" creationId="{4309D84B-766A-4C4D-3D56-76DFEADE43D0}"/>
          </ac:spMkLst>
        </pc:spChg>
        <pc:spChg chg="add mod">
          <ac:chgData name="QiuTian" userId="d059b521-ee81-481f-be34-ac8650352dd5" providerId="ADAL" clId="{C66083D2-FC5C-0545-90E0-A9B527654B88}" dt="2023-03-04T09:05:38.275" v="75" actId="1076"/>
          <ac:spMkLst>
            <pc:docMk/>
            <pc:sldMk cId="3228351874" sldId="957"/>
            <ac:spMk id="69" creationId="{311DD87A-640F-01C1-61D4-B0C00B881374}"/>
          </ac:spMkLst>
        </pc:spChg>
        <pc:spChg chg="add mod">
          <ac:chgData name="QiuTian" userId="d059b521-ee81-481f-be34-ac8650352dd5" providerId="ADAL" clId="{C66083D2-FC5C-0545-90E0-A9B527654B88}" dt="2023-03-04T09:05:38.275" v="75" actId="1076"/>
          <ac:spMkLst>
            <pc:docMk/>
            <pc:sldMk cId="3228351874" sldId="957"/>
            <ac:spMk id="70" creationId="{122821C8-F98B-5A5C-79EE-FF199A74E2EB}"/>
          </ac:spMkLst>
        </pc:spChg>
        <pc:grpChg chg="add mod">
          <ac:chgData name="QiuTian" userId="d059b521-ee81-481f-be34-ac8650352dd5" providerId="ADAL" clId="{C66083D2-FC5C-0545-90E0-A9B527654B88}" dt="2023-03-04T09:05:38.275" v="75" actId="1076"/>
          <ac:grpSpMkLst>
            <pc:docMk/>
            <pc:sldMk cId="3228351874" sldId="957"/>
            <ac:grpSpMk id="9" creationId="{64EB9D93-CA9F-6640-F259-43B2150B41BF}"/>
          </ac:grpSpMkLst>
        </pc:grpChg>
        <pc:grpChg chg="mod">
          <ac:chgData name="QiuTian" userId="d059b521-ee81-481f-be34-ac8650352dd5" providerId="ADAL" clId="{C66083D2-FC5C-0545-90E0-A9B527654B88}" dt="2023-03-04T09:05:38.275" v="75" actId="1076"/>
          <ac:grpSpMkLst>
            <pc:docMk/>
            <pc:sldMk cId="3228351874" sldId="957"/>
            <ac:grpSpMk id="10" creationId="{168CA7B6-7DF5-C2F2-6642-7739A4C7C50F}"/>
          </ac:grpSpMkLst>
        </pc:grpChg>
        <pc:grpChg chg="mod">
          <ac:chgData name="QiuTian" userId="d059b521-ee81-481f-be34-ac8650352dd5" providerId="ADAL" clId="{C66083D2-FC5C-0545-90E0-A9B527654B88}" dt="2023-03-04T09:05:38.275" v="75" actId="1076"/>
          <ac:grpSpMkLst>
            <pc:docMk/>
            <pc:sldMk cId="3228351874" sldId="957"/>
            <ac:grpSpMk id="13" creationId="{50401F66-63A7-1090-50FD-DAB43838587E}"/>
          </ac:grpSpMkLst>
        </pc:grpChg>
        <pc:grpChg chg="mod">
          <ac:chgData name="QiuTian" userId="d059b521-ee81-481f-be34-ac8650352dd5" providerId="ADAL" clId="{C66083D2-FC5C-0545-90E0-A9B527654B88}" dt="2023-03-04T09:05:38.275" v="75" actId="1076"/>
          <ac:grpSpMkLst>
            <pc:docMk/>
            <pc:sldMk cId="3228351874" sldId="957"/>
            <ac:grpSpMk id="33" creationId="{86AB9B44-A4A3-557A-2CB8-9B7FD01C2A0F}"/>
          </ac:grpSpMkLst>
        </pc:grpChg>
        <pc:grpChg chg="add mod">
          <ac:chgData name="QiuTian" userId="d059b521-ee81-481f-be34-ac8650352dd5" providerId="ADAL" clId="{C66083D2-FC5C-0545-90E0-A9B527654B88}" dt="2023-03-04T09:05:38.275" v="75" actId="1076"/>
          <ac:grpSpMkLst>
            <pc:docMk/>
            <pc:sldMk cId="3228351874" sldId="957"/>
            <ac:grpSpMk id="37" creationId="{28781496-1BE2-B537-1F72-DD2171A5552D}"/>
          </ac:grpSpMkLst>
        </pc:grpChg>
        <pc:grpChg chg="mod">
          <ac:chgData name="QiuTian" userId="d059b521-ee81-481f-be34-ac8650352dd5" providerId="ADAL" clId="{C66083D2-FC5C-0545-90E0-A9B527654B88}" dt="2023-03-04T09:05:38.275" v="75" actId="1076"/>
          <ac:grpSpMkLst>
            <pc:docMk/>
            <pc:sldMk cId="3228351874" sldId="957"/>
            <ac:grpSpMk id="38" creationId="{3C08A223-04C7-EA05-97C4-F56082D01027}"/>
          </ac:grpSpMkLst>
        </pc:grpChg>
        <pc:grpChg chg="mod">
          <ac:chgData name="QiuTian" userId="d059b521-ee81-481f-be34-ac8650352dd5" providerId="ADAL" clId="{C66083D2-FC5C-0545-90E0-A9B527654B88}" dt="2023-03-04T09:05:38.275" v="75" actId="1076"/>
          <ac:grpSpMkLst>
            <pc:docMk/>
            <pc:sldMk cId="3228351874" sldId="957"/>
            <ac:grpSpMk id="40" creationId="{BB98325C-8749-3693-F85A-AE70CEA9FF2E}"/>
          </ac:grpSpMkLst>
        </pc:grpChg>
        <pc:grpChg chg="mod">
          <ac:chgData name="QiuTian" userId="d059b521-ee81-481f-be34-ac8650352dd5" providerId="ADAL" clId="{C66083D2-FC5C-0545-90E0-A9B527654B88}" dt="2023-03-04T09:05:38.275" v="75" actId="1076"/>
          <ac:grpSpMkLst>
            <pc:docMk/>
            <pc:sldMk cId="3228351874" sldId="957"/>
            <ac:grpSpMk id="60" creationId="{616E72CB-178F-37A0-DB48-BE0D2BB6C05F}"/>
          </ac:grpSpMkLst>
        </pc:grpChg>
        <pc:grpChg chg="mod">
          <ac:chgData name="QiuTian" userId="d059b521-ee81-481f-be34-ac8650352dd5" providerId="ADAL" clId="{C66083D2-FC5C-0545-90E0-A9B527654B88}" dt="2023-03-04T09:05:38.275" v="75" actId="1076"/>
          <ac:grpSpMkLst>
            <pc:docMk/>
            <pc:sldMk cId="3228351874" sldId="957"/>
            <ac:grpSpMk id="61" creationId="{DB76FF00-4102-8C2B-20D0-C1DB3F858DBB}"/>
          </ac:grpSpMkLst>
        </pc:grpChg>
        <pc:grpChg chg="mod">
          <ac:chgData name="QiuTian" userId="d059b521-ee81-481f-be34-ac8650352dd5" providerId="ADAL" clId="{C66083D2-FC5C-0545-90E0-A9B527654B88}" dt="2023-03-04T09:05:38.275" v="75" actId="1076"/>
          <ac:grpSpMkLst>
            <pc:docMk/>
            <pc:sldMk cId="3228351874" sldId="957"/>
            <ac:grpSpMk id="65" creationId="{BB7DCE20-BA56-A412-3CE9-517E87D00AA1}"/>
          </ac:grpSpMkLst>
        </pc:grpChg>
        <pc:graphicFrameChg chg="mod">
          <ac:chgData name="QiuTian" userId="d059b521-ee81-481f-be34-ac8650352dd5" providerId="ADAL" clId="{C66083D2-FC5C-0545-90E0-A9B527654B88}" dt="2023-03-04T09:05:38.275" v="75" actId="1076"/>
          <ac:graphicFrameMkLst>
            <pc:docMk/>
            <pc:sldMk cId="3228351874" sldId="957"/>
            <ac:graphicFrameMk id="25" creationId="{889C8A87-4E3F-8750-BE95-134D1ED61711}"/>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6" creationId="{79324846-D870-77E9-A2D4-A3C6D759B22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7" creationId="{417587CD-405D-8A62-6182-19353659886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8" creationId="{F5BDE519-7D7D-E56F-C725-71EC1A949AC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29" creationId="{ED0928D9-A37E-CAD6-5769-1FDE27A834B2}"/>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0" creationId="{34442203-9F8D-0BD7-4F88-ECA3AB0395BA}"/>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1" creationId="{8D3724FD-8DF4-20E0-21A2-1B5138E5392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32" creationId="{D9BAE573-C8E3-1408-CEAD-577E317AF2B0}"/>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2" creationId="{A8EB9AB7-3EA6-E243-16A3-F7082064AE26}"/>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3" creationId="{58723370-56DE-46E4-606A-3621CC7A08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4" creationId="{497BA05B-1868-C7E2-D2CD-E77041CCC01D}"/>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5" creationId="{3D0444D2-E22B-D5D5-BD85-9C1CCD82724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6" creationId="{9E6B7BD7-D075-5C79-1C84-C00C78CB13A8}"/>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7" creationId="{0FEC3138-FA65-ECBF-A739-19A9DB16F7D5}"/>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8" creationId="{975AB9B3-E543-AD9E-AEE6-D41CB2166AC9}"/>
          </ac:graphicFrameMkLst>
        </pc:graphicFrameChg>
        <pc:graphicFrameChg chg="mod">
          <ac:chgData name="QiuTian" userId="d059b521-ee81-481f-be34-ac8650352dd5" providerId="ADAL" clId="{C66083D2-FC5C-0545-90E0-A9B527654B88}" dt="2023-03-04T09:05:38.275" v="75" actId="1076"/>
          <ac:graphicFrameMkLst>
            <pc:docMk/>
            <pc:sldMk cId="3228351874" sldId="957"/>
            <ac:graphicFrameMk id="59" creationId="{6B173F21-DFD7-AD80-8E27-1CA43D8BB41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1" creationId="{26F4744A-F384-1082-81A5-93A83AC29553}"/>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2" creationId="{46E30661-3DAA-ED92-01E3-57D5858411F7}"/>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3" creationId="{8F8FF4F9-5CEF-F4B5-67A6-EA1854C327CC}"/>
          </ac:graphicFrameMkLst>
        </pc:graphicFrameChg>
        <pc:graphicFrameChg chg="add mod">
          <ac:chgData name="QiuTian" userId="d059b521-ee81-481f-be34-ac8650352dd5" providerId="ADAL" clId="{C66083D2-FC5C-0545-90E0-A9B527654B88}" dt="2023-03-04T09:05:38.275" v="75" actId="1076"/>
          <ac:graphicFrameMkLst>
            <pc:docMk/>
            <pc:sldMk cId="3228351874" sldId="957"/>
            <ac:graphicFrameMk id="74" creationId="{FCFFACAC-3A6B-E644-93B4-900E326EA03F}"/>
          </ac:graphicFrameMkLst>
        </pc:graphicFrameChg>
      </pc:sldChg>
      <pc:sldChg chg="addSp delSp modSp add modAnim">
        <pc:chgData name="QiuTian" userId="d059b521-ee81-481f-be34-ac8650352dd5" providerId="ADAL" clId="{C66083D2-FC5C-0545-90E0-A9B527654B88}" dt="2023-03-04T09:10:18.362" v="126"/>
        <pc:sldMkLst>
          <pc:docMk/>
          <pc:sldMk cId="3190484645" sldId="958"/>
        </pc:sldMkLst>
        <pc:spChg chg="add mod">
          <ac:chgData name="QiuTian" userId="d059b521-ee81-481f-be34-ac8650352dd5" providerId="ADAL" clId="{C66083D2-FC5C-0545-90E0-A9B527654B88}" dt="2023-03-04T09:10:18.362" v="126"/>
          <ac:spMkLst>
            <pc:docMk/>
            <pc:sldMk cId="3190484645" sldId="958"/>
            <ac:spMk id="2" creationId="{BB4E1956-382C-8D28-B62A-8F966DB687C8}"/>
          </ac:spMkLst>
        </pc:spChg>
        <pc:spChg chg="del">
          <ac:chgData name="QiuTian" userId="d059b521-ee81-481f-be34-ac8650352dd5" providerId="ADAL" clId="{C66083D2-FC5C-0545-90E0-A9B527654B88}" dt="2023-03-04T09:09:57.208" v="123"/>
          <ac:spMkLst>
            <pc:docMk/>
            <pc:sldMk cId="3190484645" sldId="958"/>
            <ac:spMk id="5" creationId="{959057A3-0087-D824-6484-FE8805CD1536}"/>
          </ac:spMkLst>
        </pc:spChg>
        <pc:spChg chg="add mod">
          <ac:chgData name="QiuTian" userId="d059b521-ee81-481f-be34-ac8650352dd5" providerId="ADAL" clId="{C66083D2-FC5C-0545-90E0-A9B527654B88}" dt="2023-03-04T09:05:52.240" v="77" actId="1076"/>
          <ac:spMkLst>
            <pc:docMk/>
            <pc:sldMk cId="3190484645" sldId="958"/>
            <ac:spMk id="6" creationId="{0A5AA0C2-C5A3-771B-B6EF-E82F9909926A}"/>
          </ac:spMkLst>
        </pc:spChg>
        <pc:spChg chg="add mod">
          <ac:chgData name="QiuTian" userId="d059b521-ee81-481f-be34-ac8650352dd5" providerId="ADAL" clId="{C66083D2-FC5C-0545-90E0-A9B527654B88}" dt="2023-03-04T09:05:52.240" v="77" actId="1076"/>
          <ac:spMkLst>
            <pc:docMk/>
            <pc:sldMk cId="3190484645" sldId="958"/>
            <ac:spMk id="7" creationId="{A43DF1E5-51E9-41AB-33BE-E0D911EF10AD}"/>
          </ac:spMkLst>
        </pc:spChg>
      </pc:sldChg>
      <pc:sldChg chg="addSp delSp modSp add ord modAnim">
        <pc:chgData name="QiuTian" userId="d059b521-ee81-481f-be34-ac8650352dd5" providerId="ADAL" clId="{C66083D2-FC5C-0545-90E0-A9B527654B88}" dt="2023-03-04T09:10:18.362" v="126"/>
        <pc:sldMkLst>
          <pc:docMk/>
          <pc:sldMk cId="2992252422" sldId="959"/>
        </pc:sldMkLst>
        <pc:spChg chg="add mod">
          <ac:chgData name="QiuTian" userId="d059b521-ee81-481f-be34-ac8650352dd5" providerId="ADAL" clId="{C66083D2-FC5C-0545-90E0-A9B527654B88}" dt="2023-03-04T09:10:18.362" v="126"/>
          <ac:spMkLst>
            <pc:docMk/>
            <pc:sldMk cId="2992252422" sldId="959"/>
            <ac:spMk id="2" creationId="{0A4C0C7B-4A26-E7B8-9210-E2195E54292A}"/>
          </ac:spMkLst>
        </pc:spChg>
        <pc:spChg chg="del">
          <ac:chgData name="QiuTian" userId="d059b521-ee81-481f-be34-ac8650352dd5" providerId="ADAL" clId="{C66083D2-FC5C-0545-90E0-A9B527654B88}" dt="2023-03-04T09:09:57.208" v="123"/>
          <ac:spMkLst>
            <pc:docMk/>
            <pc:sldMk cId="2992252422" sldId="959"/>
            <ac:spMk id="5" creationId="{959057A3-0087-D824-6484-FE8805CD1536}"/>
          </ac:spMkLst>
        </pc:spChg>
        <pc:spChg chg="add mod">
          <ac:chgData name="QiuTian" userId="d059b521-ee81-481f-be34-ac8650352dd5" providerId="ADAL" clId="{C66083D2-FC5C-0545-90E0-A9B527654B88}" dt="2023-03-04T09:06:35.015" v="83" actId="1076"/>
          <ac:spMkLst>
            <pc:docMk/>
            <pc:sldMk cId="2992252422" sldId="959"/>
            <ac:spMk id="6" creationId="{E94FE8D2-E2E2-195F-C9AC-57B34FB0AA16}"/>
          </ac:spMkLst>
        </pc:spChg>
        <pc:spChg chg="mod">
          <ac:chgData name="QiuTian" userId="d059b521-ee81-481f-be34-ac8650352dd5" providerId="ADAL" clId="{C66083D2-FC5C-0545-90E0-A9B527654B88}" dt="2023-03-04T09:06:35.015" v="83" actId="1076"/>
          <ac:spMkLst>
            <pc:docMk/>
            <pc:sldMk cId="2992252422" sldId="959"/>
            <ac:spMk id="8" creationId="{F099673B-2565-EF88-8FD1-2C06456B4971}"/>
          </ac:spMkLst>
        </pc:spChg>
        <pc:spChg chg="mod">
          <ac:chgData name="QiuTian" userId="d059b521-ee81-481f-be34-ac8650352dd5" providerId="ADAL" clId="{C66083D2-FC5C-0545-90E0-A9B527654B88}" dt="2023-03-04T09:06:35.015" v="83" actId="1076"/>
          <ac:spMkLst>
            <pc:docMk/>
            <pc:sldMk cId="2992252422" sldId="959"/>
            <ac:spMk id="9" creationId="{362083BE-A122-F52C-22C4-99698450E920}"/>
          </ac:spMkLst>
        </pc:spChg>
        <pc:spChg chg="mod">
          <ac:chgData name="QiuTian" userId="d059b521-ee81-481f-be34-ac8650352dd5" providerId="ADAL" clId="{C66083D2-FC5C-0545-90E0-A9B527654B88}" dt="2023-03-04T09:06:35.015" v="83" actId="1076"/>
          <ac:spMkLst>
            <pc:docMk/>
            <pc:sldMk cId="2992252422" sldId="959"/>
            <ac:spMk id="10" creationId="{67A64237-7D82-5459-FF0E-B6E142B21C3D}"/>
          </ac:spMkLst>
        </pc:spChg>
        <pc:spChg chg="mod">
          <ac:chgData name="QiuTian" userId="d059b521-ee81-481f-be34-ac8650352dd5" providerId="ADAL" clId="{C66083D2-FC5C-0545-90E0-A9B527654B88}" dt="2023-03-04T09:06:35.015" v="83" actId="1076"/>
          <ac:spMkLst>
            <pc:docMk/>
            <pc:sldMk cId="2992252422" sldId="959"/>
            <ac:spMk id="11" creationId="{D9DF8997-B8F3-98A5-C94D-C0B109B1C773}"/>
          </ac:spMkLst>
        </pc:spChg>
        <pc:spChg chg="mod">
          <ac:chgData name="QiuTian" userId="d059b521-ee81-481f-be34-ac8650352dd5" providerId="ADAL" clId="{C66083D2-FC5C-0545-90E0-A9B527654B88}" dt="2023-03-04T09:06:35.015" v="83" actId="1076"/>
          <ac:spMkLst>
            <pc:docMk/>
            <pc:sldMk cId="2992252422" sldId="959"/>
            <ac:spMk id="12" creationId="{D1C6C331-333D-AD72-A38F-F2D3D75BA587}"/>
          </ac:spMkLst>
        </pc:spChg>
        <pc:spChg chg="mod">
          <ac:chgData name="QiuTian" userId="d059b521-ee81-481f-be34-ac8650352dd5" providerId="ADAL" clId="{C66083D2-FC5C-0545-90E0-A9B527654B88}" dt="2023-03-04T09:06:35.015" v="83" actId="1076"/>
          <ac:spMkLst>
            <pc:docMk/>
            <pc:sldMk cId="2992252422" sldId="959"/>
            <ac:spMk id="13" creationId="{1F37B857-6AA0-59E2-11C2-5CD79709B121}"/>
          </ac:spMkLst>
        </pc:spChg>
        <pc:spChg chg="mod">
          <ac:chgData name="QiuTian" userId="d059b521-ee81-481f-be34-ac8650352dd5" providerId="ADAL" clId="{C66083D2-FC5C-0545-90E0-A9B527654B88}" dt="2023-03-04T09:06:35.015" v="83" actId="1076"/>
          <ac:spMkLst>
            <pc:docMk/>
            <pc:sldMk cId="2992252422" sldId="959"/>
            <ac:spMk id="14" creationId="{047E452C-E150-D3CB-59DE-72053CC8F7F2}"/>
          </ac:spMkLst>
        </pc:spChg>
        <pc:spChg chg="mod">
          <ac:chgData name="QiuTian" userId="d059b521-ee81-481f-be34-ac8650352dd5" providerId="ADAL" clId="{C66083D2-FC5C-0545-90E0-A9B527654B88}" dt="2023-03-04T09:06:35.015" v="83" actId="1076"/>
          <ac:spMkLst>
            <pc:docMk/>
            <pc:sldMk cId="2992252422" sldId="959"/>
            <ac:spMk id="15" creationId="{32227C81-AD82-FF5F-C528-68B67730D29B}"/>
          </ac:spMkLst>
        </pc:spChg>
        <pc:spChg chg="mod">
          <ac:chgData name="QiuTian" userId="d059b521-ee81-481f-be34-ac8650352dd5" providerId="ADAL" clId="{C66083D2-FC5C-0545-90E0-A9B527654B88}" dt="2023-03-04T09:06:35.015" v="83" actId="1076"/>
          <ac:spMkLst>
            <pc:docMk/>
            <pc:sldMk cId="2992252422" sldId="959"/>
            <ac:spMk id="16" creationId="{B5D885EC-76C8-B628-73C6-5DD3DF9E13E7}"/>
          </ac:spMkLst>
        </pc:spChg>
        <pc:spChg chg="mod">
          <ac:chgData name="QiuTian" userId="d059b521-ee81-481f-be34-ac8650352dd5" providerId="ADAL" clId="{C66083D2-FC5C-0545-90E0-A9B527654B88}" dt="2023-03-04T09:06:35.015" v="83" actId="1076"/>
          <ac:spMkLst>
            <pc:docMk/>
            <pc:sldMk cId="2992252422" sldId="959"/>
            <ac:spMk id="17" creationId="{9F135B0E-435B-6BA1-4CC6-C4CE92E14F15}"/>
          </ac:spMkLst>
        </pc:spChg>
        <pc:spChg chg="mod">
          <ac:chgData name="QiuTian" userId="d059b521-ee81-481f-be34-ac8650352dd5" providerId="ADAL" clId="{C66083D2-FC5C-0545-90E0-A9B527654B88}" dt="2023-03-04T09:06:35.015" v="83" actId="1076"/>
          <ac:spMkLst>
            <pc:docMk/>
            <pc:sldMk cId="2992252422" sldId="959"/>
            <ac:spMk id="18" creationId="{7DD661BB-8150-5B4A-7BB1-2542B113C835}"/>
          </ac:spMkLst>
        </pc:spChg>
        <pc:spChg chg="mod">
          <ac:chgData name="QiuTian" userId="d059b521-ee81-481f-be34-ac8650352dd5" providerId="ADAL" clId="{C66083D2-FC5C-0545-90E0-A9B527654B88}" dt="2023-03-04T09:06:35.015" v="83" actId="1076"/>
          <ac:spMkLst>
            <pc:docMk/>
            <pc:sldMk cId="2992252422" sldId="959"/>
            <ac:spMk id="19" creationId="{3A328796-6327-D5E7-2609-78F76CE2AC0B}"/>
          </ac:spMkLst>
        </pc:spChg>
        <pc:spChg chg="mod">
          <ac:chgData name="QiuTian" userId="d059b521-ee81-481f-be34-ac8650352dd5" providerId="ADAL" clId="{C66083D2-FC5C-0545-90E0-A9B527654B88}" dt="2023-03-04T09:06:35.015" v="83" actId="1076"/>
          <ac:spMkLst>
            <pc:docMk/>
            <pc:sldMk cId="2992252422" sldId="959"/>
            <ac:spMk id="20" creationId="{ECD86ED5-A0DE-0E6F-D251-9C4BC5F7D008}"/>
          </ac:spMkLst>
        </pc:spChg>
        <pc:spChg chg="mod">
          <ac:chgData name="QiuTian" userId="d059b521-ee81-481f-be34-ac8650352dd5" providerId="ADAL" clId="{C66083D2-FC5C-0545-90E0-A9B527654B88}" dt="2023-03-04T09:06:35.015" v="83" actId="1076"/>
          <ac:spMkLst>
            <pc:docMk/>
            <pc:sldMk cId="2992252422" sldId="959"/>
            <ac:spMk id="21" creationId="{74466862-C213-EC75-FC99-78E8C3D65B38}"/>
          </ac:spMkLst>
        </pc:spChg>
        <pc:spChg chg="mod">
          <ac:chgData name="QiuTian" userId="d059b521-ee81-481f-be34-ac8650352dd5" providerId="ADAL" clId="{C66083D2-FC5C-0545-90E0-A9B527654B88}" dt="2023-03-04T09:06:35.015" v="83" actId="1076"/>
          <ac:spMkLst>
            <pc:docMk/>
            <pc:sldMk cId="2992252422" sldId="959"/>
            <ac:spMk id="22" creationId="{3512D373-A4B9-756E-7D02-7B86B19C7307}"/>
          </ac:spMkLst>
        </pc:spChg>
        <pc:spChg chg="mod">
          <ac:chgData name="QiuTian" userId="d059b521-ee81-481f-be34-ac8650352dd5" providerId="ADAL" clId="{C66083D2-FC5C-0545-90E0-A9B527654B88}" dt="2023-03-04T09:06:35.015" v="83" actId="1076"/>
          <ac:spMkLst>
            <pc:docMk/>
            <pc:sldMk cId="2992252422" sldId="959"/>
            <ac:spMk id="23" creationId="{C54C35CE-66B9-9C48-F1FA-5B023CAEC21B}"/>
          </ac:spMkLst>
        </pc:spChg>
        <pc:spChg chg="mod">
          <ac:chgData name="QiuTian" userId="d059b521-ee81-481f-be34-ac8650352dd5" providerId="ADAL" clId="{C66083D2-FC5C-0545-90E0-A9B527654B88}" dt="2023-03-04T09:06:35.015" v="83" actId="1076"/>
          <ac:spMkLst>
            <pc:docMk/>
            <pc:sldMk cId="2992252422" sldId="959"/>
            <ac:spMk id="24" creationId="{98A7A6E1-A06A-258E-BB93-BF43D83B48AB}"/>
          </ac:spMkLst>
        </pc:spChg>
        <pc:spChg chg="mod">
          <ac:chgData name="QiuTian" userId="d059b521-ee81-481f-be34-ac8650352dd5" providerId="ADAL" clId="{C66083D2-FC5C-0545-90E0-A9B527654B88}" dt="2023-03-04T09:06:35.015" v="83" actId="1076"/>
          <ac:spMkLst>
            <pc:docMk/>
            <pc:sldMk cId="2992252422" sldId="959"/>
            <ac:spMk id="25" creationId="{33083AF9-B87A-A04A-81D6-D5BB691DC504}"/>
          </ac:spMkLst>
        </pc:spChg>
        <pc:spChg chg="mod">
          <ac:chgData name="QiuTian" userId="d059b521-ee81-481f-be34-ac8650352dd5" providerId="ADAL" clId="{C66083D2-FC5C-0545-90E0-A9B527654B88}" dt="2023-03-04T09:06:35.015" v="83" actId="1076"/>
          <ac:spMkLst>
            <pc:docMk/>
            <pc:sldMk cId="2992252422" sldId="959"/>
            <ac:spMk id="26" creationId="{217465AE-B487-98A3-F46C-676F51705F74}"/>
          </ac:spMkLst>
        </pc:spChg>
        <pc:spChg chg="mod">
          <ac:chgData name="QiuTian" userId="d059b521-ee81-481f-be34-ac8650352dd5" providerId="ADAL" clId="{C66083D2-FC5C-0545-90E0-A9B527654B88}" dt="2023-03-04T09:06:35.015" v="83" actId="1076"/>
          <ac:spMkLst>
            <pc:docMk/>
            <pc:sldMk cId="2992252422" sldId="959"/>
            <ac:spMk id="27" creationId="{48A028C1-4D88-B8A8-38BF-CF8C7383E1F5}"/>
          </ac:spMkLst>
        </pc:spChg>
        <pc:spChg chg="mod">
          <ac:chgData name="QiuTian" userId="d059b521-ee81-481f-be34-ac8650352dd5" providerId="ADAL" clId="{C66083D2-FC5C-0545-90E0-A9B527654B88}" dt="2023-03-04T09:06:35.015" v="83" actId="1076"/>
          <ac:spMkLst>
            <pc:docMk/>
            <pc:sldMk cId="2992252422" sldId="959"/>
            <ac:spMk id="28" creationId="{7BBA3A06-D831-305D-F7F7-DC0A91C14EF2}"/>
          </ac:spMkLst>
        </pc:spChg>
        <pc:spChg chg="mod">
          <ac:chgData name="QiuTian" userId="d059b521-ee81-481f-be34-ac8650352dd5" providerId="ADAL" clId="{C66083D2-FC5C-0545-90E0-A9B527654B88}" dt="2023-03-04T09:06:35.015" v="83" actId="1076"/>
          <ac:spMkLst>
            <pc:docMk/>
            <pc:sldMk cId="2992252422" sldId="959"/>
            <ac:spMk id="29" creationId="{4A83C1F9-8F86-BE8B-6E72-8AAAAFFF35C2}"/>
          </ac:spMkLst>
        </pc:spChg>
        <pc:spChg chg="mod">
          <ac:chgData name="QiuTian" userId="d059b521-ee81-481f-be34-ac8650352dd5" providerId="ADAL" clId="{C66083D2-FC5C-0545-90E0-A9B527654B88}" dt="2023-03-04T09:06:35.015" v="83" actId="1076"/>
          <ac:spMkLst>
            <pc:docMk/>
            <pc:sldMk cId="2992252422" sldId="959"/>
            <ac:spMk id="30" creationId="{E8E9D491-B491-CD15-F058-DA31F13780B7}"/>
          </ac:spMkLst>
        </pc:spChg>
        <pc:spChg chg="mod">
          <ac:chgData name="QiuTian" userId="d059b521-ee81-481f-be34-ac8650352dd5" providerId="ADAL" clId="{C66083D2-FC5C-0545-90E0-A9B527654B88}" dt="2023-03-04T09:06:35.015" v="83" actId="1076"/>
          <ac:spMkLst>
            <pc:docMk/>
            <pc:sldMk cId="2992252422" sldId="959"/>
            <ac:spMk id="31" creationId="{2B20FD49-3483-99EF-BBFC-4989A2DD4579}"/>
          </ac:spMkLst>
        </pc:spChg>
        <pc:spChg chg="mod">
          <ac:chgData name="QiuTian" userId="d059b521-ee81-481f-be34-ac8650352dd5" providerId="ADAL" clId="{C66083D2-FC5C-0545-90E0-A9B527654B88}" dt="2023-03-04T09:06:35.015" v="83" actId="1076"/>
          <ac:spMkLst>
            <pc:docMk/>
            <pc:sldMk cId="2992252422" sldId="959"/>
            <ac:spMk id="32" creationId="{38CF20E0-9836-CD0F-AD81-B5D8075C83E2}"/>
          </ac:spMkLst>
        </pc:spChg>
        <pc:spChg chg="mod">
          <ac:chgData name="QiuTian" userId="d059b521-ee81-481f-be34-ac8650352dd5" providerId="ADAL" clId="{C66083D2-FC5C-0545-90E0-A9B527654B88}" dt="2023-03-04T09:06:35.015" v="83" actId="1076"/>
          <ac:spMkLst>
            <pc:docMk/>
            <pc:sldMk cId="2992252422" sldId="959"/>
            <ac:spMk id="33" creationId="{85D9C914-CC64-CC24-B14D-B0C367A5AEDC}"/>
          </ac:spMkLst>
        </pc:spChg>
        <pc:spChg chg="mod">
          <ac:chgData name="QiuTian" userId="d059b521-ee81-481f-be34-ac8650352dd5" providerId="ADAL" clId="{C66083D2-FC5C-0545-90E0-A9B527654B88}" dt="2023-03-04T09:06:35.015" v="83" actId="1076"/>
          <ac:spMkLst>
            <pc:docMk/>
            <pc:sldMk cId="2992252422" sldId="959"/>
            <ac:spMk id="34" creationId="{5E25FFBE-624D-0E45-8D57-9272A3F8E0FA}"/>
          </ac:spMkLst>
        </pc:spChg>
        <pc:spChg chg="mod">
          <ac:chgData name="QiuTian" userId="d059b521-ee81-481f-be34-ac8650352dd5" providerId="ADAL" clId="{C66083D2-FC5C-0545-90E0-A9B527654B88}" dt="2023-03-04T09:06:35.015" v="83" actId="1076"/>
          <ac:spMkLst>
            <pc:docMk/>
            <pc:sldMk cId="2992252422" sldId="959"/>
            <ac:spMk id="35" creationId="{9B0AAC48-5A09-2990-E60E-62995523459C}"/>
          </ac:spMkLst>
        </pc:spChg>
        <pc:spChg chg="mod">
          <ac:chgData name="QiuTian" userId="d059b521-ee81-481f-be34-ac8650352dd5" providerId="ADAL" clId="{C66083D2-FC5C-0545-90E0-A9B527654B88}" dt="2023-03-04T09:06:35.015" v="83" actId="1076"/>
          <ac:spMkLst>
            <pc:docMk/>
            <pc:sldMk cId="2992252422" sldId="959"/>
            <ac:spMk id="36" creationId="{05139540-A6DC-52B2-EBA8-DECDF728AC7F}"/>
          </ac:spMkLst>
        </pc:spChg>
        <pc:spChg chg="mod">
          <ac:chgData name="QiuTian" userId="d059b521-ee81-481f-be34-ac8650352dd5" providerId="ADAL" clId="{C66083D2-FC5C-0545-90E0-A9B527654B88}" dt="2023-03-04T09:06:35.015" v="83" actId="1076"/>
          <ac:spMkLst>
            <pc:docMk/>
            <pc:sldMk cId="2992252422" sldId="959"/>
            <ac:spMk id="37" creationId="{79A11448-CC8B-0459-0E58-60BF383A7878}"/>
          </ac:spMkLst>
        </pc:spChg>
        <pc:spChg chg="mod">
          <ac:chgData name="QiuTian" userId="d059b521-ee81-481f-be34-ac8650352dd5" providerId="ADAL" clId="{C66083D2-FC5C-0545-90E0-A9B527654B88}" dt="2023-03-04T09:06:35.015" v="83" actId="1076"/>
          <ac:spMkLst>
            <pc:docMk/>
            <pc:sldMk cId="2992252422" sldId="959"/>
            <ac:spMk id="38" creationId="{D637BA6F-1C31-B0E4-6D05-E127585906A8}"/>
          </ac:spMkLst>
        </pc:spChg>
        <pc:spChg chg="mod">
          <ac:chgData name="QiuTian" userId="d059b521-ee81-481f-be34-ac8650352dd5" providerId="ADAL" clId="{C66083D2-FC5C-0545-90E0-A9B527654B88}" dt="2023-03-04T09:06:35.015" v="83" actId="1076"/>
          <ac:spMkLst>
            <pc:docMk/>
            <pc:sldMk cId="2992252422" sldId="959"/>
            <ac:spMk id="39" creationId="{0D8B6393-2959-9153-7E9E-F07CAFAD17AB}"/>
          </ac:spMkLst>
        </pc:spChg>
        <pc:spChg chg="mod">
          <ac:chgData name="QiuTian" userId="d059b521-ee81-481f-be34-ac8650352dd5" providerId="ADAL" clId="{C66083D2-FC5C-0545-90E0-A9B527654B88}" dt="2023-03-04T09:06:35.015" v="83" actId="1076"/>
          <ac:spMkLst>
            <pc:docMk/>
            <pc:sldMk cId="2992252422" sldId="959"/>
            <ac:spMk id="40" creationId="{83DB7A1A-10B3-20CB-FFEB-966674687ADF}"/>
          </ac:spMkLst>
        </pc:spChg>
        <pc:spChg chg="mod">
          <ac:chgData name="QiuTian" userId="d059b521-ee81-481f-be34-ac8650352dd5" providerId="ADAL" clId="{C66083D2-FC5C-0545-90E0-A9B527654B88}" dt="2023-03-04T09:06:35.015" v="83" actId="1076"/>
          <ac:spMkLst>
            <pc:docMk/>
            <pc:sldMk cId="2992252422" sldId="959"/>
            <ac:spMk id="41" creationId="{1CEC3DC2-7E4C-B147-AF02-6A32601B6B41}"/>
          </ac:spMkLst>
        </pc:spChg>
        <pc:spChg chg="mod">
          <ac:chgData name="QiuTian" userId="d059b521-ee81-481f-be34-ac8650352dd5" providerId="ADAL" clId="{C66083D2-FC5C-0545-90E0-A9B527654B88}" dt="2023-03-04T09:06:35.015" v="83" actId="1076"/>
          <ac:spMkLst>
            <pc:docMk/>
            <pc:sldMk cId="2992252422" sldId="959"/>
            <ac:spMk id="42" creationId="{B3C8CCA9-EFE1-1B92-3A62-A6AA031C8096}"/>
          </ac:spMkLst>
        </pc:spChg>
        <pc:spChg chg="mod">
          <ac:chgData name="QiuTian" userId="d059b521-ee81-481f-be34-ac8650352dd5" providerId="ADAL" clId="{C66083D2-FC5C-0545-90E0-A9B527654B88}" dt="2023-03-04T09:06:35.015" v="83" actId="1076"/>
          <ac:spMkLst>
            <pc:docMk/>
            <pc:sldMk cId="2992252422" sldId="959"/>
            <ac:spMk id="43" creationId="{4C992FD7-5298-7B06-B209-081CDAAEE195}"/>
          </ac:spMkLst>
        </pc:spChg>
        <pc:spChg chg="mod">
          <ac:chgData name="QiuTian" userId="d059b521-ee81-481f-be34-ac8650352dd5" providerId="ADAL" clId="{C66083D2-FC5C-0545-90E0-A9B527654B88}" dt="2023-03-04T09:06:35.015" v="83" actId="1076"/>
          <ac:spMkLst>
            <pc:docMk/>
            <pc:sldMk cId="2992252422" sldId="959"/>
            <ac:spMk id="44" creationId="{5B736964-2468-EA99-D010-8F06FA352BD0}"/>
          </ac:spMkLst>
        </pc:spChg>
        <pc:spChg chg="mod">
          <ac:chgData name="QiuTian" userId="d059b521-ee81-481f-be34-ac8650352dd5" providerId="ADAL" clId="{C66083D2-FC5C-0545-90E0-A9B527654B88}" dt="2023-03-04T09:06:35.015" v="83" actId="1076"/>
          <ac:spMkLst>
            <pc:docMk/>
            <pc:sldMk cId="2992252422" sldId="959"/>
            <ac:spMk id="45" creationId="{CF11C2F5-70C2-3E03-CAD2-201F488018A7}"/>
          </ac:spMkLst>
        </pc:spChg>
        <pc:spChg chg="mod">
          <ac:chgData name="QiuTian" userId="d059b521-ee81-481f-be34-ac8650352dd5" providerId="ADAL" clId="{C66083D2-FC5C-0545-90E0-A9B527654B88}" dt="2023-03-04T09:06:35.015" v="83" actId="1076"/>
          <ac:spMkLst>
            <pc:docMk/>
            <pc:sldMk cId="2992252422" sldId="959"/>
            <ac:spMk id="46" creationId="{C7D89617-C27F-5F05-E329-984E9F5BCE6E}"/>
          </ac:spMkLst>
        </pc:spChg>
        <pc:spChg chg="mod">
          <ac:chgData name="QiuTian" userId="d059b521-ee81-481f-be34-ac8650352dd5" providerId="ADAL" clId="{C66083D2-FC5C-0545-90E0-A9B527654B88}" dt="2023-03-04T09:06:35.015" v="83" actId="1076"/>
          <ac:spMkLst>
            <pc:docMk/>
            <pc:sldMk cId="2992252422" sldId="959"/>
            <ac:spMk id="47" creationId="{C1F6273E-1972-7381-F831-15F4C8BEB269}"/>
          </ac:spMkLst>
        </pc:spChg>
        <pc:spChg chg="mod">
          <ac:chgData name="QiuTian" userId="d059b521-ee81-481f-be34-ac8650352dd5" providerId="ADAL" clId="{C66083D2-FC5C-0545-90E0-A9B527654B88}" dt="2023-03-04T09:06:35.015" v="83" actId="1076"/>
          <ac:spMkLst>
            <pc:docMk/>
            <pc:sldMk cId="2992252422" sldId="959"/>
            <ac:spMk id="48" creationId="{56590921-5832-E4C5-5422-053C44FFFD41}"/>
          </ac:spMkLst>
        </pc:spChg>
        <pc:spChg chg="mod">
          <ac:chgData name="QiuTian" userId="d059b521-ee81-481f-be34-ac8650352dd5" providerId="ADAL" clId="{C66083D2-FC5C-0545-90E0-A9B527654B88}" dt="2023-03-04T09:06:35.015" v="83" actId="1076"/>
          <ac:spMkLst>
            <pc:docMk/>
            <pc:sldMk cId="2992252422" sldId="959"/>
            <ac:spMk id="49" creationId="{B746771C-722F-4F5D-3CB9-DDC6864F401A}"/>
          </ac:spMkLst>
        </pc:spChg>
        <pc:spChg chg="mod">
          <ac:chgData name="QiuTian" userId="d059b521-ee81-481f-be34-ac8650352dd5" providerId="ADAL" clId="{C66083D2-FC5C-0545-90E0-A9B527654B88}" dt="2023-03-04T09:06:35.015" v="83" actId="1076"/>
          <ac:spMkLst>
            <pc:docMk/>
            <pc:sldMk cId="2992252422" sldId="959"/>
            <ac:spMk id="50" creationId="{BE1C3B46-B863-D369-FB42-281C0BEA8A9E}"/>
          </ac:spMkLst>
        </pc:spChg>
        <pc:spChg chg="mod">
          <ac:chgData name="QiuTian" userId="d059b521-ee81-481f-be34-ac8650352dd5" providerId="ADAL" clId="{C66083D2-FC5C-0545-90E0-A9B527654B88}" dt="2023-03-04T09:06:35.015" v="83" actId="1076"/>
          <ac:spMkLst>
            <pc:docMk/>
            <pc:sldMk cId="2992252422" sldId="959"/>
            <ac:spMk id="51" creationId="{6B1FD09D-9057-397D-3439-CDBE8604CEF9}"/>
          </ac:spMkLst>
        </pc:spChg>
        <pc:spChg chg="mod">
          <ac:chgData name="QiuTian" userId="d059b521-ee81-481f-be34-ac8650352dd5" providerId="ADAL" clId="{C66083D2-FC5C-0545-90E0-A9B527654B88}" dt="2023-03-04T09:06:35.015" v="83" actId="1076"/>
          <ac:spMkLst>
            <pc:docMk/>
            <pc:sldMk cId="2992252422" sldId="959"/>
            <ac:spMk id="52" creationId="{1152CE5F-6EA0-D474-8634-B7D5BC6ED1FC}"/>
          </ac:spMkLst>
        </pc:spChg>
        <pc:spChg chg="mod">
          <ac:chgData name="QiuTian" userId="d059b521-ee81-481f-be34-ac8650352dd5" providerId="ADAL" clId="{C66083D2-FC5C-0545-90E0-A9B527654B88}" dt="2023-03-04T09:06:35.015" v="83" actId="1076"/>
          <ac:spMkLst>
            <pc:docMk/>
            <pc:sldMk cId="2992252422" sldId="959"/>
            <ac:spMk id="53" creationId="{466D0222-51AB-E660-9BEF-B4077FFEB3C2}"/>
          </ac:spMkLst>
        </pc:spChg>
        <pc:spChg chg="mod">
          <ac:chgData name="QiuTian" userId="d059b521-ee81-481f-be34-ac8650352dd5" providerId="ADAL" clId="{C66083D2-FC5C-0545-90E0-A9B527654B88}" dt="2023-03-04T09:06:35.015" v="83" actId="1076"/>
          <ac:spMkLst>
            <pc:docMk/>
            <pc:sldMk cId="2992252422" sldId="959"/>
            <ac:spMk id="54" creationId="{BBD00D28-EAFE-A345-FDB8-08853B46994F}"/>
          </ac:spMkLst>
        </pc:spChg>
        <pc:spChg chg="mod">
          <ac:chgData name="QiuTian" userId="d059b521-ee81-481f-be34-ac8650352dd5" providerId="ADAL" clId="{C66083D2-FC5C-0545-90E0-A9B527654B88}" dt="2023-03-04T09:06:35.015" v="83" actId="1076"/>
          <ac:spMkLst>
            <pc:docMk/>
            <pc:sldMk cId="2992252422" sldId="959"/>
            <ac:spMk id="55" creationId="{3D8FFA36-A689-9983-CF2A-585C5DFED3AD}"/>
          </ac:spMkLst>
        </pc:spChg>
        <pc:spChg chg="mod">
          <ac:chgData name="QiuTian" userId="d059b521-ee81-481f-be34-ac8650352dd5" providerId="ADAL" clId="{C66083D2-FC5C-0545-90E0-A9B527654B88}" dt="2023-03-04T09:06:35.015" v="83" actId="1076"/>
          <ac:spMkLst>
            <pc:docMk/>
            <pc:sldMk cId="2992252422" sldId="959"/>
            <ac:spMk id="56" creationId="{A8133676-867F-17EB-23B7-CCA8325B49B7}"/>
          </ac:spMkLst>
        </pc:spChg>
        <pc:spChg chg="mod">
          <ac:chgData name="QiuTian" userId="d059b521-ee81-481f-be34-ac8650352dd5" providerId="ADAL" clId="{C66083D2-FC5C-0545-90E0-A9B527654B88}" dt="2023-03-04T09:06:35.015" v="83" actId="1076"/>
          <ac:spMkLst>
            <pc:docMk/>
            <pc:sldMk cId="2992252422" sldId="959"/>
            <ac:spMk id="57" creationId="{D6175AE6-706B-94A0-87DA-5EDC543456E2}"/>
          </ac:spMkLst>
        </pc:spChg>
        <pc:spChg chg="mod">
          <ac:chgData name="QiuTian" userId="d059b521-ee81-481f-be34-ac8650352dd5" providerId="ADAL" clId="{C66083D2-FC5C-0545-90E0-A9B527654B88}" dt="2023-03-04T09:06:35.015" v="83" actId="1076"/>
          <ac:spMkLst>
            <pc:docMk/>
            <pc:sldMk cId="2992252422" sldId="959"/>
            <ac:spMk id="58" creationId="{6A2DFEC2-65BE-AB66-9B03-339F9AFBFA23}"/>
          </ac:spMkLst>
        </pc:spChg>
        <pc:spChg chg="mod">
          <ac:chgData name="QiuTian" userId="d059b521-ee81-481f-be34-ac8650352dd5" providerId="ADAL" clId="{C66083D2-FC5C-0545-90E0-A9B527654B88}" dt="2023-03-04T09:06:35.015" v="83" actId="1076"/>
          <ac:spMkLst>
            <pc:docMk/>
            <pc:sldMk cId="2992252422" sldId="959"/>
            <ac:spMk id="59" creationId="{8E67C4BB-3B2E-4035-42FE-5943ABBAEE31}"/>
          </ac:spMkLst>
        </pc:spChg>
        <pc:spChg chg="mod">
          <ac:chgData name="QiuTian" userId="d059b521-ee81-481f-be34-ac8650352dd5" providerId="ADAL" clId="{C66083D2-FC5C-0545-90E0-A9B527654B88}" dt="2023-03-04T09:06:35.015" v="83" actId="1076"/>
          <ac:spMkLst>
            <pc:docMk/>
            <pc:sldMk cId="2992252422" sldId="959"/>
            <ac:spMk id="60" creationId="{8BA5C3B6-70D9-8D31-510A-0FE1FA62DE91}"/>
          </ac:spMkLst>
        </pc:spChg>
        <pc:spChg chg="mod">
          <ac:chgData name="QiuTian" userId="d059b521-ee81-481f-be34-ac8650352dd5" providerId="ADAL" clId="{C66083D2-FC5C-0545-90E0-A9B527654B88}" dt="2023-03-04T09:06:35.015" v="83" actId="1076"/>
          <ac:spMkLst>
            <pc:docMk/>
            <pc:sldMk cId="2992252422" sldId="959"/>
            <ac:spMk id="61" creationId="{B26276EC-C4D7-B23D-9BAD-5026D19942AA}"/>
          </ac:spMkLst>
        </pc:spChg>
        <pc:spChg chg="mod">
          <ac:chgData name="QiuTian" userId="d059b521-ee81-481f-be34-ac8650352dd5" providerId="ADAL" clId="{C66083D2-FC5C-0545-90E0-A9B527654B88}" dt="2023-03-04T09:06:35.015" v="83" actId="1076"/>
          <ac:spMkLst>
            <pc:docMk/>
            <pc:sldMk cId="2992252422" sldId="959"/>
            <ac:spMk id="62" creationId="{7999DCA2-8773-337A-2993-74DBC7250385}"/>
          </ac:spMkLst>
        </pc:spChg>
        <pc:spChg chg="mod">
          <ac:chgData name="QiuTian" userId="d059b521-ee81-481f-be34-ac8650352dd5" providerId="ADAL" clId="{C66083D2-FC5C-0545-90E0-A9B527654B88}" dt="2023-03-04T09:06:35.015" v="83" actId="1076"/>
          <ac:spMkLst>
            <pc:docMk/>
            <pc:sldMk cId="2992252422" sldId="959"/>
            <ac:spMk id="63" creationId="{17869545-75D3-B79B-0C3C-FFAE1DB14093}"/>
          </ac:spMkLst>
        </pc:spChg>
        <pc:spChg chg="mod">
          <ac:chgData name="QiuTian" userId="d059b521-ee81-481f-be34-ac8650352dd5" providerId="ADAL" clId="{C66083D2-FC5C-0545-90E0-A9B527654B88}" dt="2023-03-04T09:06:35.015" v="83" actId="1076"/>
          <ac:spMkLst>
            <pc:docMk/>
            <pc:sldMk cId="2992252422" sldId="959"/>
            <ac:spMk id="65" creationId="{FB7EFFBA-CB80-233E-6E52-C624474835BB}"/>
          </ac:spMkLst>
        </pc:spChg>
        <pc:spChg chg="mod">
          <ac:chgData name="QiuTian" userId="d059b521-ee81-481f-be34-ac8650352dd5" providerId="ADAL" clId="{C66083D2-FC5C-0545-90E0-A9B527654B88}" dt="2023-03-04T09:06:35.015" v="83" actId="1076"/>
          <ac:spMkLst>
            <pc:docMk/>
            <pc:sldMk cId="2992252422" sldId="959"/>
            <ac:spMk id="66" creationId="{4FBA001D-7774-EA0C-C9D4-D4F72483A21B}"/>
          </ac:spMkLst>
        </pc:spChg>
        <pc:spChg chg="mod">
          <ac:chgData name="QiuTian" userId="d059b521-ee81-481f-be34-ac8650352dd5" providerId="ADAL" clId="{C66083D2-FC5C-0545-90E0-A9B527654B88}" dt="2023-03-04T09:06:35.015" v="83" actId="1076"/>
          <ac:spMkLst>
            <pc:docMk/>
            <pc:sldMk cId="2992252422" sldId="959"/>
            <ac:spMk id="67" creationId="{9950F4F6-402D-3DB7-777C-6F228D424311}"/>
          </ac:spMkLst>
        </pc:spChg>
        <pc:spChg chg="mod">
          <ac:chgData name="QiuTian" userId="d059b521-ee81-481f-be34-ac8650352dd5" providerId="ADAL" clId="{C66083D2-FC5C-0545-90E0-A9B527654B88}" dt="2023-03-04T09:06:35.015" v="83" actId="1076"/>
          <ac:spMkLst>
            <pc:docMk/>
            <pc:sldMk cId="2992252422" sldId="959"/>
            <ac:spMk id="68" creationId="{819604D6-A48F-7446-979F-C399979B9EC1}"/>
          </ac:spMkLst>
        </pc:spChg>
        <pc:spChg chg="mod">
          <ac:chgData name="QiuTian" userId="d059b521-ee81-481f-be34-ac8650352dd5" providerId="ADAL" clId="{C66083D2-FC5C-0545-90E0-A9B527654B88}" dt="2023-03-04T09:06:35.015" v="83" actId="1076"/>
          <ac:spMkLst>
            <pc:docMk/>
            <pc:sldMk cId="2992252422" sldId="959"/>
            <ac:spMk id="69" creationId="{F3DFF839-5CDF-B41E-04FA-07419506E20B}"/>
          </ac:spMkLst>
        </pc:spChg>
        <pc:spChg chg="mod">
          <ac:chgData name="QiuTian" userId="d059b521-ee81-481f-be34-ac8650352dd5" providerId="ADAL" clId="{C66083D2-FC5C-0545-90E0-A9B527654B88}" dt="2023-03-04T09:06:35.015" v="83" actId="1076"/>
          <ac:spMkLst>
            <pc:docMk/>
            <pc:sldMk cId="2992252422" sldId="959"/>
            <ac:spMk id="71" creationId="{ED154F10-AA07-4522-2ED2-A79F7CD1D6BF}"/>
          </ac:spMkLst>
        </pc:spChg>
        <pc:spChg chg="mod">
          <ac:chgData name="QiuTian" userId="d059b521-ee81-481f-be34-ac8650352dd5" providerId="ADAL" clId="{C66083D2-FC5C-0545-90E0-A9B527654B88}" dt="2023-03-04T09:06:35.015" v="83" actId="1076"/>
          <ac:spMkLst>
            <pc:docMk/>
            <pc:sldMk cId="2992252422" sldId="959"/>
            <ac:spMk id="73" creationId="{A0468FB9-A44D-F326-90F7-F4D5F37E7393}"/>
          </ac:spMkLst>
        </pc:spChg>
        <pc:spChg chg="mod">
          <ac:chgData name="QiuTian" userId="d059b521-ee81-481f-be34-ac8650352dd5" providerId="ADAL" clId="{C66083D2-FC5C-0545-90E0-A9B527654B88}" dt="2023-03-04T09:06:35.015" v="83" actId="1076"/>
          <ac:spMkLst>
            <pc:docMk/>
            <pc:sldMk cId="2992252422" sldId="959"/>
            <ac:spMk id="74" creationId="{5A793151-6F96-C2C7-FA64-1D65A1FED729}"/>
          </ac:spMkLst>
        </pc:spChg>
        <pc:spChg chg="mod">
          <ac:chgData name="QiuTian" userId="d059b521-ee81-481f-be34-ac8650352dd5" providerId="ADAL" clId="{C66083D2-FC5C-0545-90E0-A9B527654B88}" dt="2023-03-04T09:06:35.015" v="83" actId="1076"/>
          <ac:spMkLst>
            <pc:docMk/>
            <pc:sldMk cId="2992252422" sldId="959"/>
            <ac:spMk id="75" creationId="{BA078C67-7694-3F4F-6540-D1846E11A9A1}"/>
          </ac:spMkLst>
        </pc:spChg>
        <pc:spChg chg="mod">
          <ac:chgData name="QiuTian" userId="d059b521-ee81-481f-be34-ac8650352dd5" providerId="ADAL" clId="{C66083D2-FC5C-0545-90E0-A9B527654B88}" dt="2023-03-04T09:06:35.015" v="83" actId="1076"/>
          <ac:spMkLst>
            <pc:docMk/>
            <pc:sldMk cId="2992252422" sldId="959"/>
            <ac:spMk id="76" creationId="{FB0D89A4-5363-DC48-9B57-2038973823F5}"/>
          </ac:spMkLst>
        </pc:spChg>
        <pc:spChg chg="mod">
          <ac:chgData name="QiuTian" userId="d059b521-ee81-481f-be34-ac8650352dd5" providerId="ADAL" clId="{C66083D2-FC5C-0545-90E0-A9B527654B88}" dt="2023-03-04T09:06:35.015" v="83" actId="1076"/>
          <ac:spMkLst>
            <pc:docMk/>
            <pc:sldMk cId="2992252422" sldId="959"/>
            <ac:spMk id="77" creationId="{26460055-C1EB-9C26-35F4-E77E510E40AF}"/>
          </ac:spMkLst>
        </pc:spChg>
        <pc:spChg chg="mod">
          <ac:chgData name="QiuTian" userId="d059b521-ee81-481f-be34-ac8650352dd5" providerId="ADAL" clId="{C66083D2-FC5C-0545-90E0-A9B527654B88}" dt="2023-03-04T09:06:35.015" v="83" actId="1076"/>
          <ac:spMkLst>
            <pc:docMk/>
            <pc:sldMk cId="2992252422" sldId="959"/>
            <ac:spMk id="83" creationId="{EA420AD1-03AC-A0EC-0C24-B2D5280ABF6E}"/>
          </ac:spMkLst>
        </pc:spChg>
        <pc:spChg chg="mod">
          <ac:chgData name="QiuTian" userId="d059b521-ee81-481f-be34-ac8650352dd5" providerId="ADAL" clId="{C66083D2-FC5C-0545-90E0-A9B527654B88}" dt="2023-03-04T09:06:35.015" v="83" actId="1076"/>
          <ac:spMkLst>
            <pc:docMk/>
            <pc:sldMk cId="2992252422" sldId="959"/>
            <ac:spMk id="84" creationId="{C1A1DAFD-1019-1403-B4B5-1602C4319453}"/>
          </ac:spMkLst>
        </pc:spChg>
        <pc:spChg chg="mod">
          <ac:chgData name="QiuTian" userId="d059b521-ee81-481f-be34-ac8650352dd5" providerId="ADAL" clId="{C66083D2-FC5C-0545-90E0-A9B527654B88}" dt="2023-03-04T09:06:35.015" v="83" actId="1076"/>
          <ac:spMkLst>
            <pc:docMk/>
            <pc:sldMk cId="2992252422" sldId="959"/>
            <ac:spMk id="89" creationId="{05779BAF-E0A7-054E-746A-DAEE019F8958}"/>
          </ac:spMkLst>
        </pc:spChg>
        <pc:spChg chg="mod">
          <ac:chgData name="QiuTian" userId="d059b521-ee81-481f-be34-ac8650352dd5" providerId="ADAL" clId="{C66083D2-FC5C-0545-90E0-A9B527654B88}" dt="2023-03-04T09:06:35.015" v="83" actId="1076"/>
          <ac:spMkLst>
            <pc:docMk/>
            <pc:sldMk cId="2992252422" sldId="959"/>
            <ac:spMk id="90" creationId="{BECF6B73-73C5-7B9F-F28C-09738958BF3C}"/>
          </ac:spMkLst>
        </pc:spChg>
        <pc:spChg chg="mod">
          <ac:chgData name="QiuTian" userId="d059b521-ee81-481f-be34-ac8650352dd5" providerId="ADAL" clId="{C66083D2-FC5C-0545-90E0-A9B527654B88}" dt="2023-03-04T09:06:35.015" v="83" actId="1076"/>
          <ac:spMkLst>
            <pc:docMk/>
            <pc:sldMk cId="2992252422" sldId="959"/>
            <ac:spMk id="91" creationId="{A67A69FE-7E18-99AE-D6A3-0C96614745C9}"/>
          </ac:spMkLst>
        </pc:spChg>
        <pc:spChg chg="mod">
          <ac:chgData name="QiuTian" userId="d059b521-ee81-481f-be34-ac8650352dd5" providerId="ADAL" clId="{C66083D2-FC5C-0545-90E0-A9B527654B88}" dt="2023-03-04T09:06:35.015" v="83" actId="1076"/>
          <ac:spMkLst>
            <pc:docMk/>
            <pc:sldMk cId="2992252422" sldId="959"/>
            <ac:spMk id="92" creationId="{CC09CB19-2F4F-23DB-1BB5-5186DB1CB4BD}"/>
          </ac:spMkLst>
        </pc:spChg>
        <pc:spChg chg="mod">
          <ac:chgData name="QiuTian" userId="d059b521-ee81-481f-be34-ac8650352dd5" providerId="ADAL" clId="{C66083D2-FC5C-0545-90E0-A9B527654B88}" dt="2023-03-04T09:06:35.015" v="83" actId="1076"/>
          <ac:spMkLst>
            <pc:docMk/>
            <pc:sldMk cId="2992252422" sldId="959"/>
            <ac:spMk id="93" creationId="{659A6D29-D5D7-D288-37BF-C9D52A949D78}"/>
          </ac:spMkLst>
        </pc:spChg>
        <pc:spChg chg="mod">
          <ac:chgData name="QiuTian" userId="d059b521-ee81-481f-be34-ac8650352dd5" providerId="ADAL" clId="{C66083D2-FC5C-0545-90E0-A9B527654B88}" dt="2023-03-04T09:06:35.015" v="83" actId="1076"/>
          <ac:spMkLst>
            <pc:docMk/>
            <pc:sldMk cId="2992252422" sldId="959"/>
            <ac:spMk id="94" creationId="{AE6D0E91-7535-BBFA-2788-0420193D7B21}"/>
          </ac:spMkLst>
        </pc:spChg>
        <pc:spChg chg="mod">
          <ac:chgData name="QiuTian" userId="d059b521-ee81-481f-be34-ac8650352dd5" providerId="ADAL" clId="{C66083D2-FC5C-0545-90E0-A9B527654B88}" dt="2023-03-04T09:06:35.015" v="83" actId="1076"/>
          <ac:spMkLst>
            <pc:docMk/>
            <pc:sldMk cId="2992252422" sldId="959"/>
            <ac:spMk id="95" creationId="{888EDACD-1427-B5CA-CBFC-E5B723CD17CC}"/>
          </ac:spMkLst>
        </pc:spChg>
        <pc:spChg chg="mod">
          <ac:chgData name="QiuTian" userId="d059b521-ee81-481f-be34-ac8650352dd5" providerId="ADAL" clId="{C66083D2-FC5C-0545-90E0-A9B527654B88}" dt="2023-03-04T09:06:35.015" v="83" actId="1076"/>
          <ac:spMkLst>
            <pc:docMk/>
            <pc:sldMk cId="2992252422" sldId="959"/>
            <ac:spMk id="96" creationId="{2EBA6A1C-D0C3-85B3-D09C-8B0AD63C5D52}"/>
          </ac:spMkLst>
        </pc:spChg>
        <pc:spChg chg="mod">
          <ac:chgData name="QiuTian" userId="d059b521-ee81-481f-be34-ac8650352dd5" providerId="ADAL" clId="{C66083D2-FC5C-0545-90E0-A9B527654B88}" dt="2023-03-04T09:06:35.015" v="83" actId="1076"/>
          <ac:spMkLst>
            <pc:docMk/>
            <pc:sldMk cId="2992252422" sldId="959"/>
            <ac:spMk id="97" creationId="{0B6F6384-B812-EDEA-BFFA-5BC354184D47}"/>
          </ac:spMkLst>
        </pc:spChg>
        <pc:spChg chg="mod">
          <ac:chgData name="QiuTian" userId="d059b521-ee81-481f-be34-ac8650352dd5" providerId="ADAL" clId="{C66083D2-FC5C-0545-90E0-A9B527654B88}" dt="2023-03-04T09:06:35.015" v="83" actId="1076"/>
          <ac:spMkLst>
            <pc:docMk/>
            <pc:sldMk cId="2992252422" sldId="959"/>
            <ac:spMk id="98" creationId="{B85B6CC2-1DED-C871-1BC0-BF3CEA7D7894}"/>
          </ac:spMkLst>
        </pc:spChg>
        <pc:spChg chg="mod">
          <ac:chgData name="QiuTian" userId="d059b521-ee81-481f-be34-ac8650352dd5" providerId="ADAL" clId="{C66083D2-FC5C-0545-90E0-A9B527654B88}" dt="2023-03-04T09:06:35.015" v="83" actId="1076"/>
          <ac:spMkLst>
            <pc:docMk/>
            <pc:sldMk cId="2992252422" sldId="959"/>
            <ac:spMk id="99" creationId="{1A9C0A91-54D5-3B5D-8B06-A78A501266D1}"/>
          </ac:spMkLst>
        </pc:spChg>
        <pc:spChg chg="mod">
          <ac:chgData name="QiuTian" userId="d059b521-ee81-481f-be34-ac8650352dd5" providerId="ADAL" clId="{C66083D2-FC5C-0545-90E0-A9B527654B88}" dt="2023-03-04T09:06:35.015" v="83" actId="1076"/>
          <ac:spMkLst>
            <pc:docMk/>
            <pc:sldMk cId="2992252422" sldId="959"/>
            <ac:spMk id="100" creationId="{7740DC3D-277F-6EF8-FAE5-E92BCD0A0961}"/>
          </ac:spMkLst>
        </pc:spChg>
        <pc:spChg chg="mod">
          <ac:chgData name="QiuTian" userId="d059b521-ee81-481f-be34-ac8650352dd5" providerId="ADAL" clId="{C66083D2-FC5C-0545-90E0-A9B527654B88}" dt="2023-03-04T09:06:35.015" v="83" actId="1076"/>
          <ac:spMkLst>
            <pc:docMk/>
            <pc:sldMk cId="2992252422" sldId="959"/>
            <ac:spMk id="103" creationId="{8225B674-DDAB-B0EF-FE11-32617E925BCD}"/>
          </ac:spMkLst>
        </pc:spChg>
        <pc:spChg chg="mod">
          <ac:chgData name="QiuTian" userId="d059b521-ee81-481f-be34-ac8650352dd5" providerId="ADAL" clId="{C66083D2-FC5C-0545-90E0-A9B527654B88}" dt="2023-03-04T09:06:35.015" v="83" actId="1076"/>
          <ac:spMkLst>
            <pc:docMk/>
            <pc:sldMk cId="2992252422" sldId="959"/>
            <ac:spMk id="104" creationId="{ECDB5906-5DD5-4B26-41EF-7C4348166C54}"/>
          </ac:spMkLst>
        </pc:spChg>
        <pc:spChg chg="mod">
          <ac:chgData name="QiuTian" userId="d059b521-ee81-481f-be34-ac8650352dd5" providerId="ADAL" clId="{C66083D2-FC5C-0545-90E0-A9B527654B88}" dt="2023-03-04T09:06:35.015" v="83" actId="1076"/>
          <ac:spMkLst>
            <pc:docMk/>
            <pc:sldMk cId="2992252422" sldId="959"/>
            <ac:spMk id="105" creationId="{92458822-4F2F-5E9A-D3F6-2E03AFBEB366}"/>
          </ac:spMkLst>
        </pc:spChg>
        <pc:spChg chg="mod">
          <ac:chgData name="QiuTian" userId="d059b521-ee81-481f-be34-ac8650352dd5" providerId="ADAL" clId="{C66083D2-FC5C-0545-90E0-A9B527654B88}" dt="2023-03-04T09:06:35.015" v="83" actId="1076"/>
          <ac:spMkLst>
            <pc:docMk/>
            <pc:sldMk cId="2992252422" sldId="959"/>
            <ac:spMk id="106" creationId="{0A9E6FEE-FC4E-20D2-6A19-52F9BCCE28B8}"/>
          </ac:spMkLst>
        </pc:spChg>
        <pc:spChg chg="mod">
          <ac:chgData name="QiuTian" userId="d059b521-ee81-481f-be34-ac8650352dd5" providerId="ADAL" clId="{C66083D2-FC5C-0545-90E0-A9B527654B88}" dt="2023-03-04T09:06:35.015" v="83" actId="1076"/>
          <ac:spMkLst>
            <pc:docMk/>
            <pc:sldMk cId="2992252422" sldId="959"/>
            <ac:spMk id="107" creationId="{7500BF9D-2377-BF90-0761-516D0200B859}"/>
          </ac:spMkLst>
        </pc:spChg>
        <pc:spChg chg="mod">
          <ac:chgData name="QiuTian" userId="d059b521-ee81-481f-be34-ac8650352dd5" providerId="ADAL" clId="{C66083D2-FC5C-0545-90E0-A9B527654B88}" dt="2023-03-04T09:06:35.015" v="83" actId="1076"/>
          <ac:spMkLst>
            <pc:docMk/>
            <pc:sldMk cId="2992252422" sldId="959"/>
            <ac:spMk id="108" creationId="{94F384F6-33C9-F180-BF7E-E7471C7441B6}"/>
          </ac:spMkLst>
        </pc:spChg>
        <pc:spChg chg="add mod">
          <ac:chgData name="QiuTian" userId="d059b521-ee81-481f-be34-ac8650352dd5" providerId="ADAL" clId="{C66083D2-FC5C-0545-90E0-A9B527654B88}" dt="2023-03-04T09:06:35.015" v="83" actId="1076"/>
          <ac:spMkLst>
            <pc:docMk/>
            <pc:sldMk cId="2992252422" sldId="959"/>
            <ac:spMk id="109" creationId="{93076817-25E0-CC66-93B5-0054CD9D3FE4}"/>
          </ac:spMkLst>
        </pc:spChg>
        <pc:spChg chg="mod">
          <ac:chgData name="QiuTian" userId="d059b521-ee81-481f-be34-ac8650352dd5" providerId="ADAL" clId="{C66083D2-FC5C-0545-90E0-A9B527654B88}" dt="2023-03-04T09:06:35.015" v="83" actId="1076"/>
          <ac:spMkLst>
            <pc:docMk/>
            <pc:sldMk cId="2992252422" sldId="959"/>
            <ac:spMk id="111" creationId="{A5316ECC-D26A-E719-3B68-F1BDECA9D335}"/>
          </ac:spMkLst>
        </pc:spChg>
        <pc:spChg chg="mod">
          <ac:chgData name="QiuTian" userId="d059b521-ee81-481f-be34-ac8650352dd5" providerId="ADAL" clId="{C66083D2-FC5C-0545-90E0-A9B527654B88}" dt="2023-03-04T09:06:35.015" v="83" actId="1076"/>
          <ac:spMkLst>
            <pc:docMk/>
            <pc:sldMk cId="2992252422" sldId="959"/>
            <ac:spMk id="113" creationId="{83EDCFDA-BE37-BD4F-52C0-96515B599AD9}"/>
          </ac:spMkLst>
        </pc:spChg>
        <pc:spChg chg="mod">
          <ac:chgData name="QiuTian" userId="d059b521-ee81-481f-be34-ac8650352dd5" providerId="ADAL" clId="{C66083D2-FC5C-0545-90E0-A9B527654B88}" dt="2023-03-04T09:06:35.015" v="83" actId="1076"/>
          <ac:spMkLst>
            <pc:docMk/>
            <pc:sldMk cId="2992252422" sldId="959"/>
            <ac:spMk id="114" creationId="{7538A7D8-D45A-0C51-BC81-63EC27A373CD}"/>
          </ac:spMkLst>
        </pc:spChg>
        <pc:spChg chg="mod">
          <ac:chgData name="QiuTian" userId="d059b521-ee81-481f-be34-ac8650352dd5" providerId="ADAL" clId="{C66083D2-FC5C-0545-90E0-A9B527654B88}" dt="2023-03-04T09:06:35.015" v="83" actId="1076"/>
          <ac:spMkLst>
            <pc:docMk/>
            <pc:sldMk cId="2992252422" sldId="959"/>
            <ac:spMk id="115" creationId="{BD369247-B76E-86A5-9AB7-AAFF63010811}"/>
          </ac:spMkLst>
        </pc:spChg>
        <pc:spChg chg="mod">
          <ac:chgData name="QiuTian" userId="d059b521-ee81-481f-be34-ac8650352dd5" providerId="ADAL" clId="{C66083D2-FC5C-0545-90E0-A9B527654B88}" dt="2023-03-04T09:06:35.015" v="83" actId="1076"/>
          <ac:spMkLst>
            <pc:docMk/>
            <pc:sldMk cId="2992252422" sldId="959"/>
            <ac:spMk id="116" creationId="{4F133F0C-E2DB-168C-CC5B-08AF0165D9E7}"/>
          </ac:spMkLst>
        </pc:spChg>
        <pc:spChg chg="mod">
          <ac:chgData name="QiuTian" userId="d059b521-ee81-481f-be34-ac8650352dd5" providerId="ADAL" clId="{C66083D2-FC5C-0545-90E0-A9B527654B88}" dt="2023-03-04T09:06:35.015" v="83" actId="1076"/>
          <ac:spMkLst>
            <pc:docMk/>
            <pc:sldMk cId="2992252422" sldId="959"/>
            <ac:spMk id="117" creationId="{16147449-2383-06CF-72B7-7E8296BC8EDF}"/>
          </ac:spMkLst>
        </pc:spChg>
        <pc:spChg chg="mod">
          <ac:chgData name="QiuTian" userId="d059b521-ee81-481f-be34-ac8650352dd5" providerId="ADAL" clId="{C66083D2-FC5C-0545-90E0-A9B527654B88}" dt="2023-03-04T09:06:35.015" v="83" actId="1076"/>
          <ac:spMkLst>
            <pc:docMk/>
            <pc:sldMk cId="2992252422" sldId="959"/>
            <ac:spMk id="118" creationId="{346BC2D9-2AB8-3B06-C2F7-CE3E650FB6DB}"/>
          </ac:spMkLst>
        </pc:spChg>
        <pc:spChg chg="mod">
          <ac:chgData name="QiuTian" userId="d059b521-ee81-481f-be34-ac8650352dd5" providerId="ADAL" clId="{C66083D2-FC5C-0545-90E0-A9B527654B88}" dt="2023-03-04T09:06:35.015" v="83" actId="1076"/>
          <ac:spMkLst>
            <pc:docMk/>
            <pc:sldMk cId="2992252422" sldId="959"/>
            <ac:spMk id="120" creationId="{AECD8CA6-2113-28FC-BFC0-38663BA00FEF}"/>
          </ac:spMkLst>
        </pc:spChg>
        <pc:spChg chg="mod">
          <ac:chgData name="QiuTian" userId="d059b521-ee81-481f-be34-ac8650352dd5" providerId="ADAL" clId="{C66083D2-FC5C-0545-90E0-A9B527654B88}" dt="2023-03-04T09:06:35.015" v="83" actId="1076"/>
          <ac:spMkLst>
            <pc:docMk/>
            <pc:sldMk cId="2992252422" sldId="959"/>
            <ac:spMk id="121" creationId="{2F090760-212A-9EAA-8D7F-F6489BA4CD84}"/>
          </ac:spMkLst>
        </pc:spChg>
        <pc:spChg chg="mod">
          <ac:chgData name="QiuTian" userId="d059b521-ee81-481f-be34-ac8650352dd5" providerId="ADAL" clId="{C66083D2-FC5C-0545-90E0-A9B527654B88}" dt="2023-03-04T09:06:35.015" v="83" actId="1076"/>
          <ac:spMkLst>
            <pc:docMk/>
            <pc:sldMk cId="2992252422" sldId="959"/>
            <ac:spMk id="122" creationId="{37C28B63-F477-762B-3A35-65AFC835CE1B}"/>
          </ac:spMkLst>
        </pc:spChg>
        <pc:spChg chg="mod">
          <ac:chgData name="QiuTian" userId="d059b521-ee81-481f-be34-ac8650352dd5" providerId="ADAL" clId="{C66083D2-FC5C-0545-90E0-A9B527654B88}" dt="2023-03-04T09:06:35.015" v="83" actId="1076"/>
          <ac:spMkLst>
            <pc:docMk/>
            <pc:sldMk cId="2992252422" sldId="959"/>
            <ac:spMk id="123" creationId="{11E40A00-F698-56C8-5435-52D4FBBF7EA7}"/>
          </ac:spMkLst>
        </pc:spChg>
        <pc:spChg chg="mod">
          <ac:chgData name="QiuTian" userId="d059b521-ee81-481f-be34-ac8650352dd5" providerId="ADAL" clId="{C66083D2-FC5C-0545-90E0-A9B527654B88}" dt="2023-03-04T09:06:35.015" v="83" actId="1076"/>
          <ac:spMkLst>
            <pc:docMk/>
            <pc:sldMk cId="2992252422" sldId="959"/>
            <ac:spMk id="124" creationId="{44A68EE9-F9D5-565B-271F-6E8C76BA8549}"/>
          </ac:spMkLst>
        </pc:spChg>
        <pc:spChg chg="mod">
          <ac:chgData name="QiuTian" userId="d059b521-ee81-481f-be34-ac8650352dd5" providerId="ADAL" clId="{C66083D2-FC5C-0545-90E0-A9B527654B88}" dt="2023-03-04T09:06:35.015" v="83" actId="1076"/>
          <ac:spMkLst>
            <pc:docMk/>
            <pc:sldMk cId="2992252422" sldId="959"/>
            <ac:spMk id="125" creationId="{26B61ED4-1784-81C1-9DC6-DDB262306A37}"/>
          </ac:spMkLst>
        </pc:spChg>
        <pc:spChg chg="add mod">
          <ac:chgData name="QiuTian" userId="d059b521-ee81-481f-be34-ac8650352dd5" providerId="ADAL" clId="{C66083D2-FC5C-0545-90E0-A9B527654B88}" dt="2023-03-04T09:06:35.015" v="83" actId="1076"/>
          <ac:spMkLst>
            <pc:docMk/>
            <pc:sldMk cId="2992252422" sldId="959"/>
            <ac:spMk id="126" creationId="{0DCF83F5-E330-C7C4-E022-0BA9941BCB20}"/>
          </ac:spMkLst>
        </pc:spChg>
        <pc:spChg chg="add mod">
          <ac:chgData name="QiuTian" userId="d059b521-ee81-481f-be34-ac8650352dd5" providerId="ADAL" clId="{C66083D2-FC5C-0545-90E0-A9B527654B88}" dt="2023-03-04T09:06:35.015" v="83" actId="1076"/>
          <ac:spMkLst>
            <pc:docMk/>
            <pc:sldMk cId="2992252422" sldId="959"/>
            <ac:spMk id="127" creationId="{EE8AE0BE-A082-1995-BF85-753B2BD4D68F}"/>
          </ac:spMkLst>
        </pc:spChg>
        <pc:spChg chg="add mod">
          <ac:chgData name="QiuTian" userId="d059b521-ee81-481f-be34-ac8650352dd5" providerId="ADAL" clId="{C66083D2-FC5C-0545-90E0-A9B527654B88}" dt="2023-03-04T09:06:35.015" v="83" actId="1076"/>
          <ac:spMkLst>
            <pc:docMk/>
            <pc:sldMk cId="2992252422" sldId="959"/>
            <ac:spMk id="128" creationId="{8B1BF1E0-B74C-62BA-3735-08B2F55C167E}"/>
          </ac:spMkLst>
        </pc:spChg>
        <pc:spChg chg="mod">
          <ac:chgData name="QiuTian" userId="d059b521-ee81-481f-be34-ac8650352dd5" providerId="ADAL" clId="{C66083D2-FC5C-0545-90E0-A9B527654B88}" dt="2023-03-04T09:06:35.015" v="83" actId="1076"/>
          <ac:spMkLst>
            <pc:docMk/>
            <pc:sldMk cId="2992252422" sldId="959"/>
            <ac:spMk id="130" creationId="{459804F4-E21E-8EAC-9EDF-E928B471B859}"/>
          </ac:spMkLst>
        </pc:spChg>
        <pc:spChg chg="mod">
          <ac:chgData name="QiuTian" userId="d059b521-ee81-481f-be34-ac8650352dd5" providerId="ADAL" clId="{C66083D2-FC5C-0545-90E0-A9B527654B88}" dt="2023-03-04T09:06:35.015" v="83" actId="1076"/>
          <ac:spMkLst>
            <pc:docMk/>
            <pc:sldMk cId="2992252422" sldId="959"/>
            <ac:spMk id="132" creationId="{94AAA1AE-81F6-C30D-FBF7-E74742AC9758}"/>
          </ac:spMkLst>
        </pc:spChg>
        <pc:spChg chg="mod">
          <ac:chgData name="QiuTian" userId="d059b521-ee81-481f-be34-ac8650352dd5" providerId="ADAL" clId="{C66083D2-FC5C-0545-90E0-A9B527654B88}" dt="2023-03-04T09:06:35.015" v="83" actId="1076"/>
          <ac:spMkLst>
            <pc:docMk/>
            <pc:sldMk cId="2992252422" sldId="959"/>
            <ac:spMk id="133" creationId="{519C7DBB-3D7D-1D52-8832-2E36798CA45D}"/>
          </ac:spMkLst>
        </pc:spChg>
        <pc:spChg chg="mod">
          <ac:chgData name="QiuTian" userId="d059b521-ee81-481f-be34-ac8650352dd5" providerId="ADAL" clId="{C66083D2-FC5C-0545-90E0-A9B527654B88}" dt="2023-03-04T09:06:35.015" v="83" actId="1076"/>
          <ac:spMkLst>
            <pc:docMk/>
            <pc:sldMk cId="2992252422" sldId="959"/>
            <ac:spMk id="134" creationId="{FBA3ABED-E8AF-D5C6-1FA6-61A145A4FFE8}"/>
          </ac:spMkLst>
        </pc:spChg>
        <pc:spChg chg="mod">
          <ac:chgData name="QiuTian" userId="d059b521-ee81-481f-be34-ac8650352dd5" providerId="ADAL" clId="{C66083D2-FC5C-0545-90E0-A9B527654B88}" dt="2023-03-04T09:06:35.015" v="83" actId="1076"/>
          <ac:spMkLst>
            <pc:docMk/>
            <pc:sldMk cId="2992252422" sldId="959"/>
            <ac:spMk id="135" creationId="{A89A5037-E663-00B2-7DB0-209CC6CACB0B}"/>
          </ac:spMkLst>
        </pc:spChg>
        <pc:spChg chg="mod">
          <ac:chgData name="QiuTian" userId="d059b521-ee81-481f-be34-ac8650352dd5" providerId="ADAL" clId="{C66083D2-FC5C-0545-90E0-A9B527654B88}" dt="2023-03-04T09:06:35.015" v="83" actId="1076"/>
          <ac:spMkLst>
            <pc:docMk/>
            <pc:sldMk cId="2992252422" sldId="959"/>
            <ac:spMk id="136" creationId="{0C389325-B4C5-069E-BA83-FBE4D2FF4E2C}"/>
          </ac:spMkLst>
        </pc:spChg>
        <pc:spChg chg="mod">
          <ac:chgData name="QiuTian" userId="d059b521-ee81-481f-be34-ac8650352dd5" providerId="ADAL" clId="{C66083D2-FC5C-0545-90E0-A9B527654B88}" dt="2023-03-04T09:06:35.015" v="83" actId="1076"/>
          <ac:spMkLst>
            <pc:docMk/>
            <pc:sldMk cId="2992252422" sldId="959"/>
            <ac:spMk id="137" creationId="{5CC23546-2345-B4F8-9A9C-BA4FCD26F029}"/>
          </ac:spMkLst>
        </pc:spChg>
        <pc:spChg chg="mod">
          <ac:chgData name="QiuTian" userId="d059b521-ee81-481f-be34-ac8650352dd5" providerId="ADAL" clId="{C66083D2-FC5C-0545-90E0-A9B527654B88}" dt="2023-03-04T09:06:35.015" v="83" actId="1076"/>
          <ac:spMkLst>
            <pc:docMk/>
            <pc:sldMk cId="2992252422" sldId="959"/>
            <ac:spMk id="139" creationId="{240D77EA-EDD5-91A0-19A9-5BBE2D3C479E}"/>
          </ac:spMkLst>
        </pc:spChg>
        <pc:spChg chg="mod">
          <ac:chgData name="QiuTian" userId="d059b521-ee81-481f-be34-ac8650352dd5" providerId="ADAL" clId="{C66083D2-FC5C-0545-90E0-A9B527654B88}" dt="2023-03-04T09:06:35.015" v="83" actId="1076"/>
          <ac:spMkLst>
            <pc:docMk/>
            <pc:sldMk cId="2992252422" sldId="959"/>
            <ac:spMk id="141" creationId="{423414EF-C80D-CE4F-3557-6CC32B138293}"/>
          </ac:spMkLst>
        </pc:spChg>
        <pc:spChg chg="mod">
          <ac:chgData name="QiuTian" userId="d059b521-ee81-481f-be34-ac8650352dd5" providerId="ADAL" clId="{C66083D2-FC5C-0545-90E0-A9B527654B88}" dt="2023-03-04T09:06:35.015" v="83" actId="1076"/>
          <ac:spMkLst>
            <pc:docMk/>
            <pc:sldMk cId="2992252422" sldId="959"/>
            <ac:spMk id="142" creationId="{568E584F-0830-1053-65E7-1DE2F4522742}"/>
          </ac:spMkLst>
        </pc:spChg>
        <pc:spChg chg="mod">
          <ac:chgData name="QiuTian" userId="d059b521-ee81-481f-be34-ac8650352dd5" providerId="ADAL" clId="{C66083D2-FC5C-0545-90E0-A9B527654B88}" dt="2023-03-04T09:06:35.015" v="83" actId="1076"/>
          <ac:spMkLst>
            <pc:docMk/>
            <pc:sldMk cId="2992252422" sldId="959"/>
            <ac:spMk id="143" creationId="{14450231-21FD-9212-3362-83863ACEB8DD}"/>
          </ac:spMkLst>
        </pc:spChg>
        <pc:spChg chg="mod">
          <ac:chgData name="QiuTian" userId="d059b521-ee81-481f-be34-ac8650352dd5" providerId="ADAL" clId="{C66083D2-FC5C-0545-90E0-A9B527654B88}" dt="2023-03-04T09:06:35.015" v="83" actId="1076"/>
          <ac:spMkLst>
            <pc:docMk/>
            <pc:sldMk cId="2992252422" sldId="959"/>
            <ac:spMk id="144" creationId="{3D05C9E9-806C-FA69-A6FE-77675F6FCB2E}"/>
          </ac:spMkLst>
        </pc:spChg>
        <pc:spChg chg="mod">
          <ac:chgData name="QiuTian" userId="d059b521-ee81-481f-be34-ac8650352dd5" providerId="ADAL" clId="{C66083D2-FC5C-0545-90E0-A9B527654B88}" dt="2023-03-04T09:06:35.015" v="83" actId="1076"/>
          <ac:spMkLst>
            <pc:docMk/>
            <pc:sldMk cId="2992252422" sldId="959"/>
            <ac:spMk id="145" creationId="{56FDAAF0-1A1B-815C-6F2D-566FEE26AE55}"/>
          </ac:spMkLst>
        </pc:spChg>
        <pc:spChg chg="mod">
          <ac:chgData name="QiuTian" userId="d059b521-ee81-481f-be34-ac8650352dd5" providerId="ADAL" clId="{C66083D2-FC5C-0545-90E0-A9B527654B88}" dt="2023-03-04T09:06:35.015" v="83" actId="1076"/>
          <ac:spMkLst>
            <pc:docMk/>
            <pc:sldMk cId="2992252422" sldId="959"/>
            <ac:spMk id="146" creationId="{5C1D4484-BC55-23D1-58B7-6BA498A72123}"/>
          </ac:spMkLst>
        </pc:spChg>
        <pc:spChg chg="add mod">
          <ac:chgData name="QiuTian" userId="d059b521-ee81-481f-be34-ac8650352dd5" providerId="ADAL" clId="{C66083D2-FC5C-0545-90E0-A9B527654B88}" dt="2023-03-04T09:06:35.015" v="83" actId="1076"/>
          <ac:spMkLst>
            <pc:docMk/>
            <pc:sldMk cId="2992252422" sldId="959"/>
            <ac:spMk id="147" creationId="{87E47104-4760-509C-FD47-7E514B7CC271}"/>
          </ac:spMkLst>
        </pc:spChg>
        <pc:grpChg chg="add mod">
          <ac:chgData name="QiuTian" userId="d059b521-ee81-481f-be34-ac8650352dd5" providerId="ADAL" clId="{C66083D2-FC5C-0545-90E0-A9B527654B88}" dt="2023-03-04T09:06:35.015" v="83" actId="1076"/>
          <ac:grpSpMkLst>
            <pc:docMk/>
            <pc:sldMk cId="2992252422" sldId="959"/>
            <ac:grpSpMk id="7" creationId="{67F64901-538C-618D-ABE2-A4BB9F3932AD}"/>
          </ac:grpSpMkLst>
        </pc:grpChg>
        <pc:grpChg chg="add mod">
          <ac:chgData name="QiuTian" userId="d059b521-ee81-481f-be34-ac8650352dd5" providerId="ADAL" clId="{C66083D2-FC5C-0545-90E0-A9B527654B88}" dt="2023-03-04T09:06:35.015" v="83" actId="1076"/>
          <ac:grpSpMkLst>
            <pc:docMk/>
            <pc:sldMk cId="2992252422" sldId="959"/>
            <ac:grpSpMk id="64" creationId="{8E84C404-123A-C5FA-93C9-518E62E738F5}"/>
          </ac:grpSpMkLst>
        </pc:grpChg>
        <pc:grpChg chg="add mod">
          <ac:chgData name="QiuTian" userId="d059b521-ee81-481f-be34-ac8650352dd5" providerId="ADAL" clId="{C66083D2-FC5C-0545-90E0-A9B527654B88}" dt="2023-03-04T09:06:35.015" v="83" actId="1076"/>
          <ac:grpSpMkLst>
            <pc:docMk/>
            <pc:sldMk cId="2992252422" sldId="959"/>
            <ac:grpSpMk id="70" creationId="{FAAA28BE-BD57-05A2-23CA-FCDCD59EDCF5}"/>
          </ac:grpSpMkLst>
        </pc:grpChg>
        <pc:grpChg chg="mod">
          <ac:chgData name="QiuTian" userId="d059b521-ee81-481f-be34-ac8650352dd5" providerId="ADAL" clId="{C66083D2-FC5C-0545-90E0-A9B527654B88}" dt="2023-03-04T09:06:35.015" v="83" actId="1076"/>
          <ac:grpSpMkLst>
            <pc:docMk/>
            <pc:sldMk cId="2992252422" sldId="959"/>
            <ac:grpSpMk id="72" creationId="{5C248B9E-E790-1154-2290-820F6B4D1CD2}"/>
          </ac:grpSpMkLst>
        </pc:grpChg>
        <pc:grpChg chg="add mod">
          <ac:chgData name="QiuTian" userId="d059b521-ee81-481f-be34-ac8650352dd5" providerId="ADAL" clId="{C66083D2-FC5C-0545-90E0-A9B527654B88}" dt="2023-03-04T09:06:35.015" v="83" actId="1076"/>
          <ac:grpSpMkLst>
            <pc:docMk/>
            <pc:sldMk cId="2992252422" sldId="959"/>
            <ac:grpSpMk id="80" creationId="{2A965E60-EACF-36DB-3E3F-A43213169A39}"/>
          </ac:grpSpMkLst>
        </pc:grpChg>
        <pc:grpChg chg="mod">
          <ac:chgData name="QiuTian" userId="d059b521-ee81-481f-be34-ac8650352dd5" providerId="ADAL" clId="{C66083D2-FC5C-0545-90E0-A9B527654B88}" dt="2023-03-04T09:06:35.015" v="83" actId="1076"/>
          <ac:grpSpMkLst>
            <pc:docMk/>
            <pc:sldMk cId="2992252422" sldId="959"/>
            <ac:grpSpMk id="81" creationId="{E9C44633-4585-3FE1-507B-A7A02E777849}"/>
          </ac:grpSpMkLst>
        </pc:grpChg>
        <pc:grpChg chg="mod">
          <ac:chgData name="QiuTian" userId="d059b521-ee81-481f-be34-ac8650352dd5" providerId="ADAL" clId="{C66083D2-FC5C-0545-90E0-A9B527654B88}" dt="2023-03-04T09:06:35.015" v="83" actId="1076"/>
          <ac:grpSpMkLst>
            <pc:docMk/>
            <pc:sldMk cId="2992252422" sldId="959"/>
            <ac:grpSpMk id="82" creationId="{DEAA3C6C-9F0D-FFAC-F452-4E359B407140}"/>
          </ac:grpSpMkLst>
        </pc:grpChg>
        <pc:grpChg chg="mod">
          <ac:chgData name="QiuTian" userId="d059b521-ee81-481f-be34-ac8650352dd5" providerId="ADAL" clId="{C66083D2-FC5C-0545-90E0-A9B527654B88}" dt="2023-03-04T09:06:35.015" v="83" actId="1076"/>
          <ac:grpSpMkLst>
            <pc:docMk/>
            <pc:sldMk cId="2992252422" sldId="959"/>
            <ac:grpSpMk id="85" creationId="{9306A352-59C6-A2DA-9B30-3287F6F8DAAA}"/>
          </ac:grpSpMkLst>
        </pc:grpChg>
        <pc:grpChg chg="mod">
          <ac:chgData name="QiuTian" userId="d059b521-ee81-481f-be34-ac8650352dd5" providerId="ADAL" clId="{C66083D2-FC5C-0545-90E0-A9B527654B88}" dt="2023-03-04T09:06:35.015" v="83" actId="1076"/>
          <ac:grpSpMkLst>
            <pc:docMk/>
            <pc:sldMk cId="2992252422" sldId="959"/>
            <ac:grpSpMk id="88" creationId="{539BB579-CD05-5655-C0CD-546B9C025A25}"/>
          </ac:grpSpMkLst>
        </pc:grpChg>
        <pc:grpChg chg="add mod">
          <ac:chgData name="QiuTian" userId="d059b521-ee81-481f-be34-ac8650352dd5" providerId="ADAL" clId="{C66083D2-FC5C-0545-90E0-A9B527654B88}" dt="2023-03-04T09:06:35.015" v="83" actId="1076"/>
          <ac:grpSpMkLst>
            <pc:docMk/>
            <pc:sldMk cId="2992252422" sldId="959"/>
            <ac:grpSpMk id="101" creationId="{793801DD-C3B8-EFA3-B9EC-4DAA6F7C67F0}"/>
          </ac:grpSpMkLst>
        </pc:grpChg>
        <pc:grpChg chg="mod">
          <ac:chgData name="QiuTian" userId="d059b521-ee81-481f-be34-ac8650352dd5" providerId="ADAL" clId="{C66083D2-FC5C-0545-90E0-A9B527654B88}" dt="2023-03-04T09:06:35.015" v="83" actId="1076"/>
          <ac:grpSpMkLst>
            <pc:docMk/>
            <pc:sldMk cId="2992252422" sldId="959"/>
            <ac:grpSpMk id="102" creationId="{C6268B7A-3799-7A24-61D3-145A36A1390F}"/>
          </ac:grpSpMkLst>
        </pc:grpChg>
        <pc:grpChg chg="add mod">
          <ac:chgData name="QiuTian" userId="d059b521-ee81-481f-be34-ac8650352dd5" providerId="ADAL" clId="{C66083D2-FC5C-0545-90E0-A9B527654B88}" dt="2023-03-04T09:06:35.015" v="83" actId="1076"/>
          <ac:grpSpMkLst>
            <pc:docMk/>
            <pc:sldMk cId="2992252422" sldId="959"/>
            <ac:grpSpMk id="110" creationId="{7C7F4ACA-FB88-7239-75F0-11CDCE377687}"/>
          </ac:grpSpMkLst>
        </pc:grpChg>
        <pc:grpChg chg="mod">
          <ac:chgData name="QiuTian" userId="d059b521-ee81-481f-be34-ac8650352dd5" providerId="ADAL" clId="{C66083D2-FC5C-0545-90E0-A9B527654B88}" dt="2023-03-04T09:06:35.015" v="83" actId="1076"/>
          <ac:grpSpMkLst>
            <pc:docMk/>
            <pc:sldMk cId="2992252422" sldId="959"/>
            <ac:grpSpMk id="112" creationId="{1B5A5A6B-4E37-141E-1447-5F2F56D6F20F}"/>
          </ac:grpSpMkLst>
        </pc:grpChg>
        <pc:grpChg chg="add mod">
          <ac:chgData name="QiuTian" userId="d059b521-ee81-481f-be34-ac8650352dd5" providerId="ADAL" clId="{C66083D2-FC5C-0545-90E0-A9B527654B88}" dt="2023-03-04T09:06:35.015" v="83" actId="1076"/>
          <ac:grpSpMkLst>
            <pc:docMk/>
            <pc:sldMk cId="2992252422" sldId="959"/>
            <ac:grpSpMk id="119" creationId="{6319D782-A749-57C9-E924-A932A066E283}"/>
          </ac:grpSpMkLst>
        </pc:grpChg>
        <pc:grpChg chg="add mod">
          <ac:chgData name="QiuTian" userId="d059b521-ee81-481f-be34-ac8650352dd5" providerId="ADAL" clId="{C66083D2-FC5C-0545-90E0-A9B527654B88}" dt="2023-03-04T09:06:35.015" v="83" actId="1076"/>
          <ac:grpSpMkLst>
            <pc:docMk/>
            <pc:sldMk cId="2992252422" sldId="959"/>
            <ac:grpSpMk id="129" creationId="{0A6D5553-2735-2CDA-FDA9-00C149B3C51C}"/>
          </ac:grpSpMkLst>
        </pc:grpChg>
        <pc:grpChg chg="mod">
          <ac:chgData name="QiuTian" userId="d059b521-ee81-481f-be34-ac8650352dd5" providerId="ADAL" clId="{C66083D2-FC5C-0545-90E0-A9B527654B88}" dt="2023-03-04T09:06:35.015" v="83" actId="1076"/>
          <ac:grpSpMkLst>
            <pc:docMk/>
            <pc:sldMk cId="2992252422" sldId="959"/>
            <ac:grpSpMk id="131" creationId="{8FB352B5-7B41-E439-76E9-A3A6073ADD1C}"/>
          </ac:grpSpMkLst>
        </pc:grpChg>
        <pc:grpChg chg="add mod">
          <ac:chgData name="QiuTian" userId="d059b521-ee81-481f-be34-ac8650352dd5" providerId="ADAL" clId="{C66083D2-FC5C-0545-90E0-A9B527654B88}" dt="2023-03-04T09:06:35.015" v="83" actId="1076"/>
          <ac:grpSpMkLst>
            <pc:docMk/>
            <pc:sldMk cId="2992252422" sldId="959"/>
            <ac:grpSpMk id="138" creationId="{43C847BF-9E34-7C72-ADBB-477D85AB08E1}"/>
          </ac:grpSpMkLst>
        </pc:grpChg>
        <pc:grpChg chg="mod">
          <ac:chgData name="QiuTian" userId="d059b521-ee81-481f-be34-ac8650352dd5" providerId="ADAL" clId="{C66083D2-FC5C-0545-90E0-A9B527654B88}" dt="2023-03-04T09:06:35.015" v="83" actId="1076"/>
          <ac:grpSpMkLst>
            <pc:docMk/>
            <pc:sldMk cId="2992252422" sldId="959"/>
            <ac:grpSpMk id="140" creationId="{BA543065-19E1-E28B-4C0A-D927BB3552F1}"/>
          </ac:grpSpMkLst>
        </pc:grpChg>
        <pc:graphicFrameChg chg="add mod">
          <ac:chgData name="QiuTian" userId="d059b521-ee81-481f-be34-ac8650352dd5" providerId="ADAL" clId="{C66083D2-FC5C-0545-90E0-A9B527654B88}" dt="2023-03-04T09:06:35.015" v="83" actId="1076"/>
          <ac:graphicFrameMkLst>
            <pc:docMk/>
            <pc:sldMk cId="2992252422" sldId="959"/>
            <ac:graphicFrameMk id="78" creationId="{1FD866DD-5D42-E581-5594-9C2A91E5C5B8}"/>
          </ac:graphicFrameMkLst>
        </pc:graphicFrameChg>
        <pc:graphicFrameChg chg="add mod">
          <ac:chgData name="QiuTian" userId="d059b521-ee81-481f-be34-ac8650352dd5" providerId="ADAL" clId="{C66083D2-FC5C-0545-90E0-A9B527654B88}" dt="2023-03-04T09:06:35.015" v="83" actId="1076"/>
          <ac:graphicFrameMkLst>
            <pc:docMk/>
            <pc:sldMk cId="2992252422" sldId="959"/>
            <ac:graphicFrameMk id="79" creationId="{34ACE4FE-B8DB-7675-0191-A28C96D27EC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6" creationId="{33B86294-2F3C-A313-BBC4-B61F8C6C3FD3}"/>
          </ac:graphicFrameMkLst>
        </pc:graphicFrameChg>
        <pc:graphicFrameChg chg="mod">
          <ac:chgData name="QiuTian" userId="d059b521-ee81-481f-be34-ac8650352dd5" providerId="ADAL" clId="{C66083D2-FC5C-0545-90E0-A9B527654B88}" dt="2023-03-04T09:06:35.015" v="83" actId="1076"/>
          <ac:graphicFrameMkLst>
            <pc:docMk/>
            <pc:sldMk cId="2992252422" sldId="959"/>
            <ac:graphicFrameMk id="87" creationId="{BF5E7F77-5C0E-FC98-A32A-A6EB249CC259}"/>
          </ac:graphicFrameMkLst>
        </pc:graphicFrameChg>
      </pc:sldChg>
      <pc:sldChg chg="addSp delSp modSp add modAnim">
        <pc:chgData name="QiuTian" userId="d059b521-ee81-481f-be34-ac8650352dd5" providerId="ADAL" clId="{C66083D2-FC5C-0545-90E0-A9B527654B88}" dt="2023-03-04T09:10:18.362" v="126"/>
        <pc:sldMkLst>
          <pc:docMk/>
          <pc:sldMk cId="440201140" sldId="960"/>
        </pc:sldMkLst>
        <pc:spChg chg="add mod">
          <ac:chgData name="QiuTian" userId="d059b521-ee81-481f-be34-ac8650352dd5" providerId="ADAL" clId="{C66083D2-FC5C-0545-90E0-A9B527654B88}" dt="2023-03-04T09:10:18.362" v="126"/>
          <ac:spMkLst>
            <pc:docMk/>
            <pc:sldMk cId="440201140" sldId="960"/>
            <ac:spMk id="2" creationId="{90690DB2-839F-D2AE-37B6-67A90CA8A99B}"/>
          </ac:spMkLst>
        </pc:spChg>
        <pc:spChg chg="add mod">
          <ac:chgData name="QiuTian" userId="d059b521-ee81-481f-be34-ac8650352dd5" providerId="ADAL" clId="{C66083D2-FC5C-0545-90E0-A9B527654B88}" dt="2023-03-04T09:07:38.701" v="93" actId="1076"/>
          <ac:spMkLst>
            <pc:docMk/>
            <pc:sldMk cId="440201140" sldId="960"/>
            <ac:spMk id="4" creationId="{80F643F2-243B-A1BD-5C4E-325EBDEB1AD4}"/>
          </ac:spMkLst>
        </pc:spChg>
        <pc:spChg chg="add mod">
          <ac:chgData name="QiuTian" userId="d059b521-ee81-481f-be34-ac8650352dd5" providerId="ADAL" clId="{C66083D2-FC5C-0545-90E0-A9B527654B88}" dt="2023-03-04T09:07:38.701" v="93" actId="1076"/>
          <ac:spMkLst>
            <pc:docMk/>
            <pc:sldMk cId="440201140" sldId="960"/>
            <ac:spMk id="5" creationId="{DD1FD1EE-41CD-5E1D-ABE0-9D641AA69C30}"/>
          </ac:spMkLst>
        </pc:spChg>
        <pc:spChg chg="add mod">
          <ac:chgData name="QiuTian" userId="d059b521-ee81-481f-be34-ac8650352dd5" providerId="ADAL" clId="{C66083D2-FC5C-0545-90E0-A9B527654B88}" dt="2023-03-04T09:07:38.701" v="93" actId="1076"/>
          <ac:spMkLst>
            <pc:docMk/>
            <pc:sldMk cId="440201140" sldId="960"/>
            <ac:spMk id="6" creationId="{F469CDD4-2B69-91C2-4468-5423855ED66E}"/>
          </ac:spMkLst>
        </pc:spChg>
        <pc:spChg chg="add mod">
          <ac:chgData name="QiuTian" userId="d059b521-ee81-481f-be34-ac8650352dd5" providerId="ADAL" clId="{C66083D2-FC5C-0545-90E0-A9B527654B88}" dt="2023-03-04T09:07:38.701" v="93" actId="1076"/>
          <ac:spMkLst>
            <pc:docMk/>
            <pc:sldMk cId="440201140" sldId="960"/>
            <ac:spMk id="7" creationId="{9FA05C25-83A7-D5CF-BF99-9E15437B9DDA}"/>
          </ac:spMkLst>
        </pc:spChg>
        <pc:spChg chg="add mod">
          <ac:chgData name="QiuTian" userId="d059b521-ee81-481f-be34-ac8650352dd5" providerId="ADAL" clId="{C66083D2-FC5C-0545-90E0-A9B527654B88}" dt="2023-03-04T09:07:38.701" v="93" actId="1076"/>
          <ac:spMkLst>
            <pc:docMk/>
            <pc:sldMk cId="440201140" sldId="960"/>
            <ac:spMk id="8" creationId="{C1F28A25-A9BE-FD1B-2BA2-640CD4FCAFEE}"/>
          </ac:spMkLst>
        </pc:spChg>
        <pc:spChg chg="add mod">
          <ac:chgData name="QiuTian" userId="d059b521-ee81-481f-be34-ac8650352dd5" providerId="ADAL" clId="{C66083D2-FC5C-0545-90E0-A9B527654B88}" dt="2023-03-04T09:07:38.701" v="93" actId="1076"/>
          <ac:spMkLst>
            <pc:docMk/>
            <pc:sldMk cId="440201140" sldId="960"/>
            <ac:spMk id="9" creationId="{1E0AB79B-E73A-4786-843F-66E7A08F7DB7}"/>
          </ac:spMkLst>
        </pc:spChg>
        <pc:spChg chg="add mod">
          <ac:chgData name="QiuTian" userId="d059b521-ee81-481f-be34-ac8650352dd5" providerId="ADAL" clId="{C66083D2-FC5C-0545-90E0-A9B527654B88}" dt="2023-03-04T09:07:38.701" v="93" actId="1076"/>
          <ac:spMkLst>
            <pc:docMk/>
            <pc:sldMk cId="440201140" sldId="960"/>
            <ac:spMk id="10" creationId="{E7C0D6B1-54BE-0CBB-F9E7-2B385668D96F}"/>
          </ac:spMkLst>
        </pc:spChg>
        <pc:spChg chg="add mod">
          <ac:chgData name="QiuTian" userId="d059b521-ee81-481f-be34-ac8650352dd5" providerId="ADAL" clId="{C66083D2-FC5C-0545-90E0-A9B527654B88}" dt="2023-03-04T09:07:38.701" v="93" actId="1076"/>
          <ac:spMkLst>
            <pc:docMk/>
            <pc:sldMk cId="440201140" sldId="960"/>
            <ac:spMk id="11" creationId="{20D6BE40-763F-FBF6-EBB7-71C35F0DDAA5}"/>
          </ac:spMkLst>
        </pc:spChg>
        <pc:spChg chg="add mod">
          <ac:chgData name="QiuTian" userId="d059b521-ee81-481f-be34-ac8650352dd5" providerId="ADAL" clId="{C66083D2-FC5C-0545-90E0-A9B527654B88}" dt="2023-03-04T09:07:38.701" v="93" actId="1076"/>
          <ac:spMkLst>
            <pc:docMk/>
            <pc:sldMk cId="440201140" sldId="960"/>
            <ac:spMk id="12" creationId="{C30FA0D3-4BA1-A6CB-C9CD-F6D1031D8656}"/>
          </ac:spMkLst>
        </pc:spChg>
        <pc:spChg chg="del">
          <ac:chgData name="QiuTian" userId="d059b521-ee81-481f-be34-ac8650352dd5" providerId="ADAL" clId="{C66083D2-FC5C-0545-90E0-A9B527654B88}" dt="2023-03-04T09:09:57.208" v="123"/>
          <ac:spMkLst>
            <pc:docMk/>
            <pc:sldMk cId="440201140" sldId="960"/>
            <ac:spMk id="13" creationId="{134D13E0-F03C-10E0-2464-5D47BF394D00}"/>
          </ac:spMkLst>
        </pc:spChg>
        <pc:spChg chg="add mod">
          <ac:chgData name="QiuTian" userId="d059b521-ee81-481f-be34-ac8650352dd5" providerId="ADAL" clId="{C66083D2-FC5C-0545-90E0-A9B527654B88}" dt="2023-03-04T09:07:38.701" v="93" actId="1076"/>
          <ac:spMkLst>
            <pc:docMk/>
            <pc:sldMk cId="440201140" sldId="960"/>
            <ac:spMk id="14" creationId="{6E85C20A-C986-2CF4-D5A8-936186C5D3DB}"/>
          </ac:spMkLst>
        </pc:spChg>
        <pc:spChg chg="add mod">
          <ac:chgData name="QiuTian" userId="d059b521-ee81-481f-be34-ac8650352dd5" providerId="ADAL" clId="{C66083D2-FC5C-0545-90E0-A9B527654B88}" dt="2023-03-04T09:07:38.701" v="93" actId="1076"/>
          <ac:spMkLst>
            <pc:docMk/>
            <pc:sldMk cId="440201140" sldId="960"/>
            <ac:spMk id="15" creationId="{CD1DC2B6-EF6E-6F12-9B75-C443249C2B34}"/>
          </ac:spMkLst>
        </pc:spChg>
      </pc:sldChg>
      <pc:sldChg chg="addSp delSp modSp add modAnim">
        <pc:chgData name="QiuTian" userId="d059b521-ee81-481f-be34-ac8650352dd5" providerId="ADAL" clId="{C66083D2-FC5C-0545-90E0-A9B527654B88}" dt="2023-03-04T09:10:18.362" v="126"/>
        <pc:sldMkLst>
          <pc:docMk/>
          <pc:sldMk cId="4113849825" sldId="961"/>
        </pc:sldMkLst>
        <pc:spChg chg="add mod">
          <ac:chgData name="QiuTian" userId="d059b521-ee81-481f-be34-ac8650352dd5" providerId="ADAL" clId="{C66083D2-FC5C-0545-90E0-A9B527654B88}" dt="2023-03-04T09:10:18.362" v="126"/>
          <ac:spMkLst>
            <pc:docMk/>
            <pc:sldMk cId="4113849825" sldId="961"/>
            <ac:spMk id="2" creationId="{FFB024A3-7B87-BD6D-6BCA-31E8C5664729}"/>
          </ac:spMkLst>
        </pc:spChg>
        <pc:spChg chg="add mod">
          <ac:chgData name="QiuTian" userId="d059b521-ee81-481f-be34-ac8650352dd5" providerId="ADAL" clId="{C66083D2-FC5C-0545-90E0-A9B527654B88}" dt="2023-03-04T09:07:49.461" v="95" actId="1076"/>
          <ac:spMkLst>
            <pc:docMk/>
            <pc:sldMk cId="4113849825" sldId="961"/>
            <ac:spMk id="4" creationId="{41C41B28-11F4-27D4-DBDE-CC971AEB575D}"/>
          </ac:spMkLst>
        </pc:spChg>
        <pc:spChg chg="add mod">
          <ac:chgData name="QiuTian" userId="d059b521-ee81-481f-be34-ac8650352dd5" providerId="ADAL" clId="{C66083D2-FC5C-0545-90E0-A9B527654B88}" dt="2023-03-04T09:07:49.461" v="95" actId="1076"/>
          <ac:spMkLst>
            <pc:docMk/>
            <pc:sldMk cId="4113849825" sldId="961"/>
            <ac:spMk id="5" creationId="{512FC129-3946-DD0C-8CE7-72E6FD665CBD}"/>
          </ac:spMkLst>
        </pc:spChg>
        <pc:spChg chg="add mod">
          <ac:chgData name="QiuTian" userId="d059b521-ee81-481f-be34-ac8650352dd5" providerId="ADAL" clId="{C66083D2-FC5C-0545-90E0-A9B527654B88}" dt="2023-03-04T09:07:49.461" v="95" actId="1076"/>
          <ac:spMkLst>
            <pc:docMk/>
            <pc:sldMk cId="4113849825" sldId="961"/>
            <ac:spMk id="6" creationId="{75B8CF1E-2AE1-515F-03AC-C231438050AA}"/>
          </ac:spMkLst>
        </pc:spChg>
        <pc:spChg chg="add mod">
          <ac:chgData name="QiuTian" userId="d059b521-ee81-481f-be34-ac8650352dd5" providerId="ADAL" clId="{C66083D2-FC5C-0545-90E0-A9B527654B88}" dt="2023-03-04T09:07:49.461" v="95" actId="1076"/>
          <ac:spMkLst>
            <pc:docMk/>
            <pc:sldMk cId="4113849825" sldId="961"/>
            <ac:spMk id="7" creationId="{56BA3351-348B-3F5B-29F7-7434FA1294D3}"/>
          </ac:spMkLst>
        </pc:spChg>
        <pc:spChg chg="add mod">
          <ac:chgData name="QiuTian" userId="d059b521-ee81-481f-be34-ac8650352dd5" providerId="ADAL" clId="{C66083D2-FC5C-0545-90E0-A9B527654B88}" dt="2023-03-04T09:07:49.461" v="95" actId="1076"/>
          <ac:spMkLst>
            <pc:docMk/>
            <pc:sldMk cId="4113849825" sldId="961"/>
            <ac:spMk id="8" creationId="{11104BB5-A3C8-5227-C239-556B7B581DFE}"/>
          </ac:spMkLst>
        </pc:spChg>
        <pc:spChg chg="add mod">
          <ac:chgData name="QiuTian" userId="d059b521-ee81-481f-be34-ac8650352dd5" providerId="ADAL" clId="{C66083D2-FC5C-0545-90E0-A9B527654B88}" dt="2023-03-04T09:07:49.461" v="95" actId="1076"/>
          <ac:spMkLst>
            <pc:docMk/>
            <pc:sldMk cId="4113849825" sldId="961"/>
            <ac:spMk id="9" creationId="{CC0FC8A7-7C54-7C25-0FD1-084BDFD348D5}"/>
          </ac:spMkLst>
        </pc:spChg>
        <pc:spChg chg="add mod">
          <ac:chgData name="QiuTian" userId="d059b521-ee81-481f-be34-ac8650352dd5" providerId="ADAL" clId="{C66083D2-FC5C-0545-90E0-A9B527654B88}" dt="2023-03-04T09:07:49.461" v="95" actId="1076"/>
          <ac:spMkLst>
            <pc:docMk/>
            <pc:sldMk cId="4113849825" sldId="961"/>
            <ac:spMk id="10" creationId="{5571EEAF-9524-35FD-0CE4-2F0FA900F1AB}"/>
          </ac:spMkLst>
        </pc:spChg>
        <pc:spChg chg="add mod">
          <ac:chgData name="QiuTian" userId="d059b521-ee81-481f-be34-ac8650352dd5" providerId="ADAL" clId="{C66083D2-FC5C-0545-90E0-A9B527654B88}" dt="2023-03-04T09:07:49.461" v="95" actId="1076"/>
          <ac:spMkLst>
            <pc:docMk/>
            <pc:sldMk cId="4113849825" sldId="961"/>
            <ac:spMk id="11" creationId="{DF0DECB8-BD0F-DD60-44E2-F503F293212B}"/>
          </ac:spMkLst>
        </pc:spChg>
        <pc:spChg chg="add mod">
          <ac:chgData name="QiuTian" userId="d059b521-ee81-481f-be34-ac8650352dd5" providerId="ADAL" clId="{C66083D2-FC5C-0545-90E0-A9B527654B88}" dt="2023-03-04T09:07:49.461" v="95" actId="1076"/>
          <ac:spMkLst>
            <pc:docMk/>
            <pc:sldMk cId="4113849825" sldId="961"/>
            <ac:spMk id="12" creationId="{043AB3DA-C1CE-ED15-7DA5-9E1BED2D7756}"/>
          </ac:spMkLst>
        </pc:spChg>
        <pc:spChg chg="del">
          <ac:chgData name="QiuTian" userId="d059b521-ee81-481f-be34-ac8650352dd5" providerId="ADAL" clId="{C66083D2-FC5C-0545-90E0-A9B527654B88}" dt="2023-03-04T09:09:57.208" v="123"/>
          <ac:spMkLst>
            <pc:docMk/>
            <pc:sldMk cId="4113849825" sldId="961"/>
            <ac:spMk id="13" creationId="{134D13E0-F03C-10E0-2464-5D47BF394D00}"/>
          </ac:spMkLst>
        </pc:spChg>
        <pc:spChg chg="add mod">
          <ac:chgData name="QiuTian" userId="d059b521-ee81-481f-be34-ac8650352dd5" providerId="ADAL" clId="{C66083D2-FC5C-0545-90E0-A9B527654B88}" dt="2023-03-04T09:07:49.461" v="95" actId="1076"/>
          <ac:spMkLst>
            <pc:docMk/>
            <pc:sldMk cId="4113849825" sldId="961"/>
            <ac:spMk id="14" creationId="{7E1ADFBC-9FC4-6415-B834-F4F65AC30D3F}"/>
          </ac:spMkLst>
        </pc:spChg>
        <pc:spChg chg="add mod">
          <ac:chgData name="QiuTian" userId="d059b521-ee81-481f-be34-ac8650352dd5" providerId="ADAL" clId="{C66083D2-FC5C-0545-90E0-A9B527654B88}" dt="2023-03-04T09:07:49.461" v="95" actId="1076"/>
          <ac:spMkLst>
            <pc:docMk/>
            <pc:sldMk cId="4113849825" sldId="961"/>
            <ac:spMk id="15" creationId="{1FFB93E1-7383-5AEB-B6CA-6B810D7532BC}"/>
          </ac:spMkLst>
        </pc:spChg>
        <pc:spChg chg="add mod">
          <ac:chgData name="QiuTian" userId="d059b521-ee81-481f-be34-ac8650352dd5" providerId="ADAL" clId="{C66083D2-FC5C-0545-90E0-A9B527654B88}" dt="2023-03-04T09:07:49.461" v="95" actId="1076"/>
          <ac:spMkLst>
            <pc:docMk/>
            <pc:sldMk cId="4113849825" sldId="961"/>
            <ac:spMk id="16" creationId="{6A54A85E-D3A9-205D-C600-A878A73BCEB8}"/>
          </ac:spMkLst>
        </pc:spChg>
      </pc:sldChg>
      <pc:sldChg chg="addSp delSp modSp add modAnim">
        <pc:chgData name="QiuTian" userId="d059b521-ee81-481f-be34-ac8650352dd5" providerId="ADAL" clId="{C66083D2-FC5C-0545-90E0-A9B527654B88}" dt="2023-03-04T09:10:18.362" v="126"/>
        <pc:sldMkLst>
          <pc:docMk/>
          <pc:sldMk cId="2132946334" sldId="962"/>
        </pc:sldMkLst>
        <pc:spChg chg="add mod">
          <ac:chgData name="QiuTian" userId="d059b521-ee81-481f-be34-ac8650352dd5" providerId="ADAL" clId="{C66083D2-FC5C-0545-90E0-A9B527654B88}" dt="2023-03-04T09:10:18.362" v="126"/>
          <ac:spMkLst>
            <pc:docMk/>
            <pc:sldMk cId="2132946334" sldId="962"/>
            <ac:spMk id="2" creationId="{721CA22F-389E-DD9C-C192-7DE5A4F196C0}"/>
          </ac:spMkLst>
        </pc:spChg>
        <pc:spChg chg="add mod">
          <ac:chgData name="QiuTian" userId="d059b521-ee81-481f-be34-ac8650352dd5" providerId="ADAL" clId="{C66083D2-FC5C-0545-90E0-A9B527654B88}" dt="2023-03-04T09:07:59.263" v="97" actId="1076"/>
          <ac:spMkLst>
            <pc:docMk/>
            <pc:sldMk cId="2132946334" sldId="962"/>
            <ac:spMk id="4" creationId="{C6765352-FBA5-2E97-153D-78AE7532B258}"/>
          </ac:spMkLst>
        </pc:spChg>
        <pc:spChg chg="add mod">
          <ac:chgData name="QiuTian" userId="d059b521-ee81-481f-be34-ac8650352dd5" providerId="ADAL" clId="{C66083D2-FC5C-0545-90E0-A9B527654B88}" dt="2023-03-04T09:07:59.263" v="97" actId="1076"/>
          <ac:spMkLst>
            <pc:docMk/>
            <pc:sldMk cId="2132946334" sldId="962"/>
            <ac:spMk id="5" creationId="{3C2C0592-F667-FB75-8024-DCAE3DFE66D5}"/>
          </ac:spMkLst>
        </pc:spChg>
        <pc:spChg chg="add mod">
          <ac:chgData name="QiuTian" userId="d059b521-ee81-481f-be34-ac8650352dd5" providerId="ADAL" clId="{C66083D2-FC5C-0545-90E0-A9B527654B88}" dt="2023-03-04T09:07:59.263" v="97" actId="1076"/>
          <ac:spMkLst>
            <pc:docMk/>
            <pc:sldMk cId="2132946334" sldId="962"/>
            <ac:spMk id="6" creationId="{A69EF7F2-88DE-3770-21B6-49C0A55CB606}"/>
          </ac:spMkLst>
        </pc:spChg>
        <pc:spChg chg="add mod">
          <ac:chgData name="QiuTian" userId="d059b521-ee81-481f-be34-ac8650352dd5" providerId="ADAL" clId="{C66083D2-FC5C-0545-90E0-A9B527654B88}" dt="2023-03-04T09:07:59.263" v="97" actId="1076"/>
          <ac:spMkLst>
            <pc:docMk/>
            <pc:sldMk cId="2132946334" sldId="962"/>
            <ac:spMk id="7" creationId="{F8EB0D06-EE85-0E50-B249-C98982C085D2}"/>
          </ac:spMkLst>
        </pc:spChg>
        <pc:spChg chg="add mod">
          <ac:chgData name="QiuTian" userId="d059b521-ee81-481f-be34-ac8650352dd5" providerId="ADAL" clId="{C66083D2-FC5C-0545-90E0-A9B527654B88}" dt="2023-03-04T09:07:59.263" v="97" actId="1076"/>
          <ac:spMkLst>
            <pc:docMk/>
            <pc:sldMk cId="2132946334" sldId="962"/>
            <ac:spMk id="8" creationId="{EBB87D5B-AD06-B24A-4E4E-AC2A970EE276}"/>
          </ac:spMkLst>
        </pc:spChg>
        <pc:spChg chg="add mod">
          <ac:chgData name="QiuTian" userId="d059b521-ee81-481f-be34-ac8650352dd5" providerId="ADAL" clId="{C66083D2-FC5C-0545-90E0-A9B527654B88}" dt="2023-03-04T09:07:59.263" v="97" actId="1076"/>
          <ac:spMkLst>
            <pc:docMk/>
            <pc:sldMk cId="2132946334" sldId="962"/>
            <ac:spMk id="9" creationId="{162E2D66-89F7-15DB-DDB6-B5DC163D6A04}"/>
          </ac:spMkLst>
        </pc:spChg>
        <pc:spChg chg="add mod">
          <ac:chgData name="QiuTian" userId="d059b521-ee81-481f-be34-ac8650352dd5" providerId="ADAL" clId="{C66083D2-FC5C-0545-90E0-A9B527654B88}" dt="2023-03-04T09:07:59.263" v="97" actId="1076"/>
          <ac:spMkLst>
            <pc:docMk/>
            <pc:sldMk cId="2132946334" sldId="962"/>
            <ac:spMk id="10" creationId="{D1766038-3EDD-20AD-0936-1E32F0627579}"/>
          </ac:spMkLst>
        </pc:spChg>
        <pc:spChg chg="add mod">
          <ac:chgData name="QiuTian" userId="d059b521-ee81-481f-be34-ac8650352dd5" providerId="ADAL" clId="{C66083D2-FC5C-0545-90E0-A9B527654B88}" dt="2023-03-04T09:07:59.263" v="97" actId="1076"/>
          <ac:spMkLst>
            <pc:docMk/>
            <pc:sldMk cId="2132946334" sldId="962"/>
            <ac:spMk id="11" creationId="{9D53777A-678A-4DFA-2B0E-9B384D7DC503}"/>
          </ac:spMkLst>
        </pc:spChg>
        <pc:spChg chg="del">
          <ac:chgData name="QiuTian" userId="d059b521-ee81-481f-be34-ac8650352dd5" providerId="ADAL" clId="{C66083D2-FC5C-0545-90E0-A9B527654B88}" dt="2023-03-04T09:09:57.208" v="123"/>
          <ac:spMkLst>
            <pc:docMk/>
            <pc:sldMk cId="2132946334" sldId="962"/>
            <ac:spMk id="13" creationId="{134D13E0-F03C-10E0-2464-5D47BF394D00}"/>
          </ac:spMkLst>
        </pc:spChg>
      </pc:sldChg>
      <pc:sldChg chg="addSp delSp modSp add modAnim">
        <pc:chgData name="QiuTian" userId="d059b521-ee81-481f-be34-ac8650352dd5" providerId="ADAL" clId="{C66083D2-FC5C-0545-90E0-A9B527654B88}" dt="2023-03-06T08:27:03.055" v="1484" actId="14100"/>
        <pc:sldMkLst>
          <pc:docMk/>
          <pc:sldMk cId="2722603013" sldId="963"/>
        </pc:sldMkLst>
        <pc:spChg chg="add mod">
          <ac:chgData name="QiuTian" userId="d059b521-ee81-481f-be34-ac8650352dd5" providerId="ADAL" clId="{C66083D2-FC5C-0545-90E0-A9B527654B88}" dt="2023-03-04T09:10:18.362" v="126"/>
          <ac:spMkLst>
            <pc:docMk/>
            <pc:sldMk cId="2722603013" sldId="963"/>
            <ac:spMk id="2" creationId="{1847A871-6888-B26B-64B5-FEF123CD8148}"/>
          </ac:spMkLst>
        </pc:spChg>
        <pc:spChg chg="add mod">
          <ac:chgData name="QiuTian" userId="d059b521-ee81-481f-be34-ac8650352dd5" providerId="ADAL" clId="{C66083D2-FC5C-0545-90E0-A9B527654B88}" dt="2023-03-04T09:08:11.337" v="99" actId="1076"/>
          <ac:spMkLst>
            <pc:docMk/>
            <pc:sldMk cId="2722603013" sldId="963"/>
            <ac:spMk id="4" creationId="{232A268C-BDA8-EB4A-A80C-DF11A57CF588}"/>
          </ac:spMkLst>
        </pc:spChg>
        <pc:spChg chg="mod">
          <ac:chgData name="QiuTian" userId="d059b521-ee81-481f-be34-ac8650352dd5" providerId="ADAL" clId="{C66083D2-FC5C-0545-90E0-A9B527654B88}" dt="2023-03-04T09:08:11.337" v="99" actId="1076"/>
          <ac:spMkLst>
            <pc:docMk/>
            <pc:sldMk cId="2722603013" sldId="963"/>
            <ac:spMk id="6" creationId="{DA83D2E8-BED5-DBAB-C6FA-6AD64E8246A3}"/>
          </ac:spMkLst>
        </pc:spChg>
        <pc:spChg chg="mod">
          <ac:chgData name="QiuTian" userId="d059b521-ee81-481f-be34-ac8650352dd5" providerId="ADAL" clId="{C66083D2-FC5C-0545-90E0-A9B527654B88}" dt="2023-03-04T09:08:11.337" v="99" actId="1076"/>
          <ac:spMkLst>
            <pc:docMk/>
            <pc:sldMk cId="2722603013" sldId="963"/>
            <ac:spMk id="7" creationId="{D79BA534-9363-320C-CA21-DAC7ABF7F7DA}"/>
          </ac:spMkLst>
        </pc:spChg>
        <pc:spChg chg="mod">
          <ac:chgData name="QiuTian" userId="d059b521-ee81-481f-be34-ac8650352dd5" providerId="ADAL" clId="{C66083D2-FC5C-0545-90E0-A9B527654B88}" dt="2023-03-04T09:08:11.337" v="99" actId="1076"/>
          <ac:spMkLst>
            <pc:docMk/>
            <pc:sldMk cId="2722603013" sldId="963"/>
            <ac:spMk id="8" creationId="{4D83FA57-25ED-DB3D-C60C-673A14E20838}"/>
          </ac:spMkLst>
        </pc:spChg>
        <pc:spChg chg="mod">
          <ac:chgData name="QiuTian" userId="d059b521-ee81-481f-be34-ac8650352dd5" providerId="ADAL" clId="{C66083D2-FC5C-0545-90E0-A9B527654B88}" dt="2023-03-04T09:08:11.337" v="99" actId="1076"/>
          <ac:spMkLst>
            <pc:docMk/>
            <pc:sldMk cId="2722603013" sldId="963"/>
            <ac:spMk id="9" creationId="{4E9BE1B7-39C4-7787-D058-9E1112F9976D}"/>
          </ac:spMkLst>
        </pc:spChg>
        <pc:spChg chg="mod">
          <ac:chgData name="QiuTian" userId="d059b521-ee81-481f-be34-ac8650352dd5" providerId="ADAL" clId="{C66083D2-FC5C-0545-90E0-A9B527654B88}" dt="2023-03-04T09:08:11.337" v="99" actId="1076"/>
          <ac:spMkLst>
            <pc:docMk/>
            <pc:sldMk cId="2722603013" sldId="963"/>
            <ac:spMk id="10" creationId="{FAF003FA-41BD-5393-3097-3743C8A1C0DC}"/>
          </ac:spMkLst>
        </pc:spChg>
        <pc:spChg chg="mod">
          <ac:chgData name="QiuTian" userId="d059b521-ee81-481f-be34-ac8650352dd5" providerId="ADAL" clId="{C66083D2-FC5C-0545-90E0-A9B527654B88}" dt="2023-03-04T09:08:11.337" v="99" actId="1076"/>
          <ac:spMkLst>
            <pc:docMk/>
            <pc:sldMk cId="2722603013" sldId="963"/>
            <ac:spMk id="11" creationId="{8EBDFB36-22EF-6C55-BB20-9CCC26E73FC2}"/>
          </ac:spMkLst>
        </pc:spChg>
        <pc:spChg chg="mod">
          <ac:chgData name="QiuTian" userId="d059b521-ee81-481f-be34-ac8650352dd5" providerId="ADAL" clId="{C66083D2-FC5C-0545-90E0-A9B527654B88}" dt="2023-03-04T09:08:11.337" v="99" actId="1076"/>
          <ac:spMkLst>
            <pc:docMk/>
            <pc:sldMk cId="2722603013" sldId="963"/>
            <ac:spMk id="12" creationId="{D24DD027-62DB-AAB3-C83C-3EF53A8947FD}"/>
          </ac:spMkLst>
        </pc:spChg>
        <pc:spChg chg="del">
          <ac:chgData name="QiuTian" userId="d059b521-ee81-481f-be34-ac8650352dd5" providerId="ADAL" clId="{C66083D2-FC5C-0545-90E0-A9B527654B88}" dt="2023-03-04T09:09:57.208" v="123"/>
          <ac:spMkLst>
            <pc:docMk/>
            <pc:sldMk cId="2722603013" sldId="963"/>
            <ac:spMk id="13" creationId="{134D13E0-F03C-10E0-2464-5D47BF394D00}"/>
          </ac:spMkLst>
        </pc:spChg>
        <pc:spChg chg="mod">
          <ac:chgData name="QiuTian" userId="d059b521-ee81-481f-be34-ac8650352dd5" providerId="ADAL" clId="{C66083D2-FC5C-0545-90E0-A9B527654B88}" dt="2023-03-04T09:08:11.337" v="99" actId="1076"/>
          <ac:spMkLst>
            <pc:docMk/>
            <pc:sldMk cId="2722603013" sldId="963"/>
            <ac:spMk id="14" creationId="{01CE3248-CA9E-B1ED-7EE2-71718DDD820E}"/>
          </ac:spMkLst>
        </pc:spChg>
        <pc:spChg chg="mod">
          <ac:chgData name="QiuTian" userId="d059b521-ee81-481f-be34-ac8650352dd5" providerId="ADAL" clId="{C66083D2-FC5C-0545-90E0-A9B527654B88}" dt="2023-03-04T09:08:11.337" v="99" actId="1076"/>
          <ac:spMkLst>
            <pc:docMk/>
            <pc:sldMk cId="2722603013" sldId="963"/>
            <ac:spMk id="15" creationId="{6F52CF7F-3866-F4DE-ADC3-0C4DCB0F187E}"/>
          </ac:spMkLst>
        </pc:spChg>
        <pc:spChg chg="mod">
          <ac:chgData name="QiuTian" userId="d059b521-ee81-481f-be34-ac8650352dd5" providerId="ADAL" clId="{C66083D2-FC5C-0545-90E0-A9B527654B88}" dt="2023-03-04T09:08:11.337" v="99" actId="1076"/>
          <ac:spMkLst>
            <pc:docMk/>
            <pc:sldMk cId="2722603013" sldId="963"/>
            <ac:spMk id="16" creationId="{96EE0DDD-3D81-A228-B486-57A3BD6365FD}"/>
          </ac:spMkLst>
        </pc:spChg>
        <pc:spChg chg="mod">
          <ac:chgData name="QiuTian" userId="d059b521-ee81-481f-be34-ac8650352dd5" providerId="ADAL" clId="{C66083D2-FC5C-0545-90E0-A9B527654B88}" dt="2023-03-04T09:08:11.337" v="99" actId="1076"/>
          <ac:spMkLst>
            <pc:docMk/>
            <pc:sldMk cId="2722603013" sldId="963"/>
            <ac:spMk id="17" creationId="{BFDBE525-3AA8-E6C3-80E8-AACC1236E52D}"/>
          </ac:spMkLst>
        </pc:spChg>
        <pc:spChg chg="mod">
          <ac:chgData name="QiuTian" userId="d059b521-ee81-481f-be34-ac8650352dd5" providerId="ADAL" clId="{C66083D2-FC5C-0545-90E0-A9B527654B88}" dt="2023-03-04T09:08:11.337" v="99" actId="1076"/>
          <ac:spMkLst>
            <pc:docMk/>
            <pc:sldMk cId="2722603013" sldId="963"/>
            <ac:spMk id="18" creationId="{61F25AE3-AE38-DD15-56BF-41C7AC7058A7}"/>
          </ac:spMkLst>
        </pc:spChg>
        <pc:spChg chg="mod">
          <ac:chgData name="QiuTian" userId="d059b521-ee81-481f-be34-ac8650352dd5" providerId="ADAL" clId="{C66083D2-FC5C-0545-90E0-A9B527654B88}" dt="2023-03-04T09:08:11.337" v="99" actId="1076"/>
          <ac:spMkLst>
            <pc:docMk/>
            <pc:sldMk cId="2722603013" sldId="963"/>
            <ac:spMk id="19" creationId="{847D2260-4450-A7A0-26C7-6716E62279DC}"/>
          </ac:spMkLst>
        </pc:spChg>
        <pc:spChg chg="mod">
          <ac:chgData name="QiuTian" userId="d059b521-ee81-481f-be34-ac8650352dd5" providerId="ADAL" clId="{C66083D2-FC5C-0545-90E0-A9B527654B88}" dt="2023-03-04T09:08:11.337" v="99" actId="1076"/>
          <ac:spMkLst>
            <pc:docMk/>
            <pc:sldMk cId="2722603013" sldId="963"/>
            <ac:spMk id="20" creationId="{8C85B39D-6299-A6E7-3146-FE709042504F}"/>
          </ac:spMkLst>
        </pc:spChg>
        <pc:spChg chg="mod">
          <ac:chgData name="QiuTian" userId="d059b521-ee81-481f-be34-ac8650352dd5" providerId="ADAL" clId="{C66083D2-FC5C-0545-90E0-A9B527654B88}" dt="2023-03-04T09:08:11.337" v="99" actId="1076"/>
          <ac:spMkLst>
            <pc:docMk/>
            <pc:sldMk cId="2722603013" sldId="963"/>
            <ac:spMk id="21" creationId="{736589BD-26EA-3161-BD65-38B0D75DCBD5}"/>
          </ac:spMkLst>
        </pc:spChg>
        <pc:spChg chg="mod">
          <ac:chgData name="QiuTian" userId="d059b521-ee81-481f-be34-ac8650352dd5" providerId="ADAL" clId="{C66083D2-FC5C-0545-90E0-A9B527654B88}" dt="2023-03-04T09:08:11.337" v="99" actId="1076"/>
          <ac:spMkLst>
            <pc:docMk/>
            <pc:sldMk cId="2722603013" sldId="963"/>
            <ac:spMk id="22" creationId="{98160063-2048-7C13-EBB5-D31B3C89CE26}"/>
          </ac:spMkLst>
        </pc:spChg>
        <pc:spChg chg="mod">
          <ac:chgData name="QiuTian" userId="d059b521-ee81-481f-be34-ac8650352dd5" providerId="ADAL" clId="{C66083D2-FC5C-0545-90E0-A9B527654B88}" dt="2023-03-04T09:08:11.337" v="99" actId="1076"/>
          <ac:spMkLst>
            <pc:docMk/>
            <pc:sldMk cId="2722603013" sldId="963"/>
            <ac:spMk id="23" creationId="{DD2741AC-A24E-3ADE-9F3A-F9AEC394F17E}"/>
          </ac:spMkLst>
        </pc:spChg>
        <pc:spChg chg="mod">
          <ac:chgData name="QiuTian" userId="d059b521-ee81-481f-be34-ac8650352dd5" providerId="ADAL" clId="{C66083D2-FC5C-0545-90E0-A9B527654B88}" dt="2023-03-04T09:08:11.337" v="99" actId="1076"/>
          <ac:spMkLst>
            <pc:docMk/>
            <pc:sldMk cId="2722603013" sldId="963"/>
            <ac:spMk id="24" creationId="{4C4FF0CD-0823-C573-DC0D-001A7B32D50D}"/>
          </ac:spMkLst>
        </pc:spChg>
        <pc:spChg chg="mod">
          <ac:chgData name="QiuTian" userId="d059b521-ee81-481f-be34-ac8650352dd5" providerId="ADAL" clId="{C66083D2-FC5C-0545-90E0-A9B527654B88}" dt="2023-03-04T09:08:11.337" v="99" actId="1076"/>
          <ac:spMkLst>
            <pc:docMk/>
            <pc:sldMk cId="2722603013" sldId="963"/>
            <ac:spMk id="25" creationId="{9FB853A4-A1C0-B7C1-9B63-C3AC5924AC0B}"/>
          </ac:spMkLst>
        </pc:spChg>
        <pc:spChg chg="mod">
          <ac:chgData name="QiuTian" userId="d059b521-ee81-481f-be34-ac8650352dd5" providerId="ADAL" clId="{C66083D2-FC5C-0545-90E0-A9B527654B88}" dt="2023-03-04T09:08:11.337" v="99" actId="1076"/>
          <ac:spMkLst>
            <pc:docMk/>
            <pc:sldMk cId="2722603013" sldId="963"/>
            <ac:spMk id="26" creationId="{EB8419FB-19AE-D576-4904-2E3F66870989}"/>
          </ac:spMkLst>
        </pc:spChg>
        <pc:spChg chg="mod">
          <ac:chgData name="QiuTian" userId="d059b521-ee81-481f-be34-ac8650352dd5" providerId="ADAL" clId="{C66083D2-FC5C-0545-90E0-A9B527654B88}" dt="2023-03-04T09:08:11.337" v="99" actId="1076"/>
          <ac:spMkLst>
            <pc:docMk/>
            <pc:sldMk cId="2722603013" sldId="963"/>
            <ac:spMk id="27" creationId="{06530F87-FE94-80A1-1DA7-FE7113A42D98}"/>
          </ac:spMkLst>
        </pc:spChg>
        <pc:spChg chg="mod">
          <ac:chgData name="QiuTian" userId="d059b521-ee81-481f-be34-ac8650352dd5" providerId="ADAL" clId="{C66083D2-FC5C-0545-90E0-A9B527654B88}" dt="2023-03-04T09:08:11.337" v="99" actId="1076"/>
          <ac:spMkLst>
            <pc:docMk/>
            <pc:sldMk cId="2722603013" sldId="963"/>
            <ac:spMk id="28" creationId="{40522ACB-81BA-2DFE-4A97-27DCA0E8B235}"/>
          </ac:spMkLst>
        </pc:spChg>
        <pc:spChg chg="mod">
          <ac:chgData name="QiuTian" userId="d059b521-ee81-481f-be34-ac8650352dd5" providerId="ADAL" clId="{C66083D2-FC5C-0545-90E0-A9B527654B88}" dt="2023-03-04T09:08:11.337" v="99" actId="1076"/>
          <ac:spMkLst>
            <pc:docMk/>
            <pc:sldMk cId="2722603013" sldId="963"/>
            <ac:spMk id="29" creationId="{C5D542C8-A5DB-F763-2BE2-51E3E206B13A}"/>
          </ac:spMkLst>
        </pc:spChg>
        <pc:spChg chg="mod">
          <ac:chgData name="QiuTian" userId="d059b521-ee81-481f-be34-ac8650352dd5" providerId="ADAL" clId="{C66083D2-FC5C-0545-90E0-A9B527654B88}" dt="2023-03-04T09:08:11.337" v="99" actId="1076"/>
          <ac:spMkLst>
            <pc:docMk/>
            <pc:sldMk cId="2722603013" sldId="963"/>
            <ac:spMk id="30" creationId="{5184B103-F273-3865-78B7-5420007AD207}"/>
          </ac:spMkLst>
        </pc:spChg>
        <pc:spChg chg="mod">
          <ac:chgData name="QiuTian" userId="d059b521-ee81-481f-be34-ac8650352dd5" providerId="ADAL" clId="{C66083D2-FC5C-0545-90E0-A9B527654B88}" dt="2023-03-04T09:08:11.337" v="99" actId="1076"/>
          <ac:spMkLst>
            <pc:docMk/>
            <pc:sldMk cId="2722603013" sldId="963"/>
            <ac:spMk id="31" creationId="{536128E7-1BEA-455B-FCC4-BFC08A5D1DAD}"/>
          </ac:spMkLst>
        </pc:spChg>
        <pc:spChg chg="mod">
          <ac:chgData name="QiuTian" userId="d059b521-ee81-481f-be34-ac8650352dd5" providerId="ADAL" clId="{C66083D2-FC5C-0545-90E0-A9B527654B88}" dt="2023-03-04T09:08:11.337" v="99" actId="1076"/>
          <ac:spMkLst>
            <pc:docMk/>
            <pc:sldMk cId="2722603013" sldId="963"/>
            <ac:spMk id="32" creationId="{9165210C-E950-7A45-28ED-E1E21ADF5D53}"/>
          </ac:spMkLst>
        </pc:spChg>
        <pc:spChg chg="mod">
          <ac:chgData name="QiuTian" userId="d059b521-ee81-481f-be34-ac8650352dd5" providerId="ADAL" clId="{C66083D2-FC5C-0545-90E0-A9B527654B88}" dt="2023-03-04T09:08:11.337" v="99" actId="1076"/>
          <ac:spMkLst>
            <pc:docMk/>
            <pc:sldMk cId="2722603013" sldId="963"/>
            <ac:spMk id="33" creationId="{5BE61B5E-DBD8-254A-04CD-FA3AFC83F2F3}"/>
          </ac:spMkLst>
        </pc:spChg>
        <pc:spChg chg="mod">
          <ac:chgData name="QiuTian" userId="d059b521-ee81-481f-be34-ac8650352dd5" providerId="ADAL" clId="{C66083D2-FC5C-0545-90E0-A9B527654B88}" dt="2023-03-04T09:08:11.337" v="99" actId="1076"/>
          <ac:spMkLst>
            <pc:docMk/>
            <pc:sldMk cId="2722603013" sldId="963"/>
            <ac:spMk id="34" creationId="{5CA55175-1752-E38C-66EC-01BE46BFC306}"/>
          </ac:spMkLst>
        </pc:spChg>
        <pc:spChg chg="mod">
          <ac:chgData name="QiuTian" userId="d059b521-ee81-481f-be34-ac8650352dd5" providerId="ADAL" clId="{C66083D2-FC5C-0545-90E0-A9B527654B88}" dt="2023-03-04T09:08:11.337" v="99" actId="1076"/>
          <ac:spMkLst>
            <pc:docMk/>
            <pc:sldMk cId="2722603013" sldId="963"/>
            <ac:spMk id="35" creationId="{57E6FFFE-F5DB-FE6F-107E-5C369D67E661}"/>
          </ac:spMkLst>
        </pc:spChg>
        <pc:spChg chg="mod">
          <ac:chgData name="QiuTian" userId="d059b521-ee81-481f-be34-ac8650352dd5" providerId="ADAL" clId="{C66083D2-FC5C-0545-90E0-A9B527654B88}" dt="2023-03-04T09:08:11.337" v="99" actId="1076"/>
          <ac:spMkLst>
            <pc:docMk/>
            <pc:sldMk cId="2722603013" sldId="963"/>
            <ac:spMk id="37" creationId="{DADC5877-5E44-29EF-53C2-5F51DAC14364}"/>
          </ac:spMkLst>
        </pc:spChg>
        <pc:spChg chg="mod">
          <ac:chgData name="QiuTian" userId="d059b521-ee81-481f-be34-ac8650352dd5" providerId="ADAL" clId="{C66083D2-FC5C-0545-90E0-A9B527654B88}" dt="2023-03-04T09:08:11.337" v="99" actId="1076"/>
          <ac:spMkLst>
            <pc:docMk/>
            <pc:sldMk cId="2722603013" sldId="963"/>
            <ac:spMk id="38" creationId="{D0D5C986-7840-C7D9-75CA-9105547121F5}"/>
          </ac:spMkLst>
        </pc:spChg>
        <pc:spChg chg="mod">
          <ac:chgData name="QiuTian" userId="d059b521-ee81-481f-be34-ac8650352dd5" providerId="ADAL" clId="{C66083D2-FC5C-0545-90E0-A9B527654B88}" dt="2023-03-04T09:08:11.337" v="99" actId="1076"/>
          <ac:spMkLst>
            <pc:docMk/>
            <pc:sldMk cId="2722603013" sldId="963"/>
            <ac:spMk id="39" creationId="{99E2EB0B-5556-3D49-C072-2A52AB3297A1}"/>
          </ac:spMkLst>
        </pc:spChg>
        <pc:spChg chg="mod">
          <ac:chgData name="QiuTian" userId="d059b521-ee81-481f-be34-ac8650352dd5" providerId="ADAL" clId="{C66083D2-FC5C-0545-90E0-A9B527654B88}" dt="2023-03-04T09:08:11.337" v="99" actId="1076"/>
          <ac:spMkLst>
            <pc:docMk/>
            <pc:sldMk cId="2722603013" sldId="963"/>
            <ac:spMk id="40" creationId="{A30F270B-E1B9-2C08-337B-B5501AFB9A70}"/>
          </ac:spMkLst>
        </pc:spChg>
        <pc:spChg chg="mod">
          <ac:chgData name="QiuTian" userId="d059b521-ee81-481f-be34-ac8650352dd5" providerId="ADAL" clId="{C66083D2-FC5C-0545-90E0-A9B527654B88}" dt="2023-03-04T09:08:11.337" v="99" actId="1076"/>
          <ac:spMkLst>
            <pc:docMk/>
            <pc:sldMk cId="2722603013" sldId="963"/>
            <ac:spMk id="41" creationId="{D419D940-606A-F820-BC8A-064BBC21F768}"/>
          </ac:spMkLst>
        </pc:spChg>
        <pc:spChg chg="mod">
          <ac:chgData name="QiuTian" userId="d059b521-ee81-481f-be34-ac8650352dd5" providerId="ADAL" clId="{C66083D2-FC5C-0545-90E0-A9B527654B88}" dt="2023-03-04T09:08:11.337" v="99" actId="1076"/>
          <ac:spMkLst>
            <pc:docMk/>
            <pc:sldMk cId="2722603013" sldId="963"/>
            <ac:spMk id="42" creationId="{1F390045-6BD4-9D2A-11C5-9E7318E8ECCE}"/>
          </ac:spMkLst>
        </pc:spChg>
        <pc:spChg chg="mod">
          <ac:chgData name="QiuTian" userId="d059b521-ee81-481f-be34-ac8650352dd5" providerId="ADAL" clId="{C66083D2-FC5C-0545-90E0-A9B527654B88}" dt="2023-03-04T09:08:11.337" v="99" actId="1076"/>
          <ac:spMkLst>
            <pc:docMk/>
            <pc:sldMk cId="2722603013" sldId="963"/>
            <ac:spMk id="43" creationId="{098CFECB-9A17-DE2F-EA06-4A7760C6B9FD}"/>
          </ac:spMkLst>
        </pc:spChg>
        <pc:spChg chg="mod">
          <ac:chgData name="QiuTian" userId="d059b521-ee81-481f-be34-ac8650352dd5" providerId="ADAL" clId="{C66083D2-FC5C-0545-90E0-A9B527654B88}" dt="2023-03-04T09:08:11.337" v="99" actId="1076"/>
          <ac:spMkLst>
            <pc:docMk/>
            <pc:sldMk cId="2722603013" sldId="963"/>
            <ac:spMk id="44" creationId="{EAC714F5-4245-B635-759B-9AA45DE88294}"/>
          </ac:spMkLst>
        </pc:spChg>
        <pc:spChg chg="mod">
          <ac:chgData name="QiuTian" userId="d059b521-ee81-481f-be34-ac8650352dd5" providerId="ADAL" clId="{C66083D2-FC5C-0545-90E0-A9B527654B88}" dt="2023-03-04T09:08:11.337" v="99" actId="1076"/>
          <ac:spMkLst>
            <pc:docMk/>
            <pc:sldMk cId="2722603013" sldId="963"/>
            <ac:spMk id="45" creationId="{180B8872-5F33-6E4C-3362-BFADC649A781}"/>
          </ac:spMkLst>
        </pc:spChg>
        <pc:spChg chg="mod">
          <ac:chgData name="QiuTian" userId="d059b521-ee81-481f-be34-ac8650352dd5" providerId="ADAL" clId="{C66083D2-FC5C-0545-90E0-A9B527654B88}" dt="2023-03-04T09:08:11.337" v="99" actId="1076"/>
          <ac:spMkLst>
            <pc:docMk/>
            <pc:sldMk cId="2722603013" sldId="963"/>
            <ac:spMk id="46" creationId="{5A53374A-F551-5B72-F593-3FCF980691F1}"/>
          </ac:spMkLst>
        </pc:spChg>
        <pc:spChg chg="mod">
          <ac:chgData name="QiuTian" userId="d059b521-ee81-481f-be34-ac8650352dd5" providerId="ADAL" clId="{C66083D2-FC5C-0545-90E0-A9B527654B88}" dt="2023-03-04T09:08:11.337" v="99" actId="1076"/>
          <ac:spMkLst>
            <pc:docMk/>
            <pc:sldMk cId="2722603013" sldId="963"/>
            <ac:spMk id="47" creationId="{1523E566-7BFB-1732-6A7D-B67C7F162E3A}"/>
          </ac:spMkLst>
        </pc:spChg>
        <pc:spChg chg="mod">
          <ac:chgData name="QiuTian" userId="d059b521-ee81-481f-be34-ac8650352dd5" providerId="ADAL" clId="{C66083D2-FC5C-0545-90E0-A9B527654B88}" dt="2023-03-04T09:08:11.337" v="99" actId="1076"/>
          <ac:spMkLst>
            <pc:docMk/>
            <pc:sldMk cId="2722603013" sldId="963"/>
            <ac:spMk id="49" creationId="{6D36339B-A812-14B0-433E-68C3AD7DCF62}"/>
          </ac:spMkLst>
        </pc:spChg>
        <pc:spChg chg="mod">
          <ac:chgData name="QiuTian" userId="d059b521-ee81-481f-be34-ac8650352dd5" providerId="ADAL" clId="{C66083D2-FC5C-0545-90E0-A9B527654B88}" dt="2023-03-04T09:08:11.337" v="99" actId="1076"/>
          <ac:spMkLst>
            <pc:docMk/>
            <pc:sldMk cId="2722603013" sldId="963"/>
            <ac:spMk id="50" creationId="{7FB19F25-6CCE-C247-AB5D-2EC4B4B80AD6}"/>
          </ac:spMkLst>
        </pc:spChg>
        <pc:spChg chg="mod">
          <ac:chgData name="QiuTian" userId="d059b521-ee81-481f-be34-ac8650352dd5" providerId="ADAL" clId="{C66083D2-FC5C-0545-90E0-A9B527654B88}" dt="2023-03-04T09:08:11.337" v="99" actId="1076"/>
          <ac:spMkLst>
            <pc:docMk/>
            <pc:sldMk cId="2722603013" sldId="963"/>
            <ac:spMk id="51" creationId="{E97F0A02-0822-606A-0E0D-823A66B4B725}"/>
          </ac:spMkLst>
        </pc:spChg>
        <pc:spChg chg="mod">
          <ac:chgData name="QiuTian" userId="d059b521-ee81-481f-be34-ac8650352dd5" providerId="ADAL" clId="{C66083D2-FC5C-0545-90E0-A9B527654B88}" dt="2023-03-04T09:08:11.337" v="99" actId="1076"/>
          <ac:spMkLst>
            <pc:docMk/>
            <pc:sldMk cId="2722603013" sldId="963"/>
            <ac:spMk id="52" creationId="{062686FB-2082-E5BA-DBC6-9FFF910FA5C7}"/>
          </ac:spMkLst>
        </pc:spChg>
        <pc:spChg chg="mod">
          <ac:chgData name="QiuTian" userId="d059b521-ee81-481f-be34-ac8650352dd5" providerId="ADAL" clId="{C66083D2-FC5C-0545-90E0-A9B527654B88}" dt="2023-03-04T09:08:11.337" v="99" actId="1076"/>
          <ac:spMkLst>
            <pc:docMk/>
            <pc:sldMk cId="2722603013" sldId="963"/>
            <ac:spMk id="53" creationId="{0762E833-C47E-A1AC-A15B-C30052F272DF}"/>
          </ac:spMkLst>
        </pc:spChg>
        <pc:spChg chg="mod">
          <ac:chgData name="QiuTian" userId="d059b521-ee81-481f-be34-ac8650352dd5" providerId="ADAL" clId="{C66083D2-FC5C-0545-90E0-A9B527654B88}" dt="2023-03-04T09:08:11.337" v="99" actId="1076"/>
          <ac:spMkLst>
            <pc:docMk/>
            <pc:sldMk cId="2722603013" sldId="963"/>
            <ac:spMk id="54" creationId="{86F0BFE8-00CC-BFDA-1A4A-32ECD41B153D}"/>
          </ac:spMkLst>
        </pc:spChg>
        <pc:spChg chg="mod">
          <ac:chgData name="QiuTian" userId="d059b521-ee81-481f-be34-ac8650352dd5" providerId="ADAL" clId="{C66083D2-FC5C-0545-90E0-A9B527654B88}" dt="2023-03-04T09:08:11.337" v="99" actId="1076"/>
          <ac:spMkLst>
            <pc:docMk/>
            <pc:sldMk cId="2722603013" sldId="963"/>
            <ac:spMk id="55" creationId="{11DDCF37-F43B-E797-3B00-F28D073529B9}"/>
          </ac:spMkLst>
        </pc:spChg>
        <pc:spChg chg="add mod">
          <ac:chgData name="QiuTian" userId="d059b521-ee81-481f-be34-ac8650352dd5" providerId="ADAL" clId="{C66083D2-FC5C-0545-90E0-A9B527654B88}" dt="2023-03-04T09:08:11.337" v="99" actId="1076"/>
          <ac:spMkLst>
            <pc:docMk/>
            <pc:sldMk cId="2722603013" sldId="963"/>
            <ac:spMk id="56" creationId="{C65BC792-5837-5284-0440-8BC328BA77C1}"/>
          </ac:spMkLst>
        </pc:spChg>
        <pc:spChg chg="mod">
          <ac:chgData name="QiuTian" userId="d059b521-ee81-481f-be34-ac8650352dd5" providerId="ADAL" clId="{C66083D2-FC5C-0545-90E0-A9B527654B88}" dt="2023-03-04T09:08:11.337" v="99" actId="1076"/>
          <ac:spMkLst>
            <pc:docMk/>
            <pc:sldMk cId="2722603013" sldId="963"/>
            <ac:spMk id="62" creationId="{CE93C7BE-8DFA-D35B-A7D0-3551FF9F942F}"/>
          </ac:spMkLst>
        </pc:spChg>
        <pc:spChg chg="mod">
          <ac:chgData name="QiuTian" userId="d059b521-ee81-481f-be34-ac8650352dd5" providerId="ADAL" clId="{C66083D2-FC5C-0545-90E0-A9B527654B88}" dt="2023-03-04T09:08:11.337" v="99" actId="1076"/>
          <ac:spMkLst>
            <pc:docMk/>
            <pc:sldMk cId="2722603013" sldId="963"/>
            <ac:spMk id="63" creationId="{F4504245-830C-108A-6BD7-BF2F34835F3C}"/>
          </ac:spMkLst>
        </pc:spChg>
        <pc:spChg chg="mod">
          <ac:chgData name="QiuTian" userId="d059b521-ee81-481f-be34-ac8650352dd5" providerId="ADAL" clId="{C66083D2-FC5C-0545-90E0-A9B527654B88}" dt="2023-03-04T09:08:11.337" v="99" actId="1076"/>
          <ac:spMkLst>
            <pc:docMk/>
            <pc:sldMk cId="2722603013" sldId="963"/>
            <ac:spMk id="64" creationId="{E1C9BF08-374E-3269-DE6C-F0A7B4D0AC00}"/>
          </ac:spMkLst>
        </pc:spChg>
        <pc:spChg chg="mod">
          <ac:chgData name="QiuTian" userId="d059b521-ee81-481f-be34-ac8650352dd5" providerId="ADAL" clId="{C66083D2-FC5C-0545-90E0-A9B527654B88}" dt="2023-03-04T09:08:11.337" v="99" actId="1076"/>
          <ac:spMkLst>
            <pc:docMk/>
            <pc:sldMk cId="2722603013" sldId="963"/>
            <ac:spMk id="65" creationId="{7F71CF03-64B1-8C84-4F84-B87C9EA19053}"/>
          </ac:spMkLst>
        </pc:spChg>
        <pc:spChg chg="mod">
          <ac:chgData name="QiuTian" userId="d059b521-ee81-481f-be34-ac8650352dd5" providerId="ADAL" clId="{C66083D2-FC5C-0545-90E0-A9B527654B88}" dt="2023-03-04T09:08:11.337" v="99" actId="1076"/>
          <ac:spMkLst>
            <pc:docMk/>
            <pc:sldMk cId="2722603013" sldId="963"/>
            <ac:spMk id="66" creationId="{F9D4B1D8-8BAF-DCF3-B9E9-F6BFF720E02B}"/>
          </ac:spMkLst>
        </pc:spChg>
        <pc:spChg chg="mod">
          <ac:chgData name="QiuTian" userId="d059b521-ee81-481f-be34-ac8650352dd5" providerId="ADAL" clId="{C66083D2-FC5C-0545-90E0-A9B527654B88}" dt="2023-03-04T09:08:11.337" v="99" actId="1076"/>
          <ac:spMkLst>
            <pc:docMk/>
            <pc:sldMk cId="2722603013" sldId="963"/>
            <ac:spMk id="67" creationId="{2FA5357C-C8C4-2160-FBD2-2515625DA7E9}"/>
          </ac:spMkLst>
        </pc:spChg>
        <pc:spChg chg="mod">
          <ac:chgData name="QiuTian" userId="d059b521-ee81-481f-be34-ac8650352dd5" providerId="ADAL" clId="{C66083D2-FC5C-0545-90E0-A9B527654B88}" dt="2023-03-04T09:08:11.337" v="99" actId="1076"/>
          <ac:spMkLst>
            <pc:docMk/>
            <pc:sldMk cId="2722603013" sldId="963"/>
            <ac:spMk id="68" creationId="{982C0B5D-1FF6-60C6-B964-DBB466A692AD}"/>
          </ac:spMkLst>
        </pc:spChg>
        <pc:spChg chg="mod">
          <ac:chgData name="QiuTian" userId="d059b521-ee81-481f-be34-ac8650352dd5" providerId="ADAL" clId="{C66083D2-FC5C-0545-90E0-A9B527654B88}" dt="2023-03-04T09:08:11.337" v="99" actId="1076"/>
          <ac:spMkLst>
            <pc:docMk/>
            <pc:sldMk cId="2722603013" sldId="963"/>
            <ac:spMk id="69" creationId="{4BD97961-8826-041A-C217-832283D84ABC}"/>
          </ac:spMkLst>
        </pc:spChg>
        <pc:spChg chg="mod">
          <ac:chgData name="QiuTian" userId="d059b521-ee81-481f-be34-ac8650352dd5" providerId="ADAL" clId="{C66083D2-FC5C-0545-90E0-A9B527654B88}" dt="2023-03-04T09:08:11.337" v="99" actId="1076"/>
          <ac:spMkLst>
            <pc:docMk/>
            <pc:sldMk cId="2722603013" sldId="963"/>
            <ac:spMk id="70" creationId="{44FF3B29-A3A1-2D50-6C62-A0BB43B7BCBE}"/>
          </ac:spMkLst>
        </pc:spChg>
        <pc:spChg chg="mod">
          <ac:chgData name="QiuTian" userId="d059b521-ee81-481f-be34-ac8650352dd5" providerId="ADAL" clId="{C66083D2-FC5C-0545-90E0-A9B527654B88}" dt="2023-03-04T09:08:11.337" v="99" actId="1076"/>
          <ac:spMkLst>
            <pc:docMk/>
            <pc:sldMk cId="2722603013" sldId="963"/>
            <ac:spMk id="71" creationId="{BEDC2970-45D3-E263-72F1-54B83F411C98}"/>
          </ac:spMkLst>
        </pc:spChg>
        <pc:spChg chg="mod">
          <ac:chgData name="QiuTian" userId="d059b521-ee81-481f-be34-ac8650352dd5" providerId="ADAL" clId="{C66083D2-FC5C-0545-90E0-A9B527654B88}" dt="2023-03-04T09:08:11.337" v="99" actId="1076"/>
          <ac:spMkLst>
            <pc:docMk/>
            <pc:sldMk cId="2722603013" sldId="963"/>
            <ac:spMk id="72" creationId="{79F9BF35-CDAB-52DD-085B-08C1F172B13B}"/>
          </ac:spMkLst>
        </pc:spChg>
        <pc:spChg chg="mod">
          <ac:chgData name="QiuTian" userId="d059b521-ee81-481f-be34-ac8650352dd5" providerId="ADAL" clId="{C66083D2-FC5C-0545-90E0-A9B527654B88}" dt="2023-03-04T09:08:11.337" v="99" actId="1076"/>
          <ac:spMkLst>
            <pc:docMk/>
            <pc:sldMk cId="2722603013" sldId="963"/>
            <ac:spMk id="73" creationId="{36B971D0-C4D6-AF9F-8E1C-B8513DF0A206}"/>
          </ac:spMkLst>
        </pc:spChg>
        <pc:spChg chg="mod">
          <ac:chgData name="QiuTian" userId="d059b521-ee81-481f-be34-ac8650352dd5" providerId="ADAL" clId="{C66083D2-FC5C-0545-90E0-A9B527654B88}" dt="2023-03-04T09:08:11.337" v="99" actId="1076"/>
          <ac:spMkLst>
            <pc:docMk/>
            <pc:sldMk cId="2722603013" sldId="963"/>
            <ac:spMk id="75" creationId="{48F3F56B-7EC5-1187-0DD4-42F675F45A12}"/>
          </ac:spMkLst>
        </pc:spChg>
        <pc:spChg chg="mod">
          <ac:chgData name="QiuTian" userId="d059b521-ee81-481f-be34-ac8650352dd5" providerId="ADAL" clId="{C66083D2-FC5C-0545-90E0-A9B527654B88}" dt="2023-03-04T09:08:11.337" v="99" actId="1076"/>
          <ac:spMkLst>
            <pc:docMk/>
            <pc:sldMk cId="2722603013" sldId="963"/>
            <ac:spMk id="76" creationId="{49B0D947-5837-02CA-E647-E9D7F5ADC776}"/>
          </ac:spMkLst>
        </pc:spChg>
        <pc:spChg chg="mod">
          <ac:chgData name="QiuTian" userId="d059b521-ee81-481f-be34-ac8650352dd5" providerId="ADAL" clId="{C66083D2-FC5C-0545-90E0-A9B527654B88}" dt="2023-03-04T09:08:11.337" v="99" actId="1076"/>
          <ac:spMkLst>
            <pc:docMk/>
            <pc:sldMk cId="2722603013" sldId="963"/>
            <ac:spMk id="77" creationId="{161788F1-B9D2-ED28-AF75-11F92747018F}"/>
          </ac:spMkLst>
        </pc:spChg>
        <pc:spChg chg="mod">
          <ac:chgData name="QiuTian" userId="d059b521-ee81-481f-be34-ac8650352dd5" providerId="ADAL" clId="{C66083D2-FC5C-0545-90E0-A9B527654B88}" dt="2023-03-04T09:08:11.337" v="99" actId="1076"/>
          <ac:spMkLst>
            <pc:docMk/>
            <pc:sldMk cId="2722603013" sldId="963"/>
            <ac:spMk id="78" creationId="{215D8B12-FC57-4BE1-183C-F02E22F689A0}"/>
          </ac:spMkLst>
        </pc:spChg>
        <pc:spChg chg="mod">
          <ac:chgData name="QiuTian" userId="d059b521-ee81-481f-be34-ac8650352dd5" providerId="ADAL" clId="{C66083D2-FC5C-0545-90E0-A9B527654B88}" dt="2023-03-04T09:08:11.337" v="99" actId="1076"/>
          <ac:spMkLst>
            <pc:docMk/>
            <pc:sldMk cId="2722603013" sldId="963"/>
            <ac:spMk id="79" creationId="{ABB5FEB1-1178-FEDD-6E53-18A6EE930981}"/>
          </ac:spMkLst>
        </pc:spChg>
        <pc:spChg chg="mod">
          <ac:chgData name="QiuTian" userId="d059b521-ee81-481f-be34-ac8650352dd5" providerId="ADAL" clId="{C66083D2-FC5C-0545-90E0-A9B527654B88}" dt="2023-03-04T09:08:11.337" v="99" actId="1076"/>
          <ac:spMkLst>
            <pc:docMk/>
            <pc:sldMk cId="2722603013" sldId="963"/>
            <ac:spMk id="80" creationId="{11790841-0D17-2740-200F-BF1CF61F295D}"/>
          </ac:spMkLst>
        </pc:spChg>
        <pc:spChg chg="mod">
          <ac:chgData name="QiuTian" userId="d059b521-ee81-481f-be34-ac8650352dd5" providerId="ADAL" clId="{C66083D2-FC5C-0545-90E0-A9B527654B88}" dt="2023-03-04T09:08:11.337" v="99" actId="1076"/>
          <ac:spMkLst>
            <pc:docMk/>
            <pc:sldMk cId="2722603013" sldId="963"/>
            <ac:spMk id="81" creationId="{C9F07B83-31B7-6A5A-2711-10B410C8FB36}"/>
          </ac:spMkLst>
        </pc:spChg>
        <pc:spChg chg="mod">
          <ac:chgData name="QiuTian" userId="d059b521-ee81-481f-be34-ac8650352dd5" providerId="ADAL" clId="{C66083D2-FC5C-0545-90E0-A9B527654B88}" dt="2023-03-04T09:08:11.337" v="99" actId="1076"/>
          <ac:spMkLst>
            <pc:docMk/>
            <pc:sldMk cId="2722603013" sldId="963"/>
            <ac:spMk id="82" creationId="{D6747A9A-6D16-6887-4DF7-6072E9A1C565}"/>
          </ac:spMkLst>
        </pc:spChg>
        <pc:spChg chg="mod">
          <ac:chgData name="QiuTian" userId="d059b521-ee81-481f-be34-ac8650352dd5" providerId="ADAL" clId="{C66083D2-FC5C-0545-90E0-A9B527654B88}" dt="2023-03-04T09:08:11.337" v="99" actId="1076"/>
          <ac:spMkLst>
            <pc:docMk/>
            <pc:sldMk cId="2722603013" sldId="963"/>
            <ac:spMk id="83" creationId="{482ADF29-A86A-DA73-E77B-BD1D47B2369E}"/>
          </ac:spMkLst>
        </pc:spChg>
        <pc:spChg chg="mod">
          <ac:chgData name="QiuTian" userId="d059b521-ee81-481f-be34-ac8650352dd5" providerId="ADAL" clId="{C66083D2-FC5C-0545-90E0-A9B527654B88}" dt="2023-03-04T09:08:11.337" v="99" actId="1076"/>
          <ac:spMkLst>
            <pc:docMk/>
            <pc:sldMk cId="2722603013" sldId="963"/>
            <ac:spMk id="84" creationId="{476DAE36-A187-16E5-8EA5-8A66307449E2}"/>
          </ac:spMkLst>
        </pc:spChg>
        <pc:spChg chg="mod">
          <ac:chgData name="QiuTian" userId="d059b521-ee81-481f-be34-ac8650352dd5" providerId="ADAL" clId="{C66083D2-FC5C-0545-90E0-A9B527654B88}" dt="2023-03-04T09:08:11.337" v="99" actId="1076"/>
          <ac:spMkLst>
            <pc:docMk/>
            <pc:sldMk cId="2722603013" sldId="963"/>
            <ac:spMk id="85" creationId="{052B278F-6234-0BA1-FF45-4736D380A675}"/>
          </ac:spMkLst>
        </pc:spChg>
        <pc:spChg chg="mod">
          <ac:chgData name="QiuTian" userId="d059b521-ee81-481f-be34-ac8650352dd5" providerId="ADAL" clId="{C66083D2-FC5C-0545-90E0-A9B527654B88}" dt="2023-03-04T09:08:11.337" v="99" actId="1076"/>
          <ac:spMkLst>
            <pc:docMk/>
            <pc:sldMk cId="2722603013" sldId="963"/>
            <ac:spMk id="86" creationId="{CB8279DC-04C8-53D5-827D-18CBAE5AF249}"/>
          </ac:spMkLst>
        </pc:spChg>
        <pc:spChg chg="mod">
          <ac:chgData name="QiuTian" userId="d059b521-ee81-481f-be34-ac8650352dd5" providerId="ADAL" clId="{C66083D2-FC5C-0545-90E0-A9B527654B88}" dt="2023-03-04T09:08:11.337" v="99" actId="1076"/>
          <ac:spMkLst>
            <pc:docMk/>
            <pc:sldMk cId="2722603013" sldId="963"/>
            <ac:spMk id="87" creationId="{6E315261-66CC-A2EE-238B-616A587FFAC5}"/>
          </ac:spMkLst>
        </pc:spChg>
        <pc:spChg chg="mod">
          <ac:chgData name="QiuTian" userId="d059b521-ee81-481f-be34-ac8650352dd5" providerId="ADAL" clId="{C66083D2-FC5C-0545-90E0-A9B527654B88}" dt="2023-03-04T09:08:11.337" v="99" actId="1076"/>
          <ac:spMkLst>
            <pc:docMk/>
            <pc:sldMk cId="2722603013" sldId="963"/>
            <ac:spMk id="88" creationId="{094509DE-861C-FF01-5B56-E0BA289E02CC}"/>
          </ac:spMkLst>
        </pc:spChg>
        <pc:spChg chg="mod">
          <ac:chgData name="QiuTian" userId="d059b521-ee81-481f-be34-ac8650352dd5" providerId="ADAL" clId="{C66083D2-FC5C-0545-90E0-A9B527654B88}" dt="2023-03-04T09:08:11.337" v="99" actId="1076"/>
          <ac:spMkLst>
            <pc:docMk/>
            <pc:sldMk cId="2722603013" sldId="963"/>
            <ac:spMk id="89" creationId="{45642765-9833-D0EE-EAC3-ABCF6EDDB313}"/>
          </ac:spMkLst>
        </pc:spChg>
        <pc:spChg chg="mod">
          <ac:chgData name="QiuTian" userId="d059b521-ee81-481f-be34-ac8650352dd5" providerId="ADAL" clId="{C66083D2-FC5C-0545-90E0-A9B527654B88}" dt="2023-03-04T09:08:11.337" v="99" actId="1076"/>
          <ac:spMkLst>
            <pc:docMk/>
            <pc:sldMk cId="2722603013" sldId="963"/>
            <ac:spMk id="90" creationId="{9C0A8D00-6649-1EB6-C1DB-DFF397128362}"/>
          </ac:spMkLst>
        </pc:spChg>
        <pc:spChg chg="mod">
          <ac:chgData name="QiuTian" userId="d059b521-ee81-481f-be34-ac8650352dd5" providerId="ADAL" clId="{C66083D2-FC5C-0545-90E0-A9B527654B88}" dt="2023-03-04T09:08:11.337" v="99" actId="1076"/>
          <ac:spMkLst>
            <pc:docMk/>
            <pc:sldMk cId="2722603013" sldId="963"/>
            <ac:spMk id="91" creationId="{71F25C4A-E5F2-DE93-4136-B29610683C73}"/>
          </ac:spMkLst>
        </pc:spChg>
        <pc:spChg chg="mod">
          <ac:chgData name="QiuTian" userId="d059b521-ee81-481f-be34-ac8650352dd5" providerId="ADAL" clId="{C66083D2-FC5C-0545-90E0-A9B527654B88}" dt="2023-03-04T09:08:11.337" v="99" actId="1076"/>
          <ac:spMkLst>
            <pc:docMk/>
            <pc:sldMk cId="2722603013" sldId="963"/>
            <ac:spMk id="92" creationId="{B46D60B0-ED9B-D4D9-9DF9-C8024A77862C}"/>
          </ac:spMkLst>
        </pc:spChg>
        <pc:spChg chg="mod">
          <ac:chgData name="QiuTian" userId="d059b521-ee81-481f-be34-ac8650352dd5" providerId="ADAL" clId="{C66083D2-FC5C-0545-90E0-A9B527654B88}" dt="2023-03-04T09:08:11.337" v="99" actId="1076"/>
          <ac:spMkLst>
            <pc:docMk/>
            <pc:sldMk cId="2722603013" sldId="963"/>
            <ac:spMk id="93" creationId="{E5D0385F-1296-C11B-BAFB-F1610D65B603}"/>
          </ac:spMkLst>
        </pc:spChg>
        <pc:spChg chg="mod">
          <ac:chgData name="QiuTian" userId="d059b521-ee81-481f-be34-ac8650352dd5" providerId="ADAL" clId="{C66083D2-FC5C-0545-90E0-A9B527654B88}" dt="2023-03-04T09:08:11.337" v="99" actId="1076"/>
          <ac:spMkLst>
            <pc:docMk/>
            <pc:sldMk cId="2722603013" sldId="963"/>
            <ac:spMk id="94" creationId="{FD4E96EB-035B-5D53-8B5C-2C785DA43957}"/>
          </ac:spMkLst>
        </pc:spChg>
        <pc:spChg chg="mod">
          <ac:chgData name="QiuTian" userId="d059b521-ee81-481f-be34-ac8650352dd5" providerId="ADAL" clId="{C66083D2-FC5C-0545-90E0-A9B527654B88}" dt="2023-03-04T09:08:11.337" v="99" actId="1076"/>
          <ac:spMkLst>
            <pc:docMk/>
            <pc:sldMk cId="2722603013" sldId="963"/>
            <ac:spMk id="95" creationId="{DEC610A9-F5A0-AB6C-2165-C9DD6DC23128}"/>
          </ac:spMkLst>
        </pc:spChg>
        <pc:spChg chg="mod">
          <ac:chgData name="QiuTian" userId="d059b521-ee81-481f-be34-ac8650352dd5" providerId="ADAL" clId="{C66083D2-FC5C-0545-90E0-A9B527654B88}" dt="2023-03-04T09:08:11.337" v="99" actId="1076"/>
          <ac:spMkLst>
            <pc:docMk/>
            <pc:sldMk cId="2722603013" sldId="963"/>
            <ac:spMk id="96" creationId="{D8D01243-9040-07A4-EDB5-8B49149C18CC}"/>
          </ac:spMkLst>
        </pc:spChg>
        <pc:spChg chg="mod">
          <ac:chgData name="QiuTian" userId="d059b521-ee81-481f-be34-ac8650352dd5" providerId="ADAL" clId="{C66083D2-FC5C-0545-90E0-A9B527654B88}" dt="2023-03-04T09:08:11.337" v="99" actId="1076"/>
          <ac:spMkLst>
            <pc:docMk/>
            <pc:sldMk cId="2722603013" sldId="963"/>
            <ac:spMk id="97" creationId="{2F09E4AB-3097-A0BD-5477-6C83C7FD7F83}"/>
          </ac:spMkLst>
        </pc:spChg>
        <pc:spChg chg="mod">
          <ac:chgData name="QiuTian" userId="d059b521-ee81-481f-be34-ac8650352dd5" providerId="ADAL" clId="{C66083D2-FC5C-0545-90E0-A9B527654B88}" dt="2023-03-04T09:08:11.337" v="99" actId="1076"/>
          <ac:spMkLst>
            <pc:docMk/>
            <pc:sldMk cId="2722603013" sldId="963"/>
            <ac:spMk id="98" creationId="{058A21DF-593C-D609-F77C-78FEA374F81E}"/>
          </ac:spMkLst>
        </pc:spChg>
        <pc:spChg chg="mod">
          <ac:chgData name="QiuTian" userId="d059b521-ee81-481f-be34-ac8650352dd5" providerId="ADAL" clId="{C66083D2-FC5C-0545-90E0-A9B527654B88}" dt="2023-03-04T09:08:11.337" v="99" actId="1076"/>
          <ac:spMkLst>
            <pc:docMk/>
            <pc:sldMk cId="2722603013" sldId="963"/>
            <ac:spMk id="99" creationId="{8A891DEF-C852-AF2C-2749-8F5269A14236}"/>
          </ac:spMkLst>
        </pc:spChg>
        <pc:spChg chg="mod">
          <ac:chgData name="QiuTian" userId="d059b521-ee81-481f-be34-ac8650352dd5" providerId="ADAL" clId="{C66083D2-FC5C-0545-90E0-A9B527654B88}" dt="2023-03-04T09:08:11.337" v="99" actId="1076"/>
          <ac:spMkLst>
            <pc:docMk/>
            <pc:sldMk cId="2722603013" sldId="963"/>
            <ac:spMk id="100" creationId="{5C23F9A2-4602-7463-7FE8-0A4E7D3F58A9}"/>
          </ac:spMkLst>
        </pc:spChg>
        <pc:spChg chg="mod">
          <ac:chgData name="QiuTian" userId="d059b521-ee81-481f-be34-ac8650352dd5" providerId="ADAL" clId="{C66083D2-FC5C-0545-90E0-A9B527654B88}" dt="2023-03-04T09:08:11.337" v="99" actId="1076"/>
          <ac:spMkLst>
            <pc:docMk/>
            <pc:sldMk cId="2722603013" sldId="963"/>
            <ac:spMk id="101" creationId="{06D15FDD-8CFA-D9E0-E7A4-F600322EB507}"/>
          </ac:spMkLst>
        </pc:spChg>
        <pc:spChg chg="mod">
          <ac:chgData name="QiuTian" userId="d059b521-ee81-481f-be34-ac8650352dd5" providerId="ADAL" clId="{C66083D2-FC5C-0545-90E0-A9B527654B88}" dt="2023-03-04T09:08:11.337" v="99" actId="1076"/>
          <ac:spMkLst>
            <pc:docMk/>
            <pc:sldMk cId="2722603013" sldId="963"/>
            <ac:spMk id="102" creationId="{EF262FE4-B549-02C7-3A5E-35E9564659C7}"/>
          </ac:spMkLst>
        </pc:spChg>
        <pc:spChg chg="mod">
          <ac:chgData name="QiuTian" userId="d059b521-ee81-481f-be34-ac8650352dd5" providerId="ADAL" clId="{C66083D2-FC5C-0545-90E0-A9B527654B88}" dt="2023-03-04T09:08:11.337" v="99" actId="1076"/>
          <ac:spMkLst>
            <pc:docMk/>
            <pc:sldMk cId="2722603013" sldId="963"/>
            <ac:spMk id="103" creationId="{112630CE-D388-02BE-756A-5C4C706A4365}"/>
          </ac:spMkLst>
        </pc:spChg>
        <pc:spChg chg="mod">
          <ac:chgData name="QiuTian" userId="d059b521-ee81-481f-be34-ac8650352dd5" providerId="ADAL" clId="{C66083D2-FC5C-0545-90E0-A9B527654B88}" dt="2023-03-04T09:08:11.337" v="99" actId="1076"/>
          <ac:spMkLst>
            <pc:docMk/>
            <pc:sldMk cId="2722603013" sldId="963"/>
            <ac:spMk id="107" creationId="{8C4E4B5A-0E29-25CA-0E64-D3A909CF13C5}"/>
          </ac:spMkLst>
        </pc:spChg>
        <pc:spChg chg="mod">
          <ac:chgData name="QiuTian" userId="d059b521-ee81-481f-be34-ac8650352dd5" providerId="ADAL" clId="{C66083D2-FC5C-0545-90E0-A9B527654B88}" dt="2023-03-04T09:08:11.337" v="99" actId="1076"/>
          <ac:spMkLst>
            <pc:docMk/>
            <pc:sldMk cId="2722603013" sldId="963"/>
            <ac:spMk id="108" creationId="{2D86E6CB-4001-E21C-8383-C76010F247AB}"/>
          </ac:spMkLst>
        </pc:spChg>
        <pc:spChg chg="mod">
          <ac:chgData name="QiuTian" userId="d059b521-ee81-481f-be34-ac8650352dd5" providerId="ADAL" clId="{C66083D2-FC5C-0545-90E0-A9B527654B88}" dt="2023-03-04T09:08:11.337" v="99" actId="1076"/>
          <ac:spMkLst>
            <pc:docMk/>
            <pc:sldMk cId="2722603013" sldId="963"/>
            <ac:spMk id="109" creationId="{950FB20D-07AB-87D0-5CF4-A782129CFA61}"/>
          </ac:spMkLst>
        </pc:spChg>
        <pc:spChg chg="mod">
          <ac:chgData name="QiuTian" userId="d059b521-ee81-481f-be34-ac8650352dd5" providerId="ADAL" clId="{C66083D2-FC5C-0545-90E0-A9B527654B88}" dt="2023-03-04T09:08:11.337" v="99" actId="1076"/>
          <ac:spMkLst>
            <pc:docMk/>
            <pc:sldMk cId="2722603013" sldId="963"/>
            <ac:spMk id="110" creationId="{25F3E971-59CE-E8BB-B8F8-173E8A25100B}"/>
          </ac:spMkLst>
        </pc:spChg>
        <pc:spChg chg="mod">
          <ac:chgData name="QiuTian" userId="d059b521-ee81-481f-be34-ac8650352dd5" providerId="ADAL" clId="{C66083D2-FC5C-0545-90E0-A9B527654B88}" dt="2023-03-04T09:08:11.337" v="99" actId="1076"/>
          <ac:spMkLst>
            <pc:docMk/>
            <pc:sldMk cId="2722603013" sldId="963"/>
            <ac:spMk id="111" creationId="{6C9ABB06-D768-18EB-A801-30736118219A}"/>
          </ac:spMkLst>
        </pc:spChg>
        <pc:spChg chg="mod">
          <ac:chgData name="QiuTian" userId="d059b521-ee81-481f-be34-ac8650352dd5" providerId="ADAL" clId="{C66083D2-FC5C-0545-90E0-A9B527654B88}" dt="2023-03-04T09:08:11.337" v="99" actId="1076"/>
          <ac:spMkLst>
            <pc:docMk/>
            <pc:sldMk cId="2722603013" sldId="963"/>
            <ac:spMk id="112" creationId="{378AF45D-CDDC-B8FD-E96F-3FB79174E6E5}"/>
          </ac:spMkLst>
        </pc:spChg>
        <pc:spChg chg="mod">
          <ac:chgData name="QiuTian" userId="d059b521-ee81-481f-be34-ac8650352dd5" providerId="ADAL" clId="{C66083D2-FC5C-0545-90E0-A9B527654B88}" dt="2023-03-06T08:27:03.055" v="1484" actId="14100"/>
          <ac:spMkLst>
            <pc:docMk/>
            <pc:sldMk cId="2722603013" sldId="963"/>
            <ac:spMk id="114" creationId="{4ABF4A40-1483-AE29-F041-052216248877}"/>
          </ac:spMkLst>
        </pc:spChg>
        <pc:spChg chg="mod">
          <ac:chgData name="QiuTian" userId="d059b521-ee81-481f-be34-ac8650352dd5" providerId="ADAL" clId="{C66083D2-FC5C-0545-90E0-A9B527654B88}" dt="2023-03-06T08:27:03.055" v="1484" actId="14100"/>
          <ac:spMkLst>
            <pc:docMk/>
            <pc:sldMk cId="2722603013" sldId="963"/>
            <ac:spMk id="115" creationId="{125DB271-1A21-BC53-7D8E-3CC71DB8C47C}"/>
          </ac:spMkLst>
        </pc:spChg>
        <pc:spChg chg="mod">
          <ac:chgData name="QiuTian" userId="d059b521-ee81-481f-be34-ac8650352dd5" providerId="ADAL" clId="{C66083D2-FC5C-0545-90E0-A9B527654B88}" dt="2023-03-06T08:27:03.055" v="1484" actId="14100"/>
          <ac:spMkLst>
            <pc:docMk/>
            <pc:sldMk cId="2722603013" sldId="963"/>
            <ac:spMk id="116" creationId="{0A20E36A-1CE7-D4E2-AA00-CA7AB1C65DF9}"/>
          </ac:spMkLst>
        </pc:spChg>
        <pc:spChg chg="mod">
          <ac:chgData name="QiuTian" userId="d059b521-ee81-481f-be34-ac8650352dd5" providerId="ADAL" clId="{C66083D2-FC5C-0545-90E0-A9B527654B88}" dt="2023-03-06T08:27:03.055" v="1484" actId="14100"/>
          <ac:spMkLst>
            <pc:docMk/>
            <pc:sldMk cId="2722603013" sldId="963"/>
            <ac:spMk id="117" creationId="{473170FD-F930-E5CB-0616-5CA15FB695D3}"/>
          </ac:spMkLst>
        </pc:spChg>
        <pc:spChg chg="mod">
          <ac:chgData name="QiuTian" userId="d059b521-ee81-481f-be34-ac8650352dd5" providerId="ADAL" clId="{C66083D2-FC5C-0545-90E0-A9B527654B88}" dt="2023-03-06T08:27:03.055" v="1484" actId="14100"/>
          <ac:spMkLst>
            <pc:docMk/>
            <pc:sldMk cId="2722603013" sldId="963"/>
            <ac:spMk id="118" creationId="{6884BD35-BFD3-8A87-ADBB-C264A66A010A}"/>
          </ac:spMkLst>
        </pc:spChg>
        <pc:spChg chg="mod">
          <ac:chgData name="QiuTian" userId="d059b521-ee81-481f-be34-ac8650352dd5" providerId="ADAL" clId="{C66083D2-FC5C-0545-90E0-A9B527654B88}" dt="2023-03-06T08:27:03.055" v="1484" actId="14100"/>
          <ac:spMkLst>
            <pc:docMk/>
            <pc:sldMk cId="2722603013" sldId="963"/>
            <ac:spMk id="119" creationId="{946FB79D-BC45-A28F-9636-3EF1D6D16769}"/>
          </ac:spMkLst>
        </pc:spChg>
        <pc:spChg chg="mod">
          <ac:chgData name="QiuTian" userId="d059b521-ee81-481f-be34-ac8650352dd5" providerId="ADAL" clId="{C66083D2-FC5C-0545-90E0-A9B527654B88}" dt="2023-03-06T08:27:03.055" v="1484" actId="14100"/>
          <ac:spMkLst>
            <pc:docMk/>
            <pc:sldMk cId="2722603013" sldId="963"/>
            <ac:spMk id="120" creationId="{204D1BEE-8742-B0B2-D826-7EBF13A77648}"/>
          </ac:spMkLst>
        </pc:spChg>
        <pc:spChg chg="mod">
          <ac:chgData name="QiuTian" userId="d059b521-ee81-481f-be34-ac8650352dd5" providerId="ADAL" clId="{C66083D2-FC5C-0545-90E0-A9B527654B88}" dt="2023-03-06T08:27:03.055" v="1484" actId="14100"/>
          <ac:spMkLst>
            <pc:docMk/>
            <pc:sldMk cId="2722603013" sldId="963"/>
            <ac:spMk id="121" creationId="{E6F8D388-817D-8679-063C-48AE7726F5BF}"/>
          </ac:spMkLst>
        </pc:spChg>
        <pc:spChg chg="mod">
          <ac:chgData name="QiuTian" userId="d059b521-ee81-481f-be34-ac8650352dd5" providerId="ADAL" clId="{C66083D2-FC5C-0545-90E0-A9B527654B88}" dt="2023-03-06T08:27:03.055" v="1484" actId="14100"/>
          <ac:spMkLst>
            <pc:docMk/>
            <pc:sldMk cId="2722603013" sldId="963"/>
            <ac:spMk id="122" creationId="{18B4D305-8629-C0D4-E6C9-77C4D6528A3B}"/>
          </ac:spMkLst>
        </pc:spChg>
        <pc:spChg chg="mod">
          <ac:chgData name="QiuTian" userId="d059b521-ee81-481f-be34-ac8650352dd5" providerId="ADAL" clId="{C66083D2-FC5C-0545-90E0-A9B527654B88}" dt="2023-03-06T08:27:03.055" v="1484" actId="14100"/>
          <ac:spMkLst>
            <pc:docMk/>
            <pc:sldMk cId="2722603013" sldId="963"/>
            <ac:spMk id="123" creationId="{750E7D35-2615-4730-B437-BB50AC625876}"/>
          </ac:spMkLst>
        </pc:spChg>
        <pc:spChg chg="mod">
          <ac:chgData name="QiuTian" userId="d059b521-ee81-481f-be34-ac8650352dd5" providerId="ADAL" clId="{C66083D2-FC5C-0545-90E0-A9B527654B88}" dt="2023-03-06T08:27:03.055" v="1484" actId="14100"/>
          <ac:spMkLst>
            <pc:docMk/>
            <pc:sldMk cId="2722603013" sldId="963"/>
            <ac:spMk id="124" creationId="{EF27CF59-25A2-6A19-43B8-A00EF6DF9AFE}"/>
          </ac:spMkLst>
        </pc:spChg>
        <pc:spChg chg="mod">
          <ac:chgData name="QiuTian" userId="d059b521-ee81-481f-be34-ac8650352dd5" providerId="ADAL" clId="{C66083D2-FC5C-0545-90E0-A9B527654B88}" dt="2023-03-06T08:27:03.055" v="1484" actId="14100"/>
          <ac:spMkLst>
            <pc:docMk/>
            <pc:sldMk cId="2722603013" sldId="963"/>
            <ac:spMk id="125" creationId="{0BCAC110-D4AB-2F01-237C-E60B39145F4B}"/>
          </ac:spMkLst>
        </pc:spChg>
        <pc:spChg chg="mod">
          <ac:chgData name="QiuTian" userId="d059b521-ee81-481f-be34-ac8650352dd5" providerId="ADAL" clId="{C66083D2-FC5C-0545-90E0-A9B527654B88}" dt="2023-03-06T08:27:03.055" v="1484" actId="14100"/>
          <ac:spMkLst>
            <pc:docMk/>
            <pc:sldMk cId="2722603013" sldId="963"/>
            <ac:spMk id="126" creationId="{C2F85F6A-07DA-BD56-7275-7721D4C89318}"/>
          </ac:spMkLst>
        </pc:spChg>
        <pc:spChg chg="mod">
          <ac:chgData name="QiuTian" userId="d059b521-ee81-481f-be34-ac8650352dd5" providerId="ADAL" clId="{C66083D2-FC5C-0545-90E0-A9B527654B88}" dt="2023-03-06T08:27:03.055" v="1484" actId="14100"/>
          <ac:spMkLst>
            <pc:docMk/>
            <pc:sldMk cId="2722603013" sldId="963"/>
            <ac:spMk id="127" creationId="{05C9ABE4-E618-510F-0602-0E6E953AA49B}"/>
          </ac:spMkLst>
        </pc:spChg>
        <pc:spChg chg="mod">
          <ac:chgData name="QiuTian" userId="d059b521-ee81-481f-be34-ac8650352dd5" providerId="ADAL" clId="{C66083D2-FC5C-0545-90E0-A9B527654B88}" dt="2023-03-06T08:27:03.055" v="1484" actId="14100"/>
          <ac:spMkLst>
            <pc:docMk/>
            <pc:sldMk cId="2722603013" sldId="963"/>
            <ac:spMk id="128" creationId="{12D6BC16-49AE-4CFE-E2E0-99DF39712448}"/>
          </ac:spMkLst>
        </pc:spChg>
        <pc:spChg chg="mod">
          <ac:chgData name="QiuTian" userId="d059b521-ee81-481f-be34-ac8650352dd5" providerId="ADAL" clId="{C66083D2-FC5C-0545-90E0-A9B527654B88}" dt="2023-03-06T08:27:03.055" v="1484" actId="14100"/>
          <ac:spMkLst>
            <pc:docMk/>
            <pc:sldMk cId="2722603013" sldId="963"/>
            <ac:spMk id="129" creationId="{9EF55699-0647-CF5E-9367-9DAC96FA578A}"/>
          </ac:spMkLst>
        </pc:spChg>
        <pc:spChg chg="mod">
          <ac:chgData name="QiuTian" userId="d059b521-ee81-481f-be34-ac8650352dd5" providerId="ADAL" clId="{C66083D2-FC5C-0545-90E0-A9B527654B88}" dt="2023-03-06T08:27:03.055" v="1484" actId="14100"/>
          <ac:spMkLst>
            <pc:docMk/>
            <pc:sldMk cId="2722603013" sldId="963"/>
            <ac:spMk id="130" creationId="{1C88CD24-7426-E973-00F8-018A3727DEB1}"/>
          </ac:spMkLst>
        </pc:spChg>
        <pc:spChg chg="mod">
          <ac:chgData name="QiuTian" userId="d059b521-ee81-481f-be34-ac8650352dd5" providerId="ADAL" clId="{C66083D2-FC5C-0545-90E0-A9B527654B88}" dt="2023-03-06T08:27:03.055" v="1484" actId="14100"/>
          <ac:spMkLst>
            <pc:docMk/>
            <pc:sldMk cId="2722603013" sldId="963"/>
            <ac:spMk id="131" creationId="{6964B642-F7E4-CDDB-64BC-C11D807000B4}"/>
          </ac:spMkLst>
        </pc:spChg>
        <pc:spChg chg="mod">
          <ac:chgData name="QiuTian" userId="d059b521-ee81-481f-be34-ac8650352dd5" providerId="ADAL" clId="{C66083D2-FC5C-0545-90E0-A9B527654B88}" dt="2023-03-06T08:27:03.055" v="1484" actId="14100"/>
          <ac:spMkLst>
            <pc:docMk/>
            <pc:sldMk cId="2722603013" sldId="963"/>
            <ac:spMk id="132" creationId="{1D6FD645-3C2E-38FC-3129-F9735181BADD}"/>
          </ac:spMkLst>
        </pc:spChg>
        <pc:spChg chg="mod">
          <ac:chgData name="QiuTian" userId="d059b521-ee81-481f-be34-ac8650352dd5" providerId="ADAL" clId="{C66083D2-FC5C-0545-90E0-A9B527654B88}" dt="2023-03-06T08:27:03.055" v="1484" actId="14100"/>
          <ac:spMkLst>
            <pc:docMk/>
            <pc:sldMk cId="2722603013" sldId="963"/>
            <ac:spMk id="133" creationId="{53059E20-00ED-E9DA-35ED-2AB5FBF2D32A}"/>
          </ac:spMkLst>
        </pc:spChg>
        <pc:spChg chg="mod">
          <ac:chgData name="QiuTian" userId="d059b521-ee81-481f-be34-ac8650352dd5" providerId="ADAL" clId="{C66083D2-FC5C-0545-90E0-A9B527654B88}" dt="2023-03-06T08:27:03.055" v="1484" actId="14100"/>
          <ac:spMkLst>
            <pc:docMk/>
            <pc:sldMk cId="2722603013" sldId="963"/>
            <ac:spMk id="134" creationId="{A3D0E9E4-9C92-14D5-48F2-832D5F312D25}"/>
          </ac:spMkLst>
        </pc:spChg>
        <pc:spChg chg="mod">
          <ac:chgData name="QiuTian" userId="d059b521-ee81-481f-be34-ac8650352dd5" providerId="ADAL" clId="{C66083D2-FC5C-0545-90E0-A9B527654B88}" dt="2023-03-06T08:27:03.055" v="1484" actId="14100"/>
          <ac:spMkLst>
            <pc:docMk/>
            <pc:sldMk cId="2722603013" sldId="963"/>
            <ac:spMk id="135" creationId="{450AE057-D98F-74AE-98D5-513350900994}"/>
          </ac:spMkLst>
        </pc:spChg>
        <pc:spChg chg="mod">
          <ac:chgData name="QiuTian" userId="d059b521-ee81-481f-be34-ac8650352dd5" providerId="ADAL" clId="{C66083D2-FC5C-0545-90E0-A9B527654B88}" dt="2023-03-06T08:27:03.055" v="1484" actId="14100"/>
          <ac:spMkLst>
            <pc:docMk/>
            <pc:sldMk cId="2722603013" sldId="963"/>
            <ac:spMk id="136" creationId="{44BA2BFE-C936-2791-F855-949CBB18C011}"/>
          </ac:spMkLst>
        </pc:spChg>
        <pc:spChg chg="mod">
          <ac:chgData name="QiuTian" userId="d059b521-ee81-481f-be34-ac8650352dd5" providerId="ADAL" clId="{C66083D2-FC5C-0545-90E0-A9B527654B88}" dt="2023-03-06T08:27:03.055" v="1484" actId="14100"/>
          <ac:spMkLst>
            <pc:docMk/>
            <pc:sldMk cId="2722603013" sldId="963"/>
            <ac:spMk id="137" creationId="{A8FA9C80-97AA-3C0E-F10E-D717244E31C5}"/>
          </ac:spMkLst>
        </pc:spChg>
        <pc:spChg chg="mod">
          <ac:chgData name="QiuTian" userId="d059b521-ee81-481f-be34-ac8650352dd5" providerId="ADAL" clId="{C66083D2-FC5C-0545-90E0-A9B527654B88}" dt="2023-03-06T08:27:03.055" v="1484" actId="14100"/>
          <ac:spMkLst>
            <pc:docMk/>
            <pc:sldMk cId="2722603013" sldId="963"/>
            <ac:spMk id="138" creationId="{AEECA3BC-B57D-20BE-A5C4-7BE5C9B17095}"/>
          </ac:spMkLst>
        </pc:spChg>
        <pc:spChg chg="mod">
          <ac:chgData name="QiuTian" userId="d059b521-ee81-481f-be34-ac8650352dd5" providerId="ADAL" clId="{C66083D2-FC5C-0545-90E0-A9B527654B88}" dt="2023-03-06T08:27:03.055" v="1484" actId="14100"/>
          <ac:spMkLst>
            <pc:docMk/>
            <pc:sldMk cId="2722603013" sldId="963"/>
            <ac:spMk id="139" creationId="{74E44EC8-0C6C-2664-AC0E-E60E120F71F6}"/>
          </ac:spMkLst>
        </pc:spChg>
        <pc:spChg chg="mod">
          <ac:chgData name="QiuTian" userId="d059b521-ee81-481f-be34-ac8650352dd5" providerId="ADAL" clId="{C66083D2-FC5C-0545-90E0-A9B527654B88}" dt="2023-03-06T08:27:03.055" v="1484" actId="14100"/>
          <ac:spMkLst>
            <pc:docMk/>
            <pc:sldMk cId="2722603013" sldId="963"/>
            <ac:spMk id="140" creationId="{E1A0ABB8-CEF3-211A-44E6-5CAC8D3172EA}"/>
          </ac:spMkLst>
        </pc:spChg>
        <pc:spChg chg="mod">
          <ac:chgData name="QiuTian" userId="d059b521-ee81-481f-be34-ac8650352dd5" providerId="ADAL" clId="{C66083D2-FC5C-0545-90E0-A9B527654B88}" dt="2023-03-06T08:27:03.055" v="1484" actId="14100"/>
          <ac:spMkLst>
            <pc:docMk/>
            <pc:sldMk cId="2722603013" sldId="963"/>
            <ac:spMk id="141" creationId="{0EDEAED0-A291-BBDA-CFE8-2539EF3CF1C1}"/>
          </ac:spMkLst>
        </pc:spChg>
        <pc:spChg chg="mod">
          <ac:chgData name="QiuTian" userId="d059b521-ee81-481f-be34-ac8650352dd5" providerId="ADAL" clId="{C66083D2-FC5C-0545-90E0-A9B527654B88}" dt="2023-03-06T08:27:03.055" v="1484" actId="14100"/>
          <ac:spMkLst>
            <pc:docMk/>
            <pc:sldMk cId="2722603013" sldId="963"/>
            <ac:spMk id="142" creationId="{79A5D780-1751-5303-F6D5-218FDF66D0AF}"/>
          </ac:spMkLst>
        </pc:spChg>
        <pc:spChg chg="mod">
          <ac:chgData name="QiuTian" userId="d059b521-ee81-481f-be34-ac8650352dd5" providerId="ADAL" clId="{C66083D2-FC5C-0545-90E0-A9B527654B88}" dt="2023-03-06T08:27:03.055" v="1484" actId="14100"/>
          <ac:spMkLst>
            <pc:docMk/>
            <pc:sldMk cId="2722603013" sldId="963"/>
            <ac:spMk id="143" creationId="{26026882-AC22-9AF6-0A07-1E63C0F0E123}"/>
          </ac:spMkLst>
        </pc:spChg>
        <pc:spChg chg="mod">
          <ac:chgData name="QiuTian" userId="d059b521-ee81-481f-be34-ac8650352dd5" providerId="ADAL" clId="{C66083D2-FC5C-0545-90E0-A9B527654B88}" dt="2023-03-06T08:27:03.055" v="1484" actId="14100"/>
          <ac:spMkLst>
            <pc:docMk/>
            <pc:sldMk cId="2722603013" sldId="963"/>
            <ac:spMk id="144" creationId="{B2260843-3015-5699-3B9D-860DD9CF973B}"/>
          </ac:spMkLst>
        </pc:spChg>
        <pc:spChg chg="mod">
          <ac:chgData name="QiuTian" userId="d059b521-ee81-481f-be34-ac8650352dd5" providerId="ADAL" clId="{C66083D2-FC5C-0545-90E0-A9B527654B88}" dt="2023-03-06T08:27:03.055" v="1484" actId="14100"/>
          <ac:spMkLst>
            <pc:docMk/>
            <pc:sldMk cId="2722603013" sldId="963"/>
            <ac:spMk id="145" creationId="{B1723269-9906-3AA6-7540-FC478F4A9EA5}"/>
          </ac:spMkLst>
        </pc:spChg>
        <pc:spChg chg="mod">
          <ac:chgData name="QiuTian" userId="d059b521-ee81-481f-be34-ac8650352dd5" providerId="ADAL" clId="{C66083D2-FC5C-0545-90E0-A9B527654B88}" dt="2023-03-06T08:27:03.055" v="1484" actId="14100"/>
          <ac:spMkLst>
            <pc:docMk/>
            <pc:sldMk cId="2722603013" sldId="963"/>
            <ac:spMk id="146" creationId="{EC60031F-FDE6-ABCD-7D44-E8FABF111517}"/>
          </ac:spMkLst>
        </pc:spChg>
        <pc:spChg chg="mod">
          <ac:chgData name="QiuTian" userId="d059b521-ee81-481f-be34-ac8650352dd5" providerId="ADAL" clId="{C66083D2-FC5C-0545-90E0-A9B527654B88}" dt="2023-03-06T08:27:03.055" v="1484" actId="14100"/>
          <ac:spMkLst>
            <pc:docMk/>
            <pc:sldMk cId="2722603013" sldId="963"/>
            <ac:spMk id="147" creationId="{D49A78CA-E3B5-F1C2-72FE-969C64798406}"/>
          </ac:spMkLst>
        </pc:spChg>
        <pc:spChg chg="mod">
          <ac:chgData name="QiuTian" userId="d059b521-ee81-481f-be34-ac8650352dd5" providerId="ADAL" clId="{C66083D2-FC5C-0545-90E0-A9B527654B88}" dt="2023-03-06T08:27:03.055" v="1484" actId="14100"/>
          <ac:spMkLst>
            <pc:docMk/>
            <pc:sldMk cId="2722603013" sldId="963"/>
            <ac:spMk id="148" creationId="{02C437B9-5E4F-708F-5706-1CECBEC0ABA9}"/>
          </ac:spMkLst>
        </pc:spChg>
        <pc:spChg chg="mod">
          <ac:chgData name="QiuTian" userId="d059b521-ee81-481f-be34-ac8650352dd5" providerId="ADAL" clId="{C66083D2-FC5C-0545-90E0-A9B527654B88}" dt="2023-03-06T08:27:03.055" v="1484" actId="14100"/>
          <ac:spMkLst>
            <pc:docMk/>
            <pc:sldMk cId="2722603013" sldId="963"/>
            <ac:spMk id="149" creationId="{65FF2E32-4015-4C76-7DB9-568508CAA9CF}"/>
          </ac:spMkLst>
        </pc:spChg>
        <pc:spChg chg="mod">
          <ac:chgData name="QiuTian" userId="d059b521-ee81-481f-be34-ac8650352dd5" providerId="ADAL" clId="{C66083D2-FC5C-0545-90E0-A9B527654B88}" dt="2023-03-06T08:27:03.055" v="1484" actId="14100"/>
          <ac:spMkLst>
            <pc:docMk/>
            <pc:sldMk cId="2722603013" sldId="963"/>
            <ac:spMk id="150" creationId="{B4E76907-2A53-B8D5-EF65-2E13CDB42D12}"/>
          </ac:spMkLst>
        </pc:spChg>
        <pc:spChg chg="mod">
          <ac:chgData name="QiuTian" userId="d059b521-ee81-481f-be34-ac8650352dd5" providerId="ADAL" clId="{C66083D2-FC5C-0545-90E0-A9B527654B88}" dt="2023-03-06T08:27:03.055" v="1484" actId="14100"/>
          <ac:spMkLst>
            <pc:docMk/>
            <pc:sldMk cId="2722603013" sldId="963"/>
            <ac:spMk id="151" creationId="{623C16A4-F32F-3C5E-80EB-FFC94ECF5951}"/>
          </ac:spMkLst>
        </pc:spChg>
        <pc:grpChg chg="add mod">
          <ac:chgData name="QiuTian" userId="d059b521-ee81-481f-be34-ac8650352dd5" providerId="ADAL" clId="{C66083D2-FC5C-0545-90E0-A9B527654B88}" dt="2023-03-04T09:08:11.337" v="99" actId="1076"/>
          <ac:grpSpMkLst>
            <pc:docMk/>
            <pc:sldMk cId="2722603013" sldId="963"/>
            <ac:grpSpMk id="5" creationId="{7202A050-00B7-0069-E18F-9C5A0666A9F1}"/>
          </ac:grpSpMkLst>
        </pc:grpChg>
        <pc:grpChg chg="add mod">
          <ac:chgData name="QiuTian" userId="d059b521-ee81-481f-be34-ac8650352dd5" providerId="ADAL" clId="{C66083D2-FC5C-0545-90E0-A9B527654B88}" dt="2023-03-04T09:08:11.337" v="99" actId="1076"/>
          <ac:grpSpMkLst>
            <pc:docMk/>
            <pc:sldMk cId="2722603013" sldId="963"/>
            <ac:grpSpMk id="36" creationId="{FF76B25D-BB51-DAA2-CC8D-AD474CCFCD5E}"/>
          </ac:grpSpMkLst>
        </pc:grpChg>
        <pc:grpChg chg="mod">
          <ac:chgData name="QiuTian" userId="d059b521-ee81-481f-be34-ac8650352dd5" providerId="ADAL" clId="{C66083D2-FC5C-0545-90E0-A9B527654B88}" dt="2023-03-04T09:08:11.337" v="99" actId="1076"/>
          <ac:grpSpMkLst>
            <pc:docMk/>
            <pc:sldMk cId="2722603013" sldId="963"/>
            <ac:grpSpMk id="48" creationId="{B6B04E9C-9B1A-6993-7BEC-5A51476F9332}"/>
          </ac:grpSpMkLst>
        </pc:grpChg>
        <pc:grpChg chg="add mod">
          <ac:chgData name="QiuTian" userId="d059b521-ee81-481f-be34-ac8650352dd5" providerId="ADAL" clId="{C66083D2-FC5C-0545-90E0-A9B527654B88}" dt="2023-03-04T09:08:11.337" v="99" actId="1076"/>
          <ac:grpSpMkLst>
            <pc:docMk/>
            <pc:sldMk cId="2722603013" sldId="963"/>
            <ac:grpSpMk id="57" creationId="{23E48C9C-7698-E4CC-4858-CBE62D73355B}"/>
          </ac:grpSpMkLst>
        </pc:grpChg>
        <pc:grpChg chg="mod">
          <ac:chgData name="QiuTian" userId="d059b521-ee81-481f-be34-ac8650352dd5" providerId="ADAL" clId="{C66083D2-FC5C-0545-90E0-A9B527654B88}" dt="2023-03-04T09:08:11.337" v="99" actId="1076"/>
          <ac:grpSpMkLst>
            <pc:docMk/>
            <pc:sldMk cId="2722603013" sldId="963"/>
            <ac:grpSpMk id="58" creationId="{A5087C72-6609-EA6B-7E3E-30DD8FCB20C5}"/>
          </ac:grpSpMkLst>
        </pc:grpChg>
        <pc:grpChg chg="mod">
          <ac:chgData name="QiuTian" userId="d059b521-ee81-481f-be34-ac8650352dd5" providerId="ADAL" clId="{C66083D2-FC5C-0545-90E0-A9B527654B88}" dt="2023-03-04T09:08:11.337" v="99" actId="1076"/>
          <ac:grpSpMkLst>
            <pc:docMk/>
            <pc:sldMk cId="2722603013" sldId="963"/>
            <ac:grpSpMk id="59" creationId="{1736094E-8240-2AAF-4A7C-7B8F8DB712A7}"/>
          </ac:grpSpMkLst>
        </pc:grpChg>
        <pc:grpChg chg="mod">
          <ac:chgData name="QiuTian" userId="d059b521-ee81-481f-be34-ac8650352dd5" providerId="ADAL" clId="{C66083D2-FC5C-0545-90E0-A9B527654B88}" dt="2023-03-04T09:08:11.337" v="99" actId="1076"/>
          <ac:grpSpMkLst>
            <pc:docMk/>
            <pc:sldMk cId="2722603013" sldId="963"/>
            <ac:grpSpMk id="60" creationId="{5E2BC8E4-06EB-689C-583C-23AB3A3B442E}"/>
          </ac:grpSpMkLst>
        </pc:grpChg>
        <pc:grpChg chg="mod">
          <ac:chgData name="QiuTian" userId="d059b521-ee81-481f-be34-ac8650352dd5" providerId="ADAL" clId="{C66083D2-FC5C-0545-90E0-A9B527654B88}" dt="2023-03-04T09:08:11.337" v="99" actId="1076"/>
          <ac:grpSpMkLst>
            <pc:docMk/>
            <pc:sldMk cId="2722603013" sldId="963"/>
            <ac:grpSpMk id="61" creationId="{90010442-1ED1-39D8-4AEF-58332F702778}"/>
          </ac:grpSpMkLst>
        </pc:grpChg>
        <pc:grpChg chg="add mod">
          <ac:chgData name="QiuTian" userId="d059b521-ee81-481f-be34-ac8650352dd5" providerId="ADAL" clId="{C66083D2-FC5C-0545-90E0-A9B527654B88}" dt="2023-03-04T09:08:11.337" v="99" actId="1076"/>
          <ac:grpSpMkLst>
            <pc:docMk/>
            <pc:sldMk cId="2722603013" sldId="963"/>
            <ac:grpSpMk id="74" creationId="{0428CDB2-F9B9-9358-E3B7-0DCC3A3E9BAA}"/>
          </ac:grpSpMkLst>
        </pc:grpChg>
        <pc:grpChg chg="mod">
          <ac:chgData name="QiuTian" userId="d059b521-ee81-481f-be34-ac8650352dd5" providerId="ADAL" clId="{C66083D2-FC5C-0545-90E0-A9B527654B88}" dt="2023-03-04T09:08:11.337" v="99" actId="1076"/>
          <ac:grpSpMkLst>
            <pc:docMk/>
            <pc:sldMk cId="2722603013" sldId="963"/>
            <ac:grpSpMk id="104" creationId="{B378069F-2B70-B361-E4B5-0090CB2F9AA8}"/>
          </ac:grpSpMkLst>
        </pc:grpChg>
        <pc:grpChg chg="mod">
          <ac:chgData name="QiuTian" userId="d059b521-ee81-481f-be34-ac8650352dd5" providerId="ADAL" clId="{C66083D2-FC5C-0545-90E0-A9B527654B88}" dt="2023-03-04T09:08:11.337" v="99" actId="1076"/>
          <ac:grpSpMkLst>
            <pc:docMk/>
            <pc:sldMk cId="2722603013" sldId="963"/>
            <ac:grpSpMk id="105" creationId="{0E00E686-25EE-7FFB-EE35-2F6EE22756E5}"/>
          </ac:grpSpMkLst>
        </pc:grpChg>
        <pc:grpChg chg="mod">
          <ac:chgData name="QiuTian" userId="d059b521-ee81-481f-be34-ac8650352dd5" providerId="ADAL" clId="{C66083D2-FC5C-0545-90E0-A9B527654B88}" dt="2023-03-04T09:08:11.337" v="99" actId="1076"/>
          <ac:grpSpMkLst>
            <pc:docMk/>
            <pc:sldMk cId="2722603013" sldId="963"/>
            <ac:grpSpMk id="106" creationId="{C67D9843-73A2-5997-C03C-ECCC460D1F03}"/>
          </ac:grpSpMkLst>
        </pc:grpChg>
        <pc:grpChg chg="add mod">
          <ac:chgData name="QiuTian" userId="d059b521-ee81-481f-be34-ac8650352dd5" providerId="ADAL" clId="{C66083D2-FC5C-0545-90E0-A9B527654B88}" dt="2023-03-06T08:27:03.055" v="1484" actId="14100"/>
          <ac:grpSpMkLst>
            <pc:docMk/>
            <pc:sldMk cId="2722603013" sldId="963"/>
            <ac:grpSpMk id="113" creationId="{B7C6B198-B745-CA99-07CB-C966972DA969}"/>
          </ac:grpSpMkLst>
        </pc:grpChg>
      </pc:sldChg>
      <pc:sldChg chg="addSp delSp modSp add modAnim">
        <pc:chgData name="QiuTian" userId="d059b521-ee81-481f-be34-ac8650352dd5" providerId="ADAL" clId="{C66083D2-FC5C-0545-90E0-A9B527654B88}" dt="2023-03-04T09:10:18.362" v="126"/>
        <pc:sldMkLst>
          <pc:docMk/>
          <pc:sldMk cId="1470420063" sldId="964"/>
        </pc:sldMkLst>
        <pc:spChg chg="add mod">
          <ac:chgData name="QiuTian" userId="d059b521-ee81-481f-be34-ac8650352dd5" providerId="ADAL" clId="{C66083D2-FC5C-0545-90E0-A9B527654B88}" dt="2023-03-04T09:10:18.362" v="126"/>
          <ac:spMkLst>
            <pc:docMk/>
            <pc:sldMk cId="1470420063" sldId="964"/>
            <ac:spMk id="2" creationId="{221B8DC8-2F29-74E2-9F91-3607262B56B8}"/>
          </ac:spMkLst>
        </pc:spChg>
        <pc:spChg chg="add mod">
          <ac:chgData name="QiuTian" userId="d059b521-ee81-481f-be34-ac8650352dd5" providerId="ADAL" clId="{C66083D2-FC5C-0545-90E0-A9B527654B88}" dt="2023-03-04T09:08:20.764" v="101" actId="1076"/>
          <ac:spMkLst>
            <pc:docMk/>
            <pc:sldMk cId="1470420063" sldId="964"/>
            <ac:spMk id="4" creationId="{57CAA2C6-FB7A-6507-646C-9FA5E02B860D}"/>
          </ac:spMkLst>
        </pc:spChg>
        <pc:spChg chg="add mod">
          <ac:chgData name="QiuTian" userId="d059b521-ee81-481f-be34-ac8650352dd5" providerId="ADAL" clId="{C66083D2-FC5C-0545-90E0-A9B527654B88}" dt="2023-03-04T09:08:20.764" v="101" actId="1076"/>
          <ac:spMkLst>
            <pc:docMk/>
            <pc:sldMk cId="1470420063" sldId="964"/>
            <ac:spMk id="5" creationId="{F49300C9-9E8B-9B52-1FFB-0B38760F7C97}"/>
          </ac:spMkLst>
        </pc:spChg>
        <pc:spChg chg="add mod">
          <ac:chgData name="QiuTian" userId="d059b521-ee81-481f-be34-ac8650352dd5" providerId="ADAL" clId="{C66083D2-FC5C-0545-90E0-A9B527654B88}" dt="2023-03-04T09:08:20.764" v="101" actId="1076"/>
          <ac:spMkLst>
            <pc:docMk/>
            <pc:sldMk cId="1470420063" sldId="964"/>
            <ac:spMk id="6" creationId="{A6610C62-5314-5DFD-2487-7C8E7612D100}"/>
          </ac:spMkLst>
        </pc:spChg>
        <pc:spChg chg="add mod">
          <ac:chgData name="QiuTian" userId="d059b521-ee81-481f-be34-ac8650352dd5" providerId="ADAL" clId="{C66083D2-FC5C-0545-90E0-A9B527654B88}" dt="2023-03-04T09:08:20.764" v="101" actId="1076"/>
          <ac:spMkLst>
            <pc:docMk/>
            <pc:sldMk cId="1470420063" sldId="964"/>
            <ac:spMk id="7" creationId="{D5F3B56B-3F83-23E4-4817-528DF1A60FE5}"/>
          </ac:spMkLst>
        </pc:spChg>
        <pc:spChg chg="add mod">
          <ac:chgData name="QiuTian" userId="d059b521-ee81-481f-be34-ac8650352dd5" providerId="ADAL" clId="{C66083D2-FC5C-0545-90E0-A9B527654B88}" dt="2023-03-04T09:08:20.764" v="101" actId="1076"/>
          <ac:spMkLst>
            <pc:docMk/>
            <pc:sldMk cId="1470420063" sldId="964"/>
            <ac:spMk id="8" creationId="{CFAAE4E1-9106-77D5-D961-B83287B937AB}"/>
          </ac:spMkLst>
        </pc:spChg>
        <pc:spChg chg="del">
          <ac:chgData name="QiuTian" userId="d059b521-ee81-481f-be34-ac8650352dd5" providerId="ADAL" clId="{C66083D2-FC5C-0545-90E0-A9B527654B88}" dt="2023-03-04T09:09:57.208" v="123"/>
          <ac:spMkLst>
            <pc:docMk/>
            <pc:sldMk cId="1470420063" sldId="964"/>
            <ac:spMk id="13" creationId="{134D13E0-F03C-10E0-2464-5D47BF394D00}"/>
          </ac:spMkLst>
        </pc:spChg>
      </pc:sldChg>
      <pc:sldChg chg="addSp delSp modSp add modAnim">
        <pc:chgData name="QiuTian" userId="d059b521-ee81-481f-be34-ac8650352dd5" providerId="ADAL" clId="{C66083D2-FC5C-0545-90E0-A9B527654B88}" dt="2023-03-04T09:10:18.362" v="126"/>
        <pc:sldMkLst>
          <pc:docMk/>
          <pc:sldMk cId="2182350427" sldId="965"/>
        </pc:sldMkLst>
        <pc:spChg chg="add mod">
          <ac:chgData name="QiuTian" userId="d059b521-ee81-481f-be34-ac8650352dd5" providerId="ADAL" clId="{C66083D2-FC5C-0545-90E0-A9B527654B88}" dt="2023-03-04T09:10:18.362" v="126"/>
          <ac:spMkLst>
            <pc:docMk/>
            <pc:sldMk cId="2182350427" sldId="965"/>
            <ac:spMk id="2" creationId="{2E115B09-A35B-6317-9FAF-12B11BFE3AD5}"/>
          </ac:spMkLst>
        </pc:spChg>
        <pc:spChg chg="add mod">
          <ac:chgData name="QiuTian" userId="d059b521-ee81-481f-be34-ac8650352dd5" providerId="ADAL" clId="{C66083D2-FC5C-0545-90E0-A9B527654B88}" dt="2023-03-04T09:08:34.636" v="103" actId="1076"/>
          <ac:spMkLst>
            <pc:docMk/>
            <pc:sldMk cId="2182350427" sldId="965"/>
            <ac:spMk id="4" creationId="{311B7D38-C49A-5E34-3BEA-4C1958405B39}"/>
          </ac:spMkLst>
        </pc:spChg>
        <pc:spChg chg="add mod">
          <ac:chgData name="QiuTian" userId="d059b521-ee81-481f-be34-ac8650352dd5" providerId="ADAL" clId="{C66083D2-FC5C-0545-90E0-A9B527654B88}" dt="2023-03-04T09:08:34.636" v="103" actId="1076"/>
          <ac:spMkLst>
            <pc:docMk/>
            <pc:sldMk cId="2182350427" sldId="965"/>
            <ac:spMk id="5" creationId="{368B0FD0-B521-EDB6-735C-073EAB34360E}"/>
          </ac:spMkLst>
        </pc:spChg>
        <pc:spChg chg="add mod">
          <ac:chgData name="QiuTian" userId="d059b521-ee81-481f-be34-ac8650352dd5" providerId="ADAL" clId="{C66083D2-FC5C-0545-90E0-A9B527654B88}" dt="2023-03-04T09:08:34.636" v="103" actId="1076"/>
          <ac:spMkLst>
            <pc:docMk/>
            <pc:sldMk cId="2182350427" sldId="965"/>
            <ac:spMk id="6" creationId="{F8572DFB-C8F9-5B47-FFE0-BF3B6C1A324B}"/>
          </ac:spMkLst>
        </pc:spChg>
        <pc:spChg chg="add mod">
          <ac:chgData name="QiuTian" userId="d059b521-ee81-481f-be34-ac8650352dd5" providerId="ADAL" clId="{C66083D2-FC5C-0545-90E0-A9B527654B88}" dt="2023-03-04T09:08:34.636" v="103" actId="1076"/>
          <ac:spMkLst>
            <pc:docMk/>
            <pc:sldMk cId="2182350427" sldId="965"/>
            <ac:spMk id="7" creationId="{72D836EB-4304-916D-10BB-1BE1DA485E28}"/>
          </ac:spMkLst>
        </pc:spChg>
        <pc:spChg chg="add mod">
          <ac:chgData name="QiuTian" userId="d059b521-ee81-481f-be34-ac8650352dd5" providerId="ADAL" clId="{C66083D2-FC5C-0545-90E0-A9B527654B88}" dt="2023-03-04T09:08:34.636" v="103" actId="1076"/>
          <ac:spMkLst>
            <pc:docMk/>
            <pc:sldMk cId="2182350427" sldId="965"/>
            <ac:spMk id="8" creationId="{C47BA1F9-489F-7A4F-6E6F-9A8936F0DF87}"/>
          </ac:spMkLst>
        </pc:spChg>
        <pc:spChg chg="add mod">
          <ac:chgData name="QiuTian" userId="d059b521-ee81-481f-be34-ac8650352dd5" providerId="ADAL" clId="{C66083D2-FC5C-0545-90E0-A9B527654B88}" dt="2023-03-04T09:08:34.636" v="103" actId="1076"/>
          <ac:spMkLst>
            <pc:docMk/>
            <pc:sldMk cId="2182350427" sldId="965"/>
            <ac:spMk id="9" creationId="{4D545446-E953-DF5A-60D0-D6AF44CB52AF}"/>
          </ac:spMkLst>
        </pc:spChg>
        <pc:spChg chg="add mod">
          <ac:chgData name="QiuTian" userId="d059b521-ee81-481f-be34-ac8650352dd5" providerId="ADAL" clId="{C66083D2-FC5C-0545-90E0-A9B527654B88}" dt="2023-03-04T09:08:34.636" v="103" actId="1076"/>
          <ac:spMkLst>
            <pc:docMk/>
            <pc:sldMk cId="2182350427" sldId="965"/>
            <ac:spMk id="10" creationId="{4E072ED9-273C-53F1-EC9A-C8ADD7BDA495}"/>
          </ac:spMkLst>
        </pc:spChg>
        <pc:spChg chg="add mod">
          <ac:chgData name="QiuTian" userId="d059b521-ee81-481f-be34-ac8650352dd5" providerId="ADAL" clId="{C66083D2-FC5C-0545-90E0-A9B527654B88}" dt="2023-03-04T09:08:34.636" v="103" actId="1076"/>
          <ac:spMkLst>
            <pc:docMk/>
            <pc:sldMk cId="2182350427" sldId="965"/>
            <ac:spMk id="11" creationId="{9F55969B-C2E1-118E-7BBD-382B47738A3D}"/>
          </ac:spMkLst>
        </pc:spChg>
        <pc:spChg chg="add mod">
          <ac:chgData name="QiuTian" userId="d059b521-ee81-481f-be34-ac8650352dd5" providerId="ADAL" clId="{C66083D2-FC5C-0545-90E0-A9B527654B88}" dt="2023-03-04T09:08:34.636" v="103" actId="1076"/>
          <ac:spMkLst>
            <pc:docMk/>
            <pc:sldMk cId="2182350427" sldId="965"/>
            <ac:spMk id="12" creationId="{4EE1EF9A-97B5-A8C9-A856-7BCF54A9B6A0}"/>
          </ac:spMkLst>
        </pc:spChg>
        <pc:spChg chg="del">
          <ac:chgData name="QiuTian" userId="d059b521-ee81-481f-be34-ac8650352dd5" providerId="ADAL" clId="{C66083D2-FC5C-0545-90E0-A9B527654B88}" dt="2023-03-04T09:09:57.208" v="123"/>
          <ac:spMkLst>
            <pc:docMk/>
            <pc:sldMk cId="2182350427" sldId="965"/>
            <ac:spMk id="13" creationId="{134D13E0-F03C-10E0-2464-5D47BF394D00}"/>
          </ac:spMkLst>
        </pc:spChg>
      </pc:sldChg>
      <pc:sldMasterChg chg="modSldLayout">
        <pc:chgData name="QiuTian" userId="d059b521-ee81-481f-be34-ac8650352dd5" providerId="ADAL" clId="{C66083D2-FC5C-0545-90E0-A9B527654B88}" dt="2023-03-04T09:10:08.673" v="125" actId="20577"/>
        <pc:sldMasterMkLst>
          <pc:docMk/>
          <pc:sldMasterMk cId="0" sldId="2147483648"/>
        </pc:sldMasterMkLst>
        <pc:sldLayoutChg chg="modSp mod">
          <pc:chgData name="QiuTian" userId="d059b521-ee81-481f-be34-ac8650352dd5" providerId="ADAL" clId="{C66083D2-FC5C-0545-90E0-A9B527654B88}" dt="2023-03-04T09:10:08.673" v="125" actId="20577"/>
          <pc:sldLayoutMkLst>
            <pc:docMk/>
            <pc:sldMasterMk cId="0" sldId="2147483648"/>
            <pc:sldLayoutMk cId="4000416526" sldId="2147483661"/>
          </pc:sldLayoutMkLst>
          <pc:spChg chg="mod">
            <ac:chgData name="QiuTian" userId="d059b521-ee81-481f-be34-ac8650352dd5" providerId="ADAL" clId="{C66083D2-FC5C-0545-90E0-A9B527654B88}" dt="2023-03-04T09:10:08.673" v="125"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CE4E12A3-8F42-0544-A827-F70BED9383CB}"/>
    <pc:docChg chg="custSel modSld modMainMaster">
      <pc:chgData name="QiuTian" userId="d059b521-ee81-481f-be34-ac8650352dd5" providerId="ADAL" clId="{CE4E12A3-8F42-0544-A827-F70BED9383CB}" dt="2023-04-03T13:33:59.780" v="8"/>
      <pc:docMkLst>
        <pc:docMk/>
      </pc:docMkLst>
      <pc:sldChg chg="addSp modSp">
        <pc:chgData name="QiuTian" userId="d059b521-ee81-481f-be34-ac8650352dd5" providerId="ADAL" clId="{CE4E12A3-8F42-0544-A827-F70BED9383CB}" dt="2023-04-03T13:33:59.780" v="8"/>
        <pc:sldMkLst>
          <pc:docMk/>
          <pc:sldMk cId="393732159" sldId="608"/>
        </pc:sldMkLst>
        <pc:spChg chg="add mod">
          <ac:chgData name="QiuTian" userId="d059b521-ee81-481f-be34-ac8650352dd5" providerId="ADAL" clId="{CE4E12A3-8F42-0544-A827-F70BED9383CB}" dt="2023-04-03T13:33:59.780" v="8"/>
          <ac:spMkLst>
            <pc:docMk/>
            <pc:sldMk cId="393732159" sldId="608"/>
            <ac:spMk id="2" creationId="{067D3AD2-744B-2396-674E-7BBA4BACF165}"/>
          </ac:spMkLst>
        </pc:spChg>
      </pc:sldChg>
      <pc:sldChg chg="addSp modSp">
        <pc:chgData name="QiuTian" userId="d059b521-ee81-481f-be34-ac8650352dd5" providerId="ADAL" clId="{CE4E12A3-8F42-0544-A827-F70BED9383CB}" dt="2023-04-03T13:33:59.780" v="8"/>
        <pc:sldMkLst>
          <pc:docMk/>
          <pc:sldMk cId="2700256617" sldId="744"/>
        </pc:sldMkLst>
        <pc:spChg chg="add mod">
          <ac:chgData name="QiuTian" userId="d059b521-ee81-481f-be34-ac8650352dd5" providerId="ADAL" clId="{CE4E12A3-8F42-0544-A827-F70BED9383CB}" dt="2023-04-03T13:33:59.780" v="8"/>
          <ac:spMkLst>
            <pc:docMk/>
            <pc:sldMk cId="2700256617" sldId="744"/>
            <ac:spMk id="2" creationId="{EDE3746E-8675-A48C-9F3E-84FD3E94C761}"/>
          </ac:spMkLst>
        </pc:spChg>
      </pc:sldChg>
      <pc:sldChg chg="addSp modSp">
        <pc:chgData name="QiuTian" userId="d059b521-ee81-481f-be34-ac8650352dd5" providerId="ADAL" clId="{CE4E12A3-8F42-0544-A827-F70BED9383CB}" dt="2023-04-03T13:33:59.780" v="8"/>
        <pc:sldMkLst>
          <pc:docMk/>
          <pc:sldMk cId="3522175920" sldId="745"/>
        </pc:sldMkLst>
        <pc:spChg chg="add mod">
          <ac:chgData name="QiuTian" userId="d059b521-ee81-481f-be34-ac8650352dd5" providerId="ADAL" clId="{CE4E12A3-8F42-0544-A827-F70BED9383CB}" dt="2023-04-03T13:33:59.780" v="8"/>
          <ac:spMkLst>
            <pc:docMk/>
            <pc:sldMk cId="3522175920" sldId="745"/>
            <ac:spMk id="2" creationId="{C145A7B5-29ED-E673-CAF8-3558BDEFCE12}"/>
          </ac:spMkLst>
        </pc:spChg>
      </pc:sldChg>
      <pc:sldChg chg="addSp modSp">
        <pc:chgData name="QiuTian" userId="d059b521-ee81-481f-be34-ac8650352dd5" providerId="ADAL" clId="{CE4E12A3-8F42-0544-A827-F70BED9383CB}" dt="2023-04-03T13:33:59.780" v="8"/>
        <pc:sldMkLst>
          <pc:docMk/>
          <pc:sldMk cId="1319229852" sldId="754"/>
        </pc:sldMkLst>
        <pc:spChg chg="add mod">
          <ac:chgData name="QiuTian" userId="d059b521-ee81-481f-be34-ac8650352dd5" providerId="ADAL" clId="{CE4E12A3-8F42-0544-A827-F70BED9383CB}" dt="2023-04-03T13:33:59.780" v="8"/>
          <ac:spMkLst>
            <pc:docMk/>
            <pc:sldMk cId="1319229852" sldId="754"/>
            <ac:spMk id="2" creationId="{B5776864-241B-CBAD-8320-06063B507ED7}"/>
          </ac:spMkLst>
        </pc:spChg>
      </pc:sldChg>
      <pc:sldChg chg="addSp modSp">
        <pc:chgData name="QiuTian" userId="d059b521-ee81-481f-be34-ac8650352dd5" providerId="ADAL" clId="{CE4E12A3-8F42-0544-A827-F70BED9383CB}" dt="2023-04-03T13:33:59.780" v="8"/>
        <pc:sldMkLst>
          <pc:docMk/>
          <pc:sldMk cId="1839348209" sldId="840"/>
        </pc:sldMkLst>
        <pc:spChg chg="add mod">
          <ac:chgData name="QiuTian" userId="d059b521-ee81-481f-be34-ac8650352dd5" providerId="ADAL" clId="{CE4E12A3-8F42-0544-A827-F70BED9383CB}" dt="2023-04-03T13:33:59.780" v="8"/>
          <ac:spMkLst>
            <pc:docMk/>
            <pc:sldMk cId="1839348209" sldId="840"/>
            <ac:spMk id="3" creationId="{E1850F3D-76CC-50F6-86C0-942748C3D808}"/>
          </ac:spMkLst>
        </pc:spChg>
      </pc:sldChg>
      <pc:sldChg chg="addSp modSp">
        <pc:chgData name="QiuTian" userId="d059b521-ee81-481f-be34-ac8650352dd5" providerId="ADAL" clId="{CE4E12A3-8F42-0544-A827-F70BED9383CB}" dt="2023-04-03T13:33:59.780" v="8"/>
        <pc:sldMkLst>
          <pc:docMk/>
          <pc:sldMk cId="1347558401" sldId="1120"/>
        </pc:sldMkLst>
        <pc:spChg chg="add mod">
          <ac:chgData name="QiuTian" userId="d059b521-ee81-481f-be34-ac8650352dd5" providerId="ADAL" clId="{CE4E12A3-8F42-0544-A827-F70BED9383CB}" dt="2023-04-03T13:33:59.780" v="8"/>
          <ac:spMkLst>
            <pc:docMk/>
            <pc:sldMk cId="1347558401" sldId="1120"/>
            <ac:spMk id="2" creationId="{28C18BB0-8883-637A-0242-EB9831EEB1A3}"/>
          </ac:spMkLst>
        </pc:spChg>
      </pc:sldChg>
      <pc:sldChg chg="addSp modSp">
        <pc:chgData name="QiuTian" userId="d059b521-ee81-481f-be34-ac8650352dd5" providerId="ADAL" clId="{CE4E12A3-8F42-0544-A827-F70BED9383CB}" dt="2023-04-03T13:33:59.780" v="8"/>
        <pc:sldMkLst>
          <pc:docMk/>
          <pc:sldMk cId="1973827639" sldId="1121"/>
        </pc:sldMkLst>
        <pc:spChg chg="add mod">
          <ac:chgData name="QiuTian" userId="d059b521-ee81-481f-be34-ac8650352dd5" providerId="ADAL" clId="{CE4E12A3-8F42-0544-A827-F70BED9383CB}" dt="2023-04-03T13:33:59.780" v="8"/>
          <ac:spMkLst>
            <pc:docMk/>
            <pc:sldMk cId="1973827639" sldId="1121"/>
            <ac:spMk id="2" creationId="{CDEBC783-052E-A346-C55F-D32CF3DC6DB5}"/>
          </ac:spMkLst>
        </pc:spChg>
      </pc:sldChg>
      <pc:sldChg chg="addSp modSp">
        <pc:chgData name="QiuTian" userId="d059b521-ee81-481f-be34-ac8650352dd5" providerId="ADAL" clId="{CE4E12A3-8F42-0544-A827-F70BED9383CB}" dt="2023-04-03T13:33:59.780" v="8"/>
        <pc:sldMkLst>
          <pc:docMk/>
          <pc:sldMk cId="1501298660" sldId="1122"/>
        </pc:sldMkLst>
        <pc:spChg chg="add mod">
          <ac:chgData name="QiuTian" userId="d059b521-ee81-481f-be34-ac8650352dd5" providerId="ADAL" clId="{CE4E12A3-8F42-0544-A827-F70BED9383CB}" dt="2023-04-03T13:33:59.780" v="8"/>
          <ac:spMkLst>
            <pc:docMk/>
            <pc:sldMk cId="1501298660" sldId="1122"/>
            <ac:spMk id="3" creationId="{8CEB5DA0-D687-13E9-6676-C2856B6CA108}"/>
          </ac:spMkLst>
        </pc:spChg>
      </pc:sldChg>
      <pc:sldChg chg="addSp modSp">
        <pc:chgData name="QiuTian" userId="d059b521-ee81-481f-be34-ac8650352dd5" providerId="ADAL" clId="{CE4E12A3-8F42-0544-A827-F70BED9383CB}" dt="2023-04-03T13:33:59.780" v="8"/>
        <pc:sldMkLst>
          <pc:docMk/>
          <pc:sldMk cId="4111704118" sldId="1123"/>
        </pc:sldMkLst>
        <pc:spChg chg="add mod">
          <ac:chgData name="QiuTian" userId="d059b521-ee81-481f-be34-ac8650352dd5" providerId="ADAL" clId="{CE4E12A3-8F42-0544-A827-F70BED9383CB}" dt="2023-04-03T13:33:59.780" v="8"/>
          <ac:spMkLst>
            <pc:docMk/>
            <pc:sldMk cId="4111704118" sldId="1123"/>
            <ac:spMk id="3" creationId="{4C7F7C66-BEAC-C2D2-4237-E3B88F1D0D3D}"/>
          </ac:spMkLst>
        </pc:spChg>
      </pc:sldChg>
      <pc:sldChg chg="addSp modSp">
        <pc:chgData name="QiuTian" userId="d059b521-ee81-481f-be34-ac8650352dd5" providerId="ADAL" clId="{CE4E12A3-8F42-0544-A827-F70BED9383CB}" dt="2023-04-03T13:33:59.780" v="8"/>
        <pc:sldMkLst>
          <pc:docMk/>
          <pc:sldMk cId="2103265384" sldId="1124"/>
        </pc:sldMkLst>
        <pc:spChg chg="add mod">
          <ac:chgData name="QiuTian" userId="d059b521-ee81-481f-be34-ac8650352dd5" providerId="ADAL" clId="{CE4E12A3-8F42-0544-A827-F70BED9383CB}" dt="2023-04-03T13:33:59.780" v="8"/>
          <ac:spMkLst>
            <pc:docMk/>
            <pc:sldMk cId="2103265384" sldId="1124"/>
            <ac:spMk id="3" creationId="{14554A14-CCD2-F713-8135-CEC000463BD4}"/>
          </ac:spMkLst>
        </pc:spChg>
      </pc:sldChg>
      <pc:sldChg chg="addSp modSp">
        <pc:chgData name="QiuTian" userId="d059b521-ee81-481f-be34-ac8650352dd5" providerId="ADAL" clId="{CE4E12A3-8F42-0544-A827-F70BED9383CB}" dt="2023-04-03T13:33:59.780" v="8"/>
        <pc:sldMkLst>
          <pc:docMk/>
          <pc:sldMk cId="141468749" sldId="1125"/>
        </pc:sldMkLst>
        <pc:spChg chg="add mod">
          <ac:chgData name="QiuTian" userId="d059b521-ee81-481f-be34-ac8650352dd5" providerId="ADAL" clId="{CE4E12A3-8F42-0544-A827-F70BED9383CB}" dt="2023-04-03T13:33:59.780" v="8"/>
          <ac:spMkLst>
            <pc:docMk/>
            <pc:sldMk cId="141468749" sldId="1125"/>
            <ac:spMk id="3" creationId="{7ADBB4B4-AC2F-91B7-AD82-CDCCE3E51F2C}"/>
          </ac:spMkLst>
        </pc:spChg>
      </pc:sldChg>
      <pc:sldChg chg="addSp modSp">
        <pc:chgData name="QiuTian" userId="d059b521-ee81-481f-be34-ac8650352dd5" providerId="ADAL" clId="{CE4E12A3-8F42-0544-A827-F70BED9383CB}" dt="2023-04-03T13:33:59.780" v="8"/>
        <pc:sldMkLst>
          <pc:docMk/>
          <pc:sldMk cId="1533315439" sldId="1126"/>
        </pc:sldMkLst>
        <pc:spChg chg="add mod">
          <ac:chgData name="QiuTian" userId="d059b521-ee81-481f-be34-ac8650352dd5" providerId="ADAL" clId="{CE4E12A3-8F42-0544-A827-F70BED9383CB}" dt="2023-04-03T13:33:59.780" v="8"/>
          <ac:spMkLst>
            <pc:docMk/>
            <pc:sldMk cId="1533315439" sldId="1126"/>
            <ac:spMk id="3" creationId="{2F4AA76D-BFE9-301C-D8A3-9A0B31F4007A}"/>
          </ac:spMkLst>
        </pc:spChg>
      </pc:sldChg>
      <pc:sldChg chg="addSp modSp">
        <pc:chgData name="QiuTian" userId="d059b521-ee81-481f-be34-ac8650352dd5" providerId="ADAL" clId="{CE4E12A3-8F42-0544-A827-F70BED9383CB}" dt="2023-04-03T13:33:59.780" v="8"/>
        <pc:sldMkLst>
          <pc:docMk/>
          <pc:sldMk cId="2410602842" sldId="1127"/>
        </pc:sldMkLst>
        <pc:spChg chg="add mod">
          <ac:chgData name="QiuTian" userId="d059b521-ee81-481f-be34-ac8650352dd5" providerId="ADAL" clId="{CE4E12A3-8F42-0544-A827-F70BED9383CB}" dt="2023-04-03T13:33:59.780" v="8"/>
          <ac:spMkLst>
            <pc:docMk/>
            <pc:sldMk cId="2410602842" sldId="1127"/>
            <ac:spMk id="3" creationId="{B88DE2EE-6E91-93D5-5824-84F68450F9A0}"/>
          </ac:spMkLst>
        </pc:spChg>
      </pc:sldChg>
      <pc:sldChg chg="addSp modSp">
        <pc:chgData name="QiuTian" userId="d059b521-ee81-481f-be34-ac8650352dd5" providerId="ADAL" clId="{CE4E12A3-8F42-0544-A827-F70BED9383CB}" dt="2023-04-03T13:33:59.780" v="8"/>
        <pc:sldMkLst>
          <pc:docMk/>
          <pc:sldMk cId="2691540355" sldId="1128"/>
        </pc:sldMkLst>
        <pc:spChg chg="add mod">
          <ac:chgData name="QiuTian" userId="d059b521-ee81-481f-be34-ac8650352dd5" providerId="ADAL" clId="{CE4E12A3-8F42-0544-A827-F70BED9383CB}" dt="2023-04-03T13:33:59.780" v="8"/>
          <ac:spMkLst>
            <pc:docMk/>
            <pc:sldMk cId="2691540355" sldId="1128"/>
            <ac:spMk id="3" creationId="{A02E14ED-D5A9-27F1-2CA6-43528323DE9F}"/>
          </ac:spMkLst>
        </pc:spChg>
      </pc:sldChg>
      <pc:sldChg chg="addSp modSp">
        <pc:chgData name="QiuTian" userId="d059b521-ee81-481f-be34-ac8650352dd5" providerId="ADAL" clId="{CE4E12A3-8F42-0544-A827-F70BED9383CB}" dt="2023-04-03T13:33:59.780" v="8"/>
        <pc:sldMkLst>
          <pc:docMk/>
          <pc:sldMk cId="1493363049" sldId="1129"/>
        </pc:sldMkLst>
        <pc:spChg chg="add mod">
          <ac:chgData name="QiuTian" userId="d059b521-ee81-481f-be34-ac8650352dd5" providerId="ADAL" clId="{CE4E12A3-8F42-0544-A827-F70BED9383CB}" dt="2023-04-03T13:33:59.780" v="8"/>
          <ac:spMkLst>
            <pc:docMk/>
            <pc:sldMk cId="1493363049" sldId="1129"/>
            <ac:spMk id="3" creationId="{B102C7AC-E666-387F-6005-2578B21BEB17}"/>
          </ac:spMkLst>
        </pc:spChg>
      </pc:sldChg>
      <pc:sldChg chg="addSp modSp">
        <pc:chgData name="QiuTian" userId="d059b521-ee81-481f-be34-ac8650352dd5" providerId="ADAL" clId="{CE4E12A3-8F42-0544-A827-F70BED9383CB}" dt="2023-04-03T13:33:59.780" v="8"/>
        <pc:sldMkLst>
          <pc:docMk/>
          <pc:sldMk cId="1862056030" sldId="1130"/>
        </pc:sldMkLst>
        <pc:spChg chg="add mod">
          <ac:chgData name="QiuTian" userId="d059b521-ee81-481f-be34-ac8650352dd5" providerId="ADAL" clId="{CE4E12A3-8F42-0544-A827-F70BED9383CB}" dt="2023-04-03T13:33:59.780" v="8"/>
          <ac:spMkLst>
            <pc:docMk/>
            <pc:sldMk cId="1862056030" sldId="1130"/>
            <ac:spMk id="2" creationId="{4A3234DF-1D5F-8DD2-7E08-1F14F2C6E38D}"/>
          </ac:spMkLst>
        </pc:spChg>
      </pc:sldChg>
      <pc:sldChg chg="addSp modSp">
        <pc:chgData name="QiuTian" userId="d059b521-ee81-481f-be34-ac8650352dd5" providerId="ADAL" clId="{CE4E12A3-8F42-0544-A827-F70BED9383CB}" dt="2023-04-03T13:33:59.780" v="8"/>
        <pc:sldMkLst>
          <pc:docMk/>
          <pc:sldMk cId="4183691186" sldId="1131"/>
        </pc:sldMkLst>
        <pc:spChg chg="add mod">
          <ac:chgData name="QiuTian" userId="d059b521-ee81-481f-be34-ac8650352dd5" providerId="ADAL" clId="{CE4E12A3-8F42-0544-A827-F70BED9383CB}" dt="2023-04-03T13:33:59.780" v="8"/>
          <ac:spMkLst>
            <pc:docMk/>
            <pc:sldMk cId="4183691186" sldId="1131"/>
            <ac:spMk id="2" creationId="{AF16C916-0B9E-553D-347A-C0B166245135}"/>
          </ac:spMkLst>
        </pc:spChg>
      </pc:sldChg>
      <pc:sldChg chg="addSp modSp">
        <pc:chgData name="QiuTian" userId="d059b521-ee81-481f-be34-ac8650352dd5" providerId="ADAL" clId="{CE4E12A3-8F42-0544-A827-F70BED9383CB}" dt="2023-04-03T13:33:59.780" v="8"/>
        <pc:sldMkLst>
          <pc:docMk/>
          <pc:sldMk cId="3580715988" sldId="1132"/>
        </pc:sldMkLst>
        <pc:spChg chg="add mod">
          <ac:chgData name="QiuTian" userId="d059b521-ee81-481f-be34-ac8650352dd5" providerId="ADAL" clId="{CE4E12A3-8F42-0544-A827-F70BED9383CB}" dt="2023-04-03T13:33:59.780" v="8"/>
          <ac:spMkLst>
            <pc:docMk/>
            <pc:sldMk cId="3580715988" sldId="1132"/>
            <ac:spMk id="2" creationId="{DE5AEF3C-4773-3291-8201-B71484E71336}"/>
          </ac:spMkLst>
        </pc:spChg>
      </pc:sldChg>
      <pc:sldChg chg="addSp modSp">
        <pc:chgData name="QiuTian" userId="d059b521-ee81-481f-be34-ac8650352dd5" providerId="ADAL" clId="{CE4E12A3-8F42-0544-A827-F70BED9383CB}" dt="2023-04-03T13:33:59.780" v="8"/>
        <pc:sldMkLst>
          <pc:docMk/>
          <pc:sldMk cId="1057686354" sldId="1133"/>
        </pc:sldMkLst>
        <pc:spChg chg="add mod">
          <ac:chgData name="QiuTian" userId="d059b521-ee81-481f-be34-ac8650352dd5" providerId="ADAL" clId="{CE4E12A3-8F42-0544-A827-F70BED9383CB}" dt="2023-04-03T13:33:59.780" v="8"/>
          <ac:spMkLst>
            <pc:docMk/>
            <pc:sldMk cId="1057686354" sldId="1133"/>
            <ac:spMk id="2" creationId="{01121442-273A-2996-6FD3-49D71543C584}"/>
          </ac:spMkLst>
        </pc:spChg>
      </pc:sldChg>
      <pc:sldChg chg="addSp modSp">
        <pc:chgData name="QiuTian" userId="d059b521-ee81-481f-be34-ac8650352dd5" providerId="ADAL" clId="{CE4E12A3-8F42-0544-A827-F70BED9383CB}" dt="2023-04-03T13:33:59.780" v="8"/>
        <pc:sldMkLst>
          <pc:docMk/>
          <pc:sldMk cId="3770452470" sldId="1134"/>
        </pc:sldMkLst>
        <pc:spChg chg="add mod">
          <ac:chgData name="QiuTian" userId="d059b521-ee81-481f-be34-ac8650352dd5" providerId="ADAL" clId="{CE4E12A3-8F42-0544-A827-F70BED9383CB}" dt="2023-04-03T13:33:59.780" v="8"/>
          <ac:spMkLst>
            <pc:docMk/>
            <pc:sldMk cId="3770452470" sldId="1134"/>
            <ac:spMk id="2" creationId="{95CD75CF-C722-F977-1E58-CBA4B0DE1E63}"/>
          </ac:spMkLst>
        </pc:spChg>
      </pc:sldChg>
      <pc:sldChg chg="addSp modSp">
        <pc:chgData name="QiuTian" userId="d059b521-ee81-481f-be34-ac8650352dd5" providerId="ADAL" clId="{CE4E12A3-8F42-0544-A827-F70BED9383CB}" dt="2023-04-03T13:33:59.780" v="8"/>
        <pc:sldMkLst>
          <pc:docMk/>
          <pc:sldMk cId="3657500499" sldId="1135"/>
        </pc:sldMkLst>
        <pc:spChg chg="add mod">
          <ac:chgData name="QiuTian" userId="d059b521-ee81-481f-be34-ac8650352dd5" providerId="ADAL" clId="{CE4E12A3-8F42-0544-A827-F70BED9383CB}" dt="2023-04-03T13:33:59.780" v="8"/>
          <ac:spMkLst>
            <pc:docMk/>
            <pc:sldMk cId="3657500499" sldId="1135"/>
            <ac:spMk id="2" creationId="{99D1DD1E-6B7C-977A-94B2-DFFE31D556F4}"/>
          </ac:spMkLst>
        </pc:spChg>
        <pc:spChg chg="mod">
          <ac:chgData name="QiuTian" userId="d059b521-ee81-481f-be34-ac8650352dd5" providerId="ADAL" clId="{CE4E12A3-8F42-0544-A827-F70BED9383CB}" dt="2023-04-03T13:31:45.513" v="2" actId="1076"/>
          <ac:spMkLst>
            <pc:docMk/>
            <pc:sldMk cId="3657500499" sldId="1135"/>
            <ac:spMk id="1204" creationId="{0C1A962E-297D-97E0-2142-FD164747933C}"/>
          </ac:spMkLst>
        </pc:spChg>
        <pc:spChg chg="mod">
          <ac:chgData name="QiuTian" userId="d059b521-ee81-481f-be34-ac8650352dd5" providerId="ADAL" clId="{CE4E12A3-8F42-0544-A827-F70BED9383CB}" dt="2023-04-03T13:31:45.513" v="2" actId="1076"/>
          <ac:spMkLst>
            <pc:docMk/>
            <pc:sldMk cId="3657500499" sldId="1135"/>
            <ac:spMk id="1205" creationId="{D6D5A618-9F5E-960B-E8D2-F2CF557A034C}"/>
          </ac:spMkLst>
        </pc:spChg>
        <pc:spChg chg="mod">
          <ac:chgData name="QiuTian" userId="d059b521-ee81-481f-be34-ac8650352dd5" providerId="ADAL" clId="{CE4E12A3-8F42-0544-A827-F70BED9383CB}" dt="2023-04-03T13:31:45.513" v="2" actId="1076"/>
          <ac:spMkLst>
            <pc:docMk/>
            <pc:sldMk cId="3657500499" sldId="1135"/>
            <ac:spMk id="1207" creationId="{45D2680E-C7C8-0DCB-848B-550CAF37F3C7}"/>
          </ac:spMkLst>
        </pc:spChg>
        <pc:spChg chg="mod">
          <ac:chgData name="QiuTian" userId="d059b521-ee81-481f-be34-ac8650352dd5" providerId="ADAL" clId="{CE4E12A3-8F42-0544-A827-F70BED9383CB}" dt="2023-04-03T13:31:45.513" v="2" actId="1076"/>
          <ac:spMkLst>
            <pc:docMk/>
            <pc:sldMk cId="3657500499" sldId="1135"/>
            <ac:spMk id="1208" creationId="{275976EA-8D03-D19F-2066-E2352CED4BBF}"/>
          </ac:spMkLst>
        </pc:spChg>
        <pc:spChg chg="mod">
          <ac:chgData name="QiuTian" userId="d059b521-ee81-481f-be34-ac8650352dd5" providerId="ADAL" clId="{CE4E12A3-8F42-0544-A827-F70BED9383CB}" dt="2023-04-03T13:31:45.513" v="2" actId="1076"/>
          <ac:spMkLst>
            <pc:docMk/>
            <pc:sldMk cId="3657500499" sldId="1135"/>
            <ac:spMk id="1209" creationId="{E947A2AC-E52C-8F11-30AE-DE85F3119655}"/>
          </ac:spMkLst>
        </pc:spChg>
        <pc:spChg chg="mod">
          <ac:chgData name="QiuTian" userId="d059b521-ee81-481f-be34-ac8650352dd5" providerId="ADAL" clId="{CE4E12A3-8F42-0544-A827-F70BED9383CB}" dt="2023-04-03T13:31:45.513" v="2" actId="1076"/>
          <ac:spMkLst>
            <pc:docMk/>
            <pc:sldMk cId="3657500499" sldId="1135"/>
            <ac:spMk id="1210" creationId="{973BE019-AA06-28FB-22C9-222B5A785FB2}"/>
          </ac:spMkLst>
        </pc:spChg>
        <pc:spChg chg="mod">
          <ac:chgData name="QiuTian" userId="d059b521-ee81-481f-be34-ac8650352dd5" providerId="ADAL" clId="{CE4E12A3-8F42-0544-A827-F70BED9383CB}" dt="2023-04-03T13:31:45.513" v="2" actId="1076"/>
          <ac:spMkLst>
            <pc:docMk/>
            <pc:sldMk cId="3657500499" sldId="1135"/>
            <ac:spMk id="1211" creationId="{0CBEEFCF-B06F-3AF9-8CA7-40D5CD1CE23D}"/>
          </ac:spMkLst>
        </pc:spChg>
        <pc:spChg chg="mod">
          <ac:chgData name="QiuTian" userId="d059b521-ee81-481f-be34-ac8650352dd5" providerId="ADAL" clId="{CE4E12A3-8F42-0544-A827-F70BED9383CB}" dt="2023-04-03T13:31:45.513" v="2" actId="1076"/>
          <ac:spMkLst>
            <pc:docMk/>
            <pc:sldMk cId="3657500499" sldId="1135"/>
            <ac:spMk id="1212" creationId="{9BB89D97-6965-363E-5DDB-32509764A16E}"/>
          </ac:spMkLst>
        </pc:spChg>
        <pc:spChg chg="mod">
          <ac:chgData name="QiuTian" userId="d059b521-ee81-481f-be34-ac8650352dd5" providerId="ADAL" clId="{CE4E12A3-8F42-0544-A827-F70BED9383CB}" dt="2023-04-03T13:31:45.513" v="2" actId="1076"/>
          <ac:spMkLst>
            <pc:docMk/>
            <pc:sldMk cId="3657500499" sldId="1135"/>
            <ac:spMk id="1213" creationId="{43DB2ED5-63F1-1E37-6762-28A637975BFB}"/>
          </ac:spMkLst>
        </pc:spChg>
        <pc:spChg chg="mod">
          <ac:chgData name="QiuTian" userId="d059b521-ee81-481f-be34-ac8650352dd5" providerId="ADAL" clId="{CE4E12A3-8F42-0544-A827-F70BED9383CB}" dt="2023-04-03T13:31:45.513" v="2" actId="1076"/>
          <ac:spMkLst>
            <pc:docMk/>
            <pc:sldMk cId="3657500499" sldId="1135"/>
            <ac:spMk id="1214" creationId="{7771B139-0EFE-2ABD-7FDD-4287B7101910}"/>
          </ac:spMkLst>
        </pc:spChg>
        <pc:spChg chg="mod">
          <ac:chgData name="QiuTian" userId="d059b521-ee81-481f-be34-ac8650352dd5" providerId="ADAL" clId="{CE4E12A3-8F42-0544-A827-F70BED9383CB}" dt="2023-04-03T13:31:37.608" v="1" actId="1076"/>
          <ac:spMkLst>
            <pc:docMk/>
            <pc:sldMk cId="3657500499" sldId="1135"/>
            <ac:spMk id="1303" creationId="{FCDAF888-521E-E56C-2C56-0F5384CC5EEF}"/>
          </ac:spMkLst>
        </pc:spChg>
        <pc:spChg chg="mod">
          <ac:chgData name="QiuTian" userId="d059b521-ee81-481f-be34-ac8650352dd5" providerId="ADAL" clId="{CE4E12A3-8F42-0544-A827-F70BED9383CB}" dt="2023-04-03T13:31:37.608" v="1" actId="1076"/>
          <ac:spMkLst>
            <pc:docMk/>
            <pc:sldMk cId="3657500499" sldId="1135"/>
            <ac:spMk id="1304" creationId="{DCB3D5FF-D2A0-C4E8-420D-0A4DD62F4623}"/>
          </ac:spMkLst>
        </pc:spChg>
        <pc:spChg chg="mod">
          <ac:chgData name="QiuTian" userId="d059b521-ee81-481f-be34-ac8650352dd5" providerId="ADAL" clId="{CE4E12A3-8F42-0544-A827-F70BED9383CB}" dt="2023-04-03T13:31:37.608" v="1" actId="1076"/>
          <ac:spMkLst>
            <pc:docMk/>
            <pc:sldMk cId="3657500499" sldId="1135"/>
            <ac:spMk id="1305" creationId="{E1FA3DB8-7521-3B61-483C-0F56D1E393A3}"/>
          </ac:spMkLst>
        </pc:spChg>
        <pc:spChg chg="mod">
          <ac:chgData name="QiuTian" userId="d059b521-ee81-481f-be34-ac8650352dd5" providerId="ADAL" clId="{CE4E12A3-8F42-0544-A827-F70BED9383CB}" dt="2023-04-03T13:31:37.608" v="1" actId="1076"/>
          <ac:spMkLst>
            <pc:docMk/>
            <pc:sldMk cId="3657500499" sldId="1135"/>
            <ac:spMk id="1306" creationId="{2DB1C104-29F1-A8D3-6E00-B795AE837CD9}"/>
          </ac:spMkLst>
        </pc:spChg>
        <pc:spChg chg="mod">
          <ac:chgData name="QiuTian" userId="d059b521-ee81-481f-be34-ac8650352dd5" providerId="ADAL" clId="{CE4E12A3-8F42-0544-A827-F70BED9383CB}" dt="2023-04-03T13:31:37.608" v="1" actId="1076"/>
          <ac:spMkLst>
            <pc:docMk/>
            <pc:sldMk cId="3657500499" sldId="1135"/>
            <ac:spMk id="1307" creationId="{357E558E-7164-17A8-C946-78163F4E68C0}"/>
          </ac:spMkLst>
        </pc:spChg>
        <pc:grpChg chg="mod">
          <ac:chgData name="QiuTian" userId="d059b521-ee81-481f-be34-ac8650352dd5" providerId="ADAL" clId="{CE4E12A3-8F42-0544-A827-F70BED9383CB}" dt="2023-04-03T13:31:45.513" v="2" actId="1076"/>
          <ac:grpSpMkLst>
            <pc:docMk/>
            <pc:sldMk cId="3657500499" sldId="1135"/>
            <ac:grpSpMk id="1203" creationId="{FD7428A7-EBF2-DB46-4E02-FCCB5FCDB9A6}"/>
          </ac:grpSpMkLst>
        </pc:grpChg>
        <pc:grpChg chg="mod">
          <ac:chgData name="QiuTian" userId="d059b521-ee81-481f-be34-ac8650352dd5" providerId="ADAL" clId="{CE4E12A3-8F42-0544-A827-F70BED9383CB}" dt="2023-04-03T13:31:45.513" v="2" actId="1076"/>
          <ac:grpSpMkLst>
            <pc:docMk/>
            <pc:sldMk cId="3657500499" sldId="1135"/>
            <ac:grpSpMk id="1206" creationId="{2EE3EFC7-709F-5AA2-E560-03F1B24DFDDC}"/>
          </ac:grpSpMkLst>
        </pc:grpChg>
        <pc:grpChg chg="mod">
          <ac:chgData name="QiuTian" userId="d059b521-ee81-481f-be34-ac8650352dd5" providerId="ADAL" clId="{CE4E12A3-8F42-0544-A827-F70BED9383CB}" dt="2023-04-03T13:31:37.608" v="1" actId="1076"/>
          <ac:grpSpMkLst>
            <pc:docMk/>
            <pc:sldMk cId="3657500499" sldId="1135"/>
            <ac:grpSpMk id="1302" creationId="{88419F77-EC5F-9882-1519-63ECFBD3F701}"/>
          </ac:grpSpMkLst>
        </pc:grpChg>
      </pc:sldChg>
      <pc:sldChg chg="addSp modSp">
        <pc:chgData name="QiuTian" userId="d059b521-ee81-481f-be34-ac8650352dd5" providerId="ADAL" clId="{CE4E12A3-8F42-0544-A827-F70BED9383CB}" dt="2023-04-03T13:33:59.780" v="8"/>
        <pc:sldMkLst>
          <pc:docMk/>
          <pc:sldMk cId="2787080978" sldId="1136"/>
        </pc:sldMkLst>
        <pc:spChg chg="add mod">
          <ac:chgData name="QiuTian" userId="d059b521-ee81-481f-be34-ac8650352dd5" providerId="ADAL" clId="{CE4E12A3-8F42-0544-A827-F70BED9383CB}" dt="2023-04-03T13:33:59.780" v="8"/>
          <ac:spMkLst>
            <pc:docMk/>
            <pc:sldMk cId="2787080978" sldId="1136"/>
            <ac:spMk id="2" creationId="{874E0BA5-780C-8D31-7EA3-78D752C836AA}"/>
          </ac:spMkLst>
        </pc:spChg>
      </pc:sldChg>
      <pc:sldChg chg="addSp modSp">
        <pc:chgData name="QiuTian" userId="d059b521-ee81-481f-be34-ac8650352dd5" providerId="ADAL" clId="{CE4E12A3-8F42-0544-A827-F70BED9383CB}" dt="2023-04-03T13:33:59.780" v="8"/>
        <pc:sldMkLst>
          <pc:docMk/>
          <pc:sldMk cId="2194420843" sldId="1137"/>
        </pc:sldMkLst>
        <pc:spChg chg="add mod">
          <ac:chgData name="QiuTian" userId="d059b521-ee81-481f-be34-ac8650352dd5" providerId="ADAL" clId="{CE4E12A3-8F42-0544-A827-F70BED9383CB}" dt="2023-04-03T13:33:59.780" v="8"/>
          <ac:spMkLst>
            <pc:docMk/>
            <pc:sldMk cId="2194420843" sldId="1137"/>
            <ac:spMk id="2" creationId="{16A975F6-BA98-C2AA-E66F-49637F4D691D}"/>
          </ac:spMkLst>
        </pc:spChg>
      </pc:sldChg>
      <pc:sldChg chg="addSp modSp">
        <pc:chgData name="QiuTian" userId="d059b521-ee81-481f-be34-ac8650352dd5" providerId="ADAL" clId="{CE4E12A3-8F42-0544-A827-F70BED9383CB}" dt="2023-04-03T13:33:59.780" v="8"/>
        <pc:sldMkLst>
          <pc:docMk/>
          <pc:sldMk cId="703241830" sldId="1138"/>
        </pc:sldMkLst>
        <pc:spChg chg="add mod">
          <ac:chgData name="QiuTian" userId="d059b521-ee81-481f-be34-ac8650352dd5" providerId="ADAL" clId="{CE4E12A3-8F42-0544-A827-F70BED9383CB}" dt="2023-04-03T13:33:59.780" v="8"/>
          <ac:spMkLst>
            <pc:docMk/>
            <pc:sldMk cId="703241830" sldId="1138"/>
            <ac:spMk id="2" creationId="{522C1466-9ADB-CF81-467F-24188812F01F}"/>
          </ac:spMkLst>
        </pc:spChg>
      </pc:sldChg>
      <pc:sldChg chg="addSp modSp">
        <pc:chgData name="QiuTian" userId="d059b521-ee81-481f-be34-ac8650352dd5" providerId="ADAL" clId="{CE4E12A3-8F42-0544-A827-F70BED9383CB}" dt="2023-04-03T13:33:59.780" v="8"/>
        <pc:sldMkLst>
          <pc:docMk/>
          <pc:sldMk cId="2239028239" sldId="1139"/>
        </pc:sldMkLst>
        <pc:spChg chg="add mod">
          <ac:chgData name="QiuTian" userId="d059b521-ee81-481f-be34-ac8650352dd5" providerId="ADAL" clId="{CE4E12A3-8F42-0544-A827-F70BED9383CB}" dt="2023-04-03T13:33:59.780" v="8"/>
          <ac:spMkLst>
            <pc:docMk/>
            <pc:sldMk cId="2239028239" sldId="1139"/>
            <ac:spMk id="2" creationId="{E3178270-A831-CC4D-1511-0561003C8BBB}"/>
          </ac:spMkLst>
        </pc:spChg>
      </pc:sldChg>
      <pc:sldChg chg="addSp modSp">
        <pc:chgData name="QiuTian" userId="d059b521-ee81-481f-be34-ac8650352dd5" providerId="ADAL" clId="{CE4E12A3-8F42-0544-A827-F70BED9383CB}" dt="2023-04-03T13:33:59.780" v="8"/>
        <pc:sldMkLst>
          <pc:docMk/>
          <pc:sldMk cId="2627298354" sldId="1140"/>
        </pc:sldMkLst>
        <pc:spChg chg="add mod">
          <ac:chgData name="QiuTian" userId="d059b521-ee81-481f-be34-ac8650352dd5" providerId="ADAL" clId="{CE4E12A3-8F42-0544-A827-F70BED9383CB}" dt="2023-04-03T13:33:59.780" v="8"/>
          <ac:spMkLst>
            <pc:docMk/>
            <pc:sldMk cId="2627298354" sldId="1140"/>
            <ac:spMk id="2" creationId="{F3AC03F1-A140-B4C0-E808-C7956756475D}"/>
          </ac:spMkLst>
        </pc:spChg>
      </pc:sldChg>
      <pc:sldChg chg="addSp modSp">
        <pc:chgData name="QiuTian" userId="d059b521-ee81-481f-be34-ac8650352dd5" providerId="ADAL" clId="{CE4E12A3-8F42-0544-A827-F70BED9383CB}" dt="2023-04-03T13:33:59.780" v="8"/>
        <pc:sldMkLst>
          <pc:docMk/>
          <pc:sldMk cId="4176048163" sldId="1141"/>
        </pc:sldMkLst>
        <pc:spChg chg="add mod">
          <ac:chgData name="QiuTian" userId="d059b521-ee81-481f-be34-ac8650352dd5" providerId="ADAL" clId="{CE4E12A3-8F42-0544-A827-F70BED9383CB}" dt="2023-04-03T13:33:59.780" v="8"/>
          <ac:spMkLst>
            <pc:docMk/>
            <pc:sldMk cId="4176048163" sldId="1141"/>
            <ac:spMk id="2" creationId="{B219675A-05B7-17AB-7825-0FE4F34D9034}"/>
          </ac:spMkLst>
        </pc:spChg>
      </pc:sldChg>
      <pc:sldChg chg="addSp modSp">
        <pc:chgData name="QiuTian" userId="d059b521-ee81-481f-be34-ac8650352dd5" providerId="ADAL" clId="{CE4E12A3-8F42-0544-A827-F70BED9383CB}" dt="2023-04-03T13:33:59.780" v="8"/>
        <pc:sldMkLst>
          <pc:docMk/>
          <pc:sldMk cId="2858461041" sldId="1142"/>
        </pc:sldMkLst>
        <pc:spChg chg="add mod">
          <ac:chgData name="QiuTian" userId="d059b521-ee81-481f-be34-ac8650352dd5" providerId="ADAL" clId="{CE4E12A3-8F42-0544-A827-F70BED9383CB}" dt="2023-04-03T13:33:59.780" v="8"/>
          <ac:spMkLst>
            <pc:docMk/>
            <pc:sldMk cId="2858461041" sldId="1142"/>
            <ac:spMk id="2" creationId="{F28E0F1E-CCBC-7FA0-51C8-9F22FF730AF2}"/>
          </ac:spMkLst>
        </pc:spChg>
      </pc:sldChg>
      <pc:sldChg chg="addSp modSp">
        <pc:chgData name="QiuTian" userId="d059b521-ee81-481f-be34-ac8650352dd5" providerId="ADAL" clId="{CE4E12A3-8F42-0544-A827-F70BED9383CB}" dt="2023-04-03T13:33:59.780" v="8"/>
        <pc:sldMkLst>
          <pc:docMk/>
          <pc:sldMk cId="3731840961" sldId="1143"/>
        </pc:sldMkLst>
        <pc:spChg chg="add mod">
          <ac:chgData name="QiuTian" userId="d059b521-ee81-481f-be34-ac8650352dd5" providerId="ADAL" clId="{CE4E12A3-8F42-0544-A827-F70BED9383CB}" dt="2023-04-03T13:33:59.780" v="8"/>
          <ac:spMkLst>
            <pc:docMk/>
            <pc:sldMk cId="3731840961" sldId="1143"/>
            <ac:spMk id="2" creationId="{688E27D6-5D90-584D-7A07-B58455098734}"/>
          </ac:spMkLst>
        </pc:spChg>
      </pc:sldChg>
      <pc:sldChg chg="addSp modSp">
        <pc:chgData name="QiuTian" userId="d059b521-ee81-481f-be34-ac8650352dd5" providerId="ADAL" clId="{CE4E12A3-8F42-0544-A827-F70BED9383CB}" dt="2023-04-03T13:33:59.780" v="8"/>
        <pc:sldMkLst>
          <pc:docMk/>
          <pc:sldMk cId="364457747" sldId="1144"/>
        </pc:sldMkLst>
        <pc:spChg chg="add mod">
          <ac:chgData name="QiuTian" userId="d059b521-ee81-481f-be34-ac8650352dd5" providerId="ADAL" clId="{CE4E12A3-8F42-0544-A827-F70BED9383CB}" dt="2023-04-03T13:33:59.780" v="8"/>
          <ac:spMkLst>
            <pc:docMk/>
            <pc:sldMk cId="364457747" sldId="1144"/>
            <ac:spMk id="2" creationId="{58AFDF49-B135-90B6-1B5A-45ABC32CDA03}"/>
          </ac:spMkLst>
        </pc:spChg>
      </pc:sldChg>
      <pc:sldChg chg="addSp modSp">
        <pc:chgData name="QiuTian" userId="d059b521-ee81-481f-be34-ac8650352dd5" providerId="ADAL" clId="{CE4E12A3-8F42-0544-A827-F70BED9383CB}" dt="2023-04-03T13:33:59.780" v="8"/>
        <pc:sldMkLst>
          <pc:docMk/>
          <pc:sldMk cId="287869854" sldId="1145"/>
        </pc:sldMkLst>
        <pc:spChg chg="add mod">
          <ac:chgData name="QiuTian" userId="d059b521-ee81-481f-be34-ac8650352dd5" providerId="ADAL" clId="{CE4E12A3-8F42-0544-A827-F70BED9383CB}" dt="2023-04-03T13:33:59.780" v="8"/>
          <ac:spMkLst>
            <pc:docMk/>
            <pc:sldMk cId="287869854" sldId="1145"/>
            <ac:spMk id="2" creationId="{98FC5E54-904B-C694-6487-63CA3ED067E6}"/>
          </ac:spMkLst>
        </pc:spChg>
      </pc:sldChg>
      <pc:sldChg chg="addSp modSp">
        <pc:chgData name="QiuTian" userId="d059b521-ee81-481f-be34-ac8650352dd5" providerId="ADAL" clId="{CE4E12A3-8F42-0544-A827-F70BED9383CB}" dt="2023-04-03T13:33:59.780" v="8"/>
        <pc:sldMkLst>
          <pc:docMk/>
          <pc:sldMk cId="2903430525" sldId="1146"/>
        </pc:sldMkLst>
        <pc:spChg chg="add mod">
          <ac:chgData name="QiuTian" userId="d059b521-ee81-481f-be34-ac8650352dd5" providerId="ADAL" clId="{CE4E12A3-8F42-0544-A827-F70BED9383CB}" dt="2023-04-03T13:33:59.780" v="8"/>
          <ac:spMkLst>
            <pc:docMk/>
            <pc:sldMk cId="2903430525" sldId="1146"/>
            <ac:spMk id="2" creationId="{01D2920D-F08C-D396-91EF-F2016B62A61F}"/>
          </ac:spMkLst>
        </pc:spChg>
      </pc:sldChg>
      <pc:sldChg chg="addSp modSp">
        <pc:chgData name="QiuTian" userId="d059b521-ee81-481f-be34-ac8650352dd5" providerId="ADAL" clId="{CE4E12A3-8F42-0544-A827-F70BED9383CB}" dt="2023-04-03T13:33:59.780" v="8"/>
        <pc:sldMkLst>
          <pc:docMk/>
          <pc:sldMk cId="4101110300" sldId="1147"/>
        </pc:sldMkLst>
        <pc:spChg chg="add mod">
          <ac:chgData name="QiuTian" userId="d059b521-ee81-481f-be34-ac8650352dd5" providerId="ADAL" clId="{CE4E12A3-8F42-0544-A827-F70BED9383CB}" dt="2023-04-03T13:33:59.780" v="8"/>
          <ac:spMkLst>
            <pc:docMk/>
            <pc:sldMk cId="4101110300" sldId="1147"/>
            <ac:spMk id="2" creationId="{3B038FD1-2D66-8EF5-9125-DF044C144DFF}"/>
          </ac:spMkLst>
        </pc:spChg>
      </pc:sldChg>
      <pc:sldChg chg="addSp modSp">
        <pc:chgData name="QiuTian" userId="d059b521-ee81-481f-be34-ac8650352dd5" providerId="ADAL" clId="{CE4E12A3-8F42-0544-A827-F70BED9383CB}" dt="2023-04-03T13:33:59.780" v="8"/>
        <pc:sldMkLst>
          <pc:docMk/>
          <pc:sldMk cId="1317294837" sldId="1148"/>
        </pc:sldMkLst>
        <pc:spChg chg="add mod">
          <ac:chgData name="QiuTian" userId="d059b521-ee81-481f-be34-ac8650352dd5" providerId="ADAL" clId="{CE4E12A3-8F42-0544-A827-F70BED9383CB}" dt="2023-04-03T13:33:59.780" v="8"/>
          <ac:spMkLst>
            <pc:docMk/>
            <pc:sldMk cId="1317294837" sldId="1148"/>
            <ac:spMk id="2" creationId="{CC43D7E6-62EF-901A-3F93-C4602350E24B}"/>
          </ac:spMkLst>
        </pc:spChg>
      </pc:sldChg>
      <pc:sldChg chg="addSp modSp">
        <pc:chgData name="QiuTian" userId="d059b521-ee81-481f-be34-ac8650352dd5" providerId="ADAL" clId="{CE4E12A3-8F42-0544-A827-F70BED9383CB}" dt="2023-04-03T13:33:59.780" v="8"/>
        <pc:sldMkLst>
          <pc:docMk/>
          <pc:sldMk cId="1416530990" sldId="1149"/>
        </pc:sldMkLst>
        <pc:spChg chg="add mod">
          <ac:chgData name="QiuTian" userId="d059b521-ee81-481f-be34-ac8650352dd5" providerId="ADAL" clId="{CE4E12A3-8F42-0544-A827-F70BED9383CB}" dt="2023-04-03T13:33:59.780" v="8"/>
          <ac:spMkLst>
            <pc:docMk/>
            <pc:sldMk cId="1416530990" sldId="1149"/>
            <ac:spMk id="2" creationId="{5B8B6F1B-3262-A25A-1E5C-BA2921FB86C4}"/>
          </ac:spMkLst>
        </pc:spChg>
      </pc:sldChg>
      <pc:sldChg chg="addSp modSp">
        <pc:chgData name="QiuTian" userId="d059b521-ee81-481f-be34-ac8650352dd5" providerId="ADAL" clId="{CE4E12A3-8F42-0544-A827-F70BED9383CB}" dt="2023-04-03T13:33:59.780" v="8"/>
        <pc:sldMkLst>
          <pc:docMk/>
          <pc:sldMk cId="2787745339" sldId="1150"/>
        </pc:sldMkLst>
        <pc:spChg chg="add mod">
          <ac:chgData name="QiuTian" userId="d059b521-ee81-481f-be34-ac8650352dd5" providerId="ADAL" clId="{CE4E12A3-8F42-0544-A827-F70BED9383CB}" dt="2023-04-03T13:33:59.780" v="8"/>
          <ac:spMkLst>
            <pc:docMk/>
            <pc:sldMk cId="2787745339" sldId="1150"/>
            <ac:spMk id="2" creationId="{1817BB47-168B-49FC-6351-42DBBA0DE35F}"/>
          </ac:spMkLst>
        </pc:spChg>
      </pc:sldChg>
      <pc:sldChg chg="addSp modSp">
        <pc:chgData name="QiuTian" userId="d059b521-ee81-481f-be34-ac8650352dd5" providerId="ADAL" clId="{CE4E12A3-8F42-0544-A827-F70BED9383CB}" dt="2023-04-03T13:33:59.780" v="8"/>
        <pc:sldMkLst>
          <pc:docMk/>
          <pc:sldMk cId="1353997277" sldId="1151"/>
        </pc:sldMkLst>
        <pc:spChg chg="add mod">
          <ac:chgData name="QiuTian" userId="d059b521-ee81-481f-be34-ac8650352dd5" providerId="ADAL" clId="{CE4E12A3-8F42-0544-A827-F70BED9383CB}" dt="2023-04-03T13:33:59.780" v="8"/>
          <ac:spMkLst>
            <pc:docMk/>
            <pc:sldMk cId="1353997277" sldId="1151"/>
            <ac:spMk id="2" creationId="{BAE95C2B-51A2-8D9F-3477-2548CC517A75}"/>
          </ac:spMkLst>
        </pc:spChg>
      </pc:sldChg>
      <pc:sldChg chg="addSp modSp">
        <pc:chgData name="QiuTian" userId="d059b521-ee81-481f-be34-ac8650352dd5" providerId="ADAL" clId="{CE4E12A3-8F42-0544-A827-F70BED9383CB}" dt="2023-04-03T13:33:59.780" v="8"/>
        <pc:sldMkLst>
          <pc:docMk/>
          <pc:sldMk cId="3800900354" sldId="1152"/>
        </pc:sldMkLst>
        <pc:spChg chg="add mod">
          <ac:chgData name="QiuTian" userId="d059b521-ee81-481f-be34-ac8650352dd5" providerId="ADAL" clId="{CE4E12A3-8F42-0544-A827-F70BED9383CB}" dt="2023-04-03T13:33:59.780" v="8"/>
          <ac:spMkLst>
            <pc:docMk/>
            <pc:sldMk cId="3800900354" sldId="1152"/>
            <ac:spMk id="2" creationId="{DDAAAB2A-9F22-4400-3D8B-40DF5FFDBCE4}"/>
          </ac:spMkLst>
        </pc:spChg>
      </pc:sldChg>
      <pc:sldChg chg="addSp modSp">
        <pc:chgData name="QiuTian" userId="d059b521-ee81-481f-be34-ac8650352dd5" providerId="ADAL" clId="{CE4E12A3-8F42-0544-A827-F70BED9383CB}" dt="2023-04-03T13:33:59.780" v="8"/>
        <pc:sldMkLst>
          <pc:docMk/>
          <pc:sldMk cId="3129795178" sldId="1153"/>
        </pc:sldMkLst>
        <pc:spChg chg="add mod">
          <ac:chgData name="QiuTian" userId="d059b521-ee81-481f-be34-ac8650352dd5" providerId="ADAL" clId="{CE4E12A3-8F42-0544-A827-F70BED9383CB}" dt="2023-04-03T13:33:59.780" v="8"/>
          <ac:spMkLst>
            <pc:docMk/>
            <pc:sldMk cId="3129795178" sldId="1153"/>
            <ac:spMk id="2" creationId="{20181FAC-74A5-9650-522C-8CCB9099B73C}"/>
          </ac:spMkLst>
        </pc:spChg>
      </pc:sldChg>
      <pc:sldChg chg="addSp modSp">
        <pc:chgData name="QiuTian" userId="d059b521-ee81-481f-be34-ac8650352dd5" providerId="ADAL" clId="{CE4E12A3-8F42-0544-A827-F70BED9383CB}" dt="2023-04-03T13:33:59.780" v="8"/>
        <pc:sldMkLst>
          <pc:docMk/>
          <pc:sldMk cId="1595355906" sldId="1154"/>
        </pc:sldMkLst>
        <pc:spChg chg="add mod">
          <ac:chgData name="QiuTian" userId="d059b521-ee81-481f-be34-ac8650352dd5" providerId="ADAL" clId="{CE4E12A3-8F42-0544-A827-F70BED9383CB}" dt="2023-04-03T13:33:59.780" v="8"/>
          <ac:spMkLst>
            <pc:docMk/>
            <pc:sldMk cId="1595355906" sldId="1154"/>
            <ac:spMk id="2" creationId="{DA7F52D0-E6B7-A8DC-EB7F-21FC017AA74D}"/>
          </ac:spMkLst>
        </pc:spChg>
      </pc:sldChg>
      <pc:sldChg chg="addSp modSp">
        <pc:chgData name="QiuTian" userId="d059b521-ee81-481f-be34-ac8650352dd5" providerId="ADAL" clId="{CE4E12A3-8F42-0544-A827-F70BED9383CB}" dt="2023-04-03T13:33:59.780" v="8"/>
        <pc:sldMkLst>
          <pc:docMk/>
          <pc:sldMk cId="2798225097" sldId="1155"/>
        </pc:sldMkLst>
        <pc:spChg chg="add mod">
          <ac:chgData name="QiuTian" userId="d059b521-ee81-481f-be34-ac8650352dd5" providerId="ADAL" clId="{CE4E12A3-8F42-0544-A827-F70BED9383CB}" dt="2023-04-03T13:33:59.780" v="8"/>
          <ac:spMkLst>
            <pc:docMk/>
            <pc:sldMk cId="2798225097" sldId="1155"/>
            <ac:spMk id="2" creationId="{9E3901E6-00C2-BF18-3004-E219BD8D0584}"/>
          </ac:spMkLst>
        </pc:spChg>
      </pc:sldChg>
      <pc:sldChg chg="addSp modSp">
        <pc:chgData name="QiuTian" userId="d059b521-ee81-481f-be34-ac8650352dd5" providerId="ADAL" clId="{CE4E12A3-8F42-0544-A827-F70BED9383CB}" dt="2023-04-03T13:33:59.780" v="8"/>
        <pc:sldMkLst>
          <pc:docMk/>
          <pc:sldMk cId="3691631535" sldId="1156"/>
        </pc:sldMkLst>
        <pc:spChg chg="add mod">
          <ac:chgData name="QiuTian" userId="d059b521-ee81-481f-be34-ac8650352dd5" providerId="ADAL" clId="{CE4E12A3-8F42-0544-A827-F70BED9383CB}" dt="2023-04-03T13:33:59.780" v="8"/>
          <ac:spMkLst>
            <pc:docMk/>
            <pc:sldMk cId="3691631535" sldId="1156"/>
            <ac:spMk id="2" creationId="{9F7ABECD-3FA0-F256-9C2D-604B5A5385D5}"/>
          </ac:spMkLst>
        </pc:spChg>
      </pc:sldChg>
      <pc:sldChg chg="addSp modSp">
        <pc:chgData name="QiuTian" userId="d059b521-ee81-481f-be34-ac8650352dd5" providerId="ADAL" clId="{CE4E12A3-8F42-0544-A827-F70BED9383CB}" dt="2023-04-03T13:33:59.780" v="8"/>
        <pc:sldMkLst>
          <pc:docMk/>
          <pc:sldMk cId="2967001598" sldId="1157"/>
        </pc:sldMkLst>
        <pc:spChg chg="add mod">
          <ac:chgData name="QiuTian" userId="d059b521-ee81-481f-be34-ac8650352dd5" providerId="ADAL" clId="{CE4E12A3-8F42-0544-A827-F70BED9383CB}" dt="2023-04-03T13:33:59.780" v="8"/>
          <ac:spMkLst>
            <pc:docMk/>
            <pc:sldMk cId="2967001598" sldId="1157"/>
            <ac:spMk id="3" creationId="{E4D59D4A-169C-E7BC-03E5-E3578CDFDCD3}"/>
          </ac:spMkLst>
        </pc:spChg>
      </pc:sldChg>
      <pc:sldChg chg="addSp modSp">
        <pc:chgData name="QiuTian" userId="d059b521-ee81-481f-be34-ac8650352dd5" providerId="ADAL" clId="{CE4E12A3-8F42-0544-A827-F70BED9383CB}" dt="2023-04-03T13:33:59.780" v="8"/>
        <pc:sldMkLst>
          <pc:docMk/>
          <pc:sldMk cId="509108185" sldId="1158"/>
        </pc:sldMkLst>
        <pc:spChg chg="add mod">
          <ac:chgData name="QiuTian" userId="d059b521-ee81-481f-be34-ac8650352dd5" providerId="ADAL" clId="{CE4E12A3-8F42-0544-A827-F70BED9383CB}" dt="2023-04-03T13:33:59.780" v="8"/>
          <ac:spMkLst>
            <pc:docMk/>
            <pc:sldMk cId="509108185" sldId="1158"/>
            <ac:spMk id="3" creationId="{C33B87EB-315B-615F-1470-56C8643747AB}"/>
          </ac:spMkLst>
        </pc:spChg>
      </pc:sldChg>
      <pc:sldChg chg="addSp modSp">
        <pc:chgData name="QiuTian" userId="d059b521-ee81-481f-be34-ac8650352dd5" providerId="ADAL" clId="{CE4E12A3-8F42-0544-A827-F70BED9383CB}" dt="2023-04-03T13:33:59.780" v="8"/>
        <pc:sldMkLst>
          <pc:docMk/>
          <pc:sldMk cId="4165727333" sldId="1159"/>
        </pc:sldMkLst>
        <pc:spChg chg="add mod">
          <ac:chgData name="QiuTian" userId="d059b521-ee81-481f-be34-ac8650352dd5" providerId="ADAL" clId="{CE4E12A3-8F42-0544-A827-F70BED9383CB}" dt="2023-04-03T13:33:59.780" v="8"/>
          <ac:spMkLst>
            <pc:docMk/>
            <pc:sldMk cId="4165727333" sldId="1159"/>
            <ac:spMk id="3" creationId="{BFAFFDAE-38AA-45DD-AC98-99338B54873D}"/>
          </ac:spMkLst>
        </pc:spChg>
      </pc:sldChg>
      <pc:sldChg chg="addSp modSp">
        <pc:chgData name="QiuTian" userId="d059b521-ee81-481f-be34-ac8650352dd5" providerId="ADAL" clId="{CE4E12A3-8F42-0544-A827-F70BED9383CB}" dt="2023-04-03T13:33:59.780" v="8"/>
        <pc:sldMkLst>
          <pc:docMk/>
          <pc:sldMk cId="1173327413" sldId="1160"/>
        </pc:sldMkLst>
        <pc:spChg chg="add mod">
          <ac:chgData name="QiuTian" userId="d059b521-ee81-481f-be34-ac8650352dd5" providerId="ADAL" clId="{CE4E12A3-8F42-0544-A827-F70BED9383CB}" dt="2023-04-03T13:33:59.780" v="8"/>
          <ac:spMkLst>
            <pc:docMk/>
            <pc:sldMk cId="1173327413" sldId="1160"/>
            <ac:spMk id="3" creationId="{A0BF0C39-6524-F91C-7B9D-EDC0779678F2}"/>
          </ac:spMkLst>
        </pc:spChg>
      </pc:sldChg>
      <pc:sldMasterChg chg="modSldLayout">
        <pc:chgData name="QiuTian" userId="d059b521-ee81-481f-be34-ac8650352dd5" providerId="ADAL" clId="{CE4E12A3-8F42-0544-A827-F70BED9383CB}" dt="2023-04-03T13:33:51.433" v="7" actId="20577"/>
        <pc:sldMasterMkLst>
          <pc:docMk/>
          <pc:sldMasterMk cId="0" sldId="2147483648"/>
        </pc:sldMasterMkLst>
        <pc:sldLayoutChg chg="modSp mod">
          <pc:chgData name="QiuTian" userId="d059b521-ee81-481f-be34-ac8650352dd5" providerId="ADAL" clId="{CE4E12A3-8F42-0544-A827-F70BED9383CB}" dt="2023-04-03T13:33:51.433" v="7" actId="20577"/>
          <pc:sldLayoutMkLst>
            <pc:docMk/>
            <pc:sldMasterMk cId="0" sldId="2147483648"/>
            <pc:sldLayoutMk cId="4000416526" sldId="2147483661"/>
          </pc:sldLayoutMkLst>
          <pc:spChg chg="mod">
            <ac:chgData name="QiuTian" userId="d059b521-ee81-481f-be34-ac8650352dd5" providerId="ADAL" clId="{CE4E12A3-8F42-0544-A827-F70BED9383CB}" dt="2023-04-03T13:33:51.433" v="7" actId="20577"/>
            <ac:spMkLst>
              <pc:docMk/>
              <pc:sldMasterMk cId="0" sldId="2147483648"/>
              <pc:sldLayoutMk cId="4000416526" sldId="2147483661"/>
              <ac:spMk id="3" creationId="{9CD5531B-22DD-D64F-B22D-9F0DC9352055}"/>
            </ac:spMkLst>
          </pc:spChg>
        </pc:sldLayoutChg>
      </pc:sldMasterChg>
    </pc:docChg>
  </pc:docChgLst>
  <pc:docChgLst>
    <pc:chgData name="QiuTian" userId="d059b521-ee81-481f-be34-ac8650352dd5" providerId="ADAL" clId="{015D4C4C-82F9-C243-AE8E-E2105A7EE88B}"/>
    <pc:docChg chg="custSel addSld delSld modSld">
      <pc:chgData name="QiuTian" userId="d059b521-ee81-481f-be34-ac8650352dd5" providerId="ADAL" clId="{015D4C4C-82F9-C243-AE8E-E2105A7EE88B}" dt="2023-03-31T07:27:37.677" v="225" actId="20577"/>
      <pc:docMkLst>
        <pc:docMk/>
      </pc:docMkLst>
      <pc:sldChg chg="delSp modSp mod">
        <pc:chgData name="QiuTian" userId="d059b521-ee81-481f-be34-ac8650352dd5" providerId="ADAL" clId="{015D4C4C-82F9-C243-AE8E-E2105A7EE88B}" dt="2023-03-31T07:09:34.126" v="43" actId="20577"/>
        <pc:sldMkLst>
          <pc:docMk/>
          <pc:sldMk cId="393732159" sldId="608"/>
        </pc:sldMkLst>
        <pc:spChg chg="del">
          <ac:chgData name="QiuTian" userId="d059b521-ee81-481f-be34-ac8650352dd5" providerId="ADAL" clId="{015D4C4C-82F9-C243-AE8E-E2105A7EE88B}" dt="2023-03-31T07:09:16.737" v="0"/>
          <ac:spMkLst>
            <pc:docMk/>
            <pc:sldMk cId="393732159" sldId="608"/>
            <ac:spMk id="2" creationId="{762C75E5-0F32-7283-DB4C-DF13BBC49F91}"/>
          </ac:spMkLst>
        </pc:spChg>
        <pc:spChg chg="mod">
          <ac:chgData name="QiuTian" userId="d059b521-ee81-481f-be34-ac8650352dd5" providerId="ADAL" clId="{015D4C4C-82F9-C243-AE8E-E2105A7EE88B}" dt="2023-03-31T07:09:34.126" v="43" actId="20577"/>
          <ac:spMkLst>
            <pc:docMk/>
            <pc:sldMk cId="393732159" sldId="608"/>
            <ac:spMk id="10" creationId="{14F716A9-9C45-109A-F3E6-3282AD70735C}"/>
          </ac:spMkLst>
        </pc:spChg>
      </pc:sldChg>
      <pc:sldChg chg="delSp modSp mod">
        <pc:chgData name="QiuTian" userId="d059b521-ee81-481f-be34-ac8650352dd5" providerId="ADAL" clId="{015D4C4C-82F9-C243-AE8E-E2105A7EE88B}" dt="2023-03-31T07:10:12.215" v="59" actId="20577"/>
        <pc:sldMkLst>
          <pc:docMk/>
          <pc:sldMk cId="2700256617" sldId="744"/>
        </pc:sldMkLst>
        <pc:spChg chg="del">
          <ac:chgData name="QiuTian" userId="d059b521-ee81-481f-be34-ac8650352dd5" providerId="ADAL" clId="{015D4C4C-82F9-C243-AE8E-E2105A7EE88B}" dt="2023-03-31T07:09:16.737" v="0"/>
          <ac:spMkLst>
            <pc:docMk/>
            <pc:sldMk cId="2700256617" sldId="744"/>
            <ac:spMk id="2" creationId="{6724238C-3249-720B-CA85-3B605300057B}"/>
          </ac:spMkLst>
        </pc:spChg>
        <pc:spChg chg="mod">
          <ac:chgData name="QiuTian" userId="d059b521-ee81-481f-be34-ac8650352dd5" providerId="ADAL" clId="{015D4C4C-82F9-C243-AE8E-E2105A7EE88B}" dt="2023-03-31T07:10:08.244" v="55" actId="20577"/>
          <ac:spMkLst>
            <pc:docMk/>
            <pc:sldMk cId="2700256617" sldId="744"/>
            <ac:spMk id="3" creationId="{90A9080D-2068-4D4E-9BE9-B44BC0799522}"/>
          </ac:spMkLst>
        </pc:spChg>
        <pc:spChg chg="mod">
          <ac:chgData name="QiuTian" userId="d059b521-ee81-481f-be34-ac8650352dd5" providerId="ADAL" clId="{015D4C4C-82F9-C243-AE8E-E2105A7EE88B}" dt="2023-03-31T07:10:12.215" v="59" actId="20577"/>
          <ac:spMkLst>
            <pc:docMk/>
            <pc:sldMk cId="2700256617" sldId="744"/>
            <ac:spMk id="8" creationId="{29AB28D2-CDA8-2033-3D77-E020792BB5E7}"/>
          </ac:spMkLst>
        </pc:spChg>
      </pc:sldChg>
      <pc:sldChg chg="addSp delSp modSp mod modAnim">
        <pc:chgData name="QiuTian" userId="d059b521-ee81-481f-be34-ac8650352dd5" providerId="ADAL" clId="{015D4C4C-82F9-C243-AE8E-E2105A7EE88B}" dt="2023-03-31T07:11:37.654" v="100" actId="1076"/>
        <pc:sldMkLst>
          <pc:docMk/>
          <pc:sldMk cId="3522175920" sldId="745"/>
        </pc:sldMkLst>
        <pc:spChg chg="del">
          <ac:chgData name="QiuTian" userId="d059b521-ee81-481f-be34-ac8650352dd5" providerId="ADAL" clId="{015D4C4C-82F9-C243-AE8E-E2105A7EE88B}" dt="2023-03-31T07:09:16.737" v="0"/>
          <ac:spMkLst>
            <pc:docMk/>
            <pc:sldMk cId="3522175920" sldId="745"/>
            <ac:spMk id="2" creationId="{E9C4EE8D-81DE-7F47-532D-7F5E67FD0FD7}"/>
          </ac:spMkLst>
        </pc:spChg>
        <pc:spChg chg="mod">
          <ac:chgData name="QiuTian" userId="d059b521-ee81-481f-be34-ac8650352dd5" providerId="ADAL" clId="{015D4C4C-82F9-C243-AE8E-E2105A7EE88B}" dt="2023-03-31T07:11:20.126" v="95" actId="20577"/>
          <ac:spMkLst>
            <pc:docMk/>
            <pc:sldMk cId="3522175920" sldId="745"/>
            <ac:spMk id="4" creationId="{A3557054-D826-9F4E-A18F-AE9DEA5A0C65}"/>
          </ac:spMkLst>
        </pc:spChg>
        <pc:spChg chg="add del mod">
          <ac:chgData name="QiuTian" userId="d059b521-ee81-481f-be34-ac8650352dd5" providerId="ADAL" clId="{015D4C4C-82F9-C243-AE8E-E2105A7EE88B}" dt="2023-03-31T07:11:34.343" v="98"/>
          <ac:spMkLst>
            <pc:docMk/>
            <pc:sldMk cId="3522175920" sldId="745"/>
            <ac:spMk id="57" creationId="{6CF22B4C-2AC9-624E-03F9-2D553FC69D93}"/>
          </ac:spMkLst>
        </pc:spChg>
        <pc:spChg chg="add del mod">
          <ac:chgData name="QiuTian" userId="d059b521-ee81-481f-be34-ac8650352dd5" providerId="ADAL" clId="{015D4C4C-82F9-C243-AE8E-E2105A7EE88B}" dt="2023-03-31T07:11:34.343" v="98"/>
          <ac:spMkLst>
            <pc:docMk/>
            <pc:sldMk cId="3522175920" sldId="745"/>
            <ac:spMk id="58" creationId="{592A7777-CAE3-4A5B-EB8B-EAE12DA28011}"/>
          </ac:spMkLst>
        </pc:spChg>
        <pc:spChg chg="add del mod">
          <ac:chgData name="QiuTian" userId="d059b521-ee81-481f-be34-ac8650352dd5" providerId="ADAL" clId="{015D4C4C-82F9-C243-AE8E-E2105A7EE88B}" dt="2023-03-31T07:11:34.343" v="98"/>
          <ac:spMkLst>
            <pc:docMk/>
            <pc:sldMk cId="3522175920" sldId="745"/>
            <ac:spMk id="59" creationId="{6F777989-5BA9-CCCF-605F-A0E4DA2EDB52}"/>
          </ac:spMkLst>
        </pc:spChg>
        <pc:spChg chg="add del mod">
          <ac:chgData name="QiuTian" userId="d059b521-ee81-481f-be34-ac8650352dd5" providerId="ADAL" clId="{015D4C4C-82F9-C243-AE8E-E2105A7EE88B}" dt="2023-03-31T07:11:34.343" v="98"/>
          <ac:spMkLst>
            <pc:docMk/>
            <pc:sldMk cId="3522175920" sldId="745"/>
            <ac:spMk id="60" creationId="{2C75EB81-2872-8785-925D-54A19301F210}"/>
          </ac:spMkLst>
        </pc:spChg>
        <pc:spChg chg="add del mod">
          <ac:chgData name="QiuTian" userId="d059b521-ee81-481f-be34-ac8650352dd5" providerId="ADAL" clId="{015D4C4C-82F9-C243-AE8E-E2105A7EE88B}" dt="2023-03-31T07:11:34.343" v="98"/>
          <ac:spMkLst>
            <pc:docMk/>
            <pc:sldMk cId="3522175920" sldId="745"/>
            <ac:spMk id="61" creationId="{A5B8FED3-6DE9-D109-D362-866CA73789BF}"/>
          </ac:spMkLst>
        </pc:spChg>
        <pc:spChg chg="mod">
          <ac:chgData name="QiuTian" userId="d059b521-ee81-481f-be34-ac8650352dd5" providerId="ADAL" clId="{015D4C4C-82F9-C243-AE8E-E2105A7EE88B}" dt="2023-03-31T07:11:31.498" v="97"/>
          <ac:spMkLst>
            <pc:docMk/>
            <pc:sldMk cId="3522175920" sldId="745"/>
            <ac:spMk id="63" creationId="{D3572374-7469-927F-1B7E-9B7380F0FC2B}"/>
          </ac:spMkLst>
        </pc:spChg>
        <pc:spChg chg="mod">
          <ac:chgData name="QiuTian" userId="d059b521-ee81-481f-be34-ac8650352dd5" providerId="ADAL" clId="{015D4C4C-82F9-C243-AE8E-E2105A7EE88B}" dt="2023-03-31T07:11:31.498" v="97"/>
          <ac:spMkLst>
            <pc:docMk/>
            <pc:sldMk cId="3522175920" sldId="745"/>
            <ac:spMk id="64" creationId="{45B4146B-F094-3E80-1144-AFB1143E1AB9}"/>
          </ac:spMkLst>
        </pc:spChg>
        <pc:spChg chg="mod">
          <ac:chgData name="QiuTian" userId="d059b521-ee81-481f-be34-ac8650352dd5" providerId="ADAL" clId="{015D4C4C-82F9-C243-AE8E-E2105A7EE88B}" dt="2023-03-31T07:11:31.498" v="97"/>
          <ac:spMkLst>
            <pc:docMk/>
            <pc:sldMk cId="3522175920" sldId="745"/>
            <ac:spMk id="65" creationId="{2B25952A-D779-6469-C9C2-140C1E0F9001}"/>
          </ac:spMkLst>
        </pc:spChg>
        <pc:spChg chg="mod">
          <ac:chgData name="QiuTian" userId="d059b521-ee81-481f-be34-ac8650352dd5" providerId="ADAL" clId="{015D4C4C-82F9-C243-AE8E-E2105A7EE88B}" dt="2023-03-31T07:11:31.498" v="97"/>
          <ac:spMkLst>
            <pc:docMk/>
            <pc:sldMk cId="3522175920" sldId="745"/>
            <ac:spMk id="66" creationId="{DAA3E6D1-80E8-9F51-20FE-28F360012086}"/>
          </ac:spMkLst>
        </pc:spChg>
        <pc:spChg chg="mod">
          <ac:chgData name="QiuTian" userId="d059b521-ee81-481f-be34-ac8650352dd5" providerId="ADAL" clId="{015D4C4C-82F9-C243-AE8E-E2105A7EE88B}" dt="2023-03-31T07:11:31.498" v="97"/>
          <ac:spMkLst>
            <pc:docMk/>
            <pc:sldMk cId="3522175920" sldId="745"/>
            <ac:spMk id="67" creationId="{1C16FD92-982D-7D5B-3256-AF72DA3474F2}"/>
          </ac:spMkLst>
        </pc:spChg>
        <pc:spChg chg="mod">
          <ac:chgData name="QiuTian" userId="d059b521-ee81-481f-be34-ac8650352dd5" providerId="ADAL" clId="{015D4C4C-82F9-C243-AE8E-E2105A7EE88B}" dt="2023-03-31T07:11:31.498" v="97"/>
          <ac:spMkLst>
            <pc:docMk/>
            <pc:sldMk cId="3522175920" sldId="745"/>
            <ac:spMk id="68" creationId="{2987C29A-F0E6-E04E-23AD-AF73751439D6}"/>
          </ac:spMkLst>
        </pc:spChg>
        <pc:spChg chg="mod">
          <ac:chgData name="QiuTian" userId="d059b521-ee81-481f-be34-ac8650352dd5" providerId="ADAL" clId="{015D4C4C-82F9-C243-AE8E-E2105A7EE88B}" dt="2023-03-31T07:11:31.498" v="97"/>
          <ac:spMkLst>
            <pc:docMk/>
            <pc:sldMk cId="3522175920" sldId="745"/>
            <ac:spMk id="69" creationId="{6BE84740-9060-E53E-6936-E506C83A9185}"/>
          </ac:spMkLst>
        </pc:spChg>
        <pc:spChg chg="mod">
          <ac:chgData name="QiuTian" userId="d059b521-ee81-481f-be34-ac8650352dd5" providerId="ADAL" clId="{015D4C4C-82F9-C243-AE8E-E2105A7EE88B}" dt="2023-03-31T07:11:31.498" v="97"/>
          <ac:spMkLst>
            <pc:docMk/>
            <pc:sldMk cId="3522175920" sldId="745"/>
            <ac:spMk id="70" creationId="{FB0E2B42-9854-314C-5F8E-30862CB187F5}"/>
          </ac:spMkLst>
        </pc:spChg>
        <pc:spChg chg="mod">
          <ac:chgData name="QiuTian" userId="d059b521-ee81-481f-be34-ac8650352dd5" providerId="ADAL" clId="{015D4C4C-82F9-C243-AE8E-E2105A7EE88B}" dt="2023-03-31T07:11:31.498" v="97"/>
          <ac:spMkLst>
            <pc:docMk/>
            <pc:sldMk cId="3522175920" sldId="745"/>
            <ac:spMk id="71" creationId="{505FA40A-9C4E-B9F8-5962-9B31D0ABE3FF}"/>
          </ac:spMkLst>
        </pc:spChg>
        <pc:spChg chg="mod">
          <ac:chgData name="QiuTian" userId="d059b521-ee81-481f-be34-ac8650352dd5" providerId="ADAL" clId="{015D4C4C-82F9-C243-AE8E-E2105A7EE88B}" dt="2023-03-31T07:11:31.498" v="97"/>
          <ac:spMkLst>
            <pc:docMk/>
            <pc:sldMk cId="3522175920" sldId="745"/>
            <ac:spMk id="72" creationId="{AFF8CA31-6C1D-A026-6CEC-48680481878D}"/>
          </ac:spMkLst>
        </pc:spChg>
        <pc:spChg chg="mod">
          <ac:chgData name="QiuTian" userId="d059b521-ee81-481f-be34-ac8650352dd5" providerId="ADAL" clId="{015D4C4C-82F9-C243-AE8E-E2105A7EE88B}" dt="2023-03-31T07:11:31.498" v="97"/>
          <ac:spMkLst>
            <pc:docMk/>
            <pc:sldMk cId="3522175920" sldId="745"/>
            <ac:spMk id="73" creationId="{6643DD89-9E07-5531-E605-0CBD4D6EFD64}"/>
          </ac:spMkLst>
        </pc:spChg>
        <pc:spChg chg="mod">
          <ac:chgData name="QiuTian" userId="d059b521-ee81-481f-be34-ac8650352dd5" providerId="ADAL" clId="{015D4C4C-82F9-C243-AE8E-E2105A7EE88B}" dt="2023-03-31T07:11:31.498" v="97"/>
          <ac:spMkLst>
            <pc:docMk/>
            <pc:sldMk cId="3522175920" sldId="745"/>
            <ac:spMk id="74" creationId="{748602CD-08DE-9322-C7AD-3AAC0F522AEC}"/>
          </ac:spMkLst>
        </pc:spChg>
        <pc:spChg chg="mod">
          <ac:chgData name="QiuTian" userId="d059b521-ee81-481f-be34-ac8650352dd5" providerId="ADAL" clId="{015D4C4C-82F9-C243-AE8E-E2105A7EE88B}" dt="2023-03-31T07:11:31.498" v="97"/>
          <ac:spMkLst>
            <pc:docMk/>
            <pc:sldMk cId="3522175920" sldId="745"/>
            <ac:spMk id="75" creationId="{483CF86C-217A-D6C7-8EE8-89ECF1C38384}"/>
          </ac:spMkLst>
        </pc:spChg>
        <pc:spChg chg="mod">
          <ac:chgData name="QiuTian" userId="d059b521-ee81-481f-be34-ac8650352dd5" providerId="ADAL" clId="{015D4C4C-82F9-C243-AE8E-E2105A7EE88B}" dt="2023-03-31T07:11:31.498" v="97"/>
          <ac:spMkLst>
            <pc:docMk/>
            <pc:sldMk cId="3522175920" sldId="745"/>
            <ac:spMk id="76" creationId="{01F0A69A-9552-9462-CC6E-98679BDDC466}"/>
          </ac:spMkLst>
        </pc:spChg>
        <pc:spChg chg="mod">
          <ac:chgData name="QiuTian" userId="d059b521-ee81-481f-be34-ac8650352dd5" providerId="ADAL" clId="{015D4C4C-82F9-C243-AE8E-E2105A7EE88B}" dt="2023-03-31T07:11:31.498" v="97"/>
          <ac:spMkLst>
            <pc:docMk/>
            <pc:sldMk cId="3522175920" sldId="745"/>
            <ac:spMk id="77" creationId="{AFD8BBBF-2923-C9C0-2F7E-D84E6F40D46C}"/>
          </ac:spMkLst>
        </pc:spChg>
        <pc:spChg chg="mod">
          <ac:chgData name="QiuTian" userId="d059b521-ee81-481f-be34-ac8650352dd5" providerId="ADAL" clId="{015D4C4C-82F9-C243-AE8E-E2105A7EE88B}" dt="2023-03-31T07:11:31.498" v="97"/>
          <ac:spMkLst>
            <pc:docMk/>
            <pc:sldMk cId="3522175920" sldId="745"/>
            <ac:spMk id="78" creationId="{B5025979-C419-CEA2-F995-B6F88713A73F}"/>
          </ac:spMkLst>
        </pc:spChg>
        <pc:spChg chg="add mod">
          <ac:chgData name="QiuTian" userId="d059b521-ee81-481f-be34-ac8650352dd5" providerId="ADAL" clId="{015D4C4C-82F9-C243-AE8E-E2105A7EE88B}" dt="2023-03-31T07:11:37.654" v="100" actId="1076"/>
          <ac:spMkLst>
            <pc:docMk/>
            <pc:sldMk cId="3522175920" sldId="745"/>
            <ac:spMk id="79" creationId="{E7834983-6DF9-E9DD-BC8B-55BEF4776517}"/>
          </ac:spMkLst>
        </pc:spChg>
        <pc:spChg chg="add mod">
          <ac:chgData name="QiuTian" userId="d059b521-ee81-481f-be34-ac8650352dd5" providerId="ADAL" clId="{015D4C4C-82F9-C243-AE8E-E2105A7EE88B}" dt="2023-03-31T07:11:37.654" v="100" actId="1076"/>
          <ac:spMkLst>
            <pc:docMk/>
            <pc:sldMk cId="3522175920" sldId="745"/>
            <ac:spMk id="80" creationId="{0C71A19E-621E-3763-6D1D-AC6DCFF415C2}"/>
          </ac:spMkLst>
        </pc:spChg>
        <pc:spChg chg="add mod">
          <ac:chgData name="QiuTian" userId="d059b521-ee81-481f-be34-ac8650352dd5" providerId="ADAL" clId="{015D4C4C-82F9-C243-AE8E-E2105A7EE88B}" dt="2023-03-31T07:11:37.654" v="100" actId="1076"/>
          <ac:spMkLst>
            <pc:docMk/>
            <pc:sldMk cId="3522175920" sldId="745"/>
            <ac:spMk id="81" creationId="{5A1634B6-10A4-1B7F-7DC6-710147AFD53B}"/>
          </ac:spMkLst>
        </pc:spChg>
        <pc:spChg chg="add mod">
          <ac:chgData name="QiuTian" userId="d059b521-ee81-481f-be34-ac8650352dd5" providerId="ADAL" clId="{015D4C4C-82F9-C243-AE8E-E2105A7EE88B}" dt="2023-03-31T07:11:37.654" v="100" actId="1076"/>
          <ac:spMkLst>
            <pc:docMk/>
            <pc:sldMk cId="3522175920" sldId="745"/>
            <ac:spMk id="82" creationId="{169275E8-94DD-6729-9975-E006B5C27233}"/>
          </ac:spMkLst>
        </pc:spChg>
        <pc:spChg chg="add mod">
          <ac:chgData name="QiuTian" userId="d059b521-ee81-481f-be34-ac8650352dd5" providerId="ADAL" clId="{015D4C4C-82F9-C243-AE8E-E2105A7EE88B}" dt="2023-03-31T07:11:37.654" v="100" actId="1076"/>
          <ac:spMkLst>
            <pc:docMk/>
            <pc:sldMk cId="3522175920" sldId="745"/>
            <ac:spMk id="83" creationId="{4DF9EE21-285E-D1BB-A2B6-B76B4533F3F8}"/>
          </ac:spMkLst>
        </pc:spChg>
        <pc:spChg chg="mod">
          <ac:chgData name="QiuTian" userId="d059b521-ee81-481f-be34-ac8650352dd5" providerId="ADAL" clId="{015D4C4C-82F9-C243-AE8E-E2105A7EE88B}" dt="2023-03-31T07:11:37.654" v="100" actId="1076"/>
          <ac:spMkLst>
            <pc:docMk/>
            <pc:sldMk cId="3522175920" sldId="745"/>
            <ac:spMk id="85" creationId="{B1A51F45-F255-09BB-AAF2-695C6475F4E2}"/>
          </ac:spMkLst>
        </pc:spChg>
        <pc:spChg chg="mod">
          <ac:chgData name="QiuTian" userId="d059b521-ee81-481f-be34-ac8650352dd5" providerId="ADAL" clId="{015D4C4C-82F9-C243-AE8E-E2105A7EE88B}" dt="2023-03-31T07:11:37.654" v="100" actId="1076"/>
          <ac:spMkLst>
            <pc:docMk/>
            <pc:sldMk cId="3522175920" sldId="745"/>
            <ac:spMk id="86" creationId="{CC35A57E-19D2-4369-34DD-3492F06D22B4}"/>
          </ac:spMkLst>
        </pc:spChg>
        <pc:spChg chg="mod">
          <ac:chgData name="QiuTian" userId="d059b521-ee81-481f-be34-ac8650352dd5" providerId="ADAL" clId="{015D4C4C-82F9-C243-AE8E-E2105A7EE88B}" dt="2023-03-31T07:11:37.654" v="100" actId="1076"/>
          <ac:spMkLst>
            <pc:docMk/>
            <pc:sldMk cId="3522175920" sldId="745"/>
            <ac:spMk id="87" creationId="{2BCA6055-6019-72EC-58B2-7C82A483B088}"/>
          </ac:spMkLst>
        </pc:spChg>
        <pc:spChg chg="mod">
          <ac:chgData name="QiuTian" userId="d059b521-ee81-481f-be34-ac8650352dd5" providerId="ADAL" clId="{015D4C4C-82F9-C243-AE8E-E2105A7EE88B}" dt="2023-03-31T07:11:37.654" v="100" actId="1076"/>
          <ac:spMkLst>
            <pc:docMk/>
            <pc:sldMk cId="3522175920" sldId="745"/>
            <ac:spMk id="88" creationId="{7CCF9215-AA1C-BDC2-22E6-122C294CEEF1}"/>
          </ac:spMkLst>
        </pc:spChg>
        <pc:spChg chg="mod">
          <ac:chgData name="QiuTian" userId="d059b521-ee81-481f-be34-ac8650352dd5" providerId="ADAL" clId="{015D4C4C-82F9-C243-AE8E-E2105A7EE88B}" dt="2023-03-31T07:11:37.654" v="100" actId="1076"/>
          <ac:spMkLst>
            <pc:docMk/>
            <pc:sldMk cId="3522175920" sldId="745"/>
            <ac:spMk id="89" creationId="{EB045BBD-1659-6E16-C82E-47BFD6F7FE6A}"/>
          </ac:spMkLst>
        </pc:spChg>
        <pc:spChg chg="mod">
          <ac:chgData name="QiuTian" userId="d059b521-ee81-481f-be34-ac8650352dd5" providerId="ADAL" clId="{015D4C4C-82F9-C243-AE8E-E2105A7EE88B}" dt="2023-03-31T07:11:37.654" v="100" actId="1076"/>
          <ac:spMkLst>
            <pc:docMk/>
            <pc:sldMk cId="3522175920" sldId="745"/>
            <ac:spMk id="90" creationId="{EAD039B6-F185-3625-5A51-478B89DF34C9}"/>
          </ac:spMkLst>
        </pc:spChg>
        <pc:spChg chg="mod">
          <ac:chgData name="QiuTian" userId="d059b521-ee81-481f-be34-ac8650352dd5" providerId="ADAL" clId="{015D4C4C-82F9-C243-AE8E-E2105A7EE88B}" dt="2023-03-31T07:11:37.654" v="100" actId="1076"/>
          <ac:spMkLst>
            <pc:docMk/>
            <pc:sldMk cId="3522175920" sldId="745"/>
            <ac:spMk id="91" creationId="{CD442299-A5DB-7378-9FD3-F47A31FC0641}"/>
          </ac:spMkLst>
        </pc:spChg>
        <pc:spChg chg="mod">
          <ac:chgData name="QiuTian" userId="d059b521-ee81-481f-be34-ac8650352dd5" providerId="ADAL" clId="{015D4C4C-82F9-C243-AE8E-E2105A7EE88B}" dt="2023-03-31T07:11:37.654" v="100" actId="1076"/>
          <ac:spMkLst>
            <pc:docMk/>
            <pc:sldMk cId="3522175920" sldId="745"/>
            <ac:spMk id="92" creationId="{327FFEC8-4317-750B-C38C-E24CA0F39C89}"/>
          </ac:spMkLst>
        </pc:spChg>
        <pc:spChg chg="mod">
          <ac:chgData name="QiuTian" userId="d059b521-ee81-481f-be34-ac8650352dd5" providerId="ADAL" clId="{015D4C4C-82F9-C243-AE8E-E2105A7EE88B}" dt="2023-03-31T07:11:37.654" v="100" actId="1076"/>
          <ac:spMkLst>
            <pc:docMk/>
            <pc:sldMk cId="3522175920" sldId="745"/>
            <ac:spMk id="93" creationId="{0D39DE8D-CD32-D264-22AD-E6983A7A5800}"/>
          </ac:spMkLst>
        </pc:spChg>
        <pc:spChg chg="mod">
          <ac:chgData name="QiuTian" userId="d059b521-ee81-481f-be34-ac8650352dd5" providerId="ADAL" clId="{015D4C4C-82F9-C243-AE8E-E2105A7EE88B}" dt="2023-03-31T07:11:37.654" v="100" actId="1076"/>
          <ac:spMkLst>
            <pc:docMk/>
            <pc:sldMk cId="3522175920" sldId="745"/>
            <ac:spMk id="94" creationId="{D66B0C5D-13E6-A5CA-3D4C-E3215E910E14}"/>
          </ac:spMkLst>
        </pc:spChg>
        <pc:spChg chg="mod">
          <ac:chgData name="QiuTian" userId="d059b521-ee81-481f-be34-ac8650352dd5" providerId="ADAL" clId="{015D4C4C-82F9-C243-AE8E-E2105A7EE88B}" dt="2023-03-31T07:11:37.654" v="100" actId="1076"/>
          <ac:spMkLst>
            <pc:docMk/>
            <pc:sldMk cId="3522175920" sldId="745"/>
            <ac:spMk id="95" creationId="{695B3F47-B34E-B2D2-AB3C-56D827466708}"/>
          </ac:spMkLst>
        </pc:spChg>
        <pc:spChg chg="mod">
          <ac:chgData name="QiuTian" userId="d059b521-ee81-481f-be34-ac8650352dd5" providerId="ADAL" clId="{015D4C4C-82F9-C243-AE8E-E2105A7EE88B}" dt="2023-03-31T07:11:37.654" v="100" actId="1076"/>
          <ac:spMkLst>
            <pc:docMk/>
            <pc:sldMk cId="3522175920" sldId="745"/>
            <ac:spMk id="96" creationId="{18BBB22A-9324-32F1-5E94-6A0BA72FA87E}"/>
          </ac:spMkLst>
        </pc:spChg>
        <pc:spChg chg="mod">
          <ac:chgData name="QiuTian" userId="d059b521-ee81-481f-be34-ac8650352dd5" providerId="ADAL" clId="{015D4C4C-82F9-C243-AE8E-E2105A7EE88B}" dt="2023-03-31T07:11:37.654" v="100" actId="1076"/>
          <ac:spMkLst>
            <pc:docMk/>
            <pc:sldMk cId="3522175920" sldId="745"/>
            <ac:spMk id="97" creationId="{F60D7813-ABCF-9472-1B6A-5AF096EBB0BF}"/>
          </ac:spMkLst>
        </pc:spChg>
        <pc:spChg chg="mod">
          <ac:chgData name="QiuTian" userId="d059b521-ee81-481f-be34-ac8650352dd5" providerId="ADAL" clId="{015D4C4C-82F9-C243-AE8E-E2105A7EE88B}" dt="2023-03-31T07:11:37.654" v="100" actId="1076"/>
          <ac:spMkLst>
            <pc:docMk/>
            <pc:sldMk cId="3522175920" sldId="745"/>
            <ac:spMk id="98" creationId="{E359D16C-6FFC-90E9-70BF-5FF31A6F883A}"/>
          </ac:spMkLst>
        </pc:spChg>
        <pc:spChg chg="mod">
          <ac:chgData name="QiuTian" userId="d059b521-ee81-481f-be34-ac8650352dd5" providerId="ADAL" clId="{015D4C4C-82F9-C243-AE8E-E2105A7EE88B}" dt="2023-03-31T07:11:37.654" v="100" actId="1076"/>
          <ac:spMkLst>
            <pc:docMk/>
            <pc:sldMk cId="3522175920" sldId="745"/>
            <ac:spMk id="99" creationId="{A42678CD-61E9-BF10-86C0-5AEEA0EA28B9}"/>
          </ac:spMkLst>
        </pc:spChg>
        <pc:spChg chg="mod">
          <ac:chgData name="QiuTian" userId="d059b521-ee81-481f-be34-ac8650352dd5" providerId="ADAL" clId="{015D4C4C-82F9-C243-AE8E-E2105A7EE88B}" dt="2023-03-31T07:11:37.654" v="100" actId="1076"/>
          <ac:spMkLst>
            <pc:docMk/>
            <pc:sldMk cId="3522175920" sldId="745"/>
            <ac:spMk id="100" creationId="{2C6E9610-B8BE-9F1C-56AE-77CC1EB75315}"/>
          </ac:spMkLst>
        </pc:spChg>
        <pc:spChg chg="del">
          <ac:chgData name="QiuTian" userId="d059b521-ee81-481f-be34-ac8650352dd5" providerId="ADAL" clId="{015D4C4C-82F9-C243-AE8E-E2105A7EE88B}" dt="2023-03-31T07:10:40.016" v="91" actId="478"/>
          <ac:spMkLst>
            <pc:docMk/>
            <pc:sldMk cId="3522175920" sldId="745"/>
            <ac:spMk id="124" creationId="{27F5606A-A954-4748-8C6D-7BBAF0F7C21E}"/>
          </ac:spMkLst>
        </pc:spChg>
        <pc:spChg chg="del">
          <ac:chgData name="QiuTian" userId="d059b521-ee81-481f-be34-ac8650352dd5" providerId="ADAL" clId="{015D4C4C-82F9-C243-AE8E-E2105A7EE88B}" dt="2023-03-31T07:10:40.016" v="91" actId="478"/>
          <ac:spMkLst>
            <pc:docMk/>
            <pc:sldMk cId="3522175920" sldId="745"/>
            <ac:spMk id="125" creationId="{68EE2CD0-4947-3C0E-2C7D-C0768BD66367}"/>
          </ac:spMkLst>
        </pc:spChg>
        <pc:spChg chg="del">
          <ac:chgData name="QiuTian" userId="d059b521-ee81-481f-be34-ac8650352dd5" providerId="ADAL" clId="{015D4C4C-82F9-C243-AE8E-E2105A7EE88B}" dt="2023-03-31T07:10:40.016" v="91" actId="478"/>
          <ac:spMkLst>
            <pc:docMk/>
            <pc:sldMk cId="3522175920" sldId="745"/>
            <ac:spMk id="126" creationId="{680C0C38-E559-1D1D-3BF4-8A7DDE6471F2}"/>
          </ac:spMkLst>
        </pc:spChg>
        <pc:spChg chg="del">
          <ac:chgData name="QiuTian" userId="d059b521-ee81-481f-be34-ac8650352dd5" providerId="ADAL" clId="{015D4C4C-82F9-C243-AE8E-E2105A7EE88B}" dt="2023-03-31T07:10:40.016" v="91" actId="478"/>
          <ac:spMkLst>
            <pc:docMk/>
            <pc:sldMk cId="3522175920" sldId="745"/>
            <ac:spMk id="127" creationId="{C159EA3D-922E-1015-49B8-2835043C03B2}"/>
          </ac:spMkLst>
        </pc:spChg>
        <pc:spChg chg="del">
          <ac:chgData name="QiuTian" userId="d059b521-ee81-481f-be34-ac8650352dd5" providerId="ADAL" clId="{015D4C4C-82F9-C243-AE8E-E2105A7EE88B}" dt="2023-03-31T07:10:40.016" v="91" actId="478"/>
          <ac:spMkLst>
            <pc:docMk/>
            <pc:sldMk cId="3522175920" sldId="745"/>
            <ac:spMk id="128" creationId="{6C45E01D-A664-AC80-A38E-4D8913E0D63A}"/>
          </ac:spMkLst>
        </pc:spChg>
        <pc:spChg chg="del">
          <ac:chgData name="QiuTian" userId="d059b521-ee81-481f-be34-ac8650352dd5" providerId="ADAL" clId="{015D4C4C-82F9-C243-AE8E-E2105A7EE88B}" dt="2023-03-31T07:10:40.016" v="91" actId="478"/>
          <ac:spMkLst>
            <pc:docMk/>
            <pc:sldMk cId="3522175920" sldId="745"/>
            <ac:spMk id="129" creationId="{DFBAEA83-79B3-D126-EF54-4B6349EF249D}"/>
          </ac:spMkLst>
        </pc:spChg>
        <pc:spChg chg="del">
          <ac:chgData name="QiuTian" userId="d059b521-ee81-481f-be34-ac8650352dd5" providerId="ADAL" clId="{015D4C4C-82F9-C243-AE8E-E2105A7EE88B}" dt="2023-03-31T07:10:40.016" v="91" actId="478"/>
          <ac:spMkLst>
            <pc:docMk/>
            <pc:sldMk cId="3522175920" sldId="745"/>
            <ac:spMk id="130" creationId="{F25E8AE6-59B7-A5A0-5EAB-5906292C14E5}"/>
          </ac:spMkLst>
        </pc:spChg>
        <pc:spChg chg="del">
          <ac:chgData name="QiuTian" userId="d059b521-ee81-481f-be34-ac8650352dd5" providerId="ADAL" clId="{015D4C4C-82F9-C243-AE8E-E2105A7EE88B}" dt="2023-03-31T07:10:40.016" v="91" actId="478"/>
          <ac:spMkLst>
            <pc:docMk/>
            <pc:sldMk cId="3522175920" sldId="745"/>
            <ac:spMk id="141" creationId="{E9E7A6CE-9463-8786-1012-A0171412BE7B}"/>
          </ac:spMkLst>
        </pc:spChg>
        <pc:spChg chg="del">
          <ac:chgData name="QiuTian" userId="d059b521-ee81-481f-be34-ac8650352dd5" providerId="ADAL" clId="{015D4C4C-82F9-C243-AE8E-E2105A7EE88B}" dt="2023-03-31T07:10:40.016" v="91" actId="478"/>
          <ac:spMkLst>
            <pc:docMk/>
            <pc:sldMk cId="3522175920" sldId="745"/>
            <ac:spMk id="142" creationId="{1D6B2839-63C9-79A0-2537-D6FBEA69FD65}"/>
          </ac:spMkLst>
        </pc:spChg>
        <pc:spChg chg="del">
          <ac:chgData name="QiuTian" userId="d059b521-ee81-481f-be34-ac8650352dd5" providerId="ADAL" clId="{015D4C4C-82F9-C243-AE8E-E2105A7EE88B}" dt="2023-03-31T07:10:40.016" v="91" actId="478"/>
          <ac:spMkLst>
            <pc:docMk/>
            <pc:sldMk cId="3522175920" sldId="745"/>
            <ac:spMk id="146" creationId="{C3E2D5D0-F602-A059-3E1E-3815F0FFDCEF}"/>
          </ac:spMkLst>
        </pc:spChg>
        <pc:spChg chg="del">
          <ac:chgData name="QiuTian" userId="d059b521-ee81-481f-be34-ac8650352dd5" providerId="ADAL" clId="{015D4C4C-82F9-C243-AE8E-E2105A7EE88B}" dt="2023-03-31T07:10:40.016" v="91" actId="478"/>
          <ac:spMkLst>
            <pc:docMk/>
            <pc:sldMk cId="3522175920" sldId="745"/>
            <ac:spMk id="156" creationId="{3443D2F8-2C34-B6ED-7BF9-7204E2043C19}"/>
          </ac:spMkLst>
        </pc:spChg>
        <pc:spChg chg="del">
          <ac:chgData name="QiuTian" userId="d059b521-ee81-481f-be34-ac8650352dd5" providerId="ADAL" clId="{015D4C4C-82F9-C243-AE8E-E2105A7EE88B}" dt="2023-03-31T07:10:40.016" v="91" actId="478"/>
          <ac:spMkLst>
            <pc:docMk/>
            <pc:sldMk cId="3522175920" sldId="745"/>
            <ac:spMk id="169" creationId="{1CC4BE17-DE3A-85F8-6E9F-070E50EC8E1C}"/>
          </ac:spMkLst>
        </pc:spChg>
        <pc:spChg chg="del">
          <ac:chgData name="QiuTian" userId="d059b521-ee81-481f-be34-ac8650352dd5" providerId="ADAL" clId="{015D4C4C-82F9-C243-AE8E-E2105A7EE88B}" dt="2023-03-31T07:10:40.016" v="91" actId="478"/>
          <ac:spMkLst>
            <pc:docMk/>
            <pc:sldMk cId="3522175920" sldId="745"/>
            <ac:spMk id="176" creationId="{4F37B4CF-E7D4-A425-D4C3-2FB1704BFBED}"/>
          </ac:spMkLst>
        </pc:spChg>
        <pc:grpChg chg="add del mod">
          <ac:chgData name="QiuTian" userId="d059b521-ee81-481f-be34-ac8650352dd5" providerId="ADAL" clId="{015D4C4C-82F9-C243-AE8E-E2105A7EE88B}" dt="2023-03-31T07:11:34.343" v="98"/>
          <ac:grpSpMkLst>
            <pc:docMk/>
            <pc:sldMk cId="3522175920" sldId="745"/>
            <ac:grpSpMk id="62" creationId="{184832B5-6DEE-10FF-35A5-691485D8BDE4}"/>
          </ac:grpSpMkLst>
        </pc:grpChg>
        <pc:grpChg chg="add mod">
          <ac:chgData name="QiuTian" userId="d059b521-ee81-481f-be34-ac8650352dd5" providerId="ADAL" clId="{015D4C4C-82F9-C243-AE8E-E2105A7EE88B}" dt="2023-03-31T07:11:37.654" v="100" actId="1076"/>
          <ac:grpSpMkLst>
            <pc:docMk/>
            <pc:sldMk cId="3522175920" sldId="745"/>
            <ac:grpSpMk id="84" creationId="{7DE313D2-40EC-E02A-B8EF-0FDAEBCFC425}"/>
          </ac:grpSpMkLst>
        </pc:grpChg>
        <pc:grpChg chg="del">
          <ac:chgData name="QiuTian" userId="d059b521-ee81-481f-be34-ac8650352dd5" providerId="ADAL" clId="{015D4C4C-82F9-C243-AE8E-E2105A7EE88B}" dt="2023-03-31T07:10:40.016" v="91" actId="478"/>
          <ac:grpSpMkLst>
            <pc:docMk/>
            <pc:sldMk cId="3522175920" sldId="745"/>
            <ac:grpSpMk id="131" creationId="{1D4D8943-5D5B-6F00-59AC-BB505AAD248D}"/>
          </ac:grpSpMkLst>
        </pc:grpChg>
        <pc:grpChg chg="del">
          <ac:chgData name="QiuTian" userId="d059b521-ee81-481f-be34-ac8650352dd5" providerId="ADAL" clId="{015D4C4C-82F9-C243-AE8E-E2105A7EE88B}" dt="2023-03-31T07:10:40.016" v="91" actId="478"/>
          <ac:grpSpMkLst>
            <pc:docMk/>
            <pc:sldMk cId="3522175920" sldId="745"/>
            <ac:grpSpMk id="135" creationId="{36095809-A3B6-5677-1BC3-A5980827031E}"/>
          </ac:grpSpMkLst>
        </pc:grpChg>
        <pc:grpChg chg="del">
          <ac:chgData name="QiuTian" userId="d059b521-ee81-481f-be34-ac8650352dd5" providerId="ADAL" clId="{015D4C4C-82F9-C243-AE8E-E2105A7EE88B}" dt="2023-03-31T07:10:40.016" v="91" actId="478"/>
          <ac:grpSpMkLst>
            <pc:docMk/>
            <pc:sldMk cId="3522175920" sldId="745"/>
            <ac:grpSpMk id="143" creationId="{C4127B8D-B47A-455A-CC28-3EC9900E5B46}"/>
          </ac:grpSpMkLst>
        </pc:grpChg>
        <pc:grpChg chg="del">
          <ac:chgData name="QiuTian" userId="d059b521-ee81-481f-be34-ac8650352dd5" providerId="ADAL" clId="{015D4C4C-82F9-C243-AE8E-E2105A7EE88B}" dt="2023-03-31T07:10:40.016" v="91" actId="478"/>
          <ac:grpSpMkLst>
            <pc:docMk/>
            <pc:sldMk cId="3522175920" sldId="745"/>
            <ac:grpSpMk id="147" creationId="{304C2CDC-61AE-C44F-B28F-652B5D6D0399}"/>
          </ac:grpSpMkLst>
        </pc:grpChg>
        <pc:grpChg chg="del">
          <ac:chgData name="QiuTian" userId="d059b521-ee81-481f-be34-ac8650352dd5" providerId="ADAL" clId="{015D4C4C-82F9-C243-AE8E-E2105A7EE88B}" dt="2023-03-31T07:10:40.016" v="91" actId="478"/>
          <ac:grpSpMkLst>
            <pc:docMk/>
            <pc:sldMk cId="3522175920" sldId="745"/>
            <ac:grpSpMk id="150" creationId="{4900C929-8C3F-7DE7-1139-E8FBB21C2BC2}"/>
          </ac:grpSpMkLst>
        </pc:grpChg>
        <pc:grpChg chg="del">
          <ac:chgData name="QiuTian" userId="d059b521-ee81-481f-be34-ac8650352dd5" providerId="ADAL" clId="{015D4C4C-82F9-C243-AE8E-E2105A7EE88B}" dt="2023-03-31T07:10:40.016" v="91" actId="478"/>
          <ac:grpSpMkLst>
            <pc:docMk/>
            <pc:sldMk cId="3522175920" sldId="745"/>
            <ac:grpSpMk id="157" creationId="{919F338E-731C-BBED-8A66-4ECE5C664EA4}"/>
          </ac:grpSpMkLst>
        </pc:grpChg>
        <pc:grpChg chg="del">
          <ac:chgData name="QiuTian" userId="d059b521-ee81-481f-be34-ac8650352dd5" providerId="ADAL" clId="{015D4C4C-82F9-C243-AE8E-E2105A7EE88B}" dt="2023-03-31T07:10:40.016" v="91" actId="478"/>
          <ac:grpSpMkLst>
            <pc:docMk/>
            <pc:sldMk cId="3522175920" sldId="745"/>
            <ac:grpSpMk id="160" creationId="{74221140-1535-9C96-16CF-5EC4EA4897A2}"/>
          </ac:grpSpMkLst>
        </pc:grpChg>
        <pc:grpChg chg="del">
          <ac:chgData name="QiuTian" userId="d059b521-ee81-481f-be34-ac8650352dd5" providerId="ADAL" clId="{015D4C4C-82F9-C243-AE8E-E2105A7EE88B}" dt="2023-03-31T07:10:40.016" v="91" actId="478"/>
          <ac:grpSpMkLst>
            <pc:docMk/>
            <pc:sldMk cId="3522175920" sldId="745"/>
            <ac:grpSpMk id="163" creationId="{59B15E3A-29F1-E83D-39CC-58E7639D2D45}"/>
          </ac:grpSpMkLst>
        </pc:grpChg>
        <pc:grpChg chg="del">
          <ac:chgData name="QiuTian" userId="d059b521-ee81-481f-be34-ac8650352dd5" providerId="ADAL" clId="{015D4C4C-82F9-C243-AE8E-E2105A7EE88B}" dt="2023-03-31T07:10:40.016" v="91" actId="478"/>
          <ac:grpSpMkLst>
            <pc:docMk/>
            <pc:sldMk cId="3522175920" sldId="745"/>
            <ac:grpSpMk id="170" creationId="{D1E6A217-4075-409E-EE35-93AD3CBBBDFA}"/>
          </ac:grpSpMkLst>
        </pc:grpChg>
      </pc:sldChg>
      <pc:sldChg chg="delSp modSp mod modAnim">
        <pc:chgData name="QiuTian" userId="d059b521-ee81-481f-be34-ac8650352dd5" providerId="ADAL" clId="{015D4C4C-82F9-C243-AE8E-E2105A7EE88B}" dt="2023-03-31T07:19:27.072" v="220" actId="20577"/>
        <pc:sldMkLst>
          <pc:docMk/>
          <pc:sldMk cId="1319229852" sldId="754"/>
        </pc:sldMkLst>
        <pc:spChg chg="del">
          <ac:chgData name="QiuTian" userId="d059b521-ee81-481f-be34-ac8650352dd5" providerId="ADAL" clId="{015D4C4C-82F9-C243-AE8E-E2105A7EE88B}" dt="2023-03-31T07:09:16.737" v="0"/>
          <ac:spMkLst>
            <pc:docMk/>
            <pc:sldMk cId="1319229852" sldId="754"/>
            <ac:spMk id="2" creationId="{7263C703-9F68-BAEC-F573-2B07FBB56467}"/>
          </ac:spMkLst>
        </pc:spChg>
        <pc:spChg chg="mod">
          <ac:chgData name="QiuTian" userId="d059b521-ee81-481f-be34-ac8650352dd5" providerId="ADAL" clId="{015D4C4C-82F9-C243-AE8E-E2105A7EE88B}" dt="2023-03-31T07:19:27.072" v="220" actId="20577"/>
          <ac:spMkLst>
            <pc:docMk/>
            <pc:sldMk cId="1319229852" sldId="754"/>
            <ac:spMk id="4" creationId="{A3557054-D826-9F4E-A18F-AE9DEA5A0C65}"/>
          </ac:spMkLst>
        </pc:spChg>
        <pc:spChg chg="del">
          <ac:chgData name="QiuTian" userId="d059b521-ee81-481f-be34-ac8650352dd5" providerId="ADAL" clId="{015D4C4C-82F9-C243-AE8E-E2105A7EE88B}" dt="2023-03-31T07:10:32.662" v="89" actId="478"/>
          <ac:spMkLst>
            <pc:docMk/>
            <pc:sldMk cId="1319229852" sldId="754"/>
            <ac:spMk id="216" creationId="{05DEA107-8810-BFF4-F328-F7152D726C34}"/>
          </ac:spMkLst>
        </pc:spChg>
        <pc:spChg chg="del">
          <ac:chgData name="QiuTian" userId="d059b521-ee81-481f-be34-ac8650352dd5" providerId="ADAL" clId="{015D4C4C-82F9-C243-AE8E-E2105A7EE88B}" dt="2023-03-31T07:10:32.662" v="89" actId="478"/>
          <ac:spMkLst>
            <pc:docMk/>
            <pc:sldMk cId="1319229852" sldId="754"/>
            <ac:spMk id="225" creationId="{1FAA1AA6-F126-842A-2E45-E22A543E333A}"/>
          </ac:spMkLst>
        </pc:spChg>
        <pc:spChg chg="del">
          <ac:chgData name="QiuTian" userId="d059b521-ee81-481f-be34-ac8650352dd5" providerId="ADAL" clId="{015D4C4C-82F9-C243-AE8E-E2105A7EE88B}" dt="2023-03-31T07:10:35.034" v="90" actId="478"/>
          <ac:spMkLst>
            <pc:docMk/>
            <pc:sldMk cId="1319229852" sldId="754"/>
            <ac:spMk id="234" creationId="{05472231-C24F-E88B-8F40-0ED5EAFA3461}"/>
          </ac:spMkLst>
        </pc:spChg>
        <pc:spChg chg="del">
          <ac:chgData name="QiuTian" userId="d059b521-ee81-481f-be34-ac8650352dd5" providerId="ADAL" clId="{015D4C4C-82F9-C243-AE8E-E2105A7EE88B}" dt="2023-03-31T07:10:35.034" v="90" actId="478"/>
          <ac:spMkLst>
            <pc:docMk/>
            <pc:sldMk cId="1319229852" sldId="754"/>
            <ac:spMk id="235" creationId="{54CFAB63-43B9-2ABF-EAC8-DAE0B7600D26}"/>
          </ac:spMkLst>
        </pc:spChg>
        <pc:spChg chg="del">
          <ac:chgData name="QiuTian" userId="d059b521-ee81-481f-be34-ac8650352dd5" providerId="ADAL" clId="{015D4C4C-82F9-C243-AE8E-E2105A7EE88B}" dt="2023-03-31T07:10:35.034" v="90" actId="478"/>
          <ac:spMkLst>
            <pc:docMk/>
            <pc:sldMk cId="1319229852" sldId="754"/>
            <ac:spMk id="239" creationId="{13055F74-431A-7E1C-F297-B0F8FDC9C479}"/>
          </ac:spMkLst>
        </pc:spChg>
        <pc:spChg chg="del">
          <ac:chgData name="QiuTian" userId="d059b521-ee81-481f-be34-ac8650352dd5" providerId="ADAL" clId="{015D4C4C-82F9-C243-AE8E-E2105A7EE88B}" dt="2023-03-31T07:10:35.034" v="90" actId="478"/>
          <ac:spMkLst>
            <pc:docMk/>
            <pc:sldMk cId="1319229852" sldId="754"/>
            <ac:spMk id="246" creationId="{EE79E74B-2D22-1369-A935-CEFF0840777E}"/>
          </ac:spMkLst>
        </pc:spChg>
        <pc:spChg chg="del">
          <ac:chgData name="QiuTian" userId="d059b521-ee81-481f-be34-ac8650352dd5" providerId="ADAL" clId="{015D4C4C-82F9-C243-AE8E-E2105A7EE88B}" dt="2023-03-31T07:10:35.034" v="90" actId="478"/>
          <ac:spMkLst>
            <pc:docMk/>
            <pc:sldMk cId="1319229852" sldId="754"/>
            <ac:spMk id="247" creationId="{E54CA694-6911-4DD6-D12C-BA149BB36E0C}"/>
          </ac:spMkLst>
        </pc:spChg>
        <pc:spChg chg="del">
          <ac:chgData name="QiuTian" userId="d059b521-ee81-481f-be34-ac8650352dd5" providerId="ADAL" clId="{015D4C4C-82F9-C243-AE8E-E2105A7EE88B}" dt="2023-03-31T07:10:35.034" v="90" actId="478"/>
          <ac:spMkLst>
            <pc:docMk/>
            <pc:sldMk cId="1319229852" sldId="754"/>
            <ac:spMk id="248" creationId="{6FA35327-2E22-AF0C-B721-5F7F5DDCC43D}"/>
          </ac:spMkLst>
        </pc:spChg>
        <pc:spChg chg="del">
          <ac:chgData name="QiuTian" userId="d059b521-ee81-481f-be34-ac8650352dd5" providerId="ADAL" clId="{015D4C4C-82F9-C243-AE8E-E2105A7EE88B}" dt="2023-03-31T07:10:35.034" v="90" actId="478"/>
          <ac:spMkLst>
            <pc:docMk/>
            <pc:sldMk cId="1319229852" sldId="754"/>
            <ac:spMk id="249" creationId="{FF5A4DFC-169D-EA0C-721A-4D44B8DEFAB6}"/>
          </ac:spMkLst>
        </pc:spChg>
        <pc:spChg chg="del">
          <ac:chgData name="QiuTian" userId="d059b521-ee81-481f-be34-ac8650352dd5" providerId="ADAL" clId="{015D4C4C-82F9-C243-AE8E-E2105A7EE88B}" dt="2023-03-31T07:10:35.034" v="90" actId="478"/>
          <ac:spMkLst>
            <pc:docMk/>
            <pc:sldMk cId="1319229852" sldId="754"/>
            <ac:spMk id="251" creationId="{FAC3DE81-C77D-F191-EADE-3AF343D5FA38}"/>
          </ac:spMkLst>
        </pc:spChg>
        <pc:spChg chg="del">
          <ac:chgData name="QiuTian" userId="d059b521-ee81-481f-be34-ac8650352dd5" providerId="ADAL" clId="{015D4C4C-82F9-C243-AE8E-E2105A7EE88B}" dt="2023-03-31T07:10:35.034" v="90" actId="478"/>
          <ac:spMkLst>
            <pc:docMk/>
            <pc:sldMk cId="1319229852" sldId="754"/>
            <ac:spMk id="270" creationId="{8740E59C-E07C-13E3-589D-768909151BBC}"/>
          </ac:spMkLst>
        </pc:spChg>
        <pc:spChg chg="del">
          <ac:chgData name="QiuTian" userId="d059b521-ee81-481f-be34-ac8650352dd5" providerId="ADAL" clId="{015D4C4C-82F9-C243-AE8E-E2105A7EE88B}" dt="2023-03-31T07:10:35.034" v="90" actId="478"/>
          <ac:spMkLst>
            <pc:docMk/>
            <pc:sldMk cId="1319229852" sldId="754"/>
            <ac:spMk id="271" creationId="{3E439A4D-9902-409B-A52F-99EA829F06B5}"/>
          </ac:spMkLst>
        </pc:spChg>
        <pc:spChg chg="del">
          <ac:chgData name="QiuTian" userId="d059b521-ee81-481f-be34-ac8650352dd5" providerId="ADAL" clId="{015D4C4C-82F9-C243-AE8E-E2105A7EE88B}" dt="2023-03-31T07:10:35.034" v="90" actId="478"/>
          <ac:spMkLst>
            <pc:docMk/>
            <pc:sldMk cId="1319229852" sldId="754"/>
            <ac:spMk id="272" creationId="{212F73A8-6339-2867-D611-9F88F538C47B}"/>
          </ac:spMkLst>
        </pc:spChg>
        <pc:spChg chg="del">
          <ac:chgData name="QiuTian" userId="d059b521-ee81-481f-be34-ac8650352dd5" providerId="ADAL" clId="{015D4C4C-82F9-C243-AE8E-E2105A7EE88B}" dt="2023-03-31T07:10:35.034" v="90" actId="478"/>
          <ac:spMkLst>
            <pc:docMk/>
            <pc:sldMk cId="1319229852" sldId="754"/>
            <ac:spMk id="273" creationId="{035055EE-FD5E-335C-62AE-F324D6B416D3}"/>
          </ac:spMkLst>
        </pc:spChg>
        <pc:spChg chg="del">
          <ac:chgData name="QiuTian" userId="d059b521-ee81-481f-be34-ac8650352dd5" providerId="ADAL" clId="{015D4C4C-82F9-C243-AE8E-E2105A7EE88B}" dt="2023-03-31T07:10:35.034" v="90" actId="478"/>
          <ac:spMkLst>
            <pc:docMk/>
            <pc:sldMk cId="1319229852" sldId="754"/>
            <ac:spMk id="274" creationId="{91E17768-1BB9-0C8F-E221-59D26CDC2200}"/>
          </ac:spMkLst>
        </pc:spChg>
        <pc:spChg chg="del">
          <ac:chgData name="QiuTian" userId="d059b521-ee81-481f-be34-ac8650352dd5" providerId="ADAL" clId="{015D4C4C-82F9-C243-AE8E-E2105A7EE88B}" dt="2023-03-31T07:10:35.034" v="90" actId="478"/>
          <ac:spMkLst>
            <pc:docMk/>
            <pc:sldMk cId="1319229852" sldId="754"/>
            <ac:spMk id="275" creationId="{EA3088FA-3048-3BFC-AF05-68839CDDC2B7}"/>
          </ac:spMkLst>
        </pc:spChg>
        <pc:spChg chg="del">
          <ac:chgData name="QiuTian" userId="d059b521-ee81-481f-be34-ac8650352dd5" providerId="ADAL" clId="{015D4C4C-82F9-C243-AE8E-E2105A7EE88B}" dt="2023-03-31T07:10:35.034" v="90" actId="478"/>
          <ac:spMkLst>
            <pc:docMk/>
            <pc:sldMk cId="1319229852" sldId="754"/>
            <ac:spMk id="276" creationId="{B3AA0B55-E9E4-8162-1E57-9BB02D256E24}"/>
          </ac:spMkLst>
        </pc:spChg>
        <pc:spChg chg="del">
          <ac:chgData name="QiuTian" userId="d059b521-ee81-481f-be34-ac8650352dd5" providerId="ADAL" clId="{015D4C4C-82F9-C243-AE8E-E2105A7EE88B}" dt="2023-03-31T07:10:35.034" v="90" actId="478"/>
          <ac:spMkLst>
            <pc:docMk/>
            <pc:sldMk cId="1319229852" sldId="754"/>
            <ac:spMk id="277" creationId="{BC1BC50A-FDBE-B771-363F-E7CAF0C31A1D}"/>
          </ac:spMkLst>
        </pc:spChg>
        <pc:spChg chg="del">
          <ac:chgData name="QiuTian" userId="d059b521-ee81-481f-be34-ac8650352dd5" providerId="ADAL" clId="{015D4C4C-82F9-C243-AE8E-E2105A7EE88B}" dt="2023-03-31T07:10:35.034" v="90" actId="478"/>
          <ac:spMkLst>
            <pc:docMk/>
            <pc:sldMk cId="1319229852" sldId="754"/>
            <ac:spMk id="278" creationId="{99D7FC29-AE1E-AD94-B290-9E9BB5D934E1}"/>
          </ac:spMkLst>
        </pc:spChg>
        <pc:spChg chg="del">
          <ac:chgData name="QiuTian" userId="d059b521-ee81-481f-be34-ac8650352dd5" providerId="ADAL" clId="{015D4C4C-82F9-C243-AE8E-E2105A7EE88B}" dt="2023-03-31T07:10:35.034" v="90" actId="478"/>
          <ac:spMkLst>
            <pc:docMk/>
            <pc:sldMk cId="1319229852" sldId="754"/>
            <ac:spMk id="279" creationId="{B3A3EFA5-97E1-71FB-0222-877BFBA3DBCD}"/>
          </ac:spMkLst>
        </pc:spChg>
        <pc:spChg chg="del">
          <ac:chgData name="QiuTian" userId="d059b521-ee81-481f-be34-ac8650352dd5" providerId="ADAL" clId="{015D4C4C-82F9-C243-AE8E-E2105A7EE88B}" dt="2023-03-31T07:10:35.034" v="90" actId="478"/>
          <ac:spMkLst>
            <pc:docMk/>
            <pc:sldMk cId="1319229852" sldId="754"/>
            <ac:spMk id="280" creationId="{BB83EE99-E53B-1303-E273-0987D3AB9526}"/>
          </ac:spMkLst>
        </pc:spChg>
        <pc:spChg chg="del">
          <ac:chgData name="QiuTian" userId="d059b521-ee81-481f-be34-ac8650352dd5" providerId="ADAL" clId="{015D4C4C-82F9-C243-AE8E-E2105A7EE88B}" dt="2023-03-31T07:10:35.034" v="90" actId="478"/>
          <ac:spMkLst>
            <pc:docMk/>
            <pc:sldMk cId="1319229852" sldId="754"/>
            <ac:spMk id="281" creationId="{C7BCD824-E3BB-49FE-B027-5DE256867324}"/>
          </ac:spMkLst>
        </pc:spChg>
        <pc:spChg chg="del">
          <ac:chgData name="QiuTian" userId="d059b521-ee81-481f-be34-ac8650352dd5" providerId="ADAL" clId="{015D4C4C-82F9-C243-AE8E-E2105A7EE88B}" dt="2023-03-31T07:10:35.034" v="90" actId="478"/>
          <ac:spMkLst>
            <pc:docMk/>
            <pc:sldMk cId="1319229852" sldId="754"/>
            <ac:spMk id="282" creationId="{6358760F-8E57-4095-38D8-FA91715E4E26}"/>
          </ac:spMkLst>
        </pc:spChg>
        <pc:spChg chg="del">
          <ac:chgData name="QiuTian" userId="d059b521-ee81-481f-be34-ac8650352dd5" providerId="ADAL" clId="{015D4C4C-82F9-C243-AE8E-E2105A7EE88B}" dt="2023-03-31T07:10:35.034" v="90" actId="478"/>
          <ac:spMkLst>
            <pc:docMk/>
            <pc:sldMk cId="1319229852" sldId="754"/>
            <ac:spMk id="283" creationId="{7E7D9626-0D20-C878-BE79-FEA579F287E1}"/>
          </ac:spMkLst>
        </pc:spChg>
        <pc:spChg chg="del">
          <ac:chgData name="QiuTian" userId="d059b521-ee81-481f-be34-ac8650352dd5" providerId="ADAL" clId="{015D4C4C-82F9-C243-AE8E-E2105A7EE88B}" dt="2023-03-31T07:10:35.034" v="90" actId="478"/>
          <ac:spMkLst>
            <pc:docMk/>
            <pc:sldMk cId="1319229852" sldId="754"/>
            <ac:spMk id="284" creationId="{7D3BD3E8-C512-381A-3AB0-5EF7305A45FF}"/>
          </ac:spMkLst>
        </pc:spChg>
        <pc:grpChg chg="del">
          <ac:chgData name="QiuTian" userId="d059b521-ee81-481f-be34-ac8650352dd5" providerId="ADAL" clId="{015D4C4C-82F9-C243-AE8E-E2105A7EE88B}" dt="2023-03-31T07:10:32.662" v="89" actId="478"/>
          <ac:grpSpMkLst>
            <pc:docMk/>
            <pc:sldMk cId="1319229852" sldId="754"/>
            <ac:grpSpMk id="217" creationId="{0D308217-E836-051C-FFBD-A53F34B661CA}"/>
          </ac:grpSpMkLst>
        </pc:grpChg>
        <pc:grpChg chg="del">
          <ac:chgData name="QiuTian" userId="d059b521-ee81-481f-be34-ac8650352dd5" providerId="ADAL" clId="{015D4C4C-82F9-C243-AE8E-E2105A7EE88B}" dt="2023-03-31T07:10:35.034" v="90" actId="478"/>
          <ac:grpSpMkLst>
            <pc:docMk/>
            <pc:sldMk cId="1319229852" sldId="754"/>
            <ac:grpSpMk id="226" creationId="{BA600586-81D2-6281-5E5D-A0EA22457C76}"/>
          </ac:grpSpMkLst>
        </pc:grpChg>
        <pc:grpChg chg="del">
          <ac:chgData name="QiuTian" userId="d059b521-ee81-481f-be34-ac8650352dd5" providerId="ADAL" clId="{015D4C4C-82F9-C243-AE8E-E2105A7EE88B}" dt="2023-03-31T07:10:35.034" v="90" actId="478"/>
          <ac:grpSpMkLst>
            <pc:docMk/>
            <pc:sldMk cId="1319229852" sldId="754"/>
            <ac:grpSpMk id="236" creationId="{38ED5BE4-4DEA-3638-9D6E-9B96A71BA6E0}"/>
          </ac:grpSpMkLst>
        </pc:grpChg>
        <pc:grpChg chg="del">
          <ac:chgData name="QiuTian" userId="d059b521-ee81-481f-be34-ac8650352dd5" providerId="ADAL" clId="{015D4C4C-82F9-C243-AE8E-E2105A7EE88B}" dt="2023-03-31T07:10:35.034" v="90" actId="478"/>
          <ac:grpSpMkLst>
            <pc:docMk/>
            <pc:sldMk cId="1319229852" sldId="754"/>
            <ac:grpSpMk id="240" creationId="{F6E021B8-7C5C-89E2-777A-7FF84156E244}"/>
          </ac:grpSpMkLst>
        </pc:grpChg>
        <pc:grpChg chg="del">
          <ac:chgData name="QiuTian" userId="d059b521-ee81-481f-be34-ac8650352dd5" providerId="ADAL" clId="{015D4C4C-82F9-C243-AE8E-E2105A7EE88B}" dt="2023-03-31T07:10:32.662" v="89" actId="478"/>
          <ac:grpSpMkLst>
            <pc:docMk/>
            <pc:sldMk cId="1319229852" sldId="754"/>
            <ac:grpSpMk id="252" creationId="{222E8C09-0E5A-F0CA-44EC-B0BB73624E8A}"/>
          </ac:grpSpMkLst>
        </pc:grpChg>
        <pc:grpChg chg="del">
          <ac:chgData name="QiuTian" userId="d059b521-ee81-481f-be34-ac8650352dd5" providerId="ADAL" clId="{015D4C4C-82F9-C243-AE8E-E2105A7EE88B}" dt="2023-03-31T07:10:35.034" v="90" actId="478"/>
          <ac:grpSpMkLst>
            <pc:docMk/>
            <pc:sldMk cId="1319229852" sldId="754"/>
            <ac:grpSpMk id="262" creationId="{5A92F976-63D3-D777-1A76-D003F6ED9774}"/>
          </ac:grpSpMkLst>
        </pc:grpChg>
        <pc:graphicFrameChg chg="del">
          <ac:chgData name="QiuTian" userId="d059b521-ee81-481f-be34-ac8650352dd5" providerId="ADAL" clId="{015D4C4C-82F9-C243-AE8E-E2105A7EE88B}" dt="2023-03-31T07:10:35.034" v="90" actId="478"/>
          <ac:graphicFrameMkLst>
            <pc:docMk/>
            <pc:sldMk cId="1319229852" sldId="754"/>
            <ac:graphicFrameMk id="250" creationId="{0D22EC03-A1C3-EB03-6B32-C9F4D826D3A6}"/>
          </ac:graphicFrameMkLst>
        </pc:graphicFrameChg>
        <pc:graphicFrameChg chg="del">
          <ac:chgData name="QiuTian" userId="d059b521-ee81-481f-be34-ac8650352dd5" providerId="ADAL" clId="{015D4C4C-82F9-C243-AE8E-E2105A7EE88B}" dt="2023-03-31T07:10:35.034" v="90" actId="478"/>
          <ac:graphicFrameMkLst>
            <pc:docMk/>
            <pc:sldMk cId="1319229852" sldId="754"/>
            <ac:graphicFrameMk id="285" creationId="{8B222303-C12E-3640-B5B6-41FF9B16B18A}"/>
          </ac:graphicFrameMkLst>
        </pc:graphicFrameChg>
      </pc:sldChg>
      <pc:sldChg chg="delSp modSp mod">
        <pc:chgData name="QiuTian" userId="d059b521-ee81-481f-be34-ac8650352dd5" providerId="ADAL" clId="{015D4C4C-82F9-C243-AE8E-E2105A7EE88B}" dt="2023-03-31T07:27:37.677" v="225" actId="20577"/>
        <pc:sldMkLst>
          <pc:docMk/>
          <pc:sldMk cId="1839348209" sldId="840"/>
        </pc:sldMkLst>
        <pc:spChg chg="mod">
          <ac:chgData name="QiuTian" userId="d059b521-ee81-481f-be34-ac8650352dd5" providerId="ADAL" clId="{015D4C4C-82F9-C243-AE8E-E2105A7EE88B}" dt="2023-03-31T07:27:37.677" v="225" actId="20577"/>
          <ac:spMkLst>
            <pc:docMk/>
            <pc:sldMk cId="1839348209" sldId="840"/>
            <ac:spMk id="2" creationId="{5A62D190-C1C3-544D-BD1D-80AF513C6EDC}"/>
          </ac:spMkLst>
        </pc:spChg>
        <pc:spChg chg="del">
          <ac:chgData name="QiuTian" userId="d059b521-ee81-481f-be34-ac8650352dd5" providerId="ADAL" clId="{015D4C4C-82F9-C243-AE8E-E2105A7EE88B}" dt="2023-03-31T07:09:16.737" v="0"/>
          <ac:spMkLst>
            <pc:docMk/>
            <pc:sldMk cId="1839348209" sldId="840"/>
            <ac:spMk id="3" creationId="{FA371B0E-8F4D-52EE-0993-CB38522A4225}"/>
          </ac:spMkLst>
        </pc:spChg>
        <pc:spChg chg="mod">
          <ac:chgData name="QiuTian" userId="d059b521-ee81-481f-be34-ac8650352dd5" providerId="ADAL" clId="{015D4C4C-82F9-C243-AE8E-E2105A7EE88B}" dt="2023-03-31T07:10:23.844" v="88" actId="20577"/>
          <ac:spMkLst>
            <pc:docMk/>
            <pc:sldMk cId="1839348209" sldId="840"/>
            <ac:spMk id="4" creationId="{E0F3ED29-554F-8B4F-8E1B-EB111653BE8E}"/>
          </ac:spMkLst>
        </pc:spChg>
      </pc:sldChg>
      <pc:sldChg chg="delSp del">
        <pc:chgData name="QiuTian" userId="d059b521-ee81-481f-be34-ac8650352dd5" providerId="ADAL" clId="{015D4C4C-82F9-C243-AE8E-E2105A7EE88B}" dt="2023-03-31T07:09:52.101" v="45" actId="2696"/>
        <pc:sldMkLst>
          <pc:docMk/>
          <pc:sldMk cId="3224076089" sldId="1082"/>
        </pc:sldMkLst>
        <pc:spChg chg="del">
          <ac:chgData name="QiuTian" userId="d059b521-ee81-481f-be34-ac8650352dd5" providerId="ADAL" clId="{015D4C4C-82F9-C243-AE8E-E2105A7EE88B}" dt="2023-03-31T07:09:16.737" v="0"/>
          <ac:spMkLst>
            <pc:docMk/>
            <pc:sldMk cId="3224076089" sldId="1082"/>
            <ac:spMk id="2" creationId="{841E8D5E-DBAF-C481-688C-0B88F07EF79E}"/>
          </ac:spMkLst>
        </pc:spChg>
      </pc:sldChg>
      <pc:sldChg chg="delSp del">
        <pc:chgData name="QiuTian" userId="d059b521-ee81-481f-be34-ac8650352dd5" providerId="ADAL" clId="{015D4C4C-82F9-C243-AE8E-E2105A7EE88B}" dt="2023-03-31T07:09:46.346" v="44" actId="2696"/>
        <pc:sldMkLst>
          <pc:docMk/>
          <pc:sldMk cId="783459445" sldId="1083"/>
        </pc:sldMkLst>
        <pc:spChg chg="del">
          <ac:chgData name="QiuTian" userId="d059b521-ee81-481f-be34-ac8650352dd5" providerId="ADAL" clId="{015D4C4C-82F9-C243-AE8E-E2105A7EE88B}" dt="2023-03-31T07:09:16.737" v="0"/>
          <ac:spMkLst>
            <pc:docMk/>
            <pc:sldMk cId="783459445" sldId="1083"/>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030952090" sldId="1084"/>
        </pc:sldMkLst>
        <pc:spChg chg="del">
          <ac:chgData name="QiuTian" userId="d059b521-ee81-481f-be34-ac8650352dd5" providerId="ADAL" clId="{015D4C4C-82F9-C243-AE8E-E2105A7EE88B}" dt="2023-03-31T07:09:16.737" v="0"/>
          <ac:spMkLst>
            <pc:docMk/>
            <pc:sldMk cId="2030952090" sldId="1084"/>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16693988" sldId="1085"/>
        </pc:sldMkLst>
        <pc:spChg chg="del">
          <ac:chgData name="QiuTian" userId="d059b521-ee81-481f-be34-ac8650352dd5" providerId="ADAL" clId="{015D4C4C-82F9-C243-AE8E-E2105A7EE88B}" dt="2023-03-31T07:09:16.737" v="0"/>
          <ac:spMkLst>
            <pc:docMk/>
            <pc:sldMk cId="2716693988" sldId="1085"/>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2737541744" sldId="1086"/>
        </pc:sldMkLst>
        <pc:spChg chg="del">
          <ac:chgData name="QiuTian" userId="d059b521-ee81-481f-be34-ac8650352dd5" providerId="ADAL" clId="{015D4C4C-82F9-C243-AE8E-E2105A7EE88B}" dt="2023-03-31T07:09:16.737" v="0"/>
          <ac:spMkLst>
            <pc:docMk/>
            <pc:sldMk cId="2737541744" sldId="1086"/>
            <ac:spMk id="2" creationId="{E9C4EE8D-81DE-7F47-532D-7F5E67FD0FD7}"/>
          </ac:spMkLst>
        </pc:spChg>
      </pc:sldChg>
      <pc:sldChg chg="delSp del">
        <pc:chgData name="QiuTian" userId="d059b521-ee81-481f-be34-ac8650352dd5" providerId="ADAL" clId="{015D4C4C-82F9-C243-AE8E-E2105A7EE88B}" dt="2023-03-31T07:09:46.346" v="44" actId="2696"/>
        <pc:sldMkLst>
          <pc:docMk/>
          <pc:sldMk cId="1376460214" sldId="1087"/>
        </pc:sldMkLst>
        <pc:spChg chg="del">
          <ac:chgData name="QiuTian" userId="d059b521-ee81-481f-be34-ac8650352dd5" providerId="ADAL" clId="{015D4C4C-82F9-C243-AE8E-E2105A7EE88B}" dt="2023-03-31T07:09:16.737" v="0"/>
          <ac:spMkLst>
            <pc:docMk/>
            <pc:sldMk cId="1376460214" sldId="1087"/>
            <ac:spMk id="2" creationId="{E9C4EE8D-81DE-7F47-532D-7F5E67FD0FD7}"/>
          </ac:spMkLst>
        </pc:spChg>
      </pc:sldChg>
      <pc:sldChg chg="delSp del">
        <pc:chgData name="QiuTian" userId="d059b521-ee81-481f-be34-ac8650352dd5" providerId="ADAL" clId="{015D4C4C-82F9-C243-AE8E-E2105A7EE88B}" dt="2023-03-31T07:09:52.101" v="45" actId="2696"/>
        <pc:sldMkLst>
          <pc:docMk/>
          <pc:sldMk cId="2633396552" sldId="1088"/>
        </pc:sldMkLst>
        <pc:spChg chg="del">
          <ac:chgData name="QiuTian" userId="d059b521-ee81-481f-be34-ac8650352dd5" providerId="ADAL" clId="{015D4C4C-82F9-C243-AE8E-E2105A7EE88B}" dt="2023-03-31T07:09:16.737" v="0"/>
          <ac:spMkLst>
            <pc:docMk/>
            <pc:sldMk cId="2633396552" sldId="1088"/>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46408388" sldId="1089"/>
        </pc:sldMkLst>
        <pc:spChg chg="del">
          <ac:chgData name="QiuTian" userId="d059b521-ee81-481f-be34-ac8650352dd5" providerId="ADAL" clId="{015D4C4C-82F9-C243-AE8E-E2105A7EE88B}" dt="2023-03-31T07:09:16.737" v="0"/>
          <ac:spMkLst>
            <pc:docMk/>
            <pc:sldMk cId="446408388" sldId="1089"/>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81008108" sldId="1090"/>
        </pc:sldMkLst>
        <pc:spChg chg="del">
          <ac:chgData name="QiuTian" userId="d059b521-ee81-481f-be34-ac8650352dd5" providerId="ADAL" clId="{015D4C4C-82F9-C243-AE8E-E2105A7EE88B}" dt="2023-03-31T07:09:16.737" v="0"/>
          <ac:spMkLst>
            <pc:docMk/>
            <pc:sldMk cId="4181008108" sldId="1090"/>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723490243" sldId="1091"/>
        </pc:sldMkLst>
        <pc:spChg chg="del">
          <ac:chgData name="QiuTian" userId="d059b521-ee81-481f-be34-ac8650352dd5" providerId="ADAL" clId="{015D4C4C-82F9-C243-AE8E-E2105A7EE88B}" dt="2023-03-31T07:09:16.737" v="0"/>
          <ac:spMkLst>
            <pc:docMk/>
            <pc:sldMk cId="2723490243" sldId="1091"/>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3075615141" sldId="1092"/>
        </pc:sldMkLst>
        <pc:spChg chg="del">
          <ac:chgData name="QiuTian" userId="d059b521-ee81-481f-be34-ac8650352dd5" providerId="ADAL" clId="{015D4C4C-82F9-C243-AE8E-E2105A7EE88B}" dt="2023-03-31T07:09:16.737" v="0"/>
          <ac:spMkLst>
            <pc:docMk/>
            <pc:sldMk cId="3075615141" sldId="1092"/>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33219319" sldId="1093"/>
        </pc:sldMkLst>
        <pc:spChg chg="del">
          <ac:chgData name="QiuTian" userId="d059b521-ee81-481f-be34-ac8650352dd5" providerId="ADAL" clId="{015D4C4C-82F9-C243-AE8E-E2105A7EE88B}" dt="2023-03-31T07:09:16.737" v="0"/>
          <ac:spMkLst>
            <pc:docMk/>
            <pc:sldMk cId="2833219319" sldId="1093"/>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902615213" sldId="1094"/>
        </pc:sldMkLst>
        <pc:spChg chg="del">
          <ac:chgData name="QiuTian" userId="d059b521-ee81-481f-be34-ac8650352dd5" providerId="ADAL" clId="{015D4C4C-82F9-C243-AE8E-E2105A7EE88B}" dt="2023-03-31T07:09:16.737" v="0"/>
          <ac:spMkLst>
            <pc:docMk/>
            <pc:sldMk cId="2902615213" sldId="1094"/>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2862198572" sldId="1095"/>
        </pc:sldMkLst>
        <pc:spChg chg="del">
          <ac:chgData name="QiuTian" userId="d059b521-ee81-481f-be34-ac8650352dd5" providerId="ADAL" clId="{015D4C4C-82F9-C243-AE8E-E2105A7EE88B}" dt="2023-03-31T07:09:16.737" v="0"/>
          <ac:spMkLst>
            <pc:docMk/>
            <pc:sldMk cId="2862198572" sldId="1095"/>
            <ac:spMk id="3" creationId="{FA371B0E-8F4D-52EE-0993-CB38522A4225}"/>
          </ac:spMkLst>
        </pc:spChg>
      </pc:sldChg>
      <pc:sldChg chg="delSp del">
        <pc:chgData name="QiuTian" userId="d059b521-ee81-481f-be34-ac8650352dd5" providerId="ADAL" clId="{015D4C4C-82F9-C243-AE8E-E2105A7EE88B}" dt="2023-03-31T07:09:52.101" v="45" actId="2696"/>
        <pc:sldMkLst>
          <pc:docMk/>
          <pc:sldMk cId="4157262359" sldId="1096"/>
        </pc:sldMkLst>
        <pc:spChg chg="del">
          <ac:chgData name="QiuTian" userId="d059b521-ee81-481f-be34-ac8650352dd5" providerId="ADAL" clId="{015D4C4C-82F9-C243-AE8E-E2105A7EE88B}" dt="2023-03-31T07:09:16.737" v="0"/>
          <ac:spMkLst>
            <pc:docMk/>
            <pc:sldMk cId="4157262359" sldId="109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92231559" sldId="1097"/>
        </pc:sldMkLst>
        <pc:spChg chg="del">
          <ac:chgData name="QiuTian" userId="d059b521-ee81-481f-be34-ac8650352dd5" providerId="ADAL" clId="{015D4C4C-82F9-C243-AE8E-E2105A7EE88B}" dt="2023-03-31T07:09:16.737" v="0"/>
          <ac:spMkLst>
            <pc:docMk/>
            <pc:sldMk cId="1692231559" sldId="109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984605733" sldId="1098"/>
        </pc:sldMkLst>
        <pc:spChg chg="del">
          <ac:chgData name="QiuTian" userId="d059b521-ee81-481f-be34-ac8650352dd5" providerId="ADAL" clId="{015D4C4C-82F9-C243-AE8E-E2105A7EE88B}" dt="2023-03-31T07:09:16.737" v="0"/>
          <ac:spMkLst>
            <pc:docMk/>
            <pc:sldMk cId="2984605733" sldId="109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4170622440" sldId="1099"/>
        </pc:sldMkLst>
        <pc:spChg chg="del">
          <ac:chgData name="QiuTian" userId="d059b521-ee81-481f-be34-ac8650352dd5" providerId="ADAL" clId="{015D4C4C-82F9-C243-AE8E-E2105A7EE88B}" dt="2023-03-31T07:09:16.737" v="0"/>
          <ac:spMkLst>
            <pc:docMk/>
            <pc:sldMk cId="4170622440" sldId="109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720086285" sldId="1100"/>
        </pc:sldMkLst>
        <pc:spChg chg="del">
          <ac:chgData name="QiuTian" userId="d059b521-ee81-481f-be34-ac8650352dd5" providerId="ADAL" clId="{015D4C4C-82F9-C243-AE8E-E2105A7EE88B}" dt="2023-03-31T07:09:16.737" v="0"/>
          <ac:spMkLst>
            <pc:docMk/>
            <pc:sldMk cId="2720086285" sldId="110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9196624" sldId="1101"/>
        </pc:sldMkLst>
        <pc:spChg chg="del">
          <ac:chgData name="QiuTian" userId="d059b521-ee81-481f-be34-ac8650352dd5" providerId="ADAL" clId="{015D4C4C-82F9-C243-AE8E-E2105A7EE88B}" dt="2023-03-31T07:09:16.737" v="0"/>
          <ac:spMkLst>
            <pc:docMk/>
            <pc:sldMk cId="2549196624" sldId="110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95761858" sldId="1102"/>
        </pc:sldMkLst>
        <pc:spChg chg="del">
          <ac:chgData name="QiuTian" userId="d059b521-ee81-481f-be34-ac8650352dd5" providerId="ADAL" clId="{015D4C4C-82F9-C243-AE8E-E2105A7EE88B}" dt="2023-03-31T07:09:16.737" v="0"/>
          <ac:spMkLst>
            <pc:docMk/>
            <pc:sldMk cId="3995761858" sldId="110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619119239" sldId="1103"/>
        </pc:sldMkLst>
        <pc:spChg chg="del">
          <ac:chgData name="QiuTian" userId="d059b521-ee81-481f-be34-ac8650352dd5" providerId="ADAL" clId="{015D4C4C-82F9-C243-AE8E-E2105A7EE88B}" dt="2023-03-31T07:09:16.737" v="0"/>
          <ac:spMkLst>
            <pc:docMk/>
            <pc:sldMk cId="1619119239" sldId="110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401105652" sldId="1104"/>
        </pc:sldMkLst>
        <pc:spChg chg="del">
          <ac:chgData name="QiuTian" userId="d059b521-ee81-481f-be34-ac8650352dd5" providerId="ADAL" clId="{015D4C4C-82F9-C243-AE8E-E2105A7EE88B}" dt="2023-03-31T07:09:16.737" v="0"/>
          <ac:spMkLst>
            <pc:docMk/>
            <pc:sldMk cId="1401105652" sldId="110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088347465" sldId="1105"/>
        </pc:sldMkLst>
        <pc:spChg chg="del">
          <ac:chgData name="QiuTian" userId="d059b521-ee81-481f-be34-ac8650352dd5" providerId="ADAL" clId="{015D4C4C-82F9-C243-AE8E-E2105A7EE88B}" dt="2023-03-31T07:09:16.737" v="0"/>
          <ac:spMkLst>
            <pc:docMk/>
            <pc:sldMk cId="1088347465" sldId="110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957791226" sldId="1106"/>
        </pc:sldMkLst>
        <pc:spChg chg="del">
          <ac:chgData name="QiuTian" userId="d059b521-ee81-481f-be34-ac8650352dd5" providerId="ADAL" clId="{015D4C4C-82F9-C243-AE8E-E2105A7EE88B}" dt="2023-03-31T07:09:16.737" v="0"/>
          <ac:spMkLst>
            <pc:docMk/>
            <pc:sldMk cId="3957791226" sldId="110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239400257" sldId="1107"/>
        </pc:sldMkLst>
        <pc:spChg chg="del">
          <ac:chgData name="QiuTian" userId="d059b521-ee81-481f-be34-ac8650352dd5" providerId="ADAL" clId="{015D4C4C-82F9-C243-AE8E-E2105A7EE88B}" dt="2023-03-31T07:09:16.737" v="0"/>
          <ac:spMkLst>
            <pc:docMk/>
            <pc:sldMk cId="1239400257" sldId="110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144055588" sldId="1108"/>
        </pc:sldMkLst>
        <pc:spChg chg="del">
          <ac:chgData name="QiuTian" userId="d059b521-ee81-481f-be34-ac8650352dd5" providerId="ADAL" clId="{015D4C4C-82F9-C243-AE8E-E2105A7EE88B}" dt="2023-03-31T07:09:16.737" v="0"/>
          <ac:spMkLst>
            <pc:docMk/>
            <pc:sldMk cId="3144055588" sldId="1108"/>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550669485" sldId="1109"/>
        </pc:sldMkLst>
        <pc:spChg chg="del">
          <ac:chgData name="QiuTian" userId="d059b521-ee81-481f-be34-ac8650352dd5" providerId="ADAL" clId="{015D4C4C-82F9-C243-AE8E-E2105A7EE88B}" dt="2023-03-31T07:09:16.737" v="0"/>
          <ac:spMkLst>
            <pc:docMk/>
            <pc:sldMk cId="1550669485" sldId="1109"/>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497469523" sldId="1110"/>
        </pc:sldMkLst>
        <pc:spChg chg="del">
          <ac:chgData name="QiuTian" userId="d059b521-ee81-481f-be34-ac8650352dd5" providerId="ADAL" clId="{015D4C4C-82F9-C243-AE8E-E2105A7EE88B}" dt="2023-03-31T07:09:16.737" v="0"/>
          <ac:spMkLst>
            <pc:docMk/>
            <pc:sldMk cId="2497469523" sldId="1110"/>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882587311" sldId="1111"/>
        </pc:sldMkLst>
        <pc:spChg chg="del">
          <ac:chgData name="QiuTian" userId="d059b521-ee81-481f-be34-ac8650352dd5" providerId="ADAL" clId="{015D4C4C-82F9-C243-AE8E-E2105A7EE88B}" dt="2023-03-31T07:09:16.737" v="0"/>
          <ac:spMkLst>
            <pc:docMk/>
            <pc:sldMk cId="3882587311" sldId="1111"/>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546987661" sldId="1112"/>
        </pc:sldMkLst>
        <pc:spChg chg="del">
          <ac:chgData name="QiuTian" userId="d059b521-ee81-481f-be34-ac8650352dd5" providerId="ADAL" clId="{015D4C4C-82F9-C243-AE8E-E2105A7EE88B}" dt="2023-03-31T07:09:16.737" v="0"/>
          <ac:spMkLst>
            <pc:docMk/>
            <pc:sldMk cId="546987661" sldId="1112"/>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45771723" sldId="1113"/>
        </pc:sldMkLst>
        <pc:spChg chg="del">
          <ac:chgData name="QiuTian" userId="d059b521-ee81-481f-be34-ac8650352dd5" providerId="ADAL" clId="{015D4C4C-82F9-C243-AE8E-E2105A7EE88B}" dt="2023-03-31T07:09:16.737" v="0"/>
          <ac:spMkLst>
            <pc:docMk/>
            <pc:sldMk cId="2545771723" sldId="1113"/>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1833011222" sldId="1114"/>
        </pc:sldMkLst>
        <pc:spChg chg="del">
          <ac:chgData name="QiuTian" userId="d059b521-ee81-481f-be34-ac8650352dd5" providerId="ADAL" clId="{015D4C4C-82F9-C243-AE8E-E2105A7EE88B}" dt="2023-03-31T07:09:16.737" v="0"/>
          <ac:spMkLst>
            <pc:docMk/>
            <pc:sldMk cId="1833011222" sldId="1114"/>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522648830" sldId="1115"/>
        </pc:sldMkLst>
        <pc:spChg chg="del">
          <ac:chgData name="QiuTian" userId="d059b521-ee81-481f-be34-ac8650352dd5" providerId="ADAL" clId="{015D4C4C-82F9-C243-AE8E-E2105A7EE88B}" dt="2023-03-31T07:09:16.737" v="0"/>
          <ac:spMkLst>
            <pc:docMk/>
            <pc:sldMk cId="2522648830" sldId="1115"/>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8731441" sldId="1116"/>
        </pc:sldMkLst>
        <pc:spChg chg="del">
          <ac:chgData name="QiuTian" userId="d059b521-ee81-481f-be34-ac8650352dd5" providerId="ADAL" clId="{015D4C4C-82F9-C243-AE8E-E2105A7EE88B}" dt="2023-03-31T07:09:16.737" v="0"/>
          <ac:spMkLst>
            <pc:docMk/>
            <pc:sldMk cId="3218731441" sldId="1116"/>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2870052349" sldId="1117"/>
        </pc:sldMkLst>
        <pc:spChg chg="del">
          <ac:chgData name="QiuTian" userId="d059b521-ee81-481f-be34-ac8650352dd5" providerId="ADAL" clId="{015D4C4C-82F9-C243-AE8E-E2105A7EE88B}" dt="2023-03-31T07:09:16.737" v="0"/>
          <ac:spMkLst>
            <pc:docMk/>
            <pc:sldMk cId="2870052349" sldId="1117"/>
            <ac:spMk id="2" creationId="{7263C703-9F68-BAEC-F573-2B07FBB56467}"/>
          </ac:spMkLst>
        </pc:spChg>
      </pc:sldChg>
      <pc:sldChg chg="delSp del">
        <pc:chgData name="QiuTian" userId="d059b521-ee81-481f-be34-ac8650352dd5" providerId="ADAL" clId="{015D4C4C-82F9-C243-AE8E-E2105A7EE88B}" dt="2023-03-31T07:09:52.101" v="45" actId="2696"/>
        <pc:sldMkLst>
          <pc:docMk/>
          <pc:sldMk cId="3215043728" sldId="1118"/>
        </pc:sldMkLst>
        <pc:spChg chg="del">
          <ac:chgData name="QiuTian" userId="d059b521-ee81-481f-be34-ac8650352dd5" providerId="ADAL" clId="{015D4C4C-82F9-C243-AE8E-E2105A7EE88B}" dt="2023-03-31T07:09:16.737" v="0"/>
          <ac:spMkLst>
            <pc:docMk/>
            <pc:sldMk cId="3215043728" sldId="1118"/>
            <ac:spMk id="2" creationId="{841E8D5E-DBAF-C481-688C-0B88F07EF79E}"/>
          </ac:spMkLst>
        </pc:spChg>
      </pc:sldChg>
      <pc:sldChg chg="delSp del">
        <pc:chgData name="QiuTian" userId="d059b521-ee81-481f-be34-ac8650352dd5" providerId="ADAL" clId="{015D4C4C-82F9-C243-AE8E-E2105A7EE88B}" dt="2023-03-31T07:09:52.101" v="45" actId="2696"/>
        <pc:sldMkLst>
          <pc:docMk/>
          <pc:sldMk cId="4018545965" sldId="1119"/>
        </pc:sldMkLst>
        <pc:spChg chg="del">
          <ac:chgData name="QiuTian" userId="d059b521-ee81-481f-be34-ac8650352dd5" providerId="ADAL" clId="{015D4C4C-82F9-C243-AE8E-E2105A7EE88B}" dt="2023-03-31T07:09:16.737" v="0"/>
          <ac:spMkLst>
            <pc:docMk/>
            <pc:sldMk cId="4018545965" sldId="1119"/>
            <ac:spMk id="2" creationId="{841E8D5E-DBAF-C481-688C-0B88F07EF79E}"/>
          </ac:spMkLst>
        </pc:spChg>
      </pc:sldChg>
      <pc:sldChg chg="delSp modSp mod modAnim">
        <pc:chgData name="QiuTian" userId="d059b521-ee81-481f-be34-ac8650352dd5" providerId="ADAL" clId="{015D4C4C-82F9-C243-AE8E-E2105A7EE88B}" dt="2023-03-31T07:10:03.539" v="51" actId="478"/>
        <pc:sldMkLst>
          <pc:docMk/>
          <pc:sldMk cId="1347558401" sldId="1120"/>
        </pc:sldMkLst>
        <pc:spChg chg="del">
          <ac:chgData name="QiuTian" userId="d059b521-ee81-481f-be34-ac8650352dd5" providerId="ADAL" clId="{015D4C4C-82F9-C243-AE8E-E2105A7EE88B}" dt="2023-03-31T07:09:16.737" v="0"/>
          <ac:spMkLst>
            <pc:docMk/>
            <pc:sldMk cId="1347558401" sldId="1120"/>
            <ac:spMk id="2" creationId="{841E8D5E-DBAF-C481-688C-0B88F07EF79E}"/>
          </ac:spMkLst>
        </pc:spChg>
        <pc:spChg chg="mod">
          <ac:chgData name="QiuTian" userId="d059b521-ee81-481f-be34-ac8650352dd5" providerId="ADAL" clId="{015D4C4C-82F9-C243-AE8E-E2105A7EE88B}" dt="2023-03-31T07:09:57.178" v="50" actId="20577"/>
          <ac:spMkLst>
            <pc:docMk/>
            <pc:sldMk cId="1347558401" sldId="1120"/>
            <ac:spMk id="3" creationId="{90A9080D-2068-4D4E-9BE9-B44BC0799522}"/>
          </ac:spMkLst>
        </pc:spChg>
        <pc:spChg chg="del">
          <ac:chgData name="QiuTian" userId="d059b521-ee81-481f-be34-ac8650352dd5" providerId="ADAL" clId="{015D4C4C-82F9-C243-AE8E-E2105A7EE88B}" dt="2023-03-31T07:10:03.539" v="51" actId="478"/>
          <ac:spMkLst>
            <pc:docMk/>
            <pc:sldMk cId="1347558401" sldId="1120"/>
            <ac:spMk id="59" creationId="{98AE87A7-308C-85AC-55F5-47C76BE75DB2}"/>
          </ac:spMkLst>
        </pc:spChg>
        <pc:spChg chg="del">
          <ac:chgData name="QiuTian" userId="d059b521-ee81-481f-be34-ac8650352dd5" providerId="ADAL" clId="{015D4C4C-82F9-C243-AE8E-E2105A7EE88B}" dt="2023-03-31T07:10:03.539" v="51" actId="478"/>
          <ac:spMkLst>
            <pc:docMk/>
            <pc:sldMk cId="1347558401" sldId="1120"/>
            <ac:spMk id="60" creationId="{41DEB018-6F10-6D09-E163-B76E9CDBF532}"/>
          </ac:spMkLst>
        </pc:spChg>
        <pc:spChg chg="del">
          <ac:chgData name="QiuTian" userId="d059b521-ee81-481f-be34-ac8650352dd5" providerId="ADAL" clId="{015D4C4C-82F9-C243-AE8E-E2105A7EE88B}" dt="2023-03-31T07:10:03.539" v="51" actId="478"/>
          <ac:spMkLst>
            <pc:docMk/>
            <pc:sldMk cId="1347558401" sldId="1120"/>
            <ac:spMk id="110" creationId="{A8365CAB-81CC-4D13-AABC-056E3C8659C8}"/>
          </ac:spMkLst>
        </pc:spChg>
        <pc:spChg chg="del">
          <ac:chgData name="QiuTian" userId="d059b521-ee81-481f-be34-ac8650352dd5" providerId="ADAL" clId="{015D4C4C-82F9-C243-AE8E-E2105A7EE88B}" dt="2023-03-31T07:10:03.539" v="51" actId="478"/>
          <ac:spMkLst>
            <pc:docMk/>
            <pc:sldMk cId="1347558401" sldId="1120"/>
            <ac:spMk id="111" creationId="{95D0988A-5B71-6FC8-2FB8-1CB472A9AB55}"/>
          </ac:spMkLst>
        </pc:spChg>
        <pc:spChg chg="del">
          <ac:chgData name="QiuTian" userId="d059b521-ee81-481f-be34-ac8650352dd5" providerId="ADAL" clId="{015D4C4C-82F9-C243-AE8E-E2105A7EE88B}" dt="2023-03-31T07:10:03.539" v="51" actId="478"/>
          <ac:spMkLst>
            <pc:docMk/>
            <pc:sldMk cId="1347558401" sldId="1120"/>
            <ac:spMk id="113" creationId="{8D831BED-4D58-0368-4AA3-EA7177F28A80}"/>
          </ac:spMkLst>
        </pc:spChg>
        <pc:grpChg chg="del">
          <ac:chgData name="QiuTian" userId="d059b521-ee81-481f-be34-ac8650352dd5" providerId="ADAL" clId="{015D4C4C-82F9-C243-AE8E-E2105A7EE88B}" dt="2023-03-31T07:10:03.539" v="51" actId="478"/>
          <ac:grpSpMkLst>
            <pc:docMk/>
            <pc:sldMk cId="1347558401" sldId="1120"/>
            <ac:grpSpMk id="61" creationId="{5E94EDF2-48AF-B0E1-064B-E915385C38D8}"/>
          </ac:grpSpMkLst>
        </pc:grpChg>
        <pc:graphicFrameChg chg="del">
          <ac:chgData name="QiuTian" userId="d059b521-ee81-481f-be34-ac8650352dd5" providerId="ADAL" clId="{015D4C4C-82F9-C243-AE8E-E2105A7EE88B}" dt="2023-03-31T07:10:03.539" v="51" actId="478"/>
          <ac:graphicFrameMkLst>
            <pc:docMk/>
            <pc:sldMk cId="1347558401" sldId="1120"/>
            <ac:graphicFrameMk id="112" creationId="{692A4318-3941-AE14-11B7-1E05752717A6}"/>
          </ac:graphicFrameMkLst>
        </pc:graphicFrameChg>
      </pc:sldChg>
      <pc:sldChg chg="addSp delSp modSp add modAnim">
        <pc:chgData name="QiuTian" userId="d059b521-ee81-481f-be34-ac8650352dd5" providerId="ADAL" clId="{015D4C4C-82F9-C243-AE8E-E2105A7EE88B}" dt="2023-03-31T07:11:57.555" v="104" actId="1076"/>
        <pc:sldMkLst>
          <pc:docMk/>
          <pc:sldMk cId="1973827639" sldId="1121"/>
        </pc:sldMkLst>
        <pc:spChg chg="add del mod">
          <ac:chgData name="QiuTian" userId="d059b521-ee81-481f-be34-ac8650352dd5" providerId="ADAL" clId="{015D4C4C-82F9-C243-AE8E-E2105A7EE88B}" dt="2023-03-31T07:11:49.300" v="102"/>
          <ac:spMkLst>
            <pc:docMk/>
            <pc:sldMk cId="1973827639" sldId="1121"/>
            <ac:spMk id="3" creationId="{5A2B9DEC-6BFC-67B2-3E9E-7135BF8CE422}"/>
          </ac:spMkLst>
        </pc:spChg>
        <pc:spChg chg="mod">
          <ac:chgData name="QiuTian" userId="d059b521-ee81-481f-be34-ac8650352dd5" providerId="ADAL" clId="{015D4C4C-82F9-C243-AE8E-E2105A7EE88B}" dt="2023-03-31T07:11:46.665" v="101"/>
          <ac:spMkLst>
            <pc:docMk/>
            <pc:sldMk cId="1973827639" sldId="1121"/>
            <ac:spMk id="6" creationId="{7DD26266-A1EE-8593-C129-F25D02325CD6}"/>
          </ac:spMkLst>
        </pc:spChg>
        <pc:spChg chg="mod">
          <ac:chgData name="QiuTian" userId="d059b521-ee81-481f-be34-ac8650352dd5" providerId="ADAL" clId="{015D4C4C-82F9-C243-AE8E-E2105A7EE88B}" dt="2023-03-31T07:11:46.665" v="101"/>
          <ac:spMkLst>
            <pc:docMk/>
            <pc:sldMk cId="1973827639" sldId="1121"/>
            <ac:spMk id="7" creationId="{B55EFF26-DBC2-DCE5-22E0-17E928D3C157}"/>
          </ac:spMkLst>
        </pc:spChg>
        <pc:spChg chg="mod">
          <ac:chgData name="QiuTian" userId="d059b521-ee81-481f-be34-ac8650352dd5" providerId="ADAL" clId="{015D4C4C-82F9-C243-AE8E-E2105A7EE88B}" dt="2023-03-31T07:11:46.665" v="101"/>
          <ac:spMkLst>
            <pc:docMk/>
            <pc:sldMk cId="1973827639" sldId="1121"/>
            <ac:spMk id="8" creationId="{274E67F5-9A42-6874-D719-9989B6F6255D}"/>
          </ac:spMkLst>
        </pc:spChg>
        <pc:spChg chg="mod">
          <ac:chgData name="QiuTian" userId="d059b521-ee81-481f-be34-ac8650352dd5" providerId="ADAL" clId="{015D4C4C-82F9-C243-AE8E-E2105A7EE88B}" dt="2023-03-31T07:11:46.665" v="101"/>
          <ac:spMkLst>
            <pc:docMk/>
            <pc:sldMk cId="1973827639" sldId="1121"/>
            <ac:spMk id="9" creationId="{B2702EE6-8801-0C34-3F30-29878E124AF9}"/>
          </ac:spMkLst>
        </pc:spChg>
        <pc:spChg chg="mod">
          <ac:chgData name="QiuTian" userId="d059b521-ee81-481f-be34-ac8650352dd5" providerId="ADAL" clId="{015D4C4C-82F9-C243-AE8E-E2105A7EE88B}" dt="2023-03-31T07:11:46.665" v="101"/>
          <ac:spMkLst>
            <pc:docMk/>
            <pc:sldMk cId="1973827639" sldId="1121"/>
            <ac:spMk id="10" creationId="{4D5D72A6-1AE0-4221-4129-A3F0619219B9}"/>
          </ac:spMkLst>
        </pc:spChg>
        <pc:spChg chg="mod">
          <ac:chgData name="QiuTian" userId="d059b521-ee81-481f-be34-ac8650352dd5" providerId="ADAL" clId="{015D4C4C-82F9-C243-AE8E-E2105A7EE88B}" dt="2023-03-31T07:11:46.665" v="101"/>
          <ac:spMkLst>
            <pc:docMk/>
            <pc:sldMk cId="1973827639" sldId="1121"/>
            <ac:spMk id="11" creationId="{DD518C79-9122-715B-A456-112B91F9FFF8}"/>
          </ac:spMkLst>
        </pc:spChg>
        <pc:spChg chg="mod">
          <ac:chgData name="QiuTian" userId="d059b521-ee81-481f-be34-ac8650352dd5" providerId="ADAL" clId="{015D4C4C-82F9-C243-AE8E-E2105A7EE88B}" dt="2023-03-31T07:11:46.665" v="101"/>
          <ac:spMkLst>
            <pc:docMk/>
            <pc:sldMk cId="1973827639" sldId="1121"/>
            <ac:spMk id="12" creationId="{B14DB148-074E-B101-F7B7-868D60D4E7B2}"/>
          </ac:spMkLst>
        </pc:spChg>
        <pc:spChg chg="mod">
          <ac:chgData name="QiuTian" userId="d059b521-ee81-481f-be34-ac8650352dd5" providerId="ADAL" clId="{015D4C4C-82F9-C243-AE8E-E2105A7EE88B}" dt="2023-03-31T07:11:46.665" v="101"/>
          <ac:spMkLst>
            <pc:docMk/>
            <pc:sldMk cId="1973827639" sldId="1121"/>
            <ac:spMk id="13" creationId="{923E2BFA-E431-AF61-5529-1616773E9FEB}"/>
          </ac:spMkLst>
        </pc:spChg>
        <pc:spChg chg="mod">
          <ac:chgData name="QiuTian" userId="d059b521-ee81-481f-be34-ac8650352dd5" providerId="ADAL" clId="{015D4C4C-82F9-C243-AE8E-E2105A7EE88B}" dt="2023-03-31T07:11:46.665" v="101"/>
          <ac:spMkLst>
            <pc:docMk/>
            <pc:sldMk cId="1973827639" sldId="1121"/>
            <ac:spMk id="14" creationId="{6B3BF07A-93C7-52FC-0DF8-00892DC7584D}"/>
          </ac:spMkLst>
        </pc:spChg>
        <pc:spChg chg="mod">
          <ac:chgData name="QiuTian" userId="d059b521-ee81-481f-be34-ac8650352dd5" providerId="ADAL" clId="{015D4C4C-82F9-C243-AE8E-E2105A7EE88B}" dt="2023-03-31T07:11:46.665" v="101"/>
          <ac:spMkLst>
            <pc:docMk/>
            <pc:sldMk cId="1973827639" sldId="1121"/>
            <ac:spMk id="15" creationId="{1B0BC3BE-C1E4-DF15-F7FF-688554F70F5B}"/>
          </ac:spMkLst>
        </pc:spChg>
        <pc:spChg chg="mod">
          <ac:chgData name="QiuTian" userId="d059b521-ee81-481f-be34-ac8650352dd5" providerId="ADAL" clId="{015D4C4C-82F9-C243-AE8E-E2105A7EE88B}" dt="2023-03-31T07:11:46.665" v="101"/>
          <ac:spMkLst>
            <pc:docMk/>
            <pc:sldMk cId="1973827639" sldId="1121"/>
            <ac:spMk id="16" creationId="{782A4006-ABDD-7D64-67DA-32A265715D47}"/>
          </ac:spMkLst>
        </pc:spChg>
        <pc:spChg chg="mod">
          <ac:chgData name="QiuTian" userId="d059b521-ee81-481f-be34-ac8650352dd5" providerId="ADAL" clId="{015D4C4C-82F9-C243-AE8E-E2105A7EE88B}" dt="2023-03-31T07:11:46.665" v="101"/>
          <ac:spMkLst>
            <pc:docMk/>
            <pc:sldMk cId="1973827639" sldId="1121"/>
            <ac:spMk id="17" creationId="{1D471027-2696-199E-1FE8-7DCB51D1ADA5}"/>
          </ac:spMkLst>
        </pc:spChg>
        <pc:spChg chg="mod">
          <ac:chgData name="QiuTian" userId="d059b521-ee81-481f-be34-ac8650352dd5" providerId="ADAL" clId="{015D4C4C-82F9-C243-AE8E-E2105A7EE88B}" dt="2023-03-31T07:11:46.665" v="101"/>
          <ac:spMkLst>
            <pc:docMk/>
            <pc:sldMk cId="1973827639" sldId="1121"/>
            <ac:spMk id="18" creationId="{C3348671-A2E8-2964-9F21-E38B88D37C08}"/>
          </ac:spMkLst>
        </pc:spChg>
        <pc:spChg chg="mod">
          <ac:chgData name="QiuTian" userId="d059b521-ee81-481f-be34-ac8650352dd5" providerId="ADAL" clId="{015D4C4C-82F9-C243-AE8E-E2105A7EE88B}" dt="2023-03-31T07:11:46.665" v="101"/>
          <ac:spMkLst>
            <pc:docMk/>
            <pc:sldMk cId="1973827639" sldId="1121"/>
            <ac:spMk id="19" creationId="{AF3B5193-57EB-69C8-5A09-CC0B0BDCD9A0}"/>
          </ac:spMkLst>
        </pc:spChg>
        <pc:spChg chg="mod">
          <ac:chgData name="QiuTian" userId="d059b521-ee81-481f-be34-ac8650352dd5" providerId="ADAL" clId="{015D4C4C-82F9-C243-AE8E-E2105A7EE88B}" dt="2023-03-31T07:11:46.665" v="101"/>
          <ac:spMkLst>
            <pc:docMk/>
            <pc:sldMk cId="1973827639" sldId="1121"/>
            <ac:spMk id="20" creationId="{DB7B6F04-20CA-9730-6494-191EE2BAE6A3}"/>
          </ac:spMkLst>
        </pc:spChg>
        <pc:spChg chg="mod">
          <ac:chgData name="QiuTian" userId="d059b521-ee81-481f-be34-ac8650352dd5" providerId="ADAL" clId="{015D4C4C-82F9-C243-AE8E-E2105A7EE88B}" dt="2023-03-31T07:11:46.665" v="101"/>
          <ac:spMkLst>
            <pc:docMk/>
            <pc:sldMk cId="1973827639" sldId="1121"/>
            <ac:spMk id="21" creationId="{F5AE9853-A204-109A-7550-105966B89912}"/>
          </ac:spMkLst>
        </pc:spChg>
        <pc:spChg chg="mod">
          <ac:chgData name="QiuTian" userId="d059b521-ee81-481f-be34-ac8650352dd5" providerId="ADAL" clId="{015D4C4C-82F9-C243-AE8E-E2105A7EE88B}" dt="2023-03-31T07:11:46.665" v="101"/>
          <ac:spMkLst>
            <pc:docMk/>
            <pc:sldMk cId="1973827639" sldId="1121"/>
            <ac:spMk id="22" creationId="{6D762451-7A8D-0133-BA70-A5C72A043E8A}"/>
          </ac:spMkLst>
        </pc:spChg>
        <pc:spChg chg="mod">
          <ac:chgData name="QiuTian" userId="d059b521-ee81-481f-be34-ac8650352dd5" providerId="ADAL" clId="{015D4C4C-82F9-C243-AE8E-E2105A7EE88B}" dt="2023-03-31T07:11:46.665" v="101"/>
          <ac:spMkLst>
            <pc:docMk/>
            <pc:sldMk cId="1973827639" sldId="1121"/>
            <ac:spMk id="23" creationId="{50BFFB81-1E65-7DE3-810E-CF59437BA40F}"/>
          </ac:spMkLst>
        </pc:spChg>
        <pc:spChg chg="mod">
          <ac:chgData name="QiuTian" userId="d059b521-ee81-481f-be34-ac8650352dd5" providerId="ADAL" clId="{015D4C4C-82F9-C243-AE8E-E2105A7EE88B}" dt="2023-03-31T07:11:46.665" v="101"/>
          <ac:spMkLst>
            <pc:docMk/>
            <pc:sldMk cId="1973827639" sldId="1121"/>
            <ac:spMk id="24" creationId="{93C48DDE-E208-5639-870F-660A24B12774}"/>
          </ac:spMkLst>
        </pc:spChg>
        <pc:spChg chg="mod">
          <ac:chgData name="QiuTian" userId="d059b521-ee81-481f-be34-ac8650352dd5" providerId="ADAL" clId="{015D4C4C-82F9-C243-AE8E-E2105A7EE88B}" dt="2023-03-31T07:11:46.665" v="101"/>
          <ac:spMkLst>
            <pc:docMk/>
            <pc:sldMk cId="1973827639" sldId="1121"/>
            <ac:spMk id="25" creationId="{F7324581-6311-6B61-5233-D9DFF87DBA5A}"/>
          </ac:spMkLst>
        </pc:spChg>
        <pc:spChg chg="mod">
          <ac:chgData name="QiuTian" userId="d059b521-ee81-481f-be34-ac8650352dd5" providerId="ADAL" clId="{015D4C4C-82F9-C243-AE8E-E2105A7EE88B}" dt="2023-03-31T07:11:46.665" v="101"/>
          <ac:spMkLst>
            <pc:docMk/>
            <pc:sldMk cId="1973827639" sldId="1121"/>
            <ac:spMk id="26" creationId="{A56F8FF7-66B4-0B35-292B-22B97D28A1BF}"/>
          </ac:spMkLst>
        </pc:spChg>
        <pc:spChg chg="mod">
          <ac:chgData name="QiuTian" userId="d059b521-ee81-481f-be34-ac8650352dd5" providerId="ADAL" clId="{015D4C4C-82F9-C243-AE8E-E2105A7EE88B}" dt="2023-03-31T07:11:46.665" v="101"/>
          <ac:spMkLst>
            <pc:docMk/>
            <pc:sldMk cId="1973827639" sldId="1121"/>
            <ac:spMk id="27" creationId="{978DD240-4176-6BB6-9101-5D1CE8634264}"/>
          </ac:spMkLst>
        </pc:spChg>
        <pc:spChg chg="mod">
          <ac:chgData name="QiuTian" userId="d059b521-ee81-481f-be34-ac8650352dd5" providerId="ADAL" clId="{015D4C4C-82F9-C243-AE8E-E2105A7EE88B}" dt="2023-03-31T07:11:46.665" v="101"/>
          <ac:spMkLst>
            <pc:docMk/>
            <pc:sldMk cId="1973827639" sldId="1121"/>
            <ac:spMk id="28" creationId="{55066059-A264-8243-C863-BA3F0FA5E494}"/>
          </ac:spMkLst>
        </pc:spChg>
        <pc:spChg chg="mod">
          <ac:chgData name="QiuTian" userId="d059b521-ee81-481f-be34-ac8650352dd5" providerId="ADAL" clId="{015D4C4C-82F9-C243-AE8E-E2105A7EE88B}" dt="2023-03-31T07:11:46.665" v="101"/>
          <ac:spMkLst>
            <pc:docMk/>
            <pc:sldMk cId="1973827639" sldId="1121"/>
            <ac:spMk id="29" creationId="{796AC848-487D-7723-8E21-FA64DE18D7FE}"/>
          </ac:spMkLst>
        </pc:spChg>
        <pc:spChg chg="mod">
          <ac:chgData name="QiuTian" userId="d059b521-ee81-481f-be34-ac8650352dd5" providerId="ADAL" clId="{015D4C4C-82F9-C243-AE8E-E2105A7EE88B}" dt="2023-03-31T07:11:46.665" v="101"/>
          <ac:spMkLst>
            <pc:docMk/>
            <pc:sldMk cId="1973827639" sldId="1121"/>
            <ac:spMk id="30" creationId="{6E496AD2-0CE9-D061-1B52-502C17671B82}"/>
          </ac:spMkLst>
        </pc:spChg>
        <pc:spChg chg="mod">
          <ac:chgData name="QiuTian" userId="d059b521-ee81-481f-be34-ac8650352dd5" providerId="ADAL" clId="{015D4C4C-82F9-C243-AE8E-E2105A7EE88B}" dt="2023-03-31T07:11:46.665" v="101"/>
          <ac:spMkLst>
            <pc:docMk/>
            <pc:sldMk cId="1973827639" sldId="1121"/>
            <ac:spMk id="31" creationId="{3BEBB317-5DE7-AB53-4F14-80C25E0E351E}"/>
          </ac:spMkLst>
        </pc:spChg>
        <pc:spChg chg="mod">
          <ac:chgData name="QiuTian" userId="d059b521-ee81-481f-be34-ac8650352dd5" providerId="ADAL" clId="{015D4C4C-82F9-C243-AE8E-E2105A7EE88B}" dt="2023-03-31T07:11:46.665" v="101"/>
          <ac:spMkLst>
            <pc:docMk/>
            <pc:sldMk cId="1973827639" sldId="1121"/>
            <ac:spMk id="32" creationId="{A193FFF7-C58C-45C9-F9AB-EC03BC63A8C7}"/>
          </ac:spMkLst>
        </pc:spChg>
        <pc:spChg chg="mod">
          <ac:chgData name="QiuTian" userId="d059b521-ee81-481f-be34-ac8650352dd5" providerId="ADAL" clId="{015D4C4C-82F9-C243-AE8E-E2105A7EE88B}" dt="2023-03-31T07:11:46.665" v="101"/>
          <ac:spMkLst>
            <pc:docMk/>
            <pc:sldMk cId="1973827639" sldId="1121"/>
            <ac:spMk id="33" creationId="{E50D9D0D-2E05-8193-2CF0-5CC268F3282D}"/>
          </ac:spMkLst>
        </pc:spChg>
        <pc:spChg chg="mod">
          <ac:chgData name="QiuTian" userId="d059b521-ee81-481f-be34-ac8650352dd5" providerId="ADAL" clId="{015D4C4C-82F9-C243-AE8E-E2105A7EE88B}" dt="2023-03-31T07:11:46.665" v="101"/>
          <ac:spMkLst>
            <pc:docMk/>
            <pc:sldMk cId="1973827639" sldId="1121"/>
            <ac:spMk id="34" creationId="{072D02D7-B87F-383D-875A-E3E5C20B064A}"/>
          </ac:spMkLst>
        </pc:spChg>
        <pc:spChg chg="mod">
          <ac:chgData name="QiuTian" userId="d059b521-ee81-481f-be34-ac8650352dd5" providerId="ADAL" clId="{015D4C4C-82F9-C243-AE8E-E2105A7EE88B}" dt="2023-03-31T07:11:46.665" v="101"/>
          <ac:spMkLst>
            <pc:docMk/>
            <pc:sldMk cId="1973827639" sldId="1121"/>
            <ac:spMk id="35" creationId="{E383383E-8DAE-0F21-4734-DAF72298FFC1}"/>
          </ac:spMkLst>
        </pc:spChg>
        <pc:spChg chg="mod">
          <ac:chgData name="QiuTian" userId="d059b521-ee81-481f-be34-ac8650352dd5" providerId="ADAL" clId="{015D4C4C-82F9-C243-AE8E-E2105A7EE88B}" dt="2023-03-31T07:11:46.665" v="101"/>
          <ac:spMkLst>
            <pc:docMk/>
            <pc:sldMk cId="1973827639" sldId="1121"/>
            <ac:spMk id="36" creationId="{C3F392E0-CBD3-7826-5DE1-E6DA203FADAA}"/>
          </ac:spMkLst>
        </pc:spChg>
        <pc:spChg chg="mod">
          <ac:chgData name="QiuTian" userId="d059b521-ee81-481f-be34-ac8650352dd5" providerId="ADAL" clId="{015D4C4C-82F9-C243-AE8E-E2105A7EE88B}" dt="2023-03-31T07:11:46.665" v="101"/>
          <ac:spMkLst>
            <pc:docMk/>
            <pc:sldMk cId="1973827639" sldId="1121"/>
            <ac:spMk id="37" creationId="{2B476019-88D2-0553-7064-27A8C87685E8}"/>
          </ac:spMkLst>
        </pc:spChg>
        <pc:spChg chg="mod">
          <ac:chgData name="QiuTian" userId="d059b521-ee81-481f-be34-ac8650352dd5" providerId="ADAL" clId="{015D4C4C-82F9-C243-AE8E-E2105A7EE88B}" dt="2023-03-31T07:11:46.665" v="101"/>
          <ac:spMkLst>
            <pc:docMk/>
            <pc:sldMk cId="1973827639" sldId="1121"/>
            <ac:spMk id="38" creationId="{C74FA712-0D4D-2450-09FC-812E3A7F4A3E}"/>
          </ac:spMkLst>
        </pc:spChg>
        <pc:spChg chg="mod">
          <ac:chgData name="QiuTian" userId="d059b521-ee81-481f-be34-ac8650352dd5" providerId="ADAL" clId="{015D4C4C-82F9-C243-AE8E-E2105A7EE88B}" dt="2023-03-31T07:11:46.665" v="101"/>
          <ac:spMkLst>
            <pc:docMk/>
            <pc:sldMk cId="1973827639" sldId="1121"/>
            <ac:spMk id="39" creationId="{4C07745F-D19A-1119-506D-5DC1F8692A0B}"/>
          </ac:spMkLst>
        </pc:spChg>
        <pc:spChg chg="mod">
          <ac:chgData name="QiuTian" userId="d059b521-ee81-481f-be34-ac8650352dd5" providerId="ADAL" clId="{015D4C4C-82F9-C243-AE8E-E2105A7EE88B}" dt="2023-03-31T07:11:46.665" v="101"/>
          <ac:spMkLst>
            <pc:docMk/>
            <pc:sldMk cId="1973827639" sldId="1121"/>
            <ac:spMk id="40" creationId="{ACE38200-6651-17DB-8E5D-CCB63DFE231A}"/>
          </ac:spMkLst>
        </pc:spChg>
        <pc:spChg chg="mod">
          <ac:chgData name="QiuTian" userId="d059b521-ee81-481f-be34-ac8650352dd5" providerId="ADAL" clId="{015D4C4C-82F9-C243-AE8E-E2105A7EE88B}" dt="2023-03-31T07:11:46.665" v="101"/>
          <ac:spMkLst>
            <pc:docMk/>
            <pc:sldMk cId="1973827639" sldId="1121"/>
            <ac:spMk id="41" creationId="{1A29147A-72E7-C068-9FD7-124906DABB4C}"/>
          </ac:spMkLst>
        </pc:spChg>
        <pc:spChg chg="mod">
          <ac:chgData name="QiuTian" userId="d059b521-ee81-481f-be34-ac8650352dd5" providerId="ADAL" clId="{015D4C4C-82F9-C243-AE8E-E2105A7EE88B}" dt="2023-03-31T07:11:46.665" v="101"/>
          <ac:spMkLst>
            <pc:docMk/>
            <pc:sldMk cId="1973827639" sldId="1121"/>
            <ac:spMk id="42" creationId="{F6E571EE-8552-E999-9474-DFAB545B5866}"/>
          </ac:spMkLst>
        </pc:spChg>
        <pc:spChg chg="mod">
          <ac:chgData name="QiuTian" userId="d059b521-ee81-481f-be34-ac8650352dd5" providerId="ADAL" clId="{015D4C4C-82F9-C243-AE8E-E2105A7EE88B}" dt="2023-03-31T07:11:46.665" v="101"/>
          <ac:spMkLst>
            <pc:docMk/>
            <pc:sldMk cId="1973827639" sldId="1121"/>
            <ac:spMk id="43" creationId="{9A889224-3DFE-0536-36CA-E2D70FC1ADCD}"/>
          </ac:spMkLst>
        </pc:spChg>
        <pc:spChg chg="mod">
          <ac:chgData name="QiuTian" userId="d059b521-ee81-481f-be34-ac8650352dd5" providerId="ADAL" clId="{015D4C4C-82F9-C243-AE8E-E2105A7EE88B}" dt="2023-03-31T07:11:46.665" v="101"/>
          <ac:spMkLst>
            <pc:docMk/>
            <pc:sldMk cId="1973827639" sldId="1121"/>
            <ac:spMk id="44" creationId="{3EA93619-321D-42C1-3137-35F65DC65998}"/>
          </ac:spMkLst>
        </pc:spChg>
        <pc:spChg chg="mod">
          <ac:chgData name="QiuTian" userId="d059b521-ee81-481f-be34-ac8650352dd5" providerId="ADAL" clId="{015D4C4C-82F9-C243-AE8E-E2105A7EE88B}" dt="2023-03-31T07:11:46.665" v="101"/>
          <ac:spMkLst>
            <pc:docMk/>
            <pc:sldMk cId="1973827639" sldId="1121"/>
            <ac:spMk id="45" creationId="{24A7D829-E97C-D05A-A209-3350A3E02759}"/>
          </ac:spMkLst>
        </pc:spChg>
        <pc:spChg chg="mod">
          <ac:chgData name="QiuTian" userId="d059b521-ee81-481f-be34-ac8650352dd5" providerId="ADAL" clId="{015D4C4C-82F9-C243-AE8E-E2105A7EE88B}" dt="2023-03-31T07:11:46.665" v="101"/>
          <ac:spMkLst>
            <pc:docMk/>
            <pc:sldMk cId="1973827639" sldId="1121"/>
            <ac:spMk id="46" creationId="{9D375D84-034B-959B-01D7-626740119DC0}"/>
          </ac:spMkLst>
        </pc:spChg>
        <pc:spChg chg="mod">
          <ac:chgData name="QiuTian" userId="d059b521-ee81-481f-be34-ac8650352dd5" providerId="ADAL" clId="{015D4C4C-82F9-C243-AE8E-E2105A7EE88B}" dt="2023-03-31T07:11:46.665" v="101"/>
          <ac:spMkLst>
            <pc:docMk/>
            <pc:sldMk cId="1973827639" sldId="1121"/>
            <ac:spMk id="47" creationId="{D1A3DF23-BE7C-9506-4C5B-46DDEC5987DE}"/>
          </ac:spMkLst>
        </pc:spChg>
        <pc:spChg chg="mod">
          <ac:chgData name="QiuTian" userId="d059b521-ee81-481f-be34-ac8650352dd5" providerId="ADAL" clId="{015D4C4C-82F9-C243-AE8E-E2105A7EE88B}" dt="2023-03-31T07:11:46.665" v="101"/>
          <ac:spMkLst>
            <pc:docMk/>
            <pc:sldMk cId="1973827639" sldId="1121"/>
            <ac:spMk id="48" creationId="{B32829A1-DFAC-3AED-5F7F-464493A99E5A}"/>
          </ac:spMkLst>
        </pc:spChg>
        <pc:spChg chg="mod">
          <ac:chgData name="QiuTian" userId="d059b521-ee81-481f-be34-ac8650352dd5" providerId="ADAL" clId="{015D4C4C-82F9-C243-AE8E-E2105A7EE88B}" dt="2023-03-31T07:11:46.665" v="101"/>
          <ac:spMkLst>
            <pc:docMk/>
            <pc:sldMk cId="1973827639" sldId="1121"/>
            <ac:spMk id="49" creationId="{B9972794-E23A-319F-B751-65F66A11FA3E}"/>
          </ac:spMkLst>
        </pc:spChg>
        <pc:spChg chg="mod">
          <ac:chgData name="QiuTian" userId="d059b521-ee81-481f-be34-ac8650352dd5" providerId="ADAL" clId="{015D4C4C-82F9-C243-AE8E-E2105A7EE88B}" dt="2023-03-31T07:11:46.665" v="101"/>
          <ac:spMkLst>
            <pc:docMk/>
            <pc:sldMk cId="1973827639" sldId="1121"/>
            <ac:spMk id="50" creationId="{68002494-A572-A245-5BFF-DEA4D5E17C1F}"/>
          </ac:spMkLst>
        </pc:spChg>
        <pc:spChg chg="mod">
          <ac:chgData name="QiuTian" userId="d059b521-ee81-481f-be34-ac8650352dd5" providerId="ADAL" clId="{015D4C4C-82F9-C243-AE8E-E2105A7EE88B}" dt="2023-03-31T07:11:46.665" v="101"/>
          <ac:spMkLst>
            <pc:docMk/>
            <pc:sldMk cId="1973827639" sldId="1121"/>
            <ac:spMk id="51" creationId="{39F44442-9B25-884F-708D-AE2268180877}"/>
          </ac:spMkLst>
        </pc:spChg>
        <pc:spChg chg="add del mod">
          <ac:chgData name="QiuTian" userId="d059b521-ee81-481f-be34-ac8650352dd5" providerId="ADAL" clId="{015D4C4C-82F9-C243-AE8E-E2105A7EE88B}" dt="2023-03-31T07:11:49.300" v="102"/>
          <ac:spMkLst>
            <pc:docMk/>
            <pc:sldMk cId="1973827639" sldId="1121"/>
            <ac:spMk id="52" creationId="{0932622E-411B-18BC-8AF3-A982BBF75B6F}"/>
          </ac:spMkLst>
        </pc:spChg>
        <pc:spChg chg="mod">
          <ac:chgData name="QiuTian" userId="d059b521-ee81-481f-be34-ac8650352dd5" providerId="ADAL" clId="{015D4C4C-82F9-C243-AE8E-E2105A7EE88B}" dt="2023-03-31T07:11:46.665" v="101"/>
          <ac:spMkLst>
            <pc:docMk/>
            <pc:sldMk cId="1973827639" sldId="1121"/>
            <ac:spMk id="54" creationId="{ECD8D332-C4F4-9DEC-6F23-8176DD687C30}"/>
          </ac:spMkLst>
        </pc:spChg>
        <pc:spChg chg="mod">
          <ac:chgData name="QiuTian" userId="d059b521-ee81-481f-be34-ac8650352dd5" providerId="ADAL" clId="{015D4C4C-82F9-C243-AE8E-E2105A7EE88B}" dt="2023-03-31T07:11:46.665" v="101"/>
          <ac:spMkLst>
            <pc:docMk/>
            <pc:sldMk cId="1973827639" sldId="1121"/>
            <ac:spMk id="55" creationId="{F80F8DAF-89E2-9CA9-3559-6E585E3D8B36}"/>
          </ac:spMkLst>
        </pc:spChg>
        <pc:spChg chg="add del mod">
          <ac:chgData name="QiuTian" userId="d059b521-ee81-481f-be34-ac8650352dd5" providerId="ADAL" clId="{015D4C4C-82F9-C243-AE8E-E2105A7EE88B}" dt="2023-03-31T07:11:49.300" v="102"/>
          <ac:spMkLst>
            <pc:docMk/>
            <pc:sldMk cId="1973827639" sldId="1121"/>
            <ac:spMk id="56" creationId="{8A2839D6-9562-BF5E-835B-EB93E8E55384}"/>
          </ac:spMkLst>
        </pc:spChg>
        <pc:spChg chg="add del mod">
          <ac:chgData name="QiuTian" userId="d059b521-ee81-481f-be34-ac8650352dd5" providerId="ADAL" clId="{015D4C4C-82F9-C243-AE8E-E2105A7EE88B}" dt="2023-03-31T07:11:49.300" v="102"/>
          <ac:spMkLst>
            <pc:docMk/>
            <pc:sldMk cId="1973827639" sldId="1121"/>
            <ac:spMk id="57" creationId="{23EDBEF0-B743-B52A-306D-51D8CCCCF3B0}"/>
          </ac:spMkLst>
        </pc:spChg>
        <pc:spChg chg="add del mod">
          <ac:chgData name="QiuTian" userId="d059b521-ee81-481f-be34-ac8650352dd5" providerId="ADAL" clId="{015D4C4C-82F9-C243-AE8E-E2105A7EE88B}" dt="2023-03-31T07:11:49.300" v="102"/>
          <ac:spMkLst>
            <pc:docMk/>
            <pc:sldMk cId="1973827639" sldId="1121"/>
            <ac:spMk id="58" creationId="{2AC0CD1A-CB5A-3A32-1840-734BF4F7AE66}"/>
          </ac:spMkLst>
        </pc:spChg>
        <pc:spChg chg="add del mod">
          <ac:chgData name="QiuTian" userId="d059b521-ee81-481f-be34-ac8650352dd5" providerId="ADAL" clId="{015D4C4C-82F9-C243-AE8E-E2105A7EE88B}" dt="2023-03-31T07:11:49.300" v="102"/>
          <ac:spMkLst>
            <pc:docMk/>
            <pc:sldMk cId="1973827639" sldId="1121"/>
            <ac:spMk id="59" creationId="{1EB8BA05-1CB3-B5C5-080C-3541E1C3BC0A}"/>
          </ac:spMkLst>
        </pc:spChg>
        <pc:spChg chg="add mod">
          <ac:chgData name="QiuTian" userId="d059b521-ee81-481f-be34-ac8650352dd5" providerId="ADAL" clId="{015D4C4C-82F9-C243-AE8E-E2105A7EE88B}" dt="2023-03-31T07:11:57.555" v="104" actId="1076"/>
          <ac:spMkLst>
            <pc:docMk/>
            <pc:sldMk cId="1973827639" sldId="1121"/>
            <ac:spMk id="60" creationId="{ED91B57B-29D5-7D6D-8AA6-E6AADAB7AC8B}"/>
          </ac:spMkLst>
        </pc:spChg>
        <pc:spChg chg="mod">
          <ac:chgData name="QiuTian" userId="d059b521-ee81-481f-be34-ac8650352dd5" providerId="ADAL" clId="{015D4C4C-82F9-C243-AE8E-E2105A7EE88B}" dt="2023-03-31T07:11:57.555" v="104" actId="1076"/>
          <ac:spMkLst>
            <pc:docMk/>
            <pc:sldMk cId="1973827639" sldId="1121"/>
            <ac:spMk id="62" creationId="{70D6C634-7445-2DA3-D5CB-8E9483FC79E2}"/>
          </ac:spMkLst>
        </pc:spChg>
        <pc:spChg chg="mod">
          <ac:chgData name="QiuTian" userId="d059b521-ee81-481f-be34-ac8650352dd5" providerId="ADAL" clId="{015D4C4C-82F9-C243-AE8E-E2105A7EE88B}" dt="2023-03-31T07:11:57.555" v="104" actId="1076"/>
          <ac:spMkLst>
            <pc:docMk/>
            <pc:sldMk cId="1973827639" sldId="1121"/>
            <ac:spMk id="63" creationId="{C519DF77-4B66-0C74-3986-EAEB756ACE71}"/>
          </ac:spMkLst>
        </pc:spChg>
        <pc:spChg chg="mod">
          <ac:chgData name="QiuTian" userId="d059b521-ee81-481f-be34-ac8650352dd5" providerId="ADAL" clId="{015D4C4C-82F9-C243-AE8E-E2105A7EE88B}" dt="2023-03-31T07:11:57.555" v="104" actId="1076"/>
          <ac:spMkLst>
            <pc:docMk/>
            <pc:sldMk cId="1973827639" sldId="1121"/>
            <ac:spMk id="64" creationId="{B6D2A683-2D78-2350-24DE-6B4D68B51070}"/>
          </ac:spMkLst>
        </pc:spChg>
        <pc:spChg chg="mod">
          <ac:chgData name="QiuTian" userId="d059b521-ee81-481f-be34-ac8650352dd5" providerId="ADAL" clId="{015D4C4C-82F9-C243-AE8E-E2105A7EE88B}" dt="2023-03-31T07:11:57.555" v="104" actId="1076"/>
          <ac:spMkLst>
            <pc:docMk/>
            <pc:sldMk cId="1973827639" sldId="1121"/>
            <ac:spMk id="65" creationId="{5A6ED71B-24FE-10D7-E0E8-678818B6347D}"/>
          </ac:spMkLst>
        </pc:spChg>
        <pc:spChg chg="mod">
          <ac:chgData name="QiuTian" userId="d059b521-ee81-481f-be34-ac8650352dd5" providerId="ADAL" clId="{015D4C4C-82F9-C243-AE8E-E2105A7EE88B}" dt="2023-03-31T07:11:57.555" v="104" actId="1076"/>
          <ac:spMkLst>
            <pc:docMk/>
            <pc:sldMk cId="1973827639" sldId="1121"/>
            <ac:spMk id="66" creationId="{39794255-E167-E2CE-FBE6-A09F37CE5721}"/>
          </ac:spMkLst>
        </pc:spChg>
        <pc:spChg chg="mod">
          <ac:chgData name="QiuTian" userId="d059b521-ee81-481f-be34-ac8650352dd5" providerId="ADAL" clId="{015D4C4C-82F9-C243-AE8E-E2105A7EE88B}" dt="2023-03-31T07:11:57.555" v="104" actId="1076"/>
          <ac:spMkLst>
            <pc:docMk/>
            <pc:sldMk cId="1973827639" sldId="1121"/>
            <ac:spMk id="67" creationId="{C47AD076-8064-707F-FA91-B770B85BF463}"/>
          </ac:spMkLst>
        </pc:spChg>
        <pc:spChg chg="mod">
          <ac:chgData name="QiuTian" userId="d059b521-ee81-481f-be34-ac8650352dd5" providerId="ADAL" clId="{015D4C4C-82F9-C243-AE8E-E2105A7EE88B}" dt="2023-03-31T07:11:57.555" v="104" actId="1076"/>
          <ac:spMkLst>
            <pc:docMk/>
            <pc:sldMk cId="1973827639" sldId="1121"/>
            <ac:spMk id="68" creationId="{60510C45-DDB6-248D-1970-2E18474477F4}"/>
          </ac:spMkLst>
        </pc:spChg>
        <pc:spChg chg="mod">
          <ac:chgData name="QiuTian" userId="d059b521-ee81-481f-be34-ac8650352dd5" providerId="ADAL" clId="{015D4C4C-82F9-C243-AE8E-E2105A7EE88B}" dt="2023-03-31T07:11:57.555" v="104" actId="1076"/>
          <ac:spMkLst>
            <pc:docMk/>
            <pc:sldMk cId="1973827639" sldId="1121"/>
            <ac:spMk id="69" creationId="{C593FDE4-44AC-C070-4C67-24DFBF6D5E15}"/>
          </ac:spMkLst>
        </pc:spChg>
        <pc:spChg chg="mod">
          <ac:chgData name="QiuTian" userId="d059b521-ee81-481f-be34-ac8650352dd5" providerId="ADAL" clId="{015D4C4C-82F9-C243-AE8E-E2105A7EE88B}" dt="2023-03-31T07:11:57.555" v="104" actId="1076"/>
          <ac:spMkLst>
            <pc:docMk/>
            <pc:sldMk cId="1973827639" sldId="1121"/>
            <ac:spMk id="70" creationId="{CA6ED24F-D96C-B1DC-9CF6-F03150146781}"/>
          </ac:spMkLst>
        </pc:spChg>
        <pc:spChg chg="mod">
          <ac:chgData name="QiuTian" userId="d059b521-ee81-481f-be34-ac8650352dd5" providerId="ADAL" clId="{015D4C4C-82F9-C243-AE8E-E2105A7EE88B}" dt="2023-03-31T07:11:57.555" v="104" actId="1076"/>
          <ac:spMkLst>
            <pc:docMk/>
            <pc:sldMk cId="1973827639" sldId="1121"/>
            <ac:spMk id="71" creationId="{9FF00479-0322-3E2C-6ECB-8F059FD9D07E}"/>
          </ac:spMkLst>
        </pc:spChg>
        <pc:spChg chg="mod">
          <ac:chgData name="QiuTian" userId="d059b521-ee81-481f-be34-ac8650352dd5" providerId="ADAL" clId="{015D4C4C-82F9-C243-AE8E-E2105A7EE88B}" dt="2023-03-31T07:11:57.555" v="104" actId="1076"/>
          <ac:spMkLst>
            <pc:docMk/>
            <pc:sldMk cId="1973827639" sldId="1121"/>
            <ac:spMk id="72" creationId="{D34B0E3C-77B4-3200-C331-F180604E322F}"/>
          </ac:spMkLst>
        </pc:spChg>
        <pc:spChg chg="mod">
          <ac:chgData name="QiuTian" userId="d059b521-ee81-481f-be34-ac8650352dd5" providerId="ADAL" clId="{015D4C4C-82F9-C243-AE8E-E2105A7EE88B}" dt="2023-03-31T07:11:57.555" v="104" actId="1076"/>
          <ac:spMkLst>
            <pc:docMk/>
            <pc:sldMk cId="1973827639" sldId="1121"/>
            <ac:spMk id="73" creationId="{64B04A26-79FC-D5B9-6434-B9C1779B9C44}"/>
          </ac:spMkLst>
        </pc:spChg>
        <pc:spChg chg="mod">
          <ac:chgData name="QiuTian" userId="d059b521-ee81-481f-be34-ac8650352dd5" providerId="ADAL" clId="{015D4C4C-82F9-C243-AE8E-E2105A7EE88B}" dt="2023-03-31T07:11:57.555" v="104" actId="1076"/>
          <ac:spMkLst>
            <pc:docMk/>
            <pc:sldMk cId="1973827639" sldId="1121"/>
            <ac:spMk id="74" creationId="{1193851D-A83B-72A3-CCA2-78C4F756B66F}"/>
          </ac:spMkLst>
        </pc:spChg>
        <pc:spChg chg="mod">
          <ac:chgData name="QiuTian" userId="d059b521-ee81-481f-be34-ac8650352dd5" providerId="ADAL" clId="{015D4C4C-82F9-C243-AE8E-E2105A7EE88B}" dt="2023-03-31T07:11:57.555" v="104" actId="1076"/>
          <ac:spMkLst>
            <pc:docMk/>
            <pc:sldMk cId="1973827639" sldId="1121"/>
            <ac:spMk id="75" creationId="{EA60DE02-1D2F-66BD-D194-3ABD0D1137F0}"/>
          </ac:spMkLst>
        </pc:spChg>
        <pc:spChg chg="mod">
          <ac:chgData name="QiuTian" userId="d059b521-ee81-481f-be34-ac8650352dd5" providerId="ADAL" clId="{015D4C4C-82F9-C243-AE8E-E2105A7EE88B}" dt="2023-03-31T07:11:57.555" v="104" actId="1076"/>
          <ac:spMkLst>
            <pc:docMk/>
            <pc:sldMk cId="1973827639" sldId="1121"/>
            <ac:spMk id="76" creationId="{AEA77F72-9D02-38A1-2E6F-2217DB4C45D9}"/>
          </ac:spMkLst>
        </pc:spChg>
        <pc:spChg chg="mod">
          <ac:chgData name="QiuTian" userId="d059b521-ee81-481f-be34-ac8650352dd5" providerId="ADAL" clId="{015D4C4C-82F9-C243-AE8E-E2105A7EE88B}" dt="2023-03-31T07:11:57.555" v="104" actId="1076"/>
          <ac:spMkLst>
            <pc:docMk/>
            <pc:sldMk cId="1973827639" sldId="1121"/>
            <ac:spMk id="77" creationId="{A97019B2-C359-10E3-947B-B9991BB92E97}"/>
          </ac:spMkLst>
        </pc:spChg>
        <pc:spChg chg="mod">
          <ac:chgData name="QiuTian" userId="d059b521-ee81-481f-be34-ac8650352dd5" providerId="ADAL" clId="{015D4C4C-82F9-C243-AE8E-E2105A7EE88B}" dt="2023-03-31T07:11:57.555" v="104" actId="1076"/>
          <ac:spMkLst>
            <pc:docMk/>
            <pc:sldMk cId="1973827639" sldId="1121"/>
            <ac:spMk id="78" creationId="{EBBBDA0D-494F-4114-571D-707DF01D31F3}"/>
          </ac:spMkLst>
        </pc:spChg>
        <pc:spChg chg="mod">
          <ac:chgData name="QiuTian" userId="d059b521-ee81-481f-be34-ac8650352dd5" providerId="ADAL" clId="{015D4C4C-82F9-C243-AE8E-E2105A7EE88B}" dt="2023-03-31T07:11:57.555" v="104" actId="1076"/>
          <ac:spMkLst>
            <pc:docMk/>
            <pc:sldMk cId="1973827639" sldId="1121"/>
            <ac:spMk id="79" creationId="{6EC13B7F-57AB-E08A-8F55-E3AC0DCA5013}"/>
          </ac:spMkLst>
        </pc:spChg>
        <pc:spChg chg="mod">
          <ac:chgData name="QiuTian" userId="d059b521-ee81-481f-be34-ac8650352dd5" providerId="ADAL" clId="{015D4C4C-82F9-C243-AE8E-E2105A7EE88B}" dt="2023-03-31T07:11:57.555" v="104" actId="1076"/>
          <ac:spMkLst>
            <pc:docMk/>
            <pc:sldMk cId="1973827639" sldId="1121"/>
            <ac:spMk id="80" creationId="{754D466D-7088-8C97-C7CE-E8D9B50C0595}"/>
          </ac:spMkLst>
        </pc:spChg>
        <pc:spChg chg="mod">
          <ac:chgData name="QiuTian" userId="d059b521-ee81-481f-be34-ac8650352dd5" providerId="ADAL" clId="{015D4C4C-82F9-C243-AE8E-E2105A7EE88B}" dt="2023-03-31T07:11:57.555" v="104" actId="1076"/>
          <ac:spMkLst>
            <pc:docMk/>
            <pc:sldMk cId="1973827639" sldId="1121"/>
            <ac:spMk id="81" creationId="{39C5DD00-9E49-1AC9-23F2-E0900AB3A90E}"/>
          </ac:spMkLst>
        </pc:spChg>
        <pc:spChg chg="mod">
          <ac:chgData name="QiuTian" userId="d059b521-ee81-481f-be34-ac8650352dd5" providerId="ADAL" clId="{015D4C4C-82F9-C243-AE8E-E2105A7EE88B}" dt="2023-03-31T07:11:57.555" v="104" actId="1076"/>
          <ac:spMkLst>
            <pc:docMk/>
            <pc:sldMk cId="1973827639" sldId="1121"/>
            <ac:spMk id="82" creationId="{3C21DCA0-8D7B-1F30-2067-07ECBF3B7F58}"/>
          </ac:spMkLst>
        </pc:spChg>
        <pc:spChg chg="mod">
          <ac:chgData name="QiuTian" userId="d059b521-ee81-481f-be34-ac8650352dd5" providerId="ADAL" clId="{015D4C4C-82F9-C243-AE8E-E2105A7EE88B}" dt="2023-03-31T07:11:57.555" v="104" actId="1076"/>
          <ac:spMkLst>
            <pc:docMk/>
            <pc:sldMk cId="1973827639" sldId="1121"/>
            <ac:spMk id="83" creationId="{5A51A2C9-6F0C-BE65-FA76-20F851A8EEF8}"/>
          </ac:spMkLst>
        </pc:spChg>
        <pc:spChg chg="mod">
          <ac:chgData name="QiuTian" userId="d059b521-ee81-481f-be34-ac8650352dd5" providerId="ADAL" clId="{015D4C4C-82F9-C243-AE8E-E2105A7EE88B}" dt="2023-03-31T07:11:57.555" v="104" actId="1076"/>
          <ac:spMkLst>
            <pc:docMk/>
            <pc:sldMk cId="1973827639" sldId="1121"/>
            <ac:spMk id="84" creationId="{DB5B210F-58A0-BF06-645A-8F64A42D0B21}"/>
          </ac:spMkLst>
        </pc:spChg>
        <pc:spChg chg="mod">
          <ac:chgData name="QiuTian" userId="d059b521-ee81-481f-be34-ac8650352dd5" providerId="ADAL" clId="{015D4C4C-82F9-C243-AE8E-E2105A7EE88B}" dt="2023-03-31T07:11:57.555" v="104" actId="1076"/>
          <ac:spMkLst>
            <pc:docMk/>
            <pc:sldMk cId="1973827639" sldId="1121"/>
            <ac:spMk id="85" creationId="{E0D9778D-188A-C849-C81F-5FF5AC1FDA02}"/>
          </ac:spMkLst>
        </pc:spChg>
        <pc:spChg chg="mod">
          <ac:chgData name="QiuTian" userId="d059b521-ee81-481f-be34-ac8650352dd5" providerId="ADAL" clId="{015D4C4C-82F9-C243-AE8E-E2105A7EE88B}" dt="2023-03-31T07:11:57.555" v="104" actId="1076"/>
          <ac:spMkLst>
            <pc:docMk/>
            <pc:sldMk cId="1973827639" sldId="1121"/>
            <ac:spMk id="86" creationId="{C9BF69F6-EC71-7F36-9E5C-6FD0999D2CFB}"/>
          </ac:spMkLst>
        </pc:spChg>
        <pc:spChg chg="mod">
          <ac:chgData name="QiuTian" userId="d059b521-ee81-481f-be34-ac8650352dd5" providerId="ADAL" clId="{015D4C4C-82F9-C243-AE8E-E2105A7EE88B}" dt="2023-03-31T07:11:57.555" v="104" actId="1076"/>
          <ac:spMkLst>
            <pc:docMk/>
            <pc:sldMk cId="1973827639" sldId="1121"/>
            <ac:spMk id="87" creationId="{81CB3827-6B72-308E-3FB1-694E5DF09FC8}"/>
          </ac:spMkLst>
        </pc:spChg>
        <pc:spChg chg="mod">
          <ac:chgData name="QiuTian" userId="d059b521-ee81-481f-be34-ac8650352dd5" providerId="ADAL" clId="{015D4C4C-82F9-C243-AE8E-E2105A7EE88B}" dt="2023-03-31T07:11:57.555" v="104" actId="1076"/>
          <ac:spMkLst>
            <pc:docMk/>
            <pc:sldMk cId="1973827639" sldId="1121"/>
            <ac:spMk id="88" creationId="{6F77B591-6A55-2CDF-E382-BAD2B2B18954}"/>
          </ac:spMkLst>
        </pc:spChg>
        <pc:spChg chg="mod">
          <ac:chgData name="QiuTian" userId="d059b521-ee81-481f-be34-ac8650352dd5" providerId="ADAL" clId="{015D4C4C-82F9-C243-AE8E-E2105A7EE88B}" dt="2023-03-31T07:11:57.555" v="104" actId="1076"/>
          <ac:spMkLst>
            <pc:docMk/>
            <pc:sldMk cId="1973827639" sldId="1121"/>
            <ac:spMk id="89" creationId="{21102742-616C-68A5-3BBD-C8FB9CDD0A70}"/>
          </ac:spMkLst>
        </pc:spChg>
        <pc:spChg chg="mod">
          <ac:chgData name="QiuTian" userId="d059b521-ee81-481f-be34-ac8650352dd5" providerId="ADAL" clId="{015D4C4C-82F9-C243-AE8E-E2105A7EE88B}" dt="2023-03-31T07:11:57.555" v="104" actId="1076"/>
          <ac:spMkLst>
            <pc:docMk/>
            <pc:sldMk cId="1973827639" sldId="1121"/>
            <ac:spMk id="90" creationId="{7B6183D2-0730-0226-29D5-7D5F9A5440DE}"/>
          </ac:spMkLst>
        </pc:spChg>
        <pc:spChg chg="mod">
          <ac:chgData name="QiuTian" userId="d059b521-ee81-481f-be34-ac8650352dd5" providerId="ADAL" clId="{015D4C4C-82F9-C243-AE8E-E2105A7EE88B}" dt="2023-03-31T07:11:57.555" v="104" actId="1076"/>
          <ac:spMkLst>
            <pc:docMk/>
            <pc:sldMk cId="1973827639" sldId="1121"/>
            <ac:spMk id="91" creationId="{42897AB0-EBEE-CECF-8256-09F2B7EFA297}"/>
          </ac:spMkLst>
        </pc:spChg>
        <pc:spChg chg="mod">
          <ac:chgData name="QiuTian" userId="d059b521-ee81-481f-be34-ac8650352dd5" providerId="ADAL" clId="{015D4C4C-82F9-C243-AE8E-E2105A7EE88B}" dt="2023-03-31T07:11:57.555" v="104" actId="1076"/>
          <ac:spMkLst>
            <pc:docMk/>
            <pc:sldMk cId="1973827639" sldId="1121"/>
            <ac:spMk id="92" creationId="{5D2FDA02-39D6-2D5C-8324-79D301EF5212}"/>
          </ac:spMkLst>
        </pc:spChg>
        <pc:spChg chg="mod">
          <ac:chgData name="QiuTian" userId="d059b521-ee81-481f-be34-ac8650352dd5" providerId="ADAL" clId="{015D4C4C-82F9-C243-AE8E-E2105A7EE88B}" dt="2023-03-31T07:11:57.555" v="104" actId="1076"/>
          <ac:spMkLst>
            <pc:docMk/>
            <pc:sldMk cId="1973827639" sldId="1121"/>
            <ac:spMk id="93" creationId="{402CE5FC-8D8E-37D2-E194-ED0FE0957A9A}"/>
          </ac:spMkLst>
        </pc:spChg>
        <pc:spChg chg="mod">
          <ac:chgData name="QiuTian" userId="d059b521-ee81-481f-be34-ac8650352dd5" providerId="ADAL" clId="{015D4C4C-82F9-C243-AE8E-E2105A7EE88B}" dt="2023-03-31T07:11:57.555" v="104" actId="1076"/>
          <ac:spMkLst>
            <pc:docMk/>
            <pc:sldMk cId="1973827639" sldId="1121"/>
            <ac:spMk id="94" creationId="{D7251CFB-2215-35E1-DF01-6782459820D3}"/>
          </ac:spMkLst>
        </pc:spChg>
        <pc:spChg chg="mod">
          <ac:chgData name="QiuTian" userId="d059b521-ee81-481f-be34-ac8650352dd5" providerId="ADAL" clId="{015D4C4C-82F9-C243-AE8E-E2105A7EE88B}" dt="2023-03-31T07:11:57.555" v="104" actId="1076"/>
          <ac:spMkLst>
            <pc:docMk/>
            <pc:sldMk cId="1973827639" sldId="1121"/>
            <ac:spMk id="95" creationId="{EF7A5385-6717-9F18-6822-F81562924554}"/>
          </ac:spMkLst>
        </pc:spChg>
        <pc:spChg chg="mod">
          <ac:chgData name="QiuTian" userId="d059b521-ee81-481f-be34-ac8650352dd5" providerId="ADAL" clId="{015D4C4C-82F9-C243-AE8E-E2105A7EE88B}" dt="2023-03-31T07:11:57.555" v="104" actId="1076"/>
          <ac:spMkLst>
            <pc:docMk/>
            <pc:sldMk cId="1973827639" sldId="1121"/>
            <ac:spMk id="96" creationId="{80E335B8-506F-844D-3633-ABD80C637361}"/>
          </ac:spMkLst>
        </pc:spChg>
        <pc:spChg chg="mod">
          <ac:chgData name="QiuTian" userId="d059b521-ee81-481f-be34-ac8650352dd5" providerId="ADAL" clId="{015D4C4C-82F9-C243-AE8E-E2105A7EE88B}" dt="2023-03-31T07:11:57.555" v="104" actId="1076"/>
          <ac:spMkLst>
            <pc:docMk/>
            <pc:sldMk cId="1973827639" sldId="1121"/>
            <ac:spMk id="97" creationId="{37B88F16-BC05-38C3-BA75-1450A2E302DD}"/>
          </ac:spMkLst>
        </pc:spChg>
        <pc:spChg chg="mod">
          <ac:chgData name="QiuTian" userId="d059b521-ee81-481f-be34-ac8650352dd5" providerId="ADAL" clId="{015D4C4C-82F9-C243-AE8E-E2105A7EE88B}" dt="2023-03-31T07:11:57.555" v="104" actId="1076"/>
          <ac:spMkLst>
            <pc:docMk/>
            <pc:sldMk cId="1973827639" sldId="1121"/>
            <ac:spMk id="98" creationId="{A515300A-70F6-0B67-79A3-65BDF6D60007}"/>
          </ac:spMkLst>
        </pc:spChg>
        <pc:spChg chg="mod">
          <ac:chgData name="QiuTian" userId="d059b521-ee81-481f-be34-ac8650352dd5" providerId="ADAL" clId="{015D4C4C-82F9-C243-AE8E-E2105A7EE88B}" dt="2023-03-31T07:11:57.555" v="104" actId="1076"/>
          <ac:spMkLst>
            <pc:docMk/>
            <pc:sldMk cId="1973827639" sldId="1121"/>
            <ac:spMk id="99" creationId="{43E7DCC7-8AD2-B0A0-19B7-3D46A091E150}"/>
          </ac:spMkLst>
        </pc:spChg>
        <pc:spChg chg="mod">
          <ac:chgData name="QiuTian" userId="d059b521-ee81-481f-be34-ac8650352dd5" providerId="ADAL" clId="{015D4C4C-82F9-C243-AE8E-E2105A7EE88B}" dt="2023-03-31T07:11:57.555" v="104" actId="1076"/>
          <ac:spMkLst>
            <pc:docMk/>
            <pc:sldMk cId="1973827639" sldId="1121"/>
            <ac:spMk id="100" creationId="{0652B056-2B82-D6A8-073B-450275E8D1D2}"/>
          </ac:spMkLst>
        </pc:spChg>
        <pc:spChg chg="mod">
          <ac:chgData name="QiuTian" userId="d059b521-ee81-481f-be34-ac8650352dd5" providerId="ADAL" clId="{015D4C4C-82F9-C243-AE8E-E2105A7EE88B}" dt="2023-03-31T07:11:57.555" v="104" actId="1076"/>
          <ac:spMkLst>
            <pc:docMk/>
            <pc:sldMk cId="1973827639" sldId="1121"/>
            <ac:spMk id="101" creationId="{4A968B1D-F82E-3267-281C-6E6EA9362BD1}"/>
          </ac:spMkLst>
        </pc:spChg>
        <pc:spChg chg="mod">
          <ac:chgData name="QiuTian" userId="d059b521-ee81-481f-be34-ac8650352dd5" providerId="ADAL" clId="{015D4C4C-82F9-C243-AE8E-E2105A7EE88B}" dt="2023-03-31T07:11:57.555" v="104" actId="1076"/>
          <ac:spMkLst>
            <pc:docMk/>
            <pc:sldMk cId="1973827639" sldId="1121"/>
            <ac:spMk id="102" creationId="{0D8E4EDC-8ABE-F943-018C-6BAF0AEA7304}"/>
          </ac:spMkLst>
        </pc:spChg>
        <pc:spChg chg="mod">
          <ac:chgData name="QiuTian" userId="d059b521-ee81-481f-be34-ac8650352dd5" providerId="ADAL" clId="{015D4C4C-82F9-C243-AE8E-E2105A7EE88B}" dt="2023-03-31T07:11:57.555" v="104" actId="1076"/>
          <ac:spMkLst>
            <pc:docMk/>
            <pc:sldMk cId="1973827639" sldId="1121"/>
            <ac:spMk id="103" creationId="{D1FDE710-50F4-6FBD-409C-289470CE66A0}"/>
          </ac:spMkLst>
        </pc:spChg>
        <pc:spChg chg="mod">
          <ac:chgData name="QiuTian" userId="d059b521-ee81-481f-be34-ac8650352dd5" providerId="ADAL" clId="{015D4C4C-82F9-C243-AE8E-E2105A7EE88B}" dt="2023-03-31T07:11:57.555" v="104" actId="1076"/>
          <ac:spMkLst>
            <pc:docMk/>
            <pc:sldMk cId="1973827639" sldId="1121"/>
            <ac:spMk id="104" creationId="{E1B8E72D-9782-09FA-866C-2333272A0154}"/>
          </ac:spMkLst>
        </pc:spChg>
        <pc:spChg chg="mod">
          <ac:chgData name="QiuTian" userId="d059b521-ee81-481f-be34-ac8650352dd5" providerId="ADAL" clId="{015D4C4C-82F9-C243-AE8E-E2105A7EE88B}" dt="2023-03-31T07:11:57.555" v="104" actId="1076"/>
          <ac:spMkLst>
            <pc:docMk/>
            <pc:sldMk cId="1973827639" sldId="1121"/>
            <ac:spMk id="105" creationId="{AA72E8B6-3AEC-7024-9C01-EE415DF02D68}"/>
          </ac:spMkLst>
        </pc:spChg>
        <pc:spChg chg="mod">
          <ac:chgData name="QiuTian" userId="d059b521-ee81-481f-be34-ac8650352dd5" providerId="ADAL" clId="{015D4C4C-82F9-C243-AE8E-E2105A7EE88B}" dt="2023-03-31T07:11:57.555" v="104" actId="1076"/>
          <ac:spMkLst>
            <pc:docMk/>
            <pc:sldMk cId="1973827639" sldId="1121"/>
            <ac:spMk id="106" creationId="{9731DF69-68FF-0E52-BCAD-8383866FBC47}"/>
          </ac:spMkLst>
        </pc:spChg>
        <pc:spChg chg="mod">
          <ac:chgData name="QiuTian" userId="d059b521-ee81-481f-be34-ac8650352dd5" providerId="ADAL" clId="{015D4C4C-82F9-C243-AE8E-E2105A7EE88B}" dt="2023-03-31T07:11:57.555" v="104" actId="1076"/>
          <ac:spMkLst>
            <pc:docMk/>
            <pc:sldMk cId="1973827639" sldId="1121"/>
            <ac:spMk id="107" creationId="{4A1A77FF-6C94-195E-D0FC-9F339751572F}"/>
          </ac:spMkLst>
        </pc:spChg>
        <pc:spChg chg="add mod">
          <ac:chgData name="QiuTian" userId="d059b521-ee81-481f-be34-ac8650352dd5" providerId="ADAL" clId="{015D4C4C-82F9-C243-AE8E-E2105A7EE88B}" dt="2023-03-31T07:11:57.555" v="104" actId="1076"/>
          <ac:spMkLst>
            <pc:docMk/>
            <pc:sldMk cId="1973827639" sldId="1121"/>
            <ac:spMk id="108" creationId="{077AB720-3AD2-30C1-D849-9AE85EC38248}"/>
          </ac:spMkLst>
        </pc:spChg>
        <pc:spChg chg="mod">
          <ac:chgData name="QiuTian" userId="d059b521-ee81-481f-be34-ac8650352dd5" providerId="ADAL" clId="{015D4C4C-82F9-C243-AE8E-E2105A7EE88B}" dt="2023-03-31T07:11:57.555" v="104" actId="1076"/>
          <ac:spMkLst>
            <pc:docMk/>
            <pc:sldMk cId="1973827639" sldId="1121"/>
            <ac:spMk id="110" creationId="{2F7F0160-654D-B7C1-4573-D4749DD0168A}"/>
          </ac:spMkLst>
        </pc:spChg>
        <pc:spChg chg="mod">
          <ac:chgData name="QiuTian" userId="d059b521-ee81-481f-be34-ac8650352dd5" providerId="ADAL" clId="{015D4C4C-82F9-C243-AE8E-E2105A7EE88B}" dt="2023-03-31T07:11:57.555" v="104" actId="1076"/>
          <ac:spMkLst>
            <pc:docMk/>
            <pc:sldMk cId="1973827639" sldId="1121"/>
            <ac:spMk id="111" creationId="{0AB8F7AC-4B0E-6733-2E14-0B6C7A583E7A}"/>
          </ac:spMkLst>
        </pc:spChg>
        <pc:spChg chg="add mod">
          <ac:chgData name="QiuTian" userId="d059b521-ee81-481f-be34-ac8650352dd5" providerId="ADAL" clId="{015D4C4C-82F9-C243-AE8E-E2105A7EE88B}" dt="2023-03-31T07:11:57.555" v="104" actId="1076"/>
          <ac:spMkLst>
            <pc:docMk/>
            <pc:sldMk cId="1973827639" sldId="1121"/>
            <ac:spMk id="112" creationId="{19B837B5-2206-56FC-27EA-8D042CF3C647}"/>
          </ac:spMkLst>
        </pc:spChg>
        <pc:spChg chg="add mod">
          <ac:chgData name="QiuTian" userId="d059b521-ee81-481f-be34-ac8650352dd5" providerId="ADAL" clId="{015D4C4C-82F9-C243-AE8E-E2105A7EE88B}" dt="2023-03-31T07:11:57.555" v="104" actId="1076"/>
          <ac:spMkLst>
            <pc:docMk/>
            <pc:sldMk cId="1973827639" sldId="1121"/>
            <ac:spMk id="113" creationId="{13278B33-637D-6771-DC4C-2CAC81A0B191}"/>
          </ac:spMkLst>
        </pc:spChg>
        <pc:spChg chg="add mod">
          <ac:chgData name="QiuTian" userId="d059b521-ee81-481f-be34-ac8650352dd5" providerId="ADAL" clId="{015D4C4C-82F9-C243-AE8E-E2105A7EE88B}" dt="2023-03-31T07:11:57.555" v="104" actId="1076"/>
          <ac:spMkLst>
            <pc:docMk/>
            <pc:sldMk cId="1973827639" sldId="1121"/>
            <ac:spMk id="114" creationId="{43E9BCDC-5731-C4FA-D51E-98ED57218C82}"/>
          </ac:spMkLst>
        </pc:spChg>
        <pc:spChg chg="add mod">
          <ac:chgData name="QiuTian" userId="d059b521-ee81-481f-be34-ac8650352dd5" providerId="ADAL" clId="{015D4C4C-82F9-C243-AE8E-E2105A7EE88B}" dt="2023-03-31T07:11:57.555" v="104" actId="1076"/>
          <ac:spMkLst>
            <pc:docMk/>
            <pc:sldMk cId="1973827639" sldId="1121"/>
            <ac:spMk id="115" creationId="{FBB664D0-76F2-9F92-28B4-82D7FDA4CFB2}"/>
          </ac:spMkLst>
        </pc:spChg>
        <pc:grpChg chg="add del mod">
          <ac:chgData name="QiuTian" userId="d059b521-ee81-481f-be34-ac8650352dd5" providerId="ADAL" clId="{015D4C4C-82F9-C243-AE8E-E2105A7EE88B}" dt="2023-03-31T07:11:49.300" v="102"/>
          <ac:grpSpMkLst>
            <pc:docMk/>
            <pc:sldMk cId="1973827639" sldId="1121"/>
            <ac:grpSpMk id="5" creationId="{10EFFC49-74CA-D6B9-1AA3-2BF86793C76E}"/>
          </ac:grpSpMkLst>
        </pc:grpChg>
        <pc:grpChg chg="add del mod">
          <ac:chgData name="QiuTian" userId="d059b521-ee81-481f-be34-ac8650352dd5" providerId="ADAL" clId="{015D4C4C-82F9-C243-AE8E-E2105A7EE88B}" dt="2023-03-31T07:11:49.300" v="102"/>
          <ac:grpSpMkLst>
            <pc:docMk/>
            <pc:sldMk cId="1973827639" sldId="1121"/>
            <ac:grpSpMk id="53" creationId="{85D1826E-4ED9-6C49-BA72-16CA41334499}"/>
          </ac:grpSpMkLst>
        </pc:grpChg>
        <pc:grpChg chg="add mod">
          <ac:chgData name="QiuTian" userId="d059b521-ee81-481f-be34-ac8650352dd5" providerId="ADAL" clId="{015D4C4C-82F9-C243-AE8E-E2105A7EE88B}" dt="2023-03-31T07:11:57.555" v="104" actId="1076"/>
          <ac:grpSpMkLst>
            <pc:docMk/>
            <pc:sldMk cId="1973827639" sldId="1121"/>
            <ac:grpSpMk id="61" creationId="{B65B5F29-F99F-E245-4DEE-27DAC5059986}"/>
          </ac:grpSpMkLst>
        </pc:grpChg>
        <pc:grpChg chg="add mod">
          <ac:chgData name="QiuTian" userId="d059b521-ee81-481f-be34-ac8650352dd5" providerId="ADAL" clId="{015D4C4C-82F9-C243-AE8E-E2105A7EE88B}" dt="2023-03-31T07:11:57.555" v="104" actId="1076"/>
          <ac:grpSpMkLst>
            <pc:docMk/>
            <pc:sldMk cId="1973827639" sldId="1121"/>
            <ac:grpSpMk id="109" creationId="{F0BDC112-D79E-1B54-67BB-78C7D2A14A5E}"/>
          </ac:grpSpMkLst>
        </pc:gr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F66E0D7-68F4-774A-8EC1-DA49C6EB1613}" type="datetimeFigureOut">
              <a:rPr kumimoji="1" lang="zh-CN" altLang="en-US" smtClean="0"/>
              <a:t>2024/4/16</a:t>
            </a:fld>
            <a:endParaRPr kumimoji="1"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F19E90D-6864-9F4B-B947-6E5061AA892A}" type="slidenum">
              <a:rPr kumimoji="1" lang="zh-CN" altLang="en-US" smtClean="0"/>
              <a:t>‹#›</a:t>
            </a:fld>
            <a:endParaRPr kumimoji="1"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CN" dirty="0"/>
          </a:p>
        </p:txBody>
      </p:sp>
      <p:sp>
        <p:nvSpPr>
          <p:cNvPr id="4" name="Slide Number Placeholder 3"/>
          <p:cNvSpPr>
            <a:spLocks noGrp="1"/>
          </p:cNvSpPr>
          <p:nvPr>
            <p:ph type="sldNum" sz="quarter" idx="5"/>
          </p:nvPr>
        </p:nvSpPr>
        <p:spPr/>
        <p:txBody>
          <a:bodyPr/>
          <a:lstStyle/>
          <a:p>
            <a:fld id="{3F19E90D-6864-9F4B-B947-6E5061AA892A}" type="slidenum">
              <a:rPr kumimoji="1" lang="zh-CN" altLang="en-US" smtClean="0"/>
              <a:t>1</a:t>
            </a:fld>
            <a:endParaRPr kumimoji="1" lang="zh-CN" altLang="en-US"/>
          </a:p>
        </p:txBody>
      </p:sp>
    </p:spTree>
    <p:extLst>
      <p:ext uri="{BB962C8B-B14F-4D97-AF65-F5344CB8AC3E}">
        <p14:creationId xmlns:p14="http://schemas.microsoft.com/office/powerpoint/2010/main" val="255655448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tags" Target="../tags/tag4.xml"/><Relationship Id="rId2" Type="http://schemas.openxmlformats.org/officeDocument/2006/relationships/tags" Target="../tags/tag3.xml"/><Relationship Id="rId1" Type="http://schemas.openxmlformats.org/officeDocument/2006/relationships/tags" Target="../tags/tag2.xml"/><Relationship Id="rId6" Type="http://schemas.openxmlformats.org/officeDocument/2006/relationships/slideMaster" Target="../slideMasters/slideMaster1.xml"/><Relationship Id="rId5" Type="http://schemas.openxmlformats.org/officeDocument/2006/relationships/tags" Target="../tags/tag6.xml"/><Relationship Id="rId4" Type="http://schemas.openxmlformats.org/officeDocument/2006/relationships/tags" Target="../tags/tag5.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kumimoji="1" lang="en-US" altLang="zh-CN"/>
              <a:t>Click to edit Master title style</a:t>
            </a:r>
            <a:endParaRPr kumimoji="1"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en-US" altLang="zh-CN"/>
              <a:t>Click to edit Master subtitle style</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a:t>Click to edit Master title style</a:t>
            </a:r>
            <a:endParaRPr kumimoji="1"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kumimoji="1" lang="en-US" altLang="zh-CN"/>
              <a:t>Click icon to add picture</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kumimoji="1" lang="en-US" altLang="zh-CN"/>
              <a:t>Click to edit Master title style</a:t>
            </a:r>
            <a:endParaRPr kumimoji="1"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末尾幻灯片">
    <p:bg>
      <p:bgPr>
        <a:solidFill>
          <a:srgbClr val="FFFFFF"/>
        </a:solidFill>
        <a:effectLst/>
      </p:bgPr>
    </p:bg>
    <p:spTree>
      <p:nvGrpSpPr>
        <p:cNvPr id="1" name=""/>
        <p:cNvGrpSpPr/>
        <p:nvPr/>
      </p:nvGrpSpPr>
      <p:grpSpPr>
        <a:xfrm>
          <a:off x="0" y="0"/>
          <a:ext cx="0" cy="0"/>
          <a:chOff x="0" y="0"/>
          <a:chExt cx="0" cy="0"/>
        </a:xfrm>
      </p:grpSpPr>
      <p:sp>
        <p:nvSpPr>
          <p:cNvPr id="3" name="日期占位符 2"/>
          <p:cNvSpPr>
            <a:spLocks noGrp="1"/>
          </p:cNvSpPr>
          <p:nvPr>
            <p:ph type="dt" sz="half" idx="10"/>
            <p:custDataLst>
              <p:tags r:id="rId1"/>
            </p:custDataLst>
          </p:nvPr>
        </p:nvSpPr>
        <p:spPr/>
        <p:txBody>
          <a:bodyPr/>
          <a:lstStyle/>
          <a:p>
            <a:endParaRPr lang="zh-CN" altLang="en-US"/>
          </a:p>
        </p:txBody>
      </p:sp>
      <p:sp>
        <p:nvSpPr>
          <p:cNvPr id="4" name="页脚占位符 3"/>
          <p:cNvSpPr>
            <a:spLocks noGrp="1"/>
          </p:cNvSpPr>
          <p:nvPr>
            <p:ph type="ftr" sz="quarter" idx="11"/>
            <p:custDataLst>
              <p:tags r:id="rId2"/>
            </p:custDataLst>
          </p:nvPr>
        </p:nvSpPr>
        <p:spPr/>
        <p:txBody>
          <a:bodyPr/>
          <a:lstStyle/>
          <a:p>
            <a:endParaRPr lang="zh-CN" altLang="en-US"/>
          </a:p>
        </p:txBody>
      </p:sp>
      <p:sp>
        <p:nvSpPr>
          <p:cNvPr id="5" name="灯片编号占位符 4"/>
          <p:cNvSpPr>
            <a:spLocks noGrp="1"/>
          </p:cNvSpPr>
          <p:nvPr>
            <p:ph type="sldNum" sz="quarter" idx="12"/>
            <p:custDataLst>
              <p:tags r:id="rId3"/>
            </p:custDataLst>
          </p:nvPr>
        </p:nvSpPr>
        <p:spPr/>
        <p:txBody>
          <a:bodyPr/>
          <a:lstStyle/>
          <a:p>
            <a:fld id="{49AE70B2-8BF9-45C0-BB95-33D1B9D3A854}" type="slidenum">
              <a:rPr lang="zh-CN" altLang="en-US" smtClean="0"/>
              <a:t>‹#›</a:t>
            </a:fld>
            <a:endParaRPr lang="zh-CN" altLang="en-US"/>
          </a:p>
        </p:txBody>
      </p:sp>
      <p:sp>
        <p:nvSpPr>
          <p:cNvPr id="2" name="标题 1"/>
          <p:cNvSpPr>
            <a:spLocks noGrp="1"/>
          </p:cNvSpPr>
          <p:nvPr>
            <p:ph type="title" hasCustomPrompt="1"/>
            <p:custDataLst>
              <p:tags r:id="rId4"/>
            </p:custDataLst>
          </p:nvPr>
        </p:nvSpPr>
        <p:spPr>
          <a:xfrm>
            <a:off x="1198800" y="2484000"/>
            <a:ext cx="9799200" cy="1018800"/>
          </a:xfrm>
        </p:spPr>
        <p:txBody>
          <a:bodyPr vert="horz" lIns="90000" tIns="46800" rIns="90000" bIns="46800" rtlCol="0" anchor="t" anchorCtr="0">
            <a:normAutofit/>
          </a:bodyPr>
          <a:lstStyle>
            <a:lvl1pPr marL="0" marR="0" algn="ctr" defTabSz="914400" rtl="0" eaLnBrk="1" fontAlgn="auto" latinLnBrk="0" hangingPunct="1">
              <a:lnSpc>
                <a:spcPct val="100000"/>
              </a:lnSpc>
              <a:buNone/>
              <a:defRPr kumimoji="0" lang="zh-CN" altLang="en-US" sz="6000" b="1" i="0" u="none" strike="noStrike" kern="1200" cap="none" spc="300" normalizeH="0" baseline="0" noProof="1" dirty="0">
                <a:solidFill>
                  <a:schemeClr val="tx1">
                    <a:lumMod val="85000"/>
                    <a:lumOff val="15000"/>
                  </a:schemeClr>
                </a:solidFill>
                <a:effectLst/>
                <a:uFillTx/>
                <a:latin typeface="Arial" panose="020B0604020202020204" pitchFamily="34" charset="0"/>
                <a:ea typeface="微软雅黑" panose="020B0503020204020204" pitchFamily="34" charset="-122"/>
                <a:cs typeface="+mj-cs"/>
                <a:sym typeface="+mn-ea"/>
              </a:defRPr>
            </a:lvl1pPr>
          </a:lstStyle>
          <a:p>
            <a:pPr lvl="0"/>
            <a:r>
              <a:rPr>
                <a:sym typeface="+mn-ea"/>
              </a:rPr>
              <a:t>单击此处编辑标题</a:t>
            </a:r>
          </a:p>
        </p:txBody>
      </p:sp>
      <p:sp>
        <p:nvSpPr>
          <p:cNvPr id="7" name="文本占位符 6"/>
          <p:cNvSpPr>
            <a:spLocks noGrp="1"/>
          </p:cNvSpPr>
          <p:nvPr>
            <p:ph type="body" sz="quarter" idx="13"/>
            <p:custDataLst>
              <p:tags r:id="rId5"/>
            </p:custDataLst>
          </p:nvPr>
        </p:nvSpPr>
        <p:spPr>
          <a:xfrm>
            <a:off x="1198800" y="3560400"/>
            <a:ext cx="9799200" cy="471600"/>
          </a:xfrm>
        </p:spPr>
        <p:txBody>
          <a:bodyPr lIns="90000" tIns="46800" rIns="90000" bIns="46800">
            <a:normAutofit/>
          </a:bodyPr>
          <a:lstStyle>
            <a:lvl1pPr marL="0" indent="0" algn="ctr">
              <a:lnSpc>
                <a:spcPct val="110000"/>
              </a:lnSpc>
              <a:buNone/>
              <a:defRPr sz="2400" spc="200" baseline="0">
                <a:solidFill>
                  <a:schemeClr val="tx1">
                    <a:lumMod val="65000"/>
                    <a:lumOff val="35000"/>
                  </a:schemeClr>
                </a:solidFill>
              </a:defRPr>
            </a:lvl1pPr>
          </a:lstStyle>
          <a:p>
            <a:pPr lvl="0"/>
            <a:r>
              <a:rPr lang="en-US" altLang="zh-CN"/>
              <a:t>Click to edit Master text styles</a:t>
            </a: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自定义版式">
    <p:spTree>
      <p:nvGrpSpPr>
        <p:cNvPr id="1" name=""/>
        <p:cNvGrpSpPr/>
        <p:nvPr/>
      </p:nvGrpSpPr>
      <p:grpSpPr>
        <a:xfrm>
          <a:off x="0" y="0"/>
          <a:ext cx="0" cy="0"/>
          <a:chOff x="0" y="0"/>
          <a:chExt cx="0" cy="0"/>
        </a:xfrm>
      </p:grpSpPr>
      <p:sp>
        <p:nvSpPr>
          <p:cNvPr id="6" name="矩形 5">
            <a:extLst>
              <a:ext uri="{FF2B5EF4-FFF2-40B4-BE49-F238E27FC236}">
                <a16:creationId xmlns:a16="http://schemas.microsoft.com/office/drawing/2014/main" id="{054531D3-CDD5-EA40-A65B-D508D05E623E}"/>
              </a:ext>
            </a:extLst>
          </p:cNvPr>
          <p:cNvSpPr/>
          <p:nvPr userDrawn="1"/>
        </p:nvSpPr>
        <p:spPr>
          <a:xfrm>
            <a:off x="0" y="0"/>
            <a:ext cx="12192000" cy="619432"/>
          </a:xfrm>
          <a:prstGeom prst="rect">
            <a:avLst/>
          </a:prstGeom>
          <a:gradFill>
            <a:gsLst>
              <a:gs pos="0">
                <a:srgbClr val="3333B3"/>
              </a:gs>
              <a:gs pos="89000">
                <a:srgbClr val="7DB2BE"/>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nSpc>
                <a:spcPct val="110000"/>
              </a:lnSpc>
            </a:pPr>
            <a:endParaRPr kumimoji="1" lang="zh-CN" altLang="en-US" sz="2900" b="1" dirty="0">
              <a:latin typeface="Arial" panose="020B0604020202020204" pitchFamily="34" charset="0"/>
              <a:cs typeface="Arial" panose="020B0604020202020204" pitchFamily="34" charset="0"/>
            </a:endParaRPr>
          </a:p>
        </p:txBody>
      </p:sp>
      <p:sp>
        <p:nvSpPr>
          <p:cNvPr id="3" name="灯片编号占位符 5">
            <a:extLst>
              <a:ext uri="{FF2B5EF4-FFF2-40B4-BE49-F238E27FC236}">
                <a16:creationId xmlns:a16="http://schemas.microsoft.com/office/drawing/2014/main" id="{9CD5531B-22DD-D64F-B22D-9F0DC9352055}"/>
              </a:ext>
            </a:extLst>
          </p:cNvPr>
          <p:cNvSpPr>
            <a:spLocks noGrp="1"/>
          </p:cNvSpPr>
          <p:nvPr>
            <p:ph type="sldNum" sz="quarter" idx="12"/>
          </p:nvPr>
        </p:nvSpPr>
        <p:spPr>
          <a:xfrm>
            <a:off x="10688595" y="6332286"/>
            <a:ext cx="1194595" cy="365125"/>
          </a:xfrm>
        </p:spPr>
        <p:txBody>
          <a:bodyPr/>
          <a:lstStyle/>
          <a:p>
            <a:fld id="{392CBAA0-59E6-204E-8F03-85E5040D48B8}" type="slidenum">
              <a:rPr kumimoji="1" lang="zh-CN" altLang="en-US" smtClean="0"/>
              <a:t>‹#›</a:t>
            </a:fld>
            <a:r>
              <a:rPr kumimoji="1" lang="en-US" altLang="zh-CN" dirty="0"/>
              <a:t>/46</a:t>
            </a:r>
            <a:endParaRPr kumimoji="1" lang="zh-CN" altLang="en-US" dirty="0"/>
          </a:p>
        </p:txBody>
      </p:sp>
      <p:sp>
        <p:nvSpPr>
          <p:cNvPr id="7" name="标题 1">
            <a:extLst>
              <a:ext uri="{FF2B5EF4-FFF2-40B4-BE49-F238E27FC236}">
                <a16:creationId xmlns:a16="http://schemas.microsoft.com/office/drawing/2014/main" id="{6956CCDD-5973-3047-86CD-A7D3A2D3F252}"/>
              </a:ext>
            </a:extLst>
          </p:cNvPr>
          <p:cNvSpPr>
            <a:spLocks noGrp="1"/>
          </p:cNvSpPr>
          <p:nvPr>
            <p:ph type="title"/>
          </p:nvPr>
        </p:nvSpPr>
        <p:spPr>
          <a:xfrm>
            <a:off x="0" y="1"/>
            <a:ext cx="12192000" cy="619432"/>
          </a:xfrm>
        </p:spPr>
        <p:txBody>
          <a:bodyPr>
            <a:normAutofit/>
          </a:bodyPr>
          <a:lstStyle>
            <a:lvl1pPr>
              <a:defRPr sz="3200" b="1">
                <a:solidFill>
                  <a:schemeClr val="bg1"/>
                </a:solidFill>
                <a:latin typeface="Franklin Gothic Medium" panose="020B0603020102020204" pitchFamily="34" charset="0"/>
                <a:ea typeface="Songti SC" panose="02010600040101010101" pitchFamily="2" charset="-122"/>
                <a:cs typeface="Times New Roman" panose="02020603050405020304" pitchFamily="18" charset="0"/>
              </a:defRPr>
            </a:lvl1pPr>
          </a:lstStyle>
          <a:p>
            <a:r>
              <a:rPr kumimoji="1" lang="en-US" altLang="zh-CN" dirty="0"/>
              <a:t>Click to edit Master title style</a:t>
            </a:r>
            <a:endParaRPr kumimoji="1" lang="zh-CN" altLang="en-US" dirty="0"/>
          </a:p>
        </p:txBody>
      </p:sp>
    </p:spTree>
    <p:extLst>
      <p:ext uri="{BB962C8B-B14F-4D97-AF65-F5344CB8AC3E}">
        <p14:creationId xmlns:p14="http://schemas.microsoft.com/office/powerpoint/2010/main" val="4000416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idx="1"/>
          </p:nvPr>
        </p:nvSpPr>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en-US" altLang="zh-CN"/>
              <a:t>Click to edit Master text styles</a:t>
            </a:r>
          </a:p>
        </p:txBody>
      </p:sp>
      <p:sp>
        <p:nvSpPr>
          <p:cNvPr id="4" name="日期占位符 3"/>
          <p:cNvSpPr>
            <a:spLocks noGrp="1"/>
          </p:cNvSpPr>
          <p:nvPr>
            <p:ph type="dt" sz="half" idx="10"/>
          </p:nvPr>
        </p:nvSpPr>
        <p:spPr/>
        <p:txBody>
          <a:bodyPr/>
          <a:lstStyle/>
          <a:p>
            <a:endParaRPr kumimoji="1" lang="zh-CN" altLang="en-US"/>
          </a:p>
        </p:txBody>
      </p:sp>
      <p:sp>
        <p:nvSpPr>
          <p:cNvPr id="5" name="页脚占位符 4"/>
          <p:cNvSpPr>
            <a:spLocks noGrp="1"/>
          </p:cNvSpPr>
          <p:nvPr>
            <p:ph type="ftr" sz="quarter" idx="11"/>
          </p:nvPr>
        </p:nvSpPr>
        <p:spPr/>
        <p:txBody>
          <a:bodyPr/>
          <a:lstStyle/>
          <a:p>
            <a:endParaRPr kumimoji="1" lang="zh-CN" altLang="en-US"/>
          </a:p>
        </p:txBody>
      </p:sp>
      <p:sp>
        <p:nvSpPr>
          <p:cNvPr id="6" name="灯片编号占位符 5"/>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内容占位符 2"/>
          <p:cNvSpPr>
            <a:spLocks noGrp="1"/>
          </p:cNvSpPr>
          <p:nvPr>
            <p:ph sz="half" idx="1"/>
          </p:nvPr>
        </p:nvSpPr>
        <p:spPr>
          <a:xfrm>
            <a:off x="838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内容占位符 3"/>
          <p:cNvSpPr>
            <a:spLocks noGrp="1"/>
          </p:cNvSpPr>
          <p:nvPr>
            <p:ph sz="half" idx="2"/>
          </p:nvPr>
        </p:nvSpPr>
        <p:spPr>
          <a:xfrm>
            <a:off x="6172200" y="1825625"/>
            <a:ext cx="5181600" cy="435133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kumimoji="1" lang="en-US" altLang="zh-CN"/>
              <a:t>Click to edit Master title style</a:t>
            </a:r>
            <a:endParaRPr kumimoji="1"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4" name="内容占位符 3"/>
          <p:cNvSpPr>
            <a:spLocks noGrp="1"/>
          </p:cNvSpPr>
          <p:nvPr>
            <p:ph sz="half" idx="2"/>
          </p:nvPr>
        </p:nvSpPr>
        <p:spPr>
          <a:xfrm>
            <a:off x="839788" y="2505075"/>
            <a:ext cx="5157787"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en-US" altLang="zh-CN"/>
              <a:t>Click to edit Master text styles</a:t>
            </a:r>
          </a:p>
        </p:txBody>
      </p:sp>
      <p:sp>
        <p:nvSpPr>
          <p:cNvPr id="6" name="内容占位符 5"/>
          <p:cNvSpPr>
            <a:spLocks noGrp="1"/>
          </p:cNvSpPr>
          <p:nvPr>
            <p:ph sz="quarter" idx="4"/>
          </p:nvPr>
        </p:nvSpPr>
        <p:spPr>
          <a:xfrm>
            <a:off x="6172200" y="2505075"/>
            <a:ext cx="5183188" cy="3684588"/>
          </a:xfrm>
        </p:spPr>
        <p:txBody>
          <a:body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7" name="日期占位符 6"/>
          <p:cNvSpPr>
            <a:spLocks noGrp="1"/>
          </p:cNvSpPr>
          <p:nvPr>
            <p:ph type="dt" sz="half" idx="10"/>
          </p:nvPr>
        </p:nvSpPr>
        <p:spPr/>
        <p:txBody>
          <a:bodyPr/>
          <a:lstStyle/>
          <a:p>
            <a:endParaRPr kumimoji="1" lang="zh-CN" altLang="en-US"/>
          </a:p>
        </p:txBody>
      </p:sp>
      <p:sp>
        <p:nvSpPr>
          <p:cNvPr id="8" name="页脚占位符 7"/>
          <p:cNvSpPr>
            <a:spLocks noGrp="1"/>
          </p:cNvSpPr>
          <p:nvPr>
            <p:ph type="ftr" sz="quarter" idx="11"/>
          </p:nvPr>
        </p:nvSpPr>
        <p:spPr/>
        <p:txBody>
          <a:bodyPr/>
          <a:lstStyle/>
          <a:p>
            <a:endParaRPr kumimoji="1" lang="zh-CN" altLang="en-US"/>
          </a:p>
        </p:txBody>
      </p:sp>
      <p:sp>
        <p:nvSpPr>
          <p:cNvPr id="9" name="灯片编号占位符 8"/>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en-US" altLang="zh-CN"/>
              <a:t>Click to edit Master title style</a:t>
            </a:r>
            <a:endParaRPr kumimoji="1" lang="zh-CN" altLang="en-US"/>
          </a:p>
        </p:txBody>
      </p:sp>
      <p:sp>
        <p:nvSpPr>
          <p:cNvPr id="3" name="日期占位符 2"/>
          <p:cNvSpPr>
            <a:spLocks noGrp="1"/>
          </p:cNvSpPr>
          <p:nvPr>
            <p:ph type="dt" sz="half" idx="10"/>
          </p:nvPr>
        </p:nvSpPr>
        <p:spPr/>
        <p:txBody>
          <a:bodyPr/>
          <a:lstStyle/>
          <a:p>
            <a:endParaRPr kumimoji="1" lang="zh-CN" altLang="en-US"/>
          </a:p>
        </p:txBody>
      </p:sp>
      <p:sp>
        <p:nvSpPr>
          <p:cNvPr id="4" name="页脚占位符 3"/>
          <p:cNvSpPr>
            <a:spLocks noGrp="1"/>
          </p:cNvSpPr>
          <p:nvPr>
            <p:ph type="ftr" sz="quarter" idx="11"/>
          </p:nvPr>
        </p:nvSpPr>
        <p:spPr/>
        <p:txBody>
          <a:bodyPr/>
          <a:lstStyle/>
          <a:p>
            <a:endParaRPr kumimoji="1" lang="zh-CN" altLang="en-US"/>
          </a:p>
        </p:txBody>
      </p:sp>
      <p:sp>
        <p:nvSpPr>
          <p:cNvPr id="5" name="灯片编号占位符 4"/>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endParaRPr kumimoji="1" lang="zh-CN" altLang="en-US"/>
          </a:p>
        </p:txBody>
      </p:sp>
      <p:sp>
        <p:nvSpPr>
          <p:cNvPr id="3" name="页脚占位符 2"/>
          <p:cNvSpPr>
            <a:spLocks noGrp="1"/>
          </p:cNvSpPr>
          <p:nvPr>
            <p:ph type="ftr" sz="quarter" idx="11"/>
          </p:nvPr>
        </p:nvSpPr>
        <p:spPr/>
        <p:txBody>
          <a:bodyPr/>
          <a:lstStyle/>
          <a:p>
            <a:endParaRPr kumimoji="1" lang="zh-CN" altLang="en-US"/>
          </a:p>
        </p:txBody>
      </p:sp>
      <p:sp>
        <p:nvSpPr>
          <p:cNvPr id="4" name="灯片编号占位符 3"/>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kumimoji="1" lang="en-US" altLang="zh-CN" dirty="0"/>
              <a:t>Click to edit Master title style</a:t>
            </a:r>
            <a:endParaRPr kumimoji="1" lang="zh-CN" altLang="en-US" dirty="0"/>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en-US" altLang="zh-CN"/>
              <a:t>Click to edit Master text styles</a:t>
            </a:r>
          </a:p>
          <a:p>
            <a:pPr lvl="1"/>
            <a:r>
              <a:rPr kumimoji="1" lang="en-US" altLang="zh-CN"/>
              <a:t>Second level</a:t>
            </a:r>
          </a:p>
          <a:p>
            <a:pPr lvl="2"/>
            <a:r>
              <a:rPr kumimoji="1" lang="en-US" altLang="zh-CN"/>
              <a:t>Third level</a:t>
            </a:r>
          </a:p>
          <a:p>
            <a:pPr lvl="3"/>
            <a:r>
              <a:rPr kumimoji="1" lang="en-US" altLang="zh-CN"/>
              <a:t>Fourth level</a:t>
            </a:r>
          </a:p>
          <a:p>
            <a:pPr lvl="4"/>
            <a:r>
              <a:rPr kumimoji="1" lang="en-US" altLang="zh-CN"/>
              <a:t>Fifth level</a:t>
            </a:r>
            <a:endParaRPr kumimoji="1"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en-US" altLang="zh-CN" dirty="0"/>
              <a:t>Click to edit Master text styles</a:t>
            </a:r>
          </a:p>
        </p:txBody>
      </p:sp>
      <p:sp>
        <p:nvSpPr>
          <p:cNvPr id="5" name="日期占位符 4"/>
          <p:cNvSpPr>
            <a:spLocks noGrp="1"/>
          </p:cNvSpPr>
          <p:nvPr>
            <p:ph type="dt" sz="half" idx="10"/>
          </p:nvPr>
        </p:nvSpPr>
        <p:spPr/>
        <p:txBody>
          <a:bodyPr/>
          <a:lstStyle/>
          <a:p>
            <a:endParaRPr kumimoji="1" lang="zh-CN" altLang="en-US"/>
          </a:p>
        </p:txBody>
      </p:sp>
      <p:sp>
        <p:nvSpPr>
          <p:cNvPr id="6" name="页脚占位符 5"/>
          <p:cNvSpPr>
            <a:spLocks noGrp="1"/>
          </p:cNvSpPr>
          <p:nvPr>
            <p:ph type="ftr" sz="quarter" idx="11"/>
          </p:nvPr>
        </p:nvSpPr>
        <p:spPr/>
        <p:txBody>
          <a:bodyPr/>
          <a:lstStyle/>
          <a:p>
            <a:endParaRPr kumimoji="1" lang="zh-CN" altLang="en-US"/>
          </a:p>
        </p:txBody>
      </p:sp>
      <p:sp>
        <p:nvSpPr>
          <p:cNvPr id="7" name="灯片编号占位符 6"/>
          <p:cNvSpPr>
            <a:spLocks noGrp="1"/>
          </p:cNvSpPr>
          <p:nvPr>
            <p:ph type="sldNum" sz="quarter" idx="12"/>
          </p:nvPr>
        </p:nvSpPr>
        <p:spPr/>
        <p:txBody>
          <a:bodyPr/>
          <a:lstStyle/>
          <a:p>
            <a:fld id="{392CBAA0-59E6-204E-8F03-85E5040D48B8}" type="slidenum">
              <a:rPr kumimoji="1" lang="zh-CN" altLang="en-US" smtClean="0"/>
              <a:t>‹#›</a:t>
            </a:fld>
            <a:endParaRPr kumimoji="1"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zh-CN" altLang="en-US"/>
              <a:t>单击此处编辑母版标题样式</a:t>
            </a:r>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zh-CN" altLang="en-US"/>
              <a:t>单击此处编辑母版文本样式</a:t>
            </a:r>
          </a:p>
          <a:p>
            <a:pPr lvl="1"/>
            <a:r>
              <a:rPr kumimoji="1" lang="zh-CN" altLang="en-US"/>
              <a:t>二级</a:t>
            </a:r>
          </a:p>
          <a:p>
            <a:pPr lvl="2"/>
            <a:r>
              <a:rPr kumimoji="1" lang="zh-CN" altLang="en-US"/>
              <a:t>三级</a:t>
            </a:r>
          </a:p>
          <a:p>
            <a:pPr lvl="3"/>
            <a:r>
              <a:rPr kumimoji="1" lang="zh-CN" altLang="en-US"/>
              <a:t>四级</a:t>
            </a:r>
          </a:p>
          <a:p>
            <a:pPr lvl="4"/>
            <a:r>
              <a:rPr kumimoji="1" lang="zh-CN" altLang="en-US"/>
              <a:t>五级</a:t>
            </a:r>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kumimoji="1"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92CBAA0-59E6-204E-8F03-85E5040D48B8}" type="slidenum">
              <a:rPr kumimoji="1" lang="zh-CN" altLang="en-US" smtClean="0"/>
              <a:t>‹#›</a:t>
            </a:fld>
            <a:endParaRPr kumimoji="1" lang="zh-CN" altLang="en-US" dirty="0"/>
          </a:p>
        </p:txBody>
      </p:sp>
    </p:spTree>
  </p:cSld>
  <p:clrMap bg1="lt1" tx1="dk1" bg2="lt2" tx2="dk2" accent1="accent1" accent2="accent2" accent3="accent3" accent4="accent4" accent5="accent5" accent6="accent6" hlink="hlink" folHlink="folHlink"/>
  <p:sldLayoutIdLst>
    <p:sldLayoutId id="2147483649" r:id="rId1"/>
    <p:sldLayoutId id="2147483661"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Layout" Target="../slideLayouts/slideLayout13.xml"/><Relationship Id="rId2" Type="http://schemas.openxmlformats.org/officeDocument/2006/relationships/tags" Target="../tags/tag8.xml"/><Relationship Id="rId1" Type="http://schemas.openxmlformats.org/officeDocument/2006/relationships/tags" Target="../tags/tag7.xml"/><Relationship Id="rId5" Type="http://schemas.openxmlformats.org/officeDocument/2006/relationships/image" Target="../media/image1.png"/><Relationship Id="rId4"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8" Type="http://schemas.openxmlformats.org/officeDocument/2006/relationships/oleObject" Target="../embeddings/oleObject19.bin"/><Relationship Id="rId3" Type="http://schemas.openxmlformats.org/officeDocument/2006/relationships/image" Target="../media/image17.emf"/><Relationship Id="rId7" Type="http://schemas.openxmlformats.org/officeDocument/2006/relationships/image" Target="../media/image19.emf"/><Relationship Id="rId2" Type="http://schemas.openxmlformats.org/officeDocument/2006/relationships/oleObject" Target="../embeddings/oleObject16.bin"/><Relationship Id="rId1" Type="http://schemas.openxmlformats.org/officeDocument/2006/relationships/slideLayout" Target="../slideLayouts/slideLayout2.xml"/><Relationship Id="rId6" Type="http://schemas.openxmlformats.org/officeDocument/2006/relationships/oleObject" Target="../embeddings/oleObject18.bin"/><Relationship Id="rId5" Type="http://schemas.openxmlformats.org/officeDocument/2006/relationships/image" Target="../media/image18.emf"/><Relationship Id="rId4" Type="http://schemas.openxmlformats.org/officeDocument/2006/relationships/oleObject" Target="../embeddings/oleObject17.bin"/><Relationship Id="rId9" Type="http://schemas.openxmlformats.org/officeDocument/2006/relationships/image" Target="../media/image20.emf"/></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oleObject" Target="../embeddings/oleObject20.bin"/><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audio" Target="../media/audio1.wav"/><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oleObject" Target="../embeddings/oleObject21.bin"/><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9.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oleObject" Target="../embeddings/oleObject25.bin"/><Relationship Id="rId3" Type="http://schemas.openxmlformats.org/officeDocument/2006/relationships/image" Target="../media/image24.emf"/><Relationship Id="rId7" Type="http://schemas.openxmlformats.org/officeDocument/2006/relationships/image" Target="../media/image26.emf"/><Relationship Id="rId2" Type="http://schemas.openxmlformats.org/officeDocument/2006/relationships/oleObject" Target="../embeddings/oleObject22.bin"/><Relationship Id="rId1" Type="http://schemas.openxmlformats.org/officeDocument/2006/relationships/slideLayout" Target="../slideLayouts/slideLayout2.xml"/><Relationship Id="rId6" Type="http://schemas.openxmlformats.org/officeDocument/2006/relationships/oleObject" Target="../embeddings/oleObject24.bin"/><Relationship Id="rId5" Type="http://schemas.openxmlformats.org/officeDocument/2006/relationships/image" Target="../media/image25.emf"/><Relationship Id="rId4" Type="http://schemas.openxmlformats.org/officeDocument/2006/relationships/oleObject" Target="../embeddings/oleObject23.bin"/><Relationship Id="rId9" Type="http://schemas.openxmlformats.org/officeDocument/2006/relationships/image" Target="../media/image27.emf"/></Relationships>
</file>

<file path=ppt/slides/_rels/slide3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8" Type="http://schemas.openxmlformats.org/officeDocument/2006/relationships/oleObject" Target="../embeddings/oleObject29.bin"/><Relationship Id="rId13" Type="http://schemas.openxmlformats.org/officeDocument/2006/relationships/image" Target="../media/image33.emf"/><Relationship Id="rId3" Type="http://schemas.openxmlformats.org/officeDocument/2006/relationships/image" Target="../media/image28.emf"/><Relationship Id="rId7" Type="http://schemas.openxmlformats.org/officeDocument/2006/relationships/image" Target="../media/image30.emf"/><Relationship Id="rId12" Type="http://schemas.openxmlformats.org/officeDocument/2006/relationships/oleObject" Target="../embeddings/oleObject31.bin"/><Relationship Id="rId2" Type="http://schemas.openxmlformats.org/officeDocument/2006/relationships/oleObject" Target="../embeddings/oleObject26.bin"/><Relationship Id="rId1" Type="http://schemas.openxmlformats.org/officeDocument/2006/relationships/slideLayout" Target="../slideLayouts/slideLayout2.xml"/><Relationship Id="rId6" Type="http://schemas.openxmlformats.org/officeDocument/2006/relationships/oleObject" Target="../embeddings/oleObject28.bin"/><Relationship Id="rId11" Type="http://schemas.openxmlformats.org/officeDocument/2006/relationships/image" Target="../media/image32.emf"/><Relationship Id="rId5" Type="http://schemas.openxmlformats.org/officeDocument/2006/relationships/image" Target="../media/image29.emf"/><Relationship Id="rId15" Type="http://schemas.openxmlformats.org/officeDocument/2006/relationships/image" Target="../media/image34.emf"/><Relationship Id="rId10" Type="http://schemas.openxmlformats.org/officeDocument/2006/relationships/oleObject" Target="../embeddings/oleObject30.bin"/><Relationship Id="rId4" Type="http://schemas.openxmlformats.org/officeDocument/2006/relationships/oleObject" Target="../embeddings/oleObject27.bin"/><Relationship Id="rId9" Type="http://schemas.openxmlformats.org/officeDocument/2006/relationships/image" Target="../media/image31.emf"/><Relationship Id="rId14" Type="http://schemas.openxmlformats.org/officeDocument/2006/relationships/oleObject" Target="../embeddings/oleObject32.bin"/></Relationships>
</file>

<file path=ppt/slides/_rels/slide38.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35.emf"/><Relationship Id="rId2" Type="http://schemas.openxmlformats.org/officeDocument/2006/relationships/oleObject" Target="../embeddings/oleObject33.bin"/><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emf"/><Relationship Id="rId2" Type="http://schemas.openxmlformats.org/officeDocument/2006/relationships/oleObject" Target="../embeddings/oleObject1.bin"/><Relationship Id="rId1" Type="http://schemas.openxmlformats.org/officeDocument/2006/relationships/slideLayout" Target="../slideLayouts/slideLayout2.xml"/><Relationship Id="rId5" Type="http://schemas.openxmlformats.org/officeDocument/2006/relationships/image" Target="../media/image3.emf"/><Relationship Id="rId4" Type="http://schemas.openxmlformats.org/officeDocument/2006/relationships/oleObject" Target="../embeddings/oleObject2.bin"/></Relationships>
</file>

<file path=ppt/slides/_rels/slide6.xml.rels><?xml version="1.0" encoding="UTF-8" standalone="yes"?>
<Relationships xmlns="http://schemas.openxmlformats.org/package/2006/relationships"><Relationship Id="rId3" Type="http://schemas.openxmlformats.org/officeDocument/2006/relationships/image" Target="../media/image4.emf"/><Relationship Id="rId7" Type="http://schemas.openxmlformats.org/officeDocument/2006/relationships/image" Target="../media/image6.emf"/><Relationship Id="rId2" Type="http://schemas.openxmlformats.org/officeDocument/2006/relationships/oleObject" Target="../embeddings/oleObject3.bin"/><Relationship Id="rId1" Type="http://schemas.openxmlformats.org/officeDocument/2006/relationships/slideLayout" Target="../slideLayouts/slideLayout2.xml"/><Relationship Id="rId6" Type="http://schemas.openxmlformats.org/officeDocument/2006/relationships/oleObject" Target="../embeddings/oleObject5.bin"/><Relationship Id="rId5" Type="http://schemas.openxmlformats.org/officeDocument/2006/relationships/image" Target="../media/image5.emf"/><Relationship Id="rId4" Type="http://schemas.openxmlformats.org/officeDocument/2006/relationships/oleObject" Target="../embeddings/oleObject4.bin"/></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9.emf"/><Relationship Id="rId2" Type="http://schemas.openxmlformats.org/officeDocument/2006/relationships/oleObject" Target="../embeddings/oleObject6.bin"/><Relationship Id="rId1" Type="http://schemas.openxmlformats.org/officeDocument/2006/relationships/slideLayout" Target="../slideLayouts/slideLayout2.xml"/><Relationship Id="rId6" Type="http://schemas.openxmlformats.org/officeDocument/2006/relationships/oleObject" Target="../embeddings/oleObject8.bin"/><Relationship Id="rId5" Type="http://schemas.openxmlformats.org/officeDocument/2006/relationships/image" Target="../media/image8.emf"/><Relationship Id="rId4" Type="http://schemas.openxmlformats.org/officeDocument/2006/relationships/oleObject" Target="../embeddings/oleObject7.bin"/></Relationships>
</file>

<file path=ppt/slides/_rels/slide8.xml.rels><?xml version="1.0" encoding="UTF-8" standalone="yes"?>
<Relationships xmlns="http://schemas.openxmlformats.org/package/2006/relationships"><Relationship Id="rId8" Type="http://schemas.openxmlformats.org/officeDocument/2006/relationships/oleObject" Target="../embeddings/oleObject12.bin"/><Relationship Id="rId3" Type="http://schemas.openxmlformats.org/officeDocument/2006/relationships/image" Target="../media/image10.emf"/><Relationship Id="rId7" Type="http://schemas.openxmlformats.org/officeDocument/2006/relationships/image" Target="../media/image12.emf"/><Relationship Id="rId2" Type="http://schemas.openxmlformats.org/officeDocument/2006/relationships/oleObject" Target="../embeddings/oleObject9.bin"/><Relationship Id="rId1" Type="http://schemas.openxmlformats.org/officeDocument/2006/relationships/slideLayout" Target="../slideLayouts/slideLayout2.xml"/><Relationship Id="rId6" Type="http://schemas.openxmlformats.org/officeDocument/2006/relationships/oleObject" Target="../embeddings/oleObject11.bin"/><Relationship Id="rId5" Type="http://schemas.openxmlformats.org/officeDocument/2006/relationships/image" Target="../media/image11.emf"/><Relationship Id="rId4" Type="http://schemas.openxmlformats.org/officeDocument/2006/relationships/oleObject" Target="../embeddings/oleObject10.bin"/><Relationship Id="rId9" Type="http://schemas.openxmlformats.org/officeDocument/2006/relationships/image" Target="../media/image13.emf"/></Relationships>
</file>

<file path=ppt/slides/_rels/slide9.xml.rels><?xml version="1.0" encoding="UTF-8" standalone="yes"?>
<Relationships xmlns="http://schemas.openxmlformats.org/package/2006/relationships"><Relationship Id="rId3" Type="http://schemas.openxmlformats.org/officeDocument/2006/relationships/image" Target="../media/image14.emf"/><Relationship Id="rId7" Type="http://schemas.openxmlformats.org/officeDocument/2006/relationships/image" Target="../media/image16.emf"/><Relationship Id="rId2" Type="http://schemas.openxmlformats.org/officeDocument/2006/relationships/oleObject" Target="../embeddings/oleObject13.bin"/><Relationship Id="rId1" Type="http://schemas.openxmlformats.org/officeDocument/2006/relationships/slideLayout" Target="../slideLayouts/slideLayout2.xml"/><Relationship Id="rId6" Type="http://schemas.openxmlformats.org/officeDocument/2006/relationships/oleObject" Target="../embeddings/oleObject15.bin"/><Relationship Id="rId5" Type="http://schemas.openxmlformats.org/officeDocument/2006/relationships/image" Target="../media/image15.emf"/><Relationship Id="rId4" Type="http://schemas.openxmlformats.org/officeDocument/2006/relationships/oleObject" Target="../embeddings/oleObject14.bin"/></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9" name="直接连接符 11">
            <a:extLst>
              <a:ext uri="{FF2B5EF4-FFF2-40B4-BE49-F238E27FC236}">
                <a16:creationId xmlns:a16="http://schemas.microsoft.com/office/drawing/2014/main" id="{3742FFED-1D2E-3311-78B2-60ADC2C1F452}"/>
              </a:ext>
            </a:extLst>
          </p:cNvPr>
          <p:cNvCxnSpPr/>
          <p:nvPr>
            <p:custDataLst>
              <p:tags r:id="rId2"/>
            </p:custDataLst>
          </p:nvPr>
        </p:nvCxnSpPr>
        <p:spPr>
          <a:xfrm>
            <a:off x="2948305" y="5064772"/>
            <a:ext cx="6320790" cy="0"/>
          </a:xfrm>
          <a:prstGeom prst="line">
            <a:avLst/>
          </a:prstGeom>
          <a:ln w="25400">
            <a:solidFill>
              <a:srgbClr val="6E8063"/>
            </a:solidFill>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14F716A9-9C45-109A-F3E6-3282AD70735C}"/>
              </a:ext>
            </a:extLst>
          </p:cNvPr>
          <p:cNvSpPr txBox="1"/>
          <p:nvPr/>
        </p:nvSpPr>
        <p:spPr>
          <a:xfrm>
            <a:off x="-7937" y="1276492"/>
            <a:ext cx="12192000" cy="2011513"/>
          </a:xfrm>
          <a:prstGeom prst="rect">
            <a:avLst/>
          </a:prstGeom>
          <a:noFill/>
        </p:spPr>
        <p:txBody>
          <a:bodyPr wrap="square" rtlCol="0">
            <a:spAutoFit/>
          </a:bodyPr>
          <a:lstStyle/>
          <a:p>
            <a:pPr algn="ctr">
              <a:lnSpc>
                <a:spcPct val="150000"/>
              </a:lnSpc>
            </a:pP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zh-CN" altLang="en-US" sz="4000" dirty="0">
                <a:latin typeface="SimHei" panose="02010609060101010101" pitchFamily="49" charset="-122"/>
                <a:ea typeface="SimHei" panose="02010609060101010101" pitchFamily="49" charset="-122"/>
                <a:cs typeface="Arial" panose="020B0604020202020204" pitchFamily="34" charset="0"/>
              </a:rPr>
              <a:t>数字电路与微机系统</a:t>
            </a:r>
            <a:r>
              <a:rPr kumimoji="1" lang="en-US" altLang="zh-CN" sz="4000" dirty="0">
                <a:latin typeface="SimHei" panose="02010609060101010101" pitchFamily="49" charset="-122"/>
                <a:ea typeface="SimHei" panose="02010609060101010101" pitchFamily="49" charset="-122"/>
                <a:cs typeface="Arial" panose="020B0604020202020204" pitchFamily="34" charset="0"/>
              </a:rPr>
              <a:t>》--</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数字电路</a:t>
            </a:r>
            <a:r>
              <a:rPr kumimoji="1" lang="en-US" altLang="zh-CN" sz="4000" dirty="0">
                <a:latin typeface="SimHei" panose="02010609060101010101" pitchFamily="49" charset="-122"/>
                <a:ea typeface="SimHei" panose="02010609060101010101" pitchFamily="49" charset="-122"/>
              </a:rPr>
              <a:t>》</a:t>
            </a:r>
            <a:r>
              <a:rPr kumimoji="1" lang="zh-CN" altLang="en-US" sz="4000" dirty="0">
                <a:latin typeface="SimHei" panose="02010609060101010101" pitchFamily="49" charset="-122"/>
                <a:ea typeface="SimHei" panose="02010609060101010101" pitchFamily="49" charset="-122"/>
              </a:rPr>
              <a:t>部分</a:t>
            </a:r>
            <a:endParaRPr kumimoji="1" lang="en-US" altLang="zh-CN" sz="4000" dirty="0">
              <a:latin typeface="SimHei" panose="02010609060101010101" pitchFamily="49" charset="-122"/>
              <a:ea typeface="SimHei" panose="02010609060101010101" pitchFamily="49" charset="-122"/>
            </a:endParaRPr>
          </a:p>
          <a:p>
            <a:pPr algn="ctr">
              <a:lnSpc>
                <a:spcPct val="150000"/>
              </a:lnSpc>
              <a:spcBef>
                <a:spcPts val="1200"/>
              </a:spcBef>
            </a:pPr>
            <a:r>
              <a:rPr kumimoji="1" lang="zh-CN" altLang="en-US" sz="4000" b="1" dirty="0">
                <a:latin typeface="Songti SC" panose="02010600040101010101" pitchFamily="2" charset="-122"/>
                <a:ea typeface="Songti SC" panose="02010600040101010101" pitchFamily="2" charset="-122"/>
                <a:cs typeface="Arial" panose="020B0604020202020204" pitchFamily="34" charset="0"/>
              </a:rPr>
              <a:t>第八章 数模与模数转换电路</a:t>
            </a:r>
            <a:endParaRPr kumimoji="1" lang="en-US" altLang="zh-CN" sz="4000" b="1" dirty="0">
              <a:latin typeface="Songti SC" panose="02010600040101010101" pitchFamily="2" charset="-122"/>
              <a:ea typeface="Songti SC" panose="02010600040101010101" pitchFamily="2" charset="-122"/>
              <a:cs typeface="Arial" panose="020B0604020202020204" pitchFamily="34" charset="0"/>
            </a:endParaRPr>
          </a:p>
        </p:txBody>
      </p:sp>
      <p:grpSp>
        <p:nvGrpSpPr>
          <p:cNvPr id="13" name="组合 19">
            <a:extLst>
              <a:ext uri="{FF2B5EF4-FFF2-40B4-BE49-F238E27FC236}">
                <a16:creationId xmlns:a16="http://schemas.microsoft.com/office/drawing/2014/main" id="{994FBDED-6B72-0B02-53AA-368EDC24AAD9}"/>
              </a:ext>
            </a:extLst>
          </p:cNvPr>
          <p:cNvGrpSpPr/>
          <p:nvPr/>
        </p:nvGrpSpPr>
        <p:grpSpPr>
          <a:xfrm>
            <a:off x="0" y="5576887"/>
            <a:ext cx="12192000" cy="1281113"/>
            <a:chOff x="-6350" y="3575050"/>
            <a:chExt cx="12192000" cy="1281113"/>
          </a:xfrm>
          <a:gradFill>
            <a:gsLst>
              <a:gs pos="0">
                <a:srgbClr val="3C592D">
                  <a:alpha val="0"/>
                </a:srgbClr>
              </a:gs>
              <a:gs pos="100000">
                <a:srgbClr val="2E4523"/>
              </a:gs>
            </a:gsLst>
            <a:lin ang="5400000" scaled="0"/>
          </a:gradFill>
        </p:grpSpPr>
        <p:grpSp>
          <p:nvGrpSpPr>
            <p:cNvPr id="14" name="Group 205">
              <a:extLst>
                <a:ext uri="{FF2B5EF4-FFF2-40B4-BE49-F238E27FC236}">
                  <a16:creationId xmlns:a16="http://schemas.microsoft.com/office/drawing/2014/main" id="{EF9390E2-105C-860C-B638-4F3B92301CD6}"/>
                </a:ext>
              </a:extLst>
            </p:cNvPr>
            <p:cNvGrpSpPr>
              <a:grpSpLocks/>
            </p:cNvGrpSpPr>
            <p:nvPr userDrawn="1"/>
          </p:nvGrpSpPr>
          <p:grpSpPr bwMode="auto">
            <a:xfrm>
              <a:off x="4810125" y="4400550"/>
              <a:ext cx="4105275" cy="433388"/>
              <a:chOff x="3030" y="2772"/>
              <a:chExt cx="2586" cy="273"/>
            </a:xfrm>
            <a:grpFill/>
          </p:grpSpPr>
          <p:sp>
            <p:nvSpPr>
              <p:cNvPr id="118" name="Line 5">
                <a:extLst>
                  <a:ext uri="{FF2B5EF4-FFF2-40B4-BE49-F238E27FC236}">
                    <a16:creationId xmlns:a16="http://schemas.microsoft.com/office/drawing/2014/main" id="{9724B648-A307-2FBA-F065-29059C2EB3CD}"/>
                  </a:ext>
                </a:extLst>
              </p:cNvPr>
              <p:cNvSpPr>
                <a:spLocks noChangeShapeType="1"/>
              </p:cNvSpPr>
              <p:nvPr userDrawn="1"/>
            </p:nvSpPr>
            <p:spPr bwMode="auto">
              <a:xfrm>
                <a:off x="5616" y="2860"/>
                <a:ext cx="0" cy="0"/>
              </a:xfrm>
              <a:prstGeom prst="line">
                <a:avLst/>
              </a:prstGeom>
              <a:grpFill/>
              <a:ln w="12700" cap="rnd">
                <a:solidFill>
                  <a:srgbClr val="BF9C50"/>
                </a:solidFill>
                <a:prstDash val="solid"/>
                <a:round/>
                <a:headEnd/>
                <a:tailEnd/>
              </a:ln>
            </p:spPr>
            <p:txBody>
              <a:bodyPr vert="horz" wrap="square" lIns="91440" tIns="45720" rIns="91440" bIns="45720" numCol="1" anchor="t" anchorCtr="0" compatLnSpc="1">
                <a:prstTxWarp prst="textNoShape">
                  <a:avLst/>
                </a:prstTxWarp>
              </a:bodyPr>
              <a:lstStyle/>
              <a:p>
                <a:endParaRPr lang="zh-CN" altLang="en-US"/>
              </a:p>
            </p:txBody>
          </p:sp>
          <p:sp>
            <p:nvSpPr>
              <p:cNvPr id="119" name="Freeform 6">
                <a:extLst>
                  <a:ext uri="{FF2B5EF4-FFF2-40B4-BE49-F238E27FC236}">
                    <a16:creationId xmlns:a16="http://schemas.microsoft.com/office/drawing/2014/main" id="{C457F0D5-8EAF-DE5B-7420-EC0AB45724DD}"/>
                  </a:ext>
                </a:extLst>
              </p:cNvPr>
              <p:cNvSpPr>
                <a:spLocks/>
              </p:cNvSpPr>
              <p:nvPr userDrawn="1"/>
            </p:nvSpPr>
            <p:spPr bwMode="auto">
              <a:xfrm>
                <a:off x="3657" y="2794"/>
                <a:ext cx="39" cy="9"/>
              </a:xfrm>
              <a:custGeom>
                <a:avLst/>
                <a:gdLst>
                  <a:gd name="T0" fmla="*/ 8 w 9"/>
                  <a:gd name="T1" fmla="*/ 2 h 2"/>
                  <a:gd name="T2" fmla="*/ 1 w 9"/>
                  <a:gd name="T3" fmla="*/ 2 h 2"/>
                  <a:gd name="T4" fmla="*/ 0 w 9"/>
                  <a:gd name="T5" fmla="*/ 1 h 2"/>
                  <a:gd name="T6" fmla="*/ 1 w 9"/>
                  <a:gd name="T7" fmla="*/ 0 h 2"/>
                  <a:gd name="T8" fmla="*/ 8 w 9"/>
                  <a:gd name="T9" fmla="*/ 0 h 2"/>
                  <a:gd name="T10" fmla="*/ 9 w 9"/>
                  <a:gd name="T11" fmla="*/ 1 h 2"/>
                  <a:gd name="T12" fmla="*/ 8 w 9"/>
                  <a:gd name="T13" fmla="*/ 2 h 2"/>
                </a:gdLst>
                <a:ahLst/>
                <a:cxnLst>
                  <a:cxn ang="0">
                    <a:pos x="T0" y="T1"/>
                  </a:cxn>
                  <a:cxn ang="0">
                    <a:pos x="T2" y="T3"/>
                  </a:cxn>
                  <a:cxn ang="0">
                    <a:pos x="T4" y="T5"/>
                  </a:cxn>
                  <a:cxn ang="0">
                    <a:pos x="T6" y="T7"/>
                  </a:cxn>
                  <a:cxn ang="0">
                    <a:pos x="T8" y="T9"/>
                  </a:cxn>
                  <a:cxn ang="0">
                    <a:pos x="T10" y="T11"/>
                  </a:cxn>
                  <a:cxn ang="0">
                    <a:pos x="T12" y="T13"/>
                  </a:cxn>
                </a:cxnLst>
                <a:rect l="0" t="0" r="r" b="b"/>
                <a:pathLst>
                  <a:path w="9" h="2">
                    <a:moveTo>
                      <a:pt x="8" y="2"/>
                    </a:moveTo>
                    <a:cubicBezTo>
                      <a:pt x="1" y="2"/>
                      <a:pt x="1" y="2"/>
                      <a:pt x="1" y="2"/>
                    </a:cubicBezTo>
                    <a:cubicBezTo>
                      <a:pt x="0" y="2"/>
                      <a:pt x="0" y="1"/>
                      <a:pt x="0" y="1"/>
                    </a:cubicBezTo>
                    <a:cubicBezTo>
                      <a:pt x="0" y="0"/>
                      <a:pt x="0" y="0"/>
                      <a:pt x="1" y="0"/>
                    </a:cubicBezTo>
                    <a:cubicBezTo>
                      <a:pt x="8" y="0"/>
                      <a:pt x="8" y="0"/>
                      <a:pt x="8" y="0"/>
                    </a:cubicBezTo>
                    <a:cubicBezTo>
                      <a:pt x="8" y="0"/>
                      <a:pt x="9" y="0"/>
                      <a:pt x="9" y="1"/>
                    </a:cubicBezTo>
                    <a:cubicBezTo>
                      <a:pt x="9" y="1"/>
                      <a:pt x="8" y="2"/>
                      <a:pt x="8"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0" name="Freeform 7">
                <a:extLst>
                  <a:ext uri="{FF2B5EF4-FFF2-40B4-BE49-F238E27FC236}">
                    <a16:creationId xmlns:a16="http://schemas.microsoft.com/office/drawing/2014/main" id="{91956E0D-40AD-35CD-E265-6C744D1CDF2E}"/>
                  </a:ext>
                </a:extLst>
              </p:cNvPr>
              <p:cNvSpPr>
                <a:spLocks/>
              </p:cNvSpPr>
              <p:nvPr userDrawn="1"/>
            </p:nvSpPr>
            <p:spPr bwMode="auto">
              <a:xfrm>
                <a:off x="303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1" name="Freeform 8">
                <a:extLst>
                  <a:ext uri="{FF2B5EF4-FFF2-40B4-BE49-F238E27FC236}">
                    <a16:creationId xmlns:a16="http://schemas.microsoft.com/office/drawing/2014/main" id="{C815D418-48B0-F540-F75C-FF7A4054C536}"/>
                  </a:ext>
                </a:extLst>
              </p:cNvPr>
              <p:cNvSpPr>
                <a:spLocks/>
              </p:cNvSpPr>
              <p:nvPr userDrawn="1"/>
            </p:nvSpPr>
            <p:spPr bwMode="auto">
              <a:xfrm>
                <a:off x="30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2" name="Freeform 9">
                <a:extLst>
                  <a:ext uri="{FF2B5EF4-FFF2-40B4-BE49-F238E27FC236}">
                    <a16:creationId xmlns:a16="http://schemas.microsoft.com/office/drawing/2014/main" id="{C636F1D5-93F3-924C-5CD9-E2DE20667814}"/>
                  </a:ext>
                </a:extLst>
              </p:cNvPr>
              <p:cNvSpPr>
                <a:spLocks/>
              </p:cNvSpPr>
              <p:nvPr userDrawn="1"/>
            </p:nvSpPr>
            <p:spPr bwMode="auto">
              <a:xfrm>
                <a:off x="30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3" name="Freeform 10">
                <a:extLst>
                  <a:ext uri="{FF2B5EF4-FFF2-40B4-BE49-F238E27FC236}">
                    <a16:creationId xmlns:a16="http://schemas.microsoft.com/office/drawing/2014/main" id="{02A3F4BC-3579-B6C2-65C0-6B0BA57E73D0}"/>
                  </a:ext>
                </a:extLst>
              </p:cNvPr>
              <p:cNvSpPr>
                <a:spLocks/>
              </p:cNvSpPr>
              <p:nvPr userDrawn="1"/>
            </p:nvSpPr>
            <p:spPr bwMode="auto">
              <a:xfrm>
                <a:off x="30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4" name="Freeform 11">
                <a:extLst>
                  <a:ext uri="{FF2B5EF4-FFF2-40B4-BE49-F238E27FC236}">
                    <a16:creationId xmlns:a16="http://schemas.microsoft.com/office/drawing/2014/main" id="{89154DD1-12E9-C9C7-CD70-1BA126DCCB94}"/>
                  </a:ext>
                </a:extLst>
              </p:cNvPr>
              <p:cNvSpPr>
                <a:spLocks/>
              </p:cNvSpPr>
              <p:nvPr userDrawn="1"/>
            </p:nvSpPr>
            <p:spPr bwMode="auto">
              <a:xfrm>
                <a:off x="30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5" name="Freeform 12">
                <a:extLst>
                  <a:ext uri="{FF2B5EF4-FFF2-40B4-BE49-F238E27FC236}">
                    <a16:creationId xmlns:a16="http://schemas.microsoft.com/office/drawing/2014/main" id="{0ED36166-D352-BBB4-0036-A795A96EB6CA}"/>
                  </a:ext>
                </a:extLst>
              </p:cNvPr>
              <p:cNvSpPr>
                <a:spLocks/>
              </p:cNvSpPr>
              <p:nvPr userDrawn="1"/>
            </p:nvSpPr>
            <p:spPr bwMode="auto">
              <a:xfrm>
                <a:off x="31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6" name="Freeform 13">
                <a:extLst>
                  <a:ext uri="{FF2B5EF4-FFF2-40B4-BE49-F238E27FC236}">
                    <a16:creationId xmlns:a16="http://schemas.microsoft.com/office/drawing/2014/main" id="{8510E319-2133-3B47-BEFE-A934AD68E24D}"/>
                  </a:ext>
                </a:extLst>
              </p:cNvPr>
              <p:cNvSpPr>
                <a:spLocks/>
              </p:cNvSpPr>
              <p:nvPr userDrawn="1"/>
            </p:nvSpPr>
            <p:spPr bwMode="auto">
              <a:xfrm>
                <a:off x="31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7" name="Freeform 14">
                <a:extLst>
                  <a:ext uri="{FF2B5EF4-FFF2-40B4-BE49-F238E27FC236}">
                    <a16:creationId xmlns:a16="http://schemas.microsoft.com/office/drawing/2014/main" id="{B52A45AA-B2FC-C33F-37D7-7BB0FDE99E0F}"/>
                  </a:ext>
                </a:extLst>
              </p:cNvPr>
              <p:cNvSpPr>
                <a:spLocks/>
              </p:cNvSpPr>
              <p:nvPr userDrawn="1"/>
            </p:nvSpPr>
            <p:spPr bwMode="auto">
              <a:xfrm>
                <a:off x="31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8" name="Freeform 15">
                <a:extLst>
                  <a:ext uri="{FF2B5EF4-FFF2-40B4-BE49-F238E27FC236}">
                    <a16:creationId xmlns:a16="http://schemas.microsoft.com/office/drawing/2014/main" id="{77866D5A-7729-2F72-156F-49708055A026}"/>
                  </a:ext>
                </a:extLst>
              </p:cNvPr>
              <p:cNvSpPr>
                <a:spLocks/>
              </p:cNvSpPr>
              <p:nvPr userDrawn="1"/>
            </p:nvSpPr>
            <p:spPr bwMode="auto">
              <a:xfrm>
                <a:off x="314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29" name="Freeform 16">
                <a:extLst>
                  <a:ext uri="{FF2B5EF4-FFF2-40B4-BE49-F238E27FC236}">
                    <a16:creationId xmlns:a16="http://schemas.microsoft.com/office/drawing/2014/main" id="{AA808B7D-6F6B-7A7C-ACF2-C373A1331580}"/>
                  </a:ext>
                </a:extLst>
              </p:cNvPr>
              <p:cNvSpPr>
                <a:spLocks/>
              </p:cNvSpPr>
              <p:nvPr userDrawn="1"/>
            </p:nvSpPr>
            <p:spPr bwMode="auto">
              <a:xfrm>
                <a:off x="315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0" name="Freeform 17">
                <a:extLst>
                  <a:ext uri="{FF2B5EF4-FFF2-40B4-BE49-F238E27FC236}">
                    <a16:creationId xmlns:a16="http://schemas.microsoft.com/office/drawing/2014/main" id="{89B80F4A-BF1D-A736-7D6A-DC372D223F86}"/>
                  </a:ext>
                </a:extLst>
              </p:cNvPr>
              <p:cNvSpPr>
                <a:spLocks/>
              </p:cNvSpPr>
              <p:nvPr userDrawn="1"/>
            </p:nvSpPr>
            <p:spPr bwMode="auto">
              <a:xfrm>
                <a:off x="31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1" name="Freeform 18">
                <a:extLst>
                  <a:ext uri="{FF2B5EF4-FFF2-40B4-BE49-F238E27FC236}">
                    <a16:creationId xmlns:a16="http://schemas.microsoft.com/office/drawing/2014/main" id="{7D341231-9A7B-2185-23AE-83970511BA18}"/>
                  </a:ext>
                </a:extLst>
              </p:cNvPr>
              <p:cNvSpPr>
                <a:spLocks/>
              </p:cNvSpPr>
              <p:nvPr userDrawn="1"/>
            </p:nvSpPr>
            <p:spPr bwMode="auto">
              <a:xfrm>
                <a:off x="31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2" name="Freeform 19">
                <a:extLst>
                  <a:ext uri="{FF2B5EF4-FFF2-40B4-BE49-F238E27FC236}">
                    <a16:creationId xmlns:a16="http://schemas.microsoft.com/office/drawing/2014/main" id="{3F0ABA77-C163-3194-488B-CEC5AD612AE0}"/>
                  </a:ext>
                </a:extLst>
              </p:cNvPr>
              <p:cNvSpPr>
                <a:spLocks/>
              </p:cNvSpPr>
              <p:nvPr userDrawn="1"/>
            </p:nvSpPr>
            <p:spPr bwMode="auto">
              <a:xfrm>
                <a:off x="31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3" name="Freeform 20">
                <a:extLst>
                  <a:ext uri="{FF2B5EF4-FFF2-40B4-BE49-F238E27FC236}">
                    <a16:creationId xmlns:a16="http://schemas.microsoft.com/office/drawing/2014/main" id="{7D33353A-AD56-7995-3AEE-B47A54ABCDEF}"/>
                  </a:ext>
                </a:extLst>
              </p:cNvPr>
              <p:cNvSpPr>
                <a:spLocks/>
              </p:cNvSpPr>
              <p:nvPr userDrawn="1"/>
            </p:nvSpPr>
            <p:spPr bwMode="auto">
              <a:xfrm>
                <a:off x="32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4" name="Freeform 21">
                <a:extLst>
                  <a:ext uri="{FF2B5EF4-FFF2-40B4-BE49-F238E27FC236}">
                    <a16:creationId xmlns:a16="http://schemas.microsoft.com/office/drawing/2014/main" id="{B7EACEDC-3707-F2F6-F564-AA866ED05F9B}"/>
                  </a:ext>
                </a:extLst>
              </p:cNvPr>
              <p:cNvSpPr>
                <a:spLocks/>
              </p:cNvSpPr>
              <p:nvPr userDrawn="1"/>
            </p:nvSpPr>
            <p:spPr bwMode="auto">
              <a:xfrm>
                <a:off x="32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5" name="Freeform 22">
                <a:extLst>
                  <a:ext uri="{FF2B5EF4-FFF2-40B4-BE49-F238E27FC236}">
                    <a16:creationId xmlns:a16="http://schemas.microsoft.com/office/drawing/2014/main" id="{7211CAB9-D066-38A0-31D6-8CB65DF87C44}"/>
                  </a:ext>
                </a:extLst>
              </p:cNvPr>
              <p:cNvSpPr>
                <a:spLocks/>
              </p:cNvSpPr>
              <p:nvPr userDrawn="1"/>
            </p:nvSpPr>
            <p:spPr bwMode="auto">
              <a:xfrm>
                <a:off x="32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6" name="Freeform 23">
                <a:extLst>
                  <a:ext uri="{FF2B5EF4-FFF2-40B4-BE49-F238E27FC236}">
                    <a16:creationId xmlns:a16="http://schemas.microsoft.com/office/drawing/2014/main" id="{3332F710-00DC-2B70-64FA-59173D66CEF7}"/>
                  </a:ext>
                </a:extLst>
              </p:cNvPr>
              <p:cNvSpPr>
                <a:spLocks/>
              </p:cNvSpPr>
              <p:nvPr userDrawn="1"/>
            </p:nvSpPr>
            <p:spPr bwMode="auto">
              <a:xfrm>
                <a:off x="325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7" name="Freeform 24">
                <a:extLst>
                  <a:ext uri="{FF2B5EF4-FFF2-40B4-BE49-F238E27FC236}">
                    <a16:creationId xmlns:a16="http://schemas.microsoft.com/office/drawing/2014/main" id="{B8BB0723-6E13-CC26-22E1-74E328375951}"/>
                  </a:ext>
                </a:extLst>
              </p:cNvPr>
              <p:cNvSpPr>
                <a:spLocks/>
              </p:cNvSpPr>
              <p:nvPr userDrawn="1"/>
            </p:nvSpPr>
            <p:spPr bwMode="auto">
              <a:xfrm>
                <a:off x="326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8" name="Freeform 25">
                <a:extLst>
                  <a:ext uri="{FF2B5EF4-FFF2-40B4-BE49-F238E27FC236}">
                    <a16:creationId xmlns:a16="http://schemas.microsoft.com/office/drawing/2014/main" id="{17FDD7AF-083B-5247-D2BE-FAAEA04EF4BB}"/>
                  </a:ext>
                </a:extLst>
              </p:cNvPr>
              <p:cNvSpPr>
                <a:spLocks/>
              </p:cNvSpPr>
              <p:nvPr userDrawn="1"/>
            </p:nvSpPr>
            <p:spPr bwMode="auto">
              <a:xfrm>
                <a:off x="327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39" name="Freeform 26">
                <a:extLst>
                  <a:ext uri="{FF2B5EF4-FFF2-40B4-BE49-F238E27FC236}">
                    <a16:creationId xmlns:a16="http://schemas.microsoft.com/office/drawing/2014/main" id="{A7B54349-5342-4B13-C6FF-19A04969F245}"/>
                  </a:ext>
                </a:extLst>
              </p:cNvPr>
              <p:cNvSpPr>
                <a:spLocks/>
              </p:cNvSpPr>
              <p:nvPr userDrawn="1"/>
            </p:nvSpPr>
            <p:spPr bwMode="auto">
              <a:xfrm>
                <a:off x="329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0" name="Freeform 27">
                <a:extLst>
                  <a:ext uri="{FF2B5EF4-FFF2-40B4-BE49-F238E27FC236}">
                    <a16:creationId xmlns:a16="http://schemas.microsoft.com/office/drawing/2014/main" id="{AEF8AE03-0D52-B11C-49D5-B97E6FEA2716}"/>
                  </a:ext>
                </a:extLst>
              </p:cNvPr>
              <p:cNvSpPr>
                <a:spLocks/>
              </p:cNvSpPr>
              <p:nvPr userDrawn="1"/>
            </p:nvSpPr>
            <p:spPr bwMode="auto">
              <a:xfrm>
                <a:off x="330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1" name="Freeform 28">
                <a:extLst>
                  <a:ext uri="{FF2B5EF4-FFF2-40B4-BE49-F238E27FC236}">
                    <a16:creationId xmlns:a16="http://schemas.microsoft.com/office/drawing/2014/main" id="{5437D064-619E-B7CA-05E3-9E6A4B838589}"/>
                  </a:ext>
                </a:extLst>
              </p:cNvPr>
              <p:cNvSpPr>
                <a:spLocks/>
              </p:cNvSpPr>
              <p:nvPr userDrawn="1"/>
            </p:nvSpPr>
            <p:spPr bwMode="auto">
              <a:xfrm>
                <a:off x="33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2" name="Freeform 29">
                <a:extLst>
                  <a:ext uri="{FF2B5EF4-FFF2-40B4-BE49-F238E27FC236}">
                    <a16:creationId xmlns:a16="http://schemas.microsoft.com/office/drawing/2014/main" id="{11181BC8-DF64-8616-0CDF-C477B311F4A3}"/>
                  </a:ext>
                </a:extLst>
              </p:cNvPr>
              <p:cNvSpPr>
                <a:spLocks/>
              </p:cNvSpPr>
              <p:nvPr userDrawn="1"/>
            </p:nvSpPr>
            <p:spPr bwMode="auto">
              <a:xfrm>
                <a:off x="33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3" name="Freeform 30">
                <a:extLst>
                  <a:ext uri="{FF2B5EF4-FFF2-40B4-BE49-F238E27FC236}">
                    <a16:creationId xmlns:a16="http://schemas.microsoft.com/office/drawing/2014/main" id="{8C88FB0B-E6AC-6DDA-4BA9-9AD07407DEE9}"/>
                  </a:ext>
                </a:extLst>
              </p:cNvPr>
              <p:cNvSpPr>
                <a:spLocks/>
              </p:cNvSpPr>
              <p:nvPr userDrawn="1"/>
            </p:nvSpPr>
            <p:spPr bwMode="auto">
              <a:xfrm>
                <a:off x="33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4" name="Freeform 31">
                <a:extLst>
                  <a:ext uri="{FF2B5EF4-FFF2-40B4-BE49-F238E27FC236}">
                    <a16:creationId xmlns:a16="http://schemas.microsoft.com/office/drawing/2014/main" id="{29451BF5-0819-EB96-E4AF-FEE852B72D7F}"/>
                  </a:ext>
                </a:extLst>
              </p:cNvPr>
              <p:cNvSpPr>
                <a:spLocks/>
              </p:cNvSpPr>
              <p:nvPr userDrawn="1"/>
            </p:nvSpPr>
            <p:spPr bwMode="auto">
              <a:xfrm>
                <a:off x="33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5" name="Freeform 32">
                <a:extLst>
                  <a:ext uri="{FF2B5EF4-FFF2-40B4-BE49-F238E27FC236}">
                    <a16:creationId xmlns:a16="http://schemas.microsoft.com/office/drawing/2014/main" id="{3E90D86A-2A1B-1D41-276C-B9BD24D5844B}"/>
                  </a:ext>
                </a:extLst>
              </p:cNvPr>
              <p:cNvSpPr>
                <a:spLocks/>
              </p:cNvSpPr>
              <p:nvPr userDrawn="1"/>
            </p:nvSpPr>
            <p:spPr bwMode="auto">
              <a:xfrm>
                <a:off x="337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6" name="Freeform 33">
                <a:extLst>
                  <a:ext uri="{FF2B5EF4-FFF2-40B4-BE49-F238E27FC236}">
                    <a16:creationId xmlns:a16="http://schemas.microsoft.com/office/drawing/2014/main" id="{0BF6F24A-1D31-AAE4-E282-597D14572187}"/>
                  </a:ext>
                </a:extLst>
              </p:cNvPr>
              <p:cNvSpPr>
                <a:spLocks/>
              </p:cNvSpPr>
              <p:nvPr userDrawn="1"/>
            </p:nvSpPr>
            <p:spPr bwMode="auto">
              <a:xfrm>
                <a:off x="338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7" name="Freeform 34">
                <a:extLst>
                  <a:ext uri="{FF2B5EF4-FFF2-40B4-BE49-F238E27FC236}">
                    <a16:creationId xmlns:a16="http://schemas.microsoft.com/office/drawing/2014/main" id="{DB2872D1-1829-79E6-0467-40A78D4CD3CF}"/>
                  </a:ext>
                </a:extLst>
              </p:cNvPr>
              <p:cNvSpPr>
                <a:spLocks/>
              </p:cNvSpPr>
              <p:nvPr userDrawn="1"/>
            </p:nvSpPr>
            <p:spPr bwMode="auto">
              <a:xfrm>
                <a:off x="340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8" name="Freeform 35">
                <a:extLst>
                  <a:ext uri="{FF2B5EF4-FFF2-40B4-BE49-F238E27FC236}">
                    <a16:creationId xmlns:a16="http://schemas.microsoft.com/office/drawing/2014/main" id="{CFF1E311-816E-FD1F-44F6-21992AD60BE5}"/>
                  </a:ext>
                </a:extLst>
              </p:cNvPr>
              <p:cNvSpPr>
                <a:spLocks/>
              </p:cNvSpPr>
              <p:nvPr userDrawn="1"/>
            </p:nvSpPr>
            <p:spPr bwMode="auto">
              <a:xfrm>
                <a:off x="341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49" name="Freeform 36">
                <a:extLst>
                  <a:ext uri="{FF2B5EF4-FFF2-40B4-BE49-F238E27FC236}">
                    <a16:creationId xmlns:a16="http://schemas.microsoft.com/office/drawing/2014/main" id="{AB01EF82-F4A8-2088-2236-94DE4D4F801C}"/>
                  </a:ext>
                </a:extLst>
              </p:cNvPr>
              <p:cNvSpPr>
                <a:spLocks/>
              </p:cNvSpPr>
              <p:nvPr userDrawn="1"/>
            </p:nvSpPr>
            <p:spPr bwMode="auto">
              <a:xfrm>
                <a:off x="342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0" name="Freeform 37">
                <a:extLst>
                  <a:ext uri="{FF2B5EF4-FFF2-40B4-BE49-F238E27FC236}">
                    <a16:creationId xmlns:a16="http://schemas.microsoft.com/office/drawing/2014/main" id="{E42374CB-1415-6087-60E3-1DB22BDA5370}"/>
                  </a:ext>
                </a:extLst>
              </p:cNvPr>
              <p:cNvSpPr>
                <a:spLocks/>
              </p:cNvSpPr>
              <p:nvPr userDrawn="1"/>
            </p:nvSpPr>
            <p:spPr bwMode="auto">
              <a:xfrm>
                <a:off x="34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1" name="Freeform 38">
                <a:extLst>
                  <a:ext uri="{FF2B5EF4-FFF2-40B4-BE49-F238E27FC236}">
                    <a16:creationId xmlns:a16="http://schemas.microsoft.com/office/drawing/2014/main" id="{F10C35F1-37CF-AE90-66A9-85817B48B0A3}"/>
                  </a:ext>
                </a:extLst>
              </p:cNvPr>
              <p:cNvSpPr>
                <a:spLocks/>
              </p:cNvSpPr>
              <p:nvPr userDrawn="1"/>
            </p:nvSpPr>
            <p:spPr bwMode="auto">
              <a:xfrm>
                <a:off x="345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2" name="Freeform 39">
                <a:extLst>
                  <a:ext uri="{FF2B5EF4-FFF2-40B4-BE49-F238E27FC236}">
                    <a16:creationId xmlns:a16="http://schemas.microsoft.com/office/drawing/2014/main" id="{EF297D6E-DEEB-855F-F0CB-76F8C501F9A4}"/>
                  </a:ext>
                </a:extLst>
              </p:cNvPr>
              <p:cNvSpPr>
                <a:spLocks/>
              </p:cNvSpPr>
              <p:nvPr userDrawn="1"/>
            </p:nvSpPr>
            <p:spPr bwMode="auto">
              <a:xfrm>
                <a:off x="347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3" name="Freeform 40">
                <a:extLst>
                  <a:ext uri="{FF2B5EF4-FFF2-40B4-BE49-F238E27FC236}">
                    <a16:creationId xmlns:a16="http://schemas.microsoft.com/office/drawing/2014/main" id="{863534A2-5509-0ED0-0038-839EF5DD3B42}"/>
                  </a:ext>
                </a:extLst>
              </p:cNvPr>
              <p:cNvSpPr>
                <a:spLocks/>
              </p:cNvSpPr>
              <p:nvPr userDrawn="1"/>
            </p:nvSpPr>
            <p:spPr bwMode="auto">
              <a:xfrm>
                <a:off x="348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4" name="Freeform 41">
                <a:extLst>
                  <a:ext uri="{FF2B5EF4-FFF2-40B4-BE49-F238E27FC236}">
                    <a16:creationId xmlns:a16="http://schemas.microsoft.com/office/drawing/2014/main" id="{0FF46096-20F8-9901-640F-3CF88023E86A}"/>
                  </a:ext>
                </a:extLst>
              </p:cNvPr>
              <p:cNvSpPr>
                <a:spLocks/>
              </p:cNvSpPr>
              <p:nvPr userDrawn="1"/>
            </p:nvSpPr>
            <p:spPr bwMode="auto">
              <a:xfrm>
                <a:off x="349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5" name="Freeform 42">
                <a:extLst>
                  <a:ext uri="{FF2B5EF4-FFF2-40B4-BE49-F238E27FC236}">
                    <a16:creationId xmlns:a16="http://schemas.microsoft.com/office/drawing/2014/main" id="{858E3E94-C5EE-95D2-11EC-5AE61D9F130E}"/>
                  </a:ext>
                </a:extLst>
              </p:cNvPr>
              <p:cNvSpPr>
                <a:spLocks/>
              </p:cNvSpPr>
              <p:nvPr userDrawn="1"/>
            </p:nvSpPr>
            <p:spPr bwMode="auto">
              <a:xfrm>
                <a:off x="350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6" name="Freeform 43">
                <a:extLst>
                  <a:ext uri="{FF2B5EF4-FFF2-40B4-BE49-F238E27FC236}">
                    <a16:creationId xmlns:a16="http://schemas.microsoft.com/office/drawing/2014/main" id="{9353DFBC-D59B-BF76-4698-5D6908F1854C}"/>
                  </a:ext>
                </a:extLst>
              </p:cNvPr>
              <p:cNvSpPr>
                <a:spLocks/>
              </p:cNvSpPr>
              <p:nvPr userDrawn="1"/>
            </p:nvSpPr>
            <p:spPr bwMode="auto">
              <a:xfrm>
                <a:off x="352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7" name="Freeform 44">
                <a:extLst>
                  <a:ext uri="{FF2B5EF4-FFF2-40B4-BE49-F238E27FC236}">
                    <a16:creationId xmlns:a16="http://schemas.microsoft.com/office/drawing/2014/main" id="{BF1A35F6-1B8B-78B2-B7B9-D5DB2402295C}"/>
                  </a:ext>
                </a:extLst>
              </p:cNvPr>
              <p:cNvSpPr>
                <a:spLocks/>
              </p:cNvSpPr>
              <p:nvPr userDrawn="1"/>
            </p:nvSpPr>
            <p:spPr bwMode="auto">
              <a:xfrm>
                <a:off x="353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8" name="Freeform 45">
                <a:extLst>
                  <a:ext uri="{FF2B5EF4-FFF2-40B4-BE49-F238E27FC236}">
                    <a16:creationId xmlns:a16="http://schemas.microsoft.com/office/drawing/2014/main" id="{66E7A247-B0B0-04F5-3526-B592310165CB}"/>
                  </a:ext>
                </a:extLst>
              </p:cNvPr>
              <p:cNvSpPr>
                <a:spLocks/>
              </p:cNvSpPr>
              <p:nvPr userDrawn="1"/>
            </p:nvSpPr>
            <p:spPr bwMode="auto">
              <a:xfrm>
                <a:off x="35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59" name="Freeform 46">
                <a:extLst>
                  <a:ext uri="{FF2B5EF4-FFF2-40B4-BE49-F238E27FC236}">
                    <a16:creationId xmlns:a16="http://schemas.microsoft.com/office/drawing/2014/main" id="{D6D131ED-6D55-B99B-B0DB-CFB7EF2021F0}"/>
                  </a:ext>
                </a:extLst>
              </p:cNvPr>
              <p:cNvSpPr>
                <a:spLocks/>
              </p:cNvSpPr>
              <p:nvPr userDrawn="1"/>
            </p:nvSpPr>
            <p:spPr bwMode="auto">
              <a:xfrm>
                <a:off x="35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0" name="Freeform 47">
                <a:extLst>
                  <a:ext uri="{FF2B5EF4-FFF2-40B4-BE49-F238E27FC236}">
                    <a16:creationId xmlns:a16="http://schemas.microsoft.com/office/drawing/2014/main" id="{DDFC9710-3FBE-A3B9-C00C-D81AB00723FA}"/>
                  </a:ext>
                </a:extLst>
              </p:cNvPr>
              <p:cNvSpPr>
                <a:spLocks/>
              </p:cNvSpPr>
              <p:nvPr userDrawn="1"/>
            </p:nvSpPr>
            <p:spPr bwMode="auto">
              <a:xfrm>
                <a:off x="35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1" name="Freeform 48">
                <a:extLst>
                  <a:ext uri="{FF2B5EF4-FFF2-40B4-BE49-F238E27FC236}">
                    <a16:creationId xmlns:a16="http://schemas.microsoft.com/office/drawing/2014/main" id="{7CFB1EFD-6025-D639-422F-8BD1BCED9E2C}"/>
                  </a:ext>
                </a:extLst>
              </p:cNvPr>
              <p:cNvSpPr>
                <a:spLocks/>
              </p:cNvSpPr>
              <p:nvPr userDrawn="1"/>
            </p:nvSpPr>
            <p:spPr bwMode="auto">
              <a:xfrm>
                <a:off x="359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2" name="Freeform 49">
                <a:extLst>
                  <a:ext uri="{FF2B5EF4-FFF2-40B4-BE49-F238E27FC236}">
                    <a16:creationId xmlns:a16="http://schemas.microsoft.com/office/drawing/2014/main" id="{FA5EC6A7-9ADF-2C66-2E1E-29B552B469DD}"/>
                  </a:ext>
                </a:extLst>
              </p:cNvPr>
              <p:cNvSpPr>
                <a:spLocks/>
              </p:cNvSpPr>
              <p:nvPr userDrawn="1"/>
            </p:nvSpPr>
            <p:spPr bwMode="auto">
              <a:xfrm>
                <a:off x="360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3" name="Freeform 50">
                <a:extLst>
                  <a:ext uri="{FF2B5EF4-FFF2-40B4-BE49-F238E27FC236}">
                    <a16:creationId xmlns:a16="http://schemas.microsoft.com/office/drawing/2014/main" id="{594507CE-403D-3388-4121-EDF5F6A6F142}"/>
                  </a:ext>
                </a:extLst>
              </p:cNvPr>
              <p:cNvSpPr>
                <a:spLocks/>
              </p:cNvSpPr>
              <p:nvPr userDrawn="1"/>
            </p:nvSpPr>
            <p:spPr bwMode="auto">
              <a:xfrm>
                <a:off x="361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4" name="Freeform 51">
                <a:extLst>
                  <a:ext uri="{FF2B5EF4-FFF2-40B4-BE49-F238E27FC236}">
                    <a16:creationId xmlns:a16="http://schemas.microsoft.com/office/drawing/2014/main" id="{5CEB584E-AA81-9A51-FBA7-4917840975B1}"/>
                  </a:ext>
                </a:extLst>
              </p:cNvPr>
              <p:cNvSpPr>
                <a:spLocks/>
              </p:cNvSpPr>
              <p:nvPr userDrawn="1"/>
            </p:nvSpPr>
            <p:spPr bwMode="auto">
              <a:xfrm>
                <a:off x="36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5" name="Freeform 52">
                <a:extLst>
                  <a:ext uri="{FF2B5EF4-FFF2-40B4-BE49-F238E27FC236}">
                    <a16:creationId xmlns:a16="http://schemas.microsoft.com/office/drawing/2014/main" id="{9866DEF7-182D-92F9-20C8-BB7F6F9DD062}"/>
                  </a:ext>
                </a:extLst>
              </p:cNvPr>
              <p:cNvSpPr>
                <a:spLocks/>
              </p:cNvSpPr>
              <p:nvPr userDrawn="1"/>
            </p:nvSpPr>
            <p:spPr bwMode="auto">
              <a:xfrm>
                <a:off x="364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6" name="Freeform 53">
                <a:extLst>
                  <a:ext uri="{FF2B5EF4-FFF2-40B4-BE49-F238E27FC236}">
                    <a16:creationId xmlns:a16="http://schemas.microsoft.com/office/drawing/2014/main" id="{030BF28D-3DBC-BE38-EF43-3248C55C2260}"/>
                  </a:ext>
                </a:extLst>
              </p:cNvPr>
              <p:cNvSpPr>
                <a:spLocks/>
              </p:cNvSpPr>
              <p:nvPr userDrawn="1"/>
            </p:nvSpPr>
            <p:spPr bwMode="auto">
              <a:xfrm>
                <a:off x="366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7" name="Freeform 54">
                <a:extLst>
                  <a:ext uri="{FF2B5EF4-FFF2-40B4-BE49-F238E27FC236}">
                    <a16:creationId xmlns:a16="http://schemas.microsoft.com/office/drawing/2014/main" id="{6CE73924-AF0C-CAEC-509D-A594CDE9E23B}"/>
                  </a:ext>
                </a:extLst>
              </p:cNvPr>
              <p:cNvSpPr>
                <a:spLocks/>
              </p:cNvSpPr>
              <p:nvPr userDrawn="1"/>
            </p:nvSpPr>
            <p:spPr bwMode="auto">
              <a:xfrm>
                <a:off x="36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8" name="Freeform 55">
                <a:extLst>
                  <a:ext uri="{FF2B5EF4-FFF2-40B4-BE49-F238E27FC236}">
                    <a16:creationId xmlns:a16="http://schemas.microsoft.com/office/drawing/2014/main" id="{B8C5E900-8D3A-DAF4-8DBF-B441399200D4}"/>
                  </a:ext>
                </a:extLst>
              </p:cNvPr>
              <p:cNvSpPr>
                <a:spLocks/>
              </p:cNvSpPr>
              <p:nvPr userDrawn="1"/>
            </p:nvSpPr>
            <p:spPr bwMode="auto">
              <a:xfrm>
                <a:off x="36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69" name="Freeform 56">
                <a:extLst>
                  <a:ext uri="{FF2B5EF4-FFF2-40B4-BE49-F238E27FC236}">
                    <a16:creationId xmlns:a16="http://schemas.microsoft.com/office/drawing/2014/main" id="{DDE922F1-4146-A747-4103-C7700C5EED99}"/>
                  </a:ext>
                </a:extLst>
              </p:cNvPr>
              <p:cNvSpPr>
                <a:spLocks/>
              </p:cNvSpPr>
              <p:nvPr userDrawn="1"/>
            </p:nvSpPr>
            <p:spPr bwMode="auto">
              <a:xfrm>
                <a:off x="37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0" name="Freeform 57">
                <a:extLst>
                  <a:ext uri="{FF2B5EF4-FFF2-40B4-BE49-F238E27FC236}">
                    <a16:creationId xmlns:a16="http://schemas.microsoft.com/office/drawing/2014/main" id="{9F9C4E8F-E006-C4A3-6F18-880CD1856A69}"/>
                  </a:ext>
                </a:extLst>
              </p:cNvPr>
              <p:cNvSpPr>
                <a:spLocks/>
              </p:cNvSpPr>
              <p:nvPr userDrawn="1"/>
            </p:nvSpPr>
            <p:spPr bwMode="auto">
              <a:xfrm>
                <a:off x="37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1" name="Freeform 58">
                <a:extLst>
                  <a:ext uri="{FF2B5EF4-FFF2-40B4-BE49-F238E27FC236}">
                    <a16:creationId xmlns:a16="http://schemas.microsoft.com/office/drawing/2014/main" id="{AEFE99C1-283B-3303-3C43-B6DA2291B17A}"/>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2" name="Freeform 59">
                <a:extLst>
                  <a:ext uri="{FF2B5EF4-FFF2-40B4-BE49-F238E27FC236}">
                    <a16:creationId xmlns:a16="http://schemas.microsoft.com/office/drawing/2014/main" id="{9B70E210-CA17-FBB4-D601-1CFDE05A4682}"/>
                  </a:ext>
                </a:extLst>
              </p:cNvPr>
              <p:cNvSpPr>
                <a:spLocks/>
              </p:cNvSpPr>
              <p:nvPr userDrawn="1"/>
            </p:nvSpPr>
            <p:spPr bwMode="auto">
              <a:xfrm>
                <a:off x="37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3" name="Freeform 60">
                <a:extLst>
                  <a:ext uri="{FF2B5EF4-FFF2-40B4-BE49-F238E27FC236}">
                    <a16:creationId xmlns:a16="http://schemas.microsoft.com/office/drawing/2014/main" id="{B10A7EB1-B75C-0662-CB42-E288D49931F0}"/>
                  </a:ext>
                </a:extLst>
              </p:cNvPr>
              <p:cNvSpPr>
                <a:spLocks/>
              </p:cNvSpPr>
              <p:nvPr userDrawn="1"/>
            </p:nvSpPr>
            <p:spPr bwMode="auto">
              <a:xfrm>
                <a:off x="393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4" name="Freeform 61">
                <a:extLst>
                  <a:ext uri="{FF2B5EF4-FFF2-40B4-BE49-F238E27FC236}">
                    <a16:creationId xmlns:a16="http://schemas.microsoft.com/office/drawing/2014/main" id="{F67D0404-486D-F88C-8047-E55F0F6B999B}"/>
                  </a:ext>
                </a:extLst>
              </p:cNvPr>
              <p:cNvSpPr>
                <a:spLocks/>
              </p:cNvSpPr>
              <p:nvPr userDrawn="1"/>
            </p:nvSpPr>
            <p:spPr bwMode="auto">
              <a:xfrm>
                <a:off x="394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5" name="Freeform 62">
                <a:extLst>
                  <a:ext uri="{FF2B5EF4-FFF2-40B4-BE49-F238E27FC236}">
                    <a16:creationId xmlns:a16="http://schemas.microsoft.com/office/drawing/2014/main" id="{96E30163-CD43-8F51-A773-998C8E485A5A}"/>
                  </a:ext>
                </a:extLst>
              </p:cNvPr>
              <p:cNvSpPr>
                <a:spLocks/>
              </p:cNvSpPr>
              <p:nvPr userDrawn="1"/>
            </p:nvSpPr>
            <p:spPr bwMode="auto">
              <a:xfrm>
                <a:off x="39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6" name="Freeform 63">
                <a:extLst>
                  <a:ext uri="{FF2B5EF4-FFF2-40B4-BE49-F238E27FC236}">
                    <a16:creationId xmlns:a16="http://schemas.microsoft.com/office/drawing/2014/main" id="{3AC7FCBC-BC42-C085-4B83-05F1C678D21F}"/>
                  </a:ext>
                </a:extLst>
              </p:cNvPr>
              <p:cNvSpPr>
                <a:spLocks/>
              </p:cNvSpPr>
              <p:nvPr userDrawn="1"/>
            </p:nvSpPr>
            <p:spPr bwMode="auto">
              <a:xfrm>
                <a:off x="39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7" name="Freeform 64">
                <a:extLst>
                  <a:ext uri="{FF2B5EF4-FFF2-40B4-BE49-F238E27FC236}">
                    <a16:creationId xmlns:a16="http://schemas.microsoft.com/office/drawing/2014/main" id="{0B9CF1C5-EE56-38D3-9403-C613DD891BAF}"/>
                  </a:ext>
                </a:extLst>
              </p:cNvPr>
              <p:cNvSpPr>
                <a:spLocks/>
              </p:cNvSpPr>
              <p:nvPr userDrawn="1"/>
            </p:nvSpPr>
            <p:spPr bwMode="auto">
              <a:xfrm>
                <a:off x="39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8" name="Freeform 65">
                <a:extLst>
                  <a:ext uri="{FF2B5EF4-FFF2-40B4-BE49-F238E27FC236}">
                    <a16:creationId xmlns:a16="http://schemas.microsoft.com/office/drawing/2014/main" id="{A0144564-349D-20DA-F045-D208C47CFB6E}"/>
                  </a:ext>
                </a:extLst>
              </p:cNvPr>
              <p:cNvSpPr>
                <a:spLocks/>
              </p:cNvSpPr>
              <p:nvPr userDrawn="1"/>
            </p:nvSpPr>
            <p:spPr bwMode="auto">
              <a:xfrm>
                <a:off x="40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79" name="Freeform 66">
                <a:extLst>
                  <a:ext uri="{FF2B5EF4-FFF2-40B4-BE49-F238E27FC236}">
                    <a16:creationId xmlns:a16="http://schemas.microsoft.com/office/drawing/2014/main" id="{DBDC426B-636B-0432-C114-7B1F62EAA1EF}"/>
                  </a:ext>
                </a:extLst>
              </p:cNvPr>
              <p:cNvSpPr>
                <a:spLocks/>
              </p:cNvSpPr>
              <p:nvPr userDrawn="1"/>
            </p:nvSpPr>
            <p:spPr bwMode="auto">
              <a:xfrm>
                <a:off x="40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0" name="Freeform 67">
                <a:extLst>
                  <a:ext uri="{FF2B5EF4-FFF2-40B4-BE49-F238E27FC236}">
                    <a16:creationId xmlns:a16="http://schemas.microsoft.com/office/drawing/2014/main" id="{E768E99E-01E1-4BB7-9AC3-B8664740FB9E}"/>
                  </a:ext>
                </a:extLst>
              </p:cNvPr>
              <p:cNvSpPr>
                <a:spLocks/>
              </p:cNvSpPr>
              <p:nvPr userDrawn="1"/>
            </p:nvSpPr>
            <p:spPr bwMode="auto">
              <a:xfrm>
                <a:off x="402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1" name="Freeform 68">
                <a:extLst>
                  <a:ext uri="{FF2B5EF4-FFF2-40B4-BE49-F238E27FC236}">
                    <a16:creationId xmlns:a16="http://schemas.microsoft.com/office/drawing/2014/main" id="{A6BE733B-40D1-4C64-108C-694AE8EF503C}"/>
                  </a:ext>
                </a:extLst>
              </p:cNvPr>
              <p:cNvSpPr>
                <a:spLocks/>
              </p:cNvSpPr>
              <p:nvPr userDrawn="1"/>
            </p:nvSpPr>
            <p:spPr bwMode="auto">
              <a:xfrm>
                <a:off x="404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2" name="Freeform 69">
                <a:extLst>
                  <a:ext uri="{FF2B5EF4-FFF2-40B4-BE49-F238E27FC236}">
                    <a16:creationId xmlns:a16="http://schemas.microsoft.com/office/drawing/2014/main" id="{934AE6EF-5E38-41B3-82C5-573D7E7FAF6D}"/>
                  </a:ext>
                </a:extLst>
              </p:cNvPr>
              <p:cNvSpPr>
                <a:spLocks/>
              </p:cNvSpPr>
              <p:nvPr userDrawn="1"/>
            </p:nvSpPr>
            <p:spPr bwMode="auto">
              <a:xfrm>
                <a:off x="405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3" name="Freeform 70">
                <a:extLst>
                  <a:ext uri="{FF2B5EF4-FFF2-40B4-BE49-F238E27FC236}">
                    <a16:creationId xmlns:a16="http://schemas.microsoft.com/office/drawing/2014/main" id="{D4C75602-3D93-F019-CB1C-5592D7C46F93}"/>
                  </a:ext>
                </a:extLst>
              </p:cNvPr>
              <p:cNvSpPr>
                <a:spLocks/>
              </p:cNvSpPr>
              <p:nvPr userDrawn="1"/>
            </p:nvSpPr>
            <p:spPr bwMode="auto">
              <a:xfrm>
                <a:off x="406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4" name="Freeform 71">
                <a:extLst>
                  <a:ext uri="{FF2B5EF4-FFF2-40B4-BE49-F238E27FC236}">
                    <a16:creationId xmlns:a16="http://schemas.microsoft.com/office/drawing/2014/main" id="{56BE14D8-4B1C-1325-9FCB-F32471847B24}"/>
                  </a:ext>
                </a:extLst>
              </p:cNvPr>
              <p:cNvSpPr>
                <a:spLocks/>
              </p:cNvSpPr>
              <p:nvPr userDrawn="1"/>
            </p:nvSpPr>
            <p:spPr bwMode="auto">
              <a:xfrm>
                <a:off x="407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5" name="Freeform 72">
                <a:extLst>
                  <a:ext uri="{FF2B5EF4-FFF2-40B4-BE49-F238E27FC236}">
                    <a16:creationId xmlns:a16="http://schemas.microsoft.com/office/drawing/2014/main" id="{2028B7E4-B507-5B7F-F4BE-0010F32C54B8}"/>
                  </a:ext>
                </a:extLst>
              </p:cNvPr>
              <p:cNvSpPr>
                <a:spLocks/>
              </p:cNvSpPr>
              <p:nvPr userDrawn="1"/>
            </p:nvSpPr>
            <p:spPr bwMode="auto">
              <a:xfrm>
                <a:off x="40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6" name="Freeform 73">
                <a:extLst>
                  <a:ext uri="{FF2B5EF4-FFF2-40B4-BE49-F238E27FC236}">
                    <a16:creationId xmlns:a16="http://schemas.microsoft.com/office/drawing/2014/main" id="{98342CAD-A62F-FC11-C736-A5107F005852}"/>
                  </a:ext>
                </a:extLst>
              </p:cNvPr>
              <p:cNvSpPr>
                <a:spLocks/>
              </p:cNvSpPr>
              <p:nvPr userDrawn="1"/>
            </p:nvSpPr>
            <p:spPr bwMode="auto">
              <a:xfrm>
                <a:off x="41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7" name="Freeform 74">
                <a:extLst>
                  <a:ext uri="{FF2B5EF4-FFF2-40B4-BE49-F238E27FC236}">
                    <a16:creationId xmlns:a16="http://schemas.microsoft.com/office/drawing/2014/main" id="{9C62D7C0-9DDC-7DD7-4E42-47577E0EB3FC}"/>
                  </a:ext>
                </a:extLst>
              </p:cNvPr>
              <p:cNvSpPr>
                <a:spLocks/>
              </p:cNvSpPr>
              <p:nvPr userDrawn="1"/>
            </p:nvSpPr>
            <p:spPr bwMode="auto">
              <a:xfrm>
                <a:off x="41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8" name="Freeform 75">
                <a:extLst>
                  <a:ext uri="{FF2B5EF4-FFF2-40B4-BE49-F238E27FC236}">
                    <a16:creationId xmlns:a16="http://schemas.microsoft.com/office/drawing/2014/main" id="{3211754A-B0F8-0180-AE9B-C882DC160799}"/>
                  </a:ext>
                </a:extLst>
              </p:cNvPr>
              <p:cNvSpPr>
                <a:spLocks/>
              </p:cNvSpPr>
              <p:nvPr userDrawn="1"/>
            </p:nvSpPr>
            <p:spPr bwMode="auto">
              <a:xfrm>
                <a:off x="41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89" name="Freeform 76">
                <a:extLst>
                  <a:ext uri="{FF2B5EF4-FFF2-40B4-BE49-F238E27FC236}">
                    <a16:creationId xmlns:a16="http://schemas.microsoft.com/office/drawing/2014/main" id="{383A33BE-82A0-BB42-2003-4A4D7227D2EB}"/>
                  </a:ext>
                </a:extLst>
              </p:cNvPr>
              <p:cNvSpPr>
                <a:spLocks/>
              </p:cNvSpPr>
              <p:nvPr userDrawn="1"/>
            </p:nvSpPr>
            <p:spPr bwMode="auto">
              <a:xfrm>
                <a:off x="41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0" name="Freeform 77">
                <a:extLst>
                  <a:ext uri="{FF2B5EF4-FFF2-40B4-BE49-F238E27FC236}">
                    <a16:creationId xmlns:a16="http://schemas.microsoft.com/office/drawing/2014/main" id="{BBEB6630-A77F-0C7A-8C65-6C940C0CF278}"/>
                  </a:ext>
                </a:extLst>
              </p:cNvPr>
              <p:cNvSpPr>
                <a:spLocks/>
              </p:cNvSpPr>
              <p:nvPr userDrawn="1"/>
            </p:nvSpPr>
            <p:spPr bwMode="auto">
              <a:xfrm>
                <a:off x="416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1" name="Freeform 78">
                <a:extLst>
                  <a:ext uri="{FF2B5EF4-FFF2-40B4-BE49-F238E27FC236}">
                    <a16:creationId xmlns:a16="http://schemas.microsoft.com/office/drawing/2014/main" id="{674B34E0-742D-FF34-7B7F-42E656359675}"/>
                  </a:ext>
                </a:extLst>
              </p:cNvPr>
              <p:cNvSpPr>
                <a:spLocks/>
              </p:cNvSpPr>
              <p:nvPr userDrawn="1"/>
            </p:nvSpPr>
            <p:spPr bwMode="auto">
              <a:xfrm>
                <a:off x="417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2" name="Freeform 79">
                <a:extLst>
                  <a:ext uri="{FF2B5EF4-FFF2-40B4-BE49-F238E27FC236}">
                    <a16:creationId xmlns:a16="http://schemas.microsoft.com/office/drawing/2014/main" id="{9DA8396C-43D6-7DB7-4F89-D572E275911B}"/>
                  </a:ext>
                </a:extLst>
              </p:cNvPr>
              <p:cNvSpPr>
                <a:spLocks/>
              </p:cNvSpPr>
              <p:nvPr userDrawn="1"/>
            </p:nvSpPr>
            <p:spPr bwMode="auto">
              <a:xfrm>
                <a:off x="418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3" name="Freeform 80">
                <a:extLst>
                  <a:ext uri="{FF2B5EF4-FFF2-40B4-BE49-F238E27FC236}">
                    <a16:creationId xmlns:a16="http://schemas.microsoft.com/office/drawing/2014/main" id="{ECE0A802-D482-B521-62F8-049176EE5A27}"/>
                  </a:ext>
                </a:extLst>
              </p:cNvPr>
              <p:cNvSpPr>
                <a:spLocks/>
              </p:cNvSpPr>
              <p:nvPr userDrawn="1"/>
            </p:nvSpPr>
            <p:spPr bwMode="auto">
              <a:xfrm>
                <a:off x="420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4" name="Freeform 81">
                <a:extLst>
                  <a:ext uri="{FF2B5EF4-FFF2-40B4-BE49-F238E27FC236}">
                    <a16:creationId xmlns:a16="http://schemas.microsoft.com/office/drawing/2014/main" id="{2DCF045A-6FD2-438F-DA8F-1A7644D7A376}"/>
                  </a:ext>
                </a:extLst>
              </p:cNvPr>
              <p:cNvSpPr>
                <a:spLocks/>
              </p:cNvSpPr>
              <p:nvPr userDrawn="1"/>
            </p:nvSpPr>
            <p:spPr bwMode="auto">
              <a:xfrm>
                <a:off x="421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5" name="Freeform 82">
                <a:extLst>
                  <a:ext uri="{FF2B5EF4-FFF2-40B4-BE49-F238E27FC236}">
                    <a16:creationId xmlns:a16="http://schemas.microsoft.com/office/drawing/2014/main" id="{52F8410F-DFC0-40E0-437F-0E6AD6113D07}"/>
                  </a:ext>
                </a:extLst>
              </p:cNvPr>
              <p:cNvSpPr>
                <a:spLocks/>
              </p:cNvSpPr>
              <p:nvPr userDrawn="1"/>
            </p:nvSpPr>
            <p:spPr bwMode="auto">
              <a:xfrm>
                <a:off x="42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6" name="Freeform 83">
                <a:extLst>
                  <a:ext uri="{FF2B5EF4-FFF2-40B4-BE49-F238E27FC236}">
                    <a16:creationId xmlns:a16="http://schemas.microsoft.com/office/drawing/2014/main" id="{EBFBA044-BF89-D36D-8308-BCAD58B2EA0E}"/>
                  </a:ext>
                </a:extLst>
              </p:cNvPr>
              <p:cNvSpPr>
                <a:spLocks/>
              </p:cNvSpPr>
              <p:nvPr userDrawn="1"/>
            </p:nvSpPr>
            <p:spPr bwMode="auto">
              <a:xfrm>
                <a:off x="42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7" name="Freeform 84">
                <a:extLst>
                  <a:ext uri="{FF2B5EF4-FFF2-40B4-BE49-F238E27FC236}">
                    <a16:creationId xmlns:a16="http://schemas.microsoft.com/office/drawing/2014/main" id="{70EA1195-4D94-8305-B681-34F170F37987}"/>
                  </a:ext>
                </a:extLst>
              </p:cNvPr>
              <p:cNvSpPr>
                <a:spLocks/>
              </p:cNvSpPr>
              <p:nvPr userDrawn="1"/>
            </p:nvSpPr>
            <p:spPr bwMode="auto">
              <a:xfrm>
                <a:off x="42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8" name="Freeform 85">
                <a:extLst>
                  <a:ext uri="{FF2B5EF4-FFF2-40B4-BE49-F238E27FC236}">
                    <a16:creationId xmlns:a16="http://schemas.microsoft.com/office/drawing/2014/main" id="{A0855E32-38CC-E838-B25D-E994D3419B8C}"/>
                  </a:ext>
                </a:extLst>
              </p:cNvPr>
              <p:cNvSpPr>
                <a:spLocks/>
              </p:cNvSpPr>
              <p:nvPr userDrawn="1"/>
            </p:nvSpPr>
            <p:spPr bwMode="auto">
              <a:xfrm>
                <a:off x="42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9" name="Freeform 86">
                <a:extLst>
                  <a:ext uri="{FF2B5EF4-FFF2-40B4-BE49-F238E27FC236}">
                    <a16:creationId xmlns:a16="http://schemas.microsoft.com/office/drawing/2014/main" id="{9A031CB5-88ED-9E8D-6C90-86801E2F3477}"/>
                  </a:ext>
                </a:extLst>
              </p:cNvPr>
              <p:cNvSpPr>
                <a:spLocks/>
              </p:cNvSpPr>
              <p:nvPr userDrawn="1"/>
            </p:nvSpPr>
            <p:spPr bwMode="auto">
              <a:xfrm>
                <a:off x="428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0" name="Freeform 87">
                <a:extLst>
                  <a:ext uri="{FF2B5EF4-FFF2-40B4-BE49-F238E27FC236}">
                    <a16:creationId xmlns:a16="http://schemas.microsoft.com/office/drawing/2014/main" id="{83CE16DA-8750-101A-6F7B-D07F3E95394E}"/>
                  </a:ext>
                </a:extLst>
              </p:cNvPr>
              <p:cNvSpPr>
                <a:spLocks/>
              </p:cNvSpPr>
              <p:nvPr userDrawn="1"/>
            </p:nvSpPr>
            <p:spPr bwMode="auto">
              <a:xfrm>
                <a:off x="429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1" name="Freeform 88">
                <a:extLst>
                  <a:ext uri="{FF2B5EF4-FFF2-40B4-BE49-F238E27FC236}">
                    <a16:creationId xmlns:a16="http://schemas.microsoft.com/office/drawing/2014/main" id="{B2515A72-8772-A897-3751-A0829577FB31}"/>
                  </a:ext>
                </a:extLst>
              </p:cNvPr>
              <p:cNvSpPr>
                <a:spLocks/>
              </p:cNvSpPr>
              <p:nvPr userDrawn="1"/>
            </p:nvSpPr>
            <p:spPr bwMode="auto">
              <a:xfrm>
                <a:off x="431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2" name="Freeform 89">
                <a:extLst>
                  <a:ext uri="{FF2B5EF4-FFF2-40B4-BE49-F238E27FC236}">
                    <a16:creationId xmlns:a16="http://schemas.microsoft.com/office/drawing/2014/main" id="{0575E167-DD53-1320-43FF-76F6053801DB}"/>
                  </a:ext>
                </a:extLst>
              </p:cNvPr>
              <p:cNvSpPr>
                <a:spLocks/>
              </p:cNvSpPr>
              <p:nvPr userDrawn="1"/>
            </p:nvSpPr>
            <p:spPr bwMode="auto">
              <a:xfrm>
                <a:off x="432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3" name="Freeform 90">
                <a:extLst>
                  <a:ext uri="{FF2B5EF4-FFF2-40B4-BE49-F238E27FC236}">
                    <a16:creationId xmlns:a16="http://schemas.microsoft.com/office/drawing/2014/main" id="{06C8D86C-EFAA-F38D-CFB7-C091DD70D69A}"/>
                  </a:ext>
                </a:extLst>
              </p:cNvPr>
              <p:cNvSpPr>
                <a:spLocks/>
              </p:cNvSpPr>
              <p:nvPr userDrawn="1"/>
            </p:nvSpPr>
            <p:spPr bwMode="auto">
              <a:xfrm>
                <a:off x="433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4" name="Freeform 91">
                <a:extLst>
                  <a:ext uri="{FF2B5EF4-FFF2-40B4-BE49-F238E27FC236}">
                    <a16:creationId xmlns:a16="http://schemas.microsoft.com/office/drawing/2014/main" id="{4081967D-037C-E8FD-73DF-5BADF84F170C}"/>
                  </a:ext>
                </a:extLst>
              </p:cNvPr>
              <p:cNvSpPr>
                <a:spLocks/>
              </p:cNvSpPr>
              <p:nvPr userDrawn="1"/>
            </p:nvSpPr>
            <p:spPr bwMode="auto">
              <a:xfrm>
                <a:off x="434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5" name="Freeform 92">
                <a:extLst>
                  <a:ext uri="{FF2B5EF4-FFF2-40B4-BE49-F238E27FC236}">
                    <a16:creationId xmlns:a16="http://schemas.microsoft.com/office/drawing/2014/main" id="{B5CDC233-39CC-3C8C-CBB9-0D07A84BF4F0}"/>
                  </a:ext>
                </a:extLst>
              </p:cNvPr>
              <p:cNvSpPr>
                <a:spLocks/>
              </p:cNvSpPr>
              <p:nvPr userDrawn="1"/>
            </p:nvSpPr>
            <p:spPr bwMode="auto">
              <a:xfrm>
                <a:off x="43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6" name="Freeform 93">
                <a:extLst>
                  <a:ext uri="{FF2B5EF4-FFF2-40B4-BE49-F238E27FC236}">
                    <a16:creationId xmlns:a16="http://schemas.microsoft.com/office/drawing/2014/main" id="{8D64620F-7346-E30F-94B8-D6BE136C45B8}"/>
                  </a:ext>
                </a:extLst>
              </p:cNvPr>
              <p:cNvSpPr>
                <a:spLocks/>
              </p:cNvSpPr>
              <p:nvPr userDrawn="1"/>
            </p:nvSpPr>
            <p:spPr bwMode="auto">
              <a:xfrm>
                <a:off x="43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7" name="Freeform 94">
                <a:extLst>
                  <a:ext uri="{FF2B5EF4-FFF2-40B4-BE49-F238E27FC236}">
                    <a16:creationId xmlns:a16="http://schemas.microsoft.com/office/drawing/2014/main" id="{EA7B8B70-F942-6DBF-1B7F-93B0EA8E60CB}"/>
                  </a:ext>
                </a:extLst>
              </p:cNvPr>
              <p:cNvSpPr>
                <a:spLocks/>
              </p:cNvSpPr>
              <p:nvPr userDrawn="1"/>
            </p:nvSpPr>
            <p:spPr bwMode="auto">
              <a:xfrm>
                <a:off x="43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8" name="Freeform 95">
                <a:extLst>
                  <a:ext uri="{FF2B5EF4-FFF2-40B4-BE49-F238E27FC236}">
                    <a16:creationId xmlns:a16="http://schemas.microsoft.com/office/drawing/2014/main" id="{53A0C207-2188-48FE-D6D4-154AB0E6C989}"/>
                  </a:ext>
                </a:extLst>
              </p:cNvPr>
              <p:cNvSpPr>
                <a:spLocks/>
              </p:cNvSpPr>
              <p:nvPr userDrawn="1"/>
            </p:nvSpPr>
            <p:spPr bwMode="auto">
              <a:xfrm>
                <a:off x="4406"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9" name="Freeform 96">
                <a:extLst>
                  <a:ext uri="{FF2B5EF4-FFF2-40B4-BE49-F238E27FC236}">
                    <a16:creationId xmlns:a16="http://schemas.microsoft.com/office/drawing/2014/main" id="{149EAF7D-C209-D37F-E845-3586A1B3925B}"/>
                  </a:ext>
                </a:extLst>
              </p:cNvPr>
              <p:cNvSpPr>
                <a:spLocks/>
              </p:cNvSpPr>
              <p:nvPr userDrawn="1"/>
            </p:nvSpPr>
            <p:spPr bwMode="auto">
              <a:xfrm>
                <a:off x="441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0" name="Freeform 97">
                <a:extLst>
                  <a:ext uri="{FF2B5EF4-FFF2-40B4-BE49-F238E27FC236}">
                    <a16:creationId xmlns:a16="http://schemas.microsoft.com/office/drawing/2014/main" id="{8AE68E27-9794-4A54-EEF2-B513A088676C}"/>
                  </a:ext>
                </a:extLst>
              </p:cNvPr>
              <p:cNvSpPr>
                <a:spLocks/>
              </p:cNvSpPr>
              <p:nvPr userDrawn="1"/>
            </p:nvSpPr>
            <p:spPr bwMode="auto">
              <a:xfrm>
                <a:off x="443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1" name="Freeform 98">
                <a:extLst>
                  <a:ext uri="{FF2B5EF4-FFF2-40B4-BE49-F238E27FC236}">
                    <a16:creationId xmlns:a16="http://schemas.microsoft.com/office/drawing/2014/main" id="{454EDD5E-F2AB-868D-E08D-0F5EED5F6C26}"/>
                  </a:ext>
                </a:extLst>
              </p:cNvPr>
              <p:cNvSpPr>
                <a:spLocks/>
              </p:cNvSpPr>
              <p:nvPr userDrawn="1"/>
            </p:nvSpPr>
            <p:spPr bwMode="auto">
              <a:xfrm>
                <a:off x="444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2" name="Freeform 99">
                <a:extLst>
                  <a:ext uri="{FF2B5EF4-FFF2-40B4-BE49-F238E27FC236}">
                    <a16:creationId xmlns:a16="http://schemas.microsoft.com/office/drawing/2014/main" id="{A53E7B2A-1AC3-3340-C4F9-BE0730EE5E7A}"/>
                  </a:ext>
                </a:extLst>
              </p:cNvPr>
              <p:cNvSpPr>
                <a:spLocks/>
              </p:cNvSpPr>
              <p:nvPr userDrawn="1"/>
            </p:nvSpPr>
            <p:spPr bwMode="auto">
              <a:xfrm>
                <a:off x="445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3" name="Freeform 100">
                <a:extLst>
                  <a:ext uri="{FF2B5EF4-FFF2-40B4-BE49-F238E27FC236}">
                    <a16:creationId xmlns:a16="http://schemas.microsoft.com/office/drawing/2014/main" id="{E91C2D61-9FAD-3F71-7F54-5EE92CEFEBA4}"/>
                  </a:ext>
                </a:extLst>
              </p:cNvPr>
              <p:cNvSpPr>
                <a:spLocks/>
              </p:cNvSpPr>
              <p:nvPr userDrawn="1"/>
            </p:nvSpPr>
            <p:spPr bwMode="auto">
              <a:xfrm>
                <a:off x="447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4" name="Freeform 101">
                <a:extLst>
                  <a:ext uri="{FF2B5EF4-FFF2-40B4-BE49-F238E27FC236}">
                    <a16:creationId xmlns:a16="http://schemas.microsoft.com/office/drawing/2014/main" id="{31B696B5-EBC7-3AA3-00CF-0AABA1D55E56}"/>
                  </a:ext>
                </a:extLst>
              </p:cNvPr>
              <p:cNvSpPr>
                <a:spLocks/>
              </p:cNvSpPr>
              <p:nvPr userDrawn="1"/>
            </p:nvSpPr>
            <p:spPr bwMode="auto">
              <a:xfrm>
                <a:off x="4489"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5" name="Freeform 102">
                <a:extLst>
                  <a:ext uri="{FF2B5EF4-FFF2-40B4-BE49-F238E27FC236}">
                    <a16:creationId xmlns:a16="http://schemas.microsoft.com/office/drawing/2014/main" id="{84E002D2-0F09-8A0A-92A9-713B77553B0B}"/>
                  </a:ext>
                </a:extLst>
              </p:cNvPr>
              <p:cNvSpPr>
                <a:spLocks/>
              </p:cNvSpPr>
              <p:nvPr userDrawn="1"/>
            </p:nvSpPr>
            <p:spPr bwMode="auto">
              <a:xfrm>
                <a:off x="4502"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6" name="Freeform 103">
                <a:extLst>
                  <a:ext uri="{FF2B5EF4-FFF2-40B4-BE49-F238E27FC236}">
                    <a16:creationId xmlns:a16="http://schemas.microsoft.com/office/drawing/2014/main" id="{67DF5C03-5034-5C55-CBAC-29694B26D2A8}"/>
                  </a:ext>
                </a:extLst>
              </p:cNvPr>
              <p:cNvSpPr>
                <a:spLocks/>
              </p:cNvSpPr>
              <p:nvPr userDrawn="1"/>
            </p:nvSpPr>
            <p:spPr bwMode="auto">
              <a:xfrm>
                <a:off x="4515"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7" name="Freeform 104">
                <a:extLst>
                  <a:ext uri="{FF2B5EF4-FFF2-40B4-BE49-F238E27FC236}">
                    <a16:creationId xmlns:a16="http://schemas.microsoft.com/office/drawing/2014/main" id="{8CD93113-2C65-58C0-B83F-4A1A8AB8F6D1}"/>
                  </a:ext>
                </a:extLst>
              </p:cNvPr>
              <p:cNvSpPr>
                <a:spLocks/>
              </p:cNvSpPr>
              <p:nvPr userDrawn="1"/>
            </p:nvSpPr>
            <p:spPr bwMode="auto">
              <a:xfrm>
                <a:off x="4528"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8" name="Freeform 105">
                <a:extLst>
                  <a:ext uri="{FF2B5EF4-FFF2-40B4-BE49-F238E27FC236}">
                    <a16:creationId xmlns:a16="http://schemas.microsoft.com/office/drawing/2014/main" id="{81980579-25BF-CEBF-CBF8-F1A116B19C03}"/>
                  </a:ext>
                </a:extLst>
              </p:cNvPr>
              <p:cNvSpPr>
                <a:spLocks/>
              </p:cNvSpPr>
              <p:nvPr userDrawn="1"/>
            </p:nvSpPr>
            <p:spPr bwMode="auto">
              <a:xfrm>
                <a:off x="454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9" name="Freeform 106">
                <a:extLst>
                  <a:ext uri="{FF2B5EF4-FFF2-40B4-BE49-F238E27FC236}">
                    <a16:creationId xmlns:a16="http://schemas.microsoft.com/office/drawing/2014/main" id="{973CF83F-5377-5ACC-E453-5405CD3893D9}"/>
                  </a:ext>
                </a:extLst>
              </p:cNvPr>
              <p:cNvSpPr>
                <a:spLocks/>
              </p:cNvSpPr>
              <p:nvPr userDrawn="1"/>
            </p:nvSpPr>
            <p:spPr bwMode="auto">
              <a:xfrm>
                <a:off x="455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0" name="Freeform 107">
                <a:extLst>
                  <a:ext uri="{FF2B5EF4-FFF2-40B4-BE49-F238E27FC236}">
                    <a16:creationId xmlns:a16="http://schemas.microsoft.com/office/drawing/2014/main" id="{2610D646-7D49-CBAD-F3C6-311274521619}"/>
                  </a:ext>
                </a:extLst>
              </p:cNvPr>
              <p:cNvSpPr>
                <a:spLocks/>
              </p:cNvSpPr>
              <p:nvPr userDrawn="1"/>
            </p:nvSpPr>
            <p:spPr bwMode="auto">
              <a:xfrm>
                <a:off x="4567"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1" name="Freeform 108">
                <a:extLst>
                  <a:ext uri="{FF2B5EF4-FFF2-40B4-BE49-F238E27FC236}">
                    <a16:creationId xmlns:a16="http://schemas.microsoft.com/office/drawing/2014/main" id="{690D301D-CFFE-EE6D-3B64-46EE9EE64751}"/>
                  </a:ext>
                </a:extLst>
              </p:cNvPr>
              <p:cNvSpPr>
                <a:spLocks/>
              </p:cNvSpPr>
              <p:nvPr userDrawn="1"/>
            </p:nvSpPr>
            <p:spPr bwMode="auto">
              <a:xfrm>
                <a:off x="4580"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2" name="Freeform 109">
                <a:extLst>
                  <a:ext uri="{FF2B5EF4-FFF2-40B4-BE49-F238E27FC236}">
                    <a16:creationId xmlns:a16="http://schemas.microsoft.com/office/drawing/2014/main" id="{37908707-C436-9804-7F83-2E440357EAFA}"/>
                  </a:ext>
                </a:extLst>
              </p:cNvPr>
              <p:cNvSpPr>
                <a:spLocks/>
              </p:cNvSpPr>
              <p:nvPr userDrawn="1"/>
            </p:nvSpPr>
            <p:spPr bwMode="auto">
              <a:xfrm>
                <a:off x="4593"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3" name="Freeform 110">
                <a:extLst>
                  <a:ext uri="{FF2B5EF4-FFF2-40B4-BE49-F238E27FC236}">
                    <a16:creationId xmlns:a16="http://schemas.microsoft.com/office/drawing/2014/main" id="{607184A9-F009-CC17-E176-8382E77085D3}"/>
                  </a:ext>
                </a:extLst>
              </p:cNvPr>
              <p:cNvSpPr>
                <a:spLocks/>
              </p:cNvSpPr>
              <p:nvPr userDrawn="1"/>
            </p:nvSpPr>
            <p:spPr bwMode="auto">
              <a:xfrm>
                <a:off x="4611"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4" name="Freeform 111">
                <a:extLst>
                  <a:ext uri="{FF2B5EF4-FFF2-40B4-BE49-F238E27FC236}">
                    <a16:creationId xmlns:a16="http://schemas.microsoft.com/office/drawing/2014/main" id="{21144DCC-CC7F-9CF9-10CA-699EAC05981C}"/>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5" name="Freeform 112">
                <a:extLst>
                  <a:ext uri="{FF2B5EF4-FFF2-40B4-BE49-F238E27FC236}">
                    <a16:creationId xmlns:a16="http://schemas.microsoft.com/office/drawing/2014/main" id="{AA991850-7A7F-F78B-13C5-621D63DF67CA}"/>
                  </a:ext>
                </a:extLst>
              </p:cNvPr>
              <p:cNvSpPr>
                <a:spLocks/>
              </p:cNvSpPr>
              <p:nvPr userDrawn="1"/>
            </p:nvSpPr>
            <p:spPr bwMode="auto">
              <a:xfrm>
                <a:off x="4624" y="3045"/>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6" name="Freeform 113">
                <a:extLst>
                  <a:ext uri="{FF2B5EF4-FFF2-40B4-BE49-F238E27FC236}">
                    <a16:creationId xmlns:a16="http://schemas.microsoft.com/office/drawing/2014/main" id="{17C5794B-5230-73F1-CC93-365BA2B2E058}"/>
                  </a:ext>
                </a:extLst>
              </p:cNvPr>
              <p:cNvSpPr>
                <a:spLocks/>
              </p:cNvSpPr>
              <p:nvPr userDrawn="1"/>
            </p:nvSpPr>
            <p:spPr bwMode="auto">
              <a:xfrm>
                <a:off x="304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7" name="Freeform 114">
                <a:extLst>
                  <a:ext uri="{FF2B5EF4-FFF2-40B4-BE49-F238E27FC236}">
                    <a16:creationId xmlns:a16="http://schemas.microsoft.com/office/drawing/2014/main" id="{C3170E3E-3DFA-CC21-7877-4EDD80B2EFFE}"/>
                  </a:ext>
                </a:extLst>
              </p:cNvPr>
              <p:cNvSpPr>
                <a:spLocks/>
              </p:cNvSpPr>
              <p:nvPr userDrawn="1"/>
            </p:nvSpPr>
            <p:spPr bwMode="auto">
              <a:xfrm>
                <a:off x="305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8" name="Freeform 115">
                <a:extLst>
                  <a:ext uri="{FF2B5EF4-FFF2-40B4-BE49-F238E27FC236}">
                    <a16:creationId xmlns:a16="http://schemas.microsoft.com/office/drawing/2014/main" id="{4E3A9A81-D517-38B9-5EF2-A900F895E8FE}"/>
                  </a:ext>
                </a:extLst>
              </p:cNvPr>
              <p:cNvSpPr>
                <a:spLocks/>
              </p:cNvSpPr>
              <p:nvPr userDrawn="1"/>
            </p:nvSpPr>
            <p:spPr bwMode="auto">
              <a:xfrm>
                <a:off x="306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9" name="Freeform 116">
                <a:extLst>
                  <a:ext uri="{FF2B5EF4-FFF2-40B4-BE49-F238E27FC236}">
                    <a16:creationId xmlns:a16="http://schemas.microsoft.com/office/drawing/2014/main" id="{D6278C0B-D430-5AA2-B8D9-64AE64D0FCB4}"/>
                  </a:ext>
                </a:extLst>
              </p:cNvPr>
              <p:cNvSpPr>
                <a:spLocks/>
              </p:cNvSpPr>
              <p:nvPr userDrawn="1"/>
            </p:nvSpPr>
            <p:spPr bwMode="auto">
              <a:xfrm>
                <a:off x="308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0" name="Freeform 117">
                <a:extLst>
                  <a:ext uri="{FF2B5EF4-FFF2-40B4-BE49-F238E27FC236}">
                    <a16:creationId xmlns:a16="http://schemas.microsoft.com/office/drawing/2014/main" id="{87357DAF-E617-5B01-A494-7E9C2612F2B4}"/>
                  </a:ext>
                </a:extLst>
              </p:cNvPr>
              <p:cNvSpPr>
                <a:spLocks/>
              </p:cNvSpPr>
              <p:nvPr userDrawn="1"/>
            </p:nvSpPr>
            <p:spPr bwMode="auto">
              <a:xfrm>
                <a:off x="30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1" name="Freeform 118">
                <a:extLst>
                  <a:ext uri="{FF2B5EF4-FFF2-40B4-BE49-F238E27FC236}">
                    <a16:creationId xmlns:a16="http://schemas.microsoft.com/office/drawing/2014/main" id="{4B8BB90C-9433-CACF-8CE1-198FF79679A7}"/>
                  </a:ext>
                </a:extLst>
              </p:cNvPr>
              <p:cNvSpPr>
                <a:spLocks/>
              </p:cNvSpPr>
              <p:nvPr userDrawn="1"/>
            </p:nvSpPr>
            <p:spPr bwMode="auto">
              <a:xfrm>
                <a:off x="31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2" name="Freeform 119">
                <a:extLst>
                  <a:ext uri="{FF2B5EF4-FFF2-40B4-BE49-F238E27FC236}">
                    <a16:creationId xmlns:a16="http://schemas.microsoft.com/office/drawing/2014/main" id="{C3F6B678-C2C4-3A47-ABF4-07FDAD2D87FA}"/>
                  </a:ext>
                </a:extLst>
              </p:cNvPr>
              <p:cNvSpPr>
                <a:spLocks/>
              </p:cNvSpPr>
              <p:nvPr userDrawn="1"/>
            </p:nvSpPr>
            <p:spPr bwMode="auto">
              <a:xfrm>
                <a:off x="312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3" name="Freeform 120">
                <a:extLst>
                  <a:ext uri="{FF2B5EF4-FFF2-40B4-BE49-F238E27FC236}">
                    <a16:creationId xmlns:a16="http://schemas.microsoft.com/office/drawing/2014/main" id="{E2D14358-7E05-5304-4418-0A3970F3FF62}"/>
                  </a:ext>
                </a:extLst>
              </p:cNvPr>
              <p:cNvSpPr>
                <a:spLocks/>
              </p:cNvSpPr>
              <p:nvPr userDrawn="1"/>
            </p:nvSpPr>
            <p:spPr bwMode="auto">
              <a:xfrm>
                <a:off x="31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4" name="Freeform 121">
                <a:extLst>
                  <a:ext uri="{FF2B5EF4-FFF2-40B4-BE49-F238E27FC236}">
                    <a16:creationId xmlns:a16="http://schemas.microsoft.com/office/drawing/2014/main" id="{715AD144-A2E3-E18A-4F96-2FD07FA11247}"/>
                  </a:ext>
                </a:extLst>
              </p:cNvPr>
              <p:cNvSpPr>
                <a:spLocks/>
              </p:cNvSpPr>
              <p:nvPr userDrawn="1"/>
            </p:nvSpPr>
            <p:spPr bwMode="auto">
              <a:xfrm>
                <a:off x="31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5" name="Freeform 122">
                <a:extLst>
                  <a:ext uri="{FF2B5EF4-FFF2-40B4-BE49-F238E27FC236}">
                    <a16:creationId xmlns:a16="http://schemas.microsoft.com/office/drawing/2014/main" id="{6714C1C4-469E-BA60-8117-A9BDE88D163A}"/>
                  </a:ext>
                </a:extLst>
              </p:cNvPr>
              <p:cNvSpPr>
                <a:spLocks/>
              </p:cNvSpPr>
              <p:nvPr userDrawn="1"/>
            </p:nvSpPr>
            <p:spPr bwMode="auto">
              <a:xfrm>
                <a:off x="31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6" name="Freeform 123">
                <a:extLst>
                  <a:ext uri="{FF2B5EF4-FFF2-40B4-BE49-F238E27FC236}">
                    <a16:creationId xmlns:a16="http://schemas.microsoft.com/office/drawing/2014/main" id="{0653ACA1-B11A-454B-0ED7-BA518903460C}"/>
                  </a:ext>
                </a:extLst>
              </p:cNvPr>
              <p:cNvSpPr>
                <a:spLocks/>
              </p:cNvSpPr>
              <p:nvPr userDrawn="1"/>
            </p:nvSpPr>
            <p:spPr bwMode="auto">
              <a:xfrm>
                <a:off x="31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7" name="Freeform 124">
                <a:extLst>
                  <a:ext uri="{FF2B5EF4-FFF2-40B4-BE49-F238E27FC236}">
                    <a16:creationId xmlns:a16="http://schemas.microsoft.com/office/drawing/2014/main" id="{7C458B59-6ED8-1E20-6BC8-7BB58B0FB251}"/>
                  </a:ext>
                </a:extLst>
              </p:cNvPr>
              <p:cNvSpPr>
                <a:spLocks/>
              </p:cNvSpPr>
              <p:nvPr userDrawn="1"/>
            </p:nvSpPr>
            <p:spPr bwMode="auto">
              <a:xfrm>
                <a:off x="319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8" name="Freeform 125">
                <a:extLst>
                  <a:ext uri="{FF2B5EF4-FFF2-40B4-BE49-F238E27FC236}">
                    <a16:creationId xmlns:a16="http://schemas.microsoft.com/office/drawing/2014/main" id="{FA2AB794-387A-98EF-A9A4-CB39D04AA2F8}"/>
                  </a:ext>
                </a:extLst>
              </p:cNvPr>
              <p:cNvSpPr>
                <a:spLocks/>
              </p:cNvSpPr>
              <p:nvPr userDrawn="1"/>
            </p:nvSpPr>
            <p:spPr bwMode="auto">
              <a:xfrm>
                <a:off x="320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9" name="Freeform 126">
                <a:extLst>
                  <a:ext uri="{FF2B5EF4-FFF2-40B4-BE49-F238E27FC236}">
                    <a16:creationId xmlns:a16="http://schemas.microsoft.com/office/drawing/2014/main" id="{97945496-F807-9F50-BDC0-6B44140DC37E}"/>
                  </a:ext>
                </a:extLst>
              </p:cNvPr>
              <p:cNvSpPr>
                <a:spLocks/>
              </p:cNvSpPr>
              <p:nvPr userDrawn="1"/>
            </p:nvSpPr>
            <p:spPr bwMode="auto">
              <a:xfrm>
                <a:off x="321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0" name="Freeform 127">
                <a:extLst>
                  <a:ext uri="{FF2B5EF4-FFF2-40B4-BE49-F238E27FC236}">
                    <a16:creationId xmlns:a16="http://schemas.microsoft.com/office/drawing/2014/main" id="{1A8AF8AC-93D4-AC70-ACA8-9193433E8F69}"/>
                  </a:ext>
                </a:extLst>
              </p:cNvPr>
              <p:cNvSpPr>
                <a:spLocks/>
              </p:cNvSpPr>
              <p:nvPr userDrawn="1"/>
            </p:nvSpPr>
            <p:spPr bwMode="auto">
              <a:xfrm>
                <a:off x="323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1" name="Freeform 128">
                <a:extLst>
                  <a:ext uri="{FF2B5EF4-FFF2-40B4-BE49-F238E27FC236}">
                    <a16:creationId xmlns:a16="http://schemas.microsoft.com/office/drawing/2014/main" id="{28093D48-A2E7-4629-A00F-30DF1E92FB67}"/>
                  </a:ext>
                </a:extLst>
              </p:cNvPr>
              <p:cNvSpPr>
                <a:spLocks/>
              </p:cNvSpPr>
              <p:nvPr userDrawn="1"/>
            </p:nvSpPr>
            <p:spPr bwMode="auto">
              <a:xfrm>
                <a:off x="32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2" name="Freeform 129">
                <a:extLst>
                  <a:ext uri="{FF2B5EF4-FFF2-40B4-BE49-F238E27FC236}">
                    <a16:creationId xmlns:a16="http://schemas.microsoft.com/office/drawing/2014/main" id="{FDE17277-A103-758E-6ED3-E437513B4270}"/>
                  </a:ext>
                </a:extLst>
              </p:cNvPr>
              <p:cNvSpPr>
                <a:spLocks/>
              </p:cNvSpPr>
              <p:nvPr userDrawn="1"/>
            </p:nvSpPr>
            <p:spPr bwMode="auto">
              <a:xfrm>
                <a:off x="32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3" name="Freeform 130">
                <a:extLst>
                  <a:ext uri="{FF2B5EF4-FFF2-40B4-BE49-F238E27FC236}">
                    <a16:creationId xmlns:a16="http://schemas.microsoft.com/office/drawing/2014/main" id="{A8DA1B16-E77E-37FD-EA22-A2211CA087F2}"/>
                  </a:ext>
                </a:extLst>
              </p:cNvPr>
              <p:cNvSpPr>
                <a:spLocks/>
              </p:cNvSpPr>
              <p:nvPr userDrawn="1"/>
            </p:nvSpPr>
            <p:spPr bwMode="auto">
              <a:xfrm>
                <a:off x="32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4" name="Freeform 131">
                <a:extLst>
                  <a:ext uri="{FF2B5EF4-FFF2-40B4-BE49-F238E27FC236}">
                    <a16:creationId xmlns:a16="http://schemas.microsoft.com/office/drawing/2014/main" id="{B347CB59-4893-2E0E-9A1C-AEB26918A57E}"/>
                  </a:ext>
                </a:extLst>
              </p:cNvPr>
              <p:cNvSpPr>
                <a:spLocks/>
              </p:cNvSpPr>
              <p:nvPr userDrawn="1"/>
            </p:nvSpPr>
            <p:spPr bwMode="auto">
              <a:xfrm>
                <a:off x="32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5" name="Freeform 132">
                <a:extLst>
                  <a:ext uri="{FF2B5EF4-FFF2-40B4-BE49-F238E27FC236}">
                    <a16:creationId xmlns:a16="http://schemas.microsoft.com/office/drawing/2014/main" id="{2A4F1FD8-962F-C4F9-DCF4-38EEC449A0C9}"/>
                  </a:ext>
                </a:extLst>
              </p:cNvPr>
              <p:cNvSpPr>
                <a:spLocks/>
              </p:cNvSpPr>
              <p:nvPr userDrawn="1"/>
            </p:nvSpPr>
            <p:spPr bwMode="auto">
              <a:xfrm>
                <a:off x="32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6" name="Freeform 133">
                <a:extLst>
                  <a:ext uri="{FF2B5EF4-FFF2-40B4-BE49-F238E27FC236}">
                    <a16:creationId xmlns:a16="http://schemas.microsoft.com/office/drawing/2014/main" id="{2057404B-E89A-15E9-A3CA-CDB78508F548}"/>
                  </a:ext>
                </a:extLst>
              </p:cNvPr>
              <p:cNvSpPr>
                <a:spLocks/>
              </p:cNvSpPr>
              <p:nvPr userDrawn="1"/>
            </p:nvSpPr>
            <p:spPr bwMode="auto">
              <a:xfrm>
                <a:off x="33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7" name="Freeform 134">
                <a:extLst>
                  <a:ext uri="{FF2B5EF4-FFF2-40B4-BE49-F238E27FC236}">
                    <a16:creationId xmlns:a16="http://schemas.microsoft.com/office/drawing/2014/main" id="{4B086DBC-918D-82DA-18EF-78B2B76BC18D}"/>
                  </a:ext>
                </a:extLst>
              </p:cNvPr>
              <p:cNvSpPr>
                <a:spLocks/>
              </p:cNvSpPr>
              <p:nvPr userDrawn="1"/>
            </p:nvSpPr>
            <p:spPr bwMode="auto">
              <a:xfrm>
                <a:off x="332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8" name="Freeform 135">
                <a:extLst>
                  <a:ext uri="{FF2B5EF4-FFF2-40B4-BE49-F238E27FC236}">
                    <a16:creationId xmlns:a16="http://schemas.microsoft.com/office/drawing/2014/main" id="{9AEBDD76-A226-E88D-3D4C-9EBA6F6E104F}"/>
                  </a:ext>
                </a:extLst>
              </p:cNvPr>
              <p:cNvSpPr>
                <a:spLocks/>
              </p:cNvSpPr>
              <p:nvPr userDrawn="1"/>
            </p:nvSpPr>
            <p:spPr bwMode="auto">
              <a:xfrm>
                <a:off x="333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9" name="Freeform 136">
                <a:extLst>
                  <a:ext uri="{FF2B5EF4-FFF2-40B4-BE49-F238E27FC236}">
                    <a16:creationId xmlns:a16="http://schemas.microsoft.com/office/drawing/2014/main" id="{9B2668D7-B8D3-18C5-6A88-BCF69FEF7099}"/>
                  </a:ext>
                </a:extLst>
              </p:cNvPr>
              <p:cNvSpPr>
                <a:spLocks/>
              </p:cNvSpPr>
              <p:nvPr userDrawn="1"/>
            </p:nvSpPr>
            <p:spPr bwMode="auto">
              <a:xfrm>
                <a:off x="335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0" name="Freeform 137">
                <a:extLst>
                  <a:ext uri="{FF2B5EF4-FFF2-40B4-BE49-F238E27FC236}">
                    <a16:creationId xmlns:a16="http://schemas.microsoft.com/office/drawing/2014/main" id="{83706F2B-8544-FF6F-1161-6DD0FB3CBEF0}"/>
                  </a:ext>
                </a:extLst>
              </p:cNvPr>
              <p:cNvSpPr>
                <a:spLocks/>
              </p:cNvSpPr>
              <p:nvPr userDrawn="1"/>
            </p:nvSpPr>
            <p:spPr bwMode="auto">
              <a:xfrm>
                <a:off x="336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1" name="Freeform 138">
                <a:extLst>
                  <a:ext uri="{FF2B5EF4-FFF2-40B4-BE49-F238E27FC236}">
                    <a16:creationId xmlns:a16="http://schemas.microsoft.com/office/drawing/2014/main" id="{631A8591-02BD-FF5F-FDD4-928DD4C1663C}"/>
                  </a:ext>
                </a:extLst>
              </p:cNvPr>
              <p:cNvSpPr>
                <a:spLocks/>
              </p:cNvSpPr>
              <p:nvPr userDrawn="1"/>
            </p:nvSpPr>
            <p:spPr bwMode="auto">
              <a:xfrm>
                <a:off x="337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2" name="Freeform 139">
                <a:extLst>
                  <a:ext uri="{FF2B5EF4-FFF2-40B4-BE49-F238E27FC236}">
                    <a16:creationId xmlns:a16="http://schemas.microsoft.com/office/drawing/2014/main" id="{752B9B7F-AE56-69F1-199C-C92AD2AC9028}"/>
                  </a:ext>
                </a:extLst>
              </p:cNvPr>
              <p:cNvSpPr>
                <a:spLocks/>
              </p:cNvSpPr>
              <p:nvPr userDrawn="1"/>
            </p:nvSpPr>
            <p:spPr bwMode="auto">
              <a:xfrm>
                <a:off x="33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3" name="Freeform 140">
                <a:extLst>
                  <a:ext uri="{FF2B5EF4-FFF2-40B4-BE49-F238E27FC236}">
                    <a16:creationId xmlns:a16="http://schemas.microsoft.com/office/drawing/2014/main" id="{72EC2386-D9FE-DC01-9D2B-CE97F52B3371}"/>
                  </a:ext>
                </a:extLst>
              </p:cNvPr>
              <p:cNvSpPr>
                <a:spLocks/>
              </p:cNvSpPr>
              <p:nvPr userDrawn="1"/>
            </p:nvSpPr>
            <p:spPr bwMode="auto">
              <a:xfrm>
                <a:off x="34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4" name="Freeform 141">
                <a:extLst>
                  <a:ext uri="{FF2B5EF4-FFF2-40B4-BE49-F238E27FC236}">
                    <a16:creationId xmlns:a16="http://schemas.microsoft.com/office/drawing/2014/main" id="{490B1393-AB56-7213-BC75-23667F468FAA}"/>
                  </a:ext>
                </a:extLst>
              </p:cNvPr>
              <p:cNvSpPr>
                <a:spLocks/>
              </p:cNvSpPr>
              <p:nvPr userDrawn="1"/>
            </p:nvSpPr>
            <p:spPr bwMode="auto">
              <a:xfrm>
                <a:off x="34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5" name="Freeform 142">
                <a:extLst>
                  <a:ext uri="{FF2B5EF4-FFF2-40B4-BE49-F238E27FC236}">
                    <a16:creationId xmlns:a16="http://schemas.microsoft.com/office/drawing/2014/main" id="{66613CEB-79B7-4622-6A46-28BCFC93050E}"/>
                  </a:ext>
                </a:extLst>
              </p:cNvPr>
              <p:cNvSpPr>
                <a:spLocks/>
              </p:cNvSpPr>
              <p:nvPr userDrawn="1"/>
            </p:nvSpPr>
            <p:spPr bwMode="auto">
              <a:xfrm>
                <a:off x="34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6" name="Freeform 143">
                <a:extLst>
                  <a:ext uri="{FF2B5EF4-FFF2-40B4-BE49-F238E27FC236}">
                    <a16:creationId xmlns:a16="http://schemas.microsoft.com/office/drawing/2014/main" id="{729D5D21-E0E2-6408-814D-C4EBD53171A5}"/>
                  </a:ext>
                </a:extLst>
              </p:cNvPr>
              <p:cNvSpPr>
                <a:spLocks/>
              </p:cNvSpPr>
              <p:nvPr userDrawn="1"/>
            </p:nvSpPr>
            <p:spPr bwMode="auto">
              <a:xfrm>
                <a:off x="34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7" name="Freeform 144">
                <a:extLst>
                  <a:ext uri="{FF2B5EF4-FFF2-40B4-BE49-F238E27FC236}">
                    <a16:creationId xmlns:a16="http://schemas.microsoft.com/office/drawing/2014/main" id="{ACB0E108-EC7F-F333-48B7-420173206170}"/>
                  </a:ext>
                </a:extLst>
              </p:cNvPr>
              <p:cNvSpPr>
                <a:spLocks/>
              </p:cNvSpPr>
              <p:nvPr userDrawn="1"/>
            </p:nvSpPr>
            <p:spPr bwMode="auto">
              <a:xfrm>
                <a:off x="34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8" name="Freeform 145">
                <a:extLst>
                  <a:ext uri="{FF2B5EF4-FFF2-40B4-BE49-F238E27FC236}">
                    <a16:creationId xmlns:a16="http://schemas.microsoft.com/office/drawing/2014/main" id="{1773A980-05D3-47EA-BAFD-90759047438A}"/>
                  </a:ext>
                </a:extLst>
              </p:cNvPr>
              <p:cNvSpPr>
                <a:spLocks/>
              </p:cNvSpPr>
              <p:nvPr userDrawn="1"/>
            </p:nvSpPr>
            <p:spPr bwMode="auto">
              <a:xfrm>
                <a:off x="34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9" name="Freeform 146">
                <a:extLst>
                  <a:ext uri="{FF2B5EF4-FFF2-40B4-BE49-F238E27FC236}">
                    <a16:creationId xmlns:a16="http://schemas.microsoft.com/office/drawing/2014/main" id="{DFA7F4E7-035D-7418-B06C-951BBECD3078}"/>
                  </a:ext>
                </a:extLst>
              </p:cNvPr>
              <p:cNvSpPr>
                <a:spLocks/>
              </p:cNvSpPr>
              <p:nvPr userDrawn="1"/>
            </p:nvSpPr>
            <p:spPr bwMode="auto">
              <a:xfrm>
                <a:off x="34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0" name="Freeform 147">
                <a:extLst>
                  <a:ext uri="{FF2B5EF4-FFF2-40B4-BE49-F238E27FC236}">
                    <a16:creationId xmlns:a16="http://schemas.microsoft.com/office/drawing/2014/main" id="{342F1C97-2793-8CB9-7420-1AD8E06B3AC1}"/>
                  </a:ext>
                </a:extLst>
              </p:cNvPr>
              <p:cNvSpPr>
                <a:spLocks/>
              </p:cNvSpPr>
              <p:nvPr userDrawn="1"/>
            </p:nvSpPr>
            <p:spPr bwMode="auto">
              <a:xfrm>
                <a:off x="34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1" name="Freeform 148">
                <a:extLst>
                  <a:ext uri="{FF2B5EF4-FFF2-40B4-BE49-F238E27FC236}">
                    <a16:creationId xmlns:a16="http://schemas.microsoft.com/office/drawing/2014/main" id="{340A9E58-9E06-C337-47A1-EEB9C3DEF029}"/>
                  </a:ext>
                </a:extLst>
              </p:cNvPr>
              <p:cNvSpPr>
                <a:spLocks/>
              </p:cNvSpPr>
              <p:nvPr userDrawn="1"/>
            </p:nvSpPr>
            <p:spPr bwMode="auto">
              <a:xfrm>
                <a:off x="35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2" name="Freeform 149">
                <a:extLst>
                  <a:ext uri="{FF2B5EF4-FFF2-40B4-BE49-F238E27FC236}">
                    <a16:creationId xmlns:a16="http://schemas.microsoft.com/office/drawing/2014/main" id="{D05AE3A7-EFF6-327E-D795-B763035F622B}"/>
                  </a:ext>
                </a:extLst>
              </p:cNvPr>
              <p:cNvSpPr>
                <a:spLocks/>
              </p:cNvSpPr>
              <p:nvPr userDrawn="1"/>
            </p:nvSpPr>
            <p:spPr bwMode="auto">
              <a:xfrm>
                <a:off x="35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3" name="Freeform 150">
                <a:extLst>
                  <a:ext uri="{FF2B5EF4-FFF2-40B4-BE49-F238E27FC236}">
                    <a16:creationId xmlns:a16="http://schemas.microsoft.com/office/drawing/2014/main" id="{DA91762E-4663-23BB-170E-53CD001B07C5}"/>
                  </a:ext>
                </a:extLst>
              </p:cNvPr>
              <p:cNvSpPr>
                <a:spLocks/>
              </p:cNvSpPr>
              <p:nvPr userDrawn="1"/>
            </p:nvSpPr>
            <p:spPr bwMode="auto">
              <a:xfrm>
                <a:off x="35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4" name="Freeform 151">
                <a:extLst>
                  <a:ext uri="{FF2B5EF4-FFF2-40B4-BE49-F238E27FC236}">
                    <a16:creationId xmlns:a16="http://schemas.microsoft.com/office/drawing/2014/main" id="{2D20B9BC-008F-305F-E426-6B4FA582EF29}"/>
                  </a:ext>
                </a:extLst>
              </p:cNvPr>
              <p:cNvSpPr>
                <a:spLocks/>
              </p:cNvSpPr>
              <p:nvPr userDrawn="1"/>
            </p:nvSpPr>
            <p:spPr bwMode="auto">
              <a:xfrm>
                <a:off x="35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5" name="Freeform 152">
                <a:extLst>
                  <a:ext uri="{FF2B5EF4-FFF2-40B4-BE49-F238E27FC236}">
                    <a16:creationId xmlns:a16="http://schemas.microsoft.com/office/drawing/2014/main" id="{AB3ED090-688B-2CE6-01B8-F288DB8DE415}"/>
                  </a:ext>
                </a:extLst>
              </p:cNvPr>
              <p:cNvSpPr>
                <a:spLocks/>
              </p:cNvSpPr>
              <p:nvPr userDrawn="1"/>
            </p:nvSpPr>
            <p:spPr bwMode="auto">
              <a:xfrm>
                <a:off x="35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6" name="Freeform 153">
                <a:extLst>
                  <a:ext uri="{FF2B5EF4-FFF2-40B4-BE49-F238E27FC236}">
                    <a16:creationId xmlns:a16="http://schemas.microsoft.com/office/drawing/2014/main" id="{955A1B9E-7EB6-9E45-3E97-C16DF4D9C78D}"/>
                  </a:ext>
                </a:extLst>
              </p:cNvPr>
              <p:cNvSpPr>
                <a:spLocks/>
              </p:cNvSpPr>
              <p:nvPr userDrawn="1"/>
            </p:nvSpPr>
            <p:spPr bwMode="auto">
              <a:xfrm>
                <a:off x="35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7" name="Freeform 154">
                <a:extLst>
                  <a:ext uri="{FF2B5EF4-FFF2-40B4-BE49-F238E27FC236}">
                    <a16:creationId xmlns:a16="http://schemas.microsoft.com/office/drawing/2014/main" id="{F9BA9B64-987E-668C-3084-EEDA76C8C54C}"/>
                  </a:ext>
                </a:extLst>
              </p:cNvPr>
              <p:cNvSpPr>
                <a:spLocks/>
              </p:cNvSpPr>
              <p:nvPr userDrawn="1"/>
            </p:nvSpPr>
            <p:spPr bwMode="auto">
              <a:xfrm>
                <a:off x="359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8" name="Freeform 155">
                <a:extLst>
                  <a:ext uri="{FF2B5EF4-FFF2-40B4-BE49-F238E27FC236}">
                    <a16:creationId xmlns:a16="http://schemas.microsoft.com/office/drawing/2014/main" id="{C89F91B6-8D38-C566-5FDF-FA79F6B36D39}"/>
                  </a:ext>
                </a:extLst>
              </p:cNvPr>
              <p:cNvSpPr>
                <a:spLocks/>
              </p:cNvSpPr>
              <p:nvPr userDrawn="1"/>
            </p:nvSpPr>
            <p:spPr bwMode="auto">
              <a:xfrm>
                <a:off x="360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9" name="Freeform 156">
                <a:extLst>
                  <a:ext uri="{FF2B5EF4-FFF2-40B4-BE49-F238E27FC236}">
                    <a16:creationId xmlns:a16="http://schemas.microsoft.com/office/drawing/2014/main" id="{AD5AEEA5-7A31-051E-75B1-BC5795B7B30A}"/>
                  </a:ext>
                </a:extLst>
              </p:cNvPr>
              <p:cNvSpPr>
                <a:spLocks/>
              </p:cNvSpPr>
              <p:nvPr userDrawn="1"/>
            </p:nvSpPr>
            <p:spPr bwMode="auto">
              <a:xfrm>
                <a:off x="361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0" name="Freeform 157">
                <a:extLst>
                  <a:ext uri="{FF2B5EF4-FFF2-40B4-BE49-F238E27FC236}">
                    <a16:creationId xmlns:a16="http://schemas.microsoft.com/office/drawing/2014/main" id="{7FE39A90-E164-548C-26A9-7248AD4FFF33}"/>
                  </a:ext>
                </a:extLst>
              </p:cNvPr>
              <p:cNvSpPr>
                <a:spLocks/>
              </p:cNvSpPr>
              <p:nvPr userDrawn="1"/>
            </p:nvSpPr>
            <p:spPr bwMode="auto">
              <a:xfrm>
                <a:off x="36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1" name="Freeform 158">
                <a:extLst>
                  <a:ext uri="{FF2B5EF4-FFF2-40B4-BE49-F238E27FC236}">
                    <a16:creationId xmlns:a16="http://schemas.microsoft.com/office/drawing/2014/main" id="{12E8CA34-A7E1-4B40-C64E-96E7A1D13274}"/>
                  </a:ext>
                </a:extLst>
              </p:cNvPr>
              <p:cNvSpPr>
                <a:spLocks/>
              </p:cNvSpPr>
              <p:nvPr userDrawn="1"/>
            </p:nvSpPr>
            <p:spPr bwMode="auto">
              <a:xfrm>
                <a:off x="36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2" name="Freeform 159">
                <a:extLst>
                  <a:ext uri="{FF2B5EF4-FFF2-40B4-BE49-F238E27FC236}">
                    <a16:creationId xmlns:a16="http://schemas.microsoft.com/office/drawing/2014/main" id="{64D024C1-FAAD-90F3-9385-CE4DA2B7DDFA}"/>
                  </a:ext>
                </a:extLst>
              </p:cNvPr>
              <p:cNvSpPr>
                <a:spLocks/>
              </p:cNvSpPr>
              <p:nvPr userDrawn="1"/>
            </p:nvSpPr>
            <p:spPr bwMode="auto">
              <a:xfrm>
                <a:off x="365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3" name="Freeform 160">
                <a:extLst>
                  <a:ext uri="{FF2B5EF4-FFF2-40B4-BE49-F238E27FC236}">
                    <a16:creationId xmlns:a16="http://schemas.microsoft.com/office/drawing/2014/main" id="{2A92BF70-D7BE-3BAD-D4D9-FCBA75050E70}"/>
                  </a:ext>
                </a:extLst>
              </p:cNvPr>
              <p:cNvSpPr>
                <a:spLocks/>
              </p:cNvSpPr>
              <p:nvPr userDrawn="1"/>
            </p:nvSpPr>
            <p:spPr bwMode="auto">
              <a:xfrm>
                <a:off x="367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4" name="Freeform 161">
                <a:extLst>
                  <a:ext uri="{FF2B5EF4-FFF2-40B4-BE49-F238E27FC236}">
                    <a16:creationId xmlns:a16="http://schemas.microsoft.com/office/drawing/2014/main" id="{28B1390D-456C-2302-2E81-DE8B2F2A25CC}"/>
                  </a:ext>
                </a:extLst>
              </p:cNvPr>
              <p:cNvSpPr>
                <a:spLocks/>
              </p:cNvSpPr>
              <p:nvPr userDrawn="1"/>
            </p:nvSpPr>
            <p:spPr bwMode="auto">
              <a:xfrm>
                <a:off x="368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5" name="Freeform 162">
                <a:extLst>
                  <a:ext uri="{FF2B5EF4-FFF2-40B4-BE49-F238E27FC236}">
                    <a16:creationId xmlns:a16="http://schemas.microsoft.com/office/drawing/2014/main" id="{096FE919-C0D8-5BF0-59CF-13BF8EF6A56A}"/>
                  </a:ext>
                </a:extLst>
              </p:cNvPr>
              <p:cNvSpPr>
                <a:spLocks/>
              </p:cNvSpPr>
              <p:nvPr userDrawn="1"/>
            </p:nvSpPr>
            <p:spPr bwMode="auto">
              <a:xfrm>
                <a:off x="369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6" name="Freeform 163">
                <a:extLst>
                  <a:ext uri="{FF2B5EF4-FFF2-40B4-BE49-F238E27FC236}">
                    <a16:creationId xmlns:a16="http://schemas.microsoft.com/office/drawing/2014/main" id="{991B5ADC-E3F2-B1DC-CE7B-433FFEF5BF3D}"/>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7" name="Freeform 164">
                <a:extLst>
                  <a:ext uri="{FF2B5EF4-FFF2-40B4-BE49-F238E27FC236}">
                    <a16:creationId xmlns:a16="http://schemas.microsoft.com/office/drawing/2014/main" id="{29280CA2-F34C-1027-7020-148B50C3CD23}"/>
                  </a:ext>
                </a:extLst>
              </p:cNvPr>
              <p:cNvSpPr>
                <a:spLocks/>
              </p:cNvSpPr>
              <p:nvPr userDrawn="1"/>
            </p:nvSpPr>
            <p:spPr bwMode="auto">
              <a:xfrm>
                <a:off x="370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8" name="Freeform 165">
                <a:extLst>
                  <a:ext uri="{FF2B5EF4-FFF2-40B4-BE49-F238E27FC236}">
                    <a16:creationId xmlns:a16="http://schemas.microsoft.com/office/drawing/2014/main" id="{B6FC0B2C-DC75-F1FE-27B7-12425DA95426}"/>
                  </a:ext>
                </a:extLst>
              </p:cNvPr>
              <p:cNvSpPr>
                <a:spLocks/>
              </p:cNvSpPr>
              <p:nvPr userDrawn="1"/>
            </p:nvSpPr>
            <p:spPr bwMode="auto">
              <a:xfrm>
                <a:off x="393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9" name="Freeform 166">
                <a:extLst>
                  <a:ext uri="{FF2B5EF4-FFF2-40B4-BE49-F238E27FC236}">
                    <a16:creationId xmlns:a16="http://schemas.microsoft.com/office/drawing/2014/main" id="{BDD31874-F901-9769-76A4-1260A3F4BBB7}"/>
                  </a:ext>
                </a:extLst>
              </p:cNvPr>
              <p:cNvSpPr>
                <a:spLocks/>
              </p:cNvSpPr>
              <p:nvPr userDrawn="1"/>
            </p:nvSpPr>
            <p:spPr bwMode="auto">
              <a:xfrm>
                <a:off x="394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0" name="Freeform 167">
                <a:extLst>
                  <a:ext uri="{FF2B5EF4-FFF2-40B4-BE49-F238E27FC236}">
                    <a16:creationId xmlns:a16="http://schemas.microsoft.com/office/drawing/2014/main" id="{3540C89E-1860-4769-B0A4-A9BC9F5B1B2D}"/>
                  </a:ext>
                </a:extLst>
              </p:cNvPr>
              <p:cNvSpPr>
                <a:spLocks/>
              </p:cNvSpPr>
              <p:nvPr userDrawn="1"/>
            </p:nvSpPr>
            <p:spPr bwMode="auto">
              <a:xfrm>
                <a:off x="39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1" name="Freeform 168">
                <a:extLst>
                  <a:ext uri="{FF2B5EF4-FFF2-40B4-BE49-F238E27FC236}">
                    <a16:creationId xmlns:a16="http://schemas.microsoft.com/office/drawing/2014/main" id="{A8062E1C-1275-9720-B71C-8CCEDFB27378}"/>
                  </a:ext>
                </a:extLst>
              </p:cNvPr>
              <p:cNvSpPr>
                <a:spLocks/>
              </p:cNvSpPr>
              <p:nvPr userDrawn="1"/>
            </p:nvSpPr>
            <p:spPr bwMode="auto">
              <a:xfrm>
                <a:off x="39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2" name="Freeform 169">
                <a:extLst>
                  <a:ext uri="{FF2B5EF4-FFF2-40B4-BE49-F238E27FC236}">
                    <a16:creationId xmlns:a16="http://schemas.microsoft.com/office/drawing/2014/main" id="{D76A2476-BE3A-D28A-2335-910B573712CB}"/>
                  </a:ext>
                </a:extLst>
              </p:cNvPr>
              <p:cNvSpPr>
                <a:spLocks/>
              </p:cNvSpPr>
              <p:nvPr userDrawn="1"/>
            </p:nvSpPr>
            <p:spPr bwMode="auto">
              <a:xfrm>
                <a:off x="39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3" name="Freeform 170">
                <a:extLst>
                  <a:ext uri="{FF2B5EF4-FFF2-40B4-BE49-F238E27FC236}">
                    <a16:creationId xmlns:a16="http://schemas.microsoft.com/office/drawing/2014/main" id="{479FD5EF-D4EA-2485-788A-80287B809D4D}"/>
                  </a:ext>
                </a:extLst>
              </p:cNvPr>
              <p:cNvSpPr>
                <a:spLocks/>
              </p:cNvSpPr>
              <p:nvPr userDrawn="1"/>
            </p:nvSpPr>
            <p:spPr bwMode="auto">
              <a:xfrm>
                <a:off x="40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4" name="Freeform 171">
                <a:extLst>
                  <a:ext uri="{FF2B5EF4-FFF2-40B4-BE49-F238E27FC236}">
                    <a16:creationId xmlns:a16="http://schemas.microsoft.com/office/drawing/2014/main" id="{A2B51F64-25E6-9BF4-5D14-395EDC090122}"/>
                  </a:ext>
                </a:extLst>
              </p:cNvPr>
              <p:cNvSpPr>
                <a:spLocks/>
              </p:cNvSpPr>
              <p:nvPr userDrawn="1"/>
            </p:nvSpPr>
            <p:spPr bwMode="auto">
              <a:xfrm>
                <a:off x="40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5" name="Freeform 172">
                <a:extLst>
                  <a:ext uri="{FF2B5EF4-FFF2-40B4-BE49-F238E27FC236}">
                    <a16:creationId xmlns:a16="http://schemas.microsoft.com/office/drawing/2014/main" id="{FB11E1B9-DEE9-48DB-F833-0F8F42F3F0A8}"/>
                  </a:ext>
                </a:extLst>
              </p:cNvPr>
              <p:cNvSpPr>
                <a:spLocks/>
              </p:cNvSpPr>
              <p:nvPr userDrawn="1"/>
            </p:nvSpPr>
            <p:spPr bwMode="auto">
              <a:xfrm>
                <a:off x="40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6" name="Freeform 173">
                <a:extLst>
                  <a:ext uri="{FF2B5EF4-FFF2-40B4-BE49-F238E27FC236}">
                    <a16:creationId xmlns:a16="http://schemas.microsoft.com/office/drawing/2014/main" id="{444847FD-4D63-A0D8-FB93-DEB84BEF7705}"/>
                  </a:ext>
                </a:extLst>
              </p:cNvPr>
              <p:cNvSpPr>
                <a:spLocks/>
              </p:cNvSpPr>
              <p:nvPr userDrawn="1"/>
            </p:nvSpPr>
            <p:spPr bwMode="auto">
              <a:xfrm>
                <a:off x="404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7" name="Freeform 174">
                <a:extLst>
                  <a:ext uri="{FF2B5EF4-FFF2-40B4-BE49-F238E27FC236}">
                    <a16:creationId xmlns:a16="http://schemas.microsoft.com/office/drawing/2014/main" id="{D528947C-E1B8-5FD7-FD57-D21F51382379}"/>
                  </a:ext>
                </a:extLst>
              </p:cNvPr>
              <p:cNvSpPr>
                <a:spLocks/>
              </p:cNvSpPr>
              <p:nvPr userDrawn="1"/>
            </p:nvSpPr>
            <p:spPr bwMode="auto">
              <a:xfrm>
                <a:off x="405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8" name="Freeform 175">
                <a:extLst>
                  <a:ext uri="{FF2B5EF4-FFF2-40B4-BE49-F238E27FC236}">
                    <a16:creationId xmlns:a16="http://schemas.microsoft.com/office/drawing/2014/main" id="{B79964A4-1301-F7AF-8B3F-8D3E9126736E}"/>
                  </a:ext>
                </a:extLst>
              </p:cNvPr>
              <p:cNvSpPr>
                <a:spLocks/>
              </p:cNvSpPr>
              <p:nvPr userDrawn="1"/>
            </p:nvSpPr>
            <p:spPr bwMode="auto">
              <a:xfrm>
                <a:off x="406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9" name="Freeform 176">
                <a:extLst>
                  <a:ext uri="{FF2B5EF4-FFF2-40B4-BE49-F238E27FC236}">
                    <a16:creationId xmlns:a16="http://schemas.microsoft.com/office/drawing/2014/main" id="{A3653D8F-50B3-8EAC-EFDA-691910F6FC1F}"/>
                  </a:ext>
                </a:extLst>
              </p:cNvPr>
              <p:cNvSpPr>
                <a:spLocks/>
              </p:cNvSpPr>
              <p:nvPr userDrawn="1"/>
            </p:nvSpPr>
            <p:spPr bwMode="auto">
              <a:xfrm>
                <a:off x="407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0" name="Freeform 177">
                <a:extLst>
                  <a:ext uri="{FF2B5EF4-FFF2-40B4-BE49-F238E27FC236}">
                    <a16:creationId xmlns:a16="http://schemas.microsoft.com/office/drawing/2014/main" id="{77DA2A08-6F4E-C9F2-E9BE-7093815C28AA}"/>
                  </a:ext>
                </a:extLst>
              </p:cNvPr>
              <p:cNvSpPr>
                <a:spLocks/>
              </p:cNvSpPr>
              <p:nvPr userDrawn="1"/>
            </p:nvSpPr>
            <p:spPr bwMode="auto">
              <a:xfrm>
                <a:off x="40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1" name="Freeform 178">
                <a:extLst>
                  <a:ext uri="{FF2B5EF4-FFF2-40B4-BE49-F238E27FC236}">
                    <a16:creationId xmlns:a16="http://schemas.microsoft.com/office/drawing/2014/main" id="{B3BA4754-D59B-0C7D-1856-0B7D66B51090}"/>
                  </a:ext>
                </a:extLst>
              </p:cNvPr>
              <p:cNvSpPr>
                <a:spLocks/>
              </p:cNvSpPr>
              <p:nvPr userDrawn="1"/>
            </p:nvSpPr>
            <p:spPr bwMode="auto">
              <a:xfrm>
                <a:off x="41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2" name="Freeform 179">
                <a:extLst>
                  <a:ext uri="{FF2B5EF4-FFF2-40B4-BE49-F238E27FC236}">
                    <a16:creationId xmlns:a16="http://schemas.microsoft.com/office/drawing/2014/main" id="{71DEF165-850E-A58A-F121-85D481D3D29E}"/>
                  </a:ext>
                </a:extLst>
              </p:cNvPr>
              <p:cNvSpPr>
                <a:spLocks/>
              </p:cNvSpPr>
              <p:nvPr userDrawn="1"/>
            </p:nvSpPr>
            <p:spPr bwMode="auto">
              <a:xfrm>
                <a:off x="41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3" name="Freeform 180">
                <a:extLst>
                  <a:ext uri="{FF2B5EF4-FFF2-40B4-BE49-F238E27FC236}">
                    <a16:creationId xmlns:a16="http://schemas.microsoft.com/office/drawing/2014/main" id="{0385CB0C-1B43-04AC-C6DE-CFA1D528B346}"/>
                  </a:ext>
                </a:extLst>
              </p:cNvPr>
              <p:cNvSpPr>
                <a:spLocks/>
              </p:cNvSpPr>
              <p:nvPr userDrawn="1"/>
            </p:nvSpPr>
            <p:spPr bwMode="auto">
              <a:xfrm>
                <a:off x="41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4" name="Freeform 181">
                <a:extLst>
                  <a:ext uri="{FF2B5EF4-FFF2-40B4-BE49-F238E27FC236}">
                    <a16:creationId xmlns:a16="http://schemas.microsoft.com/office/drawing/2014/main" id="{9CD156AB-3617-4CFB-9072-579745B2AFCF}"/>
                  </a:ext>
                </a:extLst>
              </p:cNvPr>
              <p:cNvSpPr>
                <a:spLocks/>
              </p:cNvSpPr>
              <p:nvPr userDrawn="1"/>
            </p:nvSpPr>
            <p:spPr bwMode="auto">
              <a:xfrm>
                <a:off x="41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5" name="Freeform 182">
                <a:extLst>
                  <a:ext uri="{FF2B5EF4-FFF2-40B4-BE49-F238E27FC236}">
                    <a16:creationId xmlns:a16="http://schemas.microsoft.com/office/drawing/2014/main" id="{BFB7AEC8-A6CB-D90C-F30A-8C61CCB81DAC}"/>
                  </a:ext>
                </a:extLst>
              </p:cNvPr>
              <p:cNvSpPr>
                <a:spLocks/>
              </p:cNvSpPr>
              <p:nvPr userDrawn="1"/>
            </p:nvSpPr>
            <p:spPr bwMode="auto">
              <a:xfrm>
                <a:off x="41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6" name="Freeform 183">
                <a:extLst>
                  <a:ext uri="{FF2B5EF4-FFF2-40B4-BE49-F238E27FC236}">
                    <a16:creationId xmlns:a16="http://schemas.microsoft.com/office/drawing/2014/main" id="{1DD94735-6BEF-149F-9E30-1BA39A63F8AC}"/>
                  </a:ext>
                </a:extLst>
              </p:cNvPr>
              <p:cNvSpPr>
                <a:spLocks/>
              </p:cNvSpPr>
              <p:nvPr userDrawn="1"/>
            </p:nvSpPr>
            <p:spPr bwMode="auto">
              <a:xfrm>
                <a:off x="417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7" name="Freeform 184">
                <a:extLst>
                  <a:ext uri="{FF2B5EF4-FFF2-40B4-BE49-F238E27FC236}">
                    <a16:creationId xmlns:a16="http://schemas.microsoft.com/office/drawing/2014/main" id="{418DA461-90B7-4ABC-E542-3912A8C95C5D}"/>
                  </a:ext>
                </a:extLst>
              </p:cNvPr>
              <p:cNvSpPr>
                <a:spLocks/>
              </p:cNvSpPr>
              <p:nvPr userDrawn="1"/>
            </p:nvSpPr>
            <p:spPr bwMode="auto">
              <a:xfrm>
                <a:off x="418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8" name="Freeform 185">
                <a:extLst>
                  <a:ext uri="{FF2B5EF4-FFF2-40B4-BE49-F238E27FC236}">
                    <a16:creationId xmlns:a16="http://schemas.microsoft.com/office/drawing/2014/main" id="{D4ACC562-0609-1E83-FE4F-E70C52D9B9B7}"/>
                  </a:ext>
                </a:extLst>
              </p:cNvPr>
              <p:cNvSpPr>
                <a:spLocks/>
              </p:cNvSpPr>
              <p:nvPr userDrawn="1"/>
            </p:nvSpPr>
            <p:spPr bwMode="auto">
              <a:xfrm>
                <a:off x="420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9" name="Freeform 186">
                <a:extLst>
                  <a:ext uri="{FF2B5EF4-FFF2-40B4-BE49-F238E27FC236}">
                    <a16:creationId xmlns:a16="http://schemas.microsoft.com/office/drawing/2014/main" id="{1CEE1791-CF47-D7F3-07CC-BE5887B1E108}"/>
                  </a:ext>
                </a:extLst>
              </p:cNvPr>
              <p:cNvSpPr>
                <a:spLocks/>
              </p:cNvSpPr>
              <p:nvPr userDrawn="1"/>
            </p:nvSpPr>
            <p:spPr bwMode="auto">
              <a:xfrm>
                <a:off x="421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0" name="Freeform 187">
                <a:extLst>
                  <a:ext uri="{FF2B5EF4-FFF2-40B4-BE49-F238E27FC236}">
                    <a16:creationId xmlns:a16="http://schemas.microsoft.com/office/drawing/2014/main" id="{B07D0044-DE6A-A971-5A7C-A5B2739019E9}"/>
                  </a:ext>
                </a:extLst>
              </p:cNvPr>
              <p:cNvSpPr>
                <a:spLocks/>
              </p:cNvSpPr>
              <p:nvPr userDrawn="1"/>
            </p:nvSpPr>
            <p:spPr bwMode="auto">
              <a:xfrm>
                <a:off x="422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1" name="Freeform 188">
                <a:extLst>
                  <a:ext uri="{FF2B5EF4-FFF2-40B4-BE49-F238E27FC236}">
                    <a16:creationId xmlns:a16="http://schemas.microsoft.com/office/drawing/2014/main" id="{61F96D3E-5301-4152-90EC-F1626F4FDB3E}"/>
                  </a:ext>
                </a:extLst>
              </p:cNvPr>
              <p:cNvSpPr>
                <a:spLocks/>
              </p:cNvSpPr>
              <p:nvPr userDrawn="1"/>
            </p:nvSpPr>
            <p:spPr bwMode="auto">
              <a:xfrm>
                <a:off x="42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2" name="Freeform 189">
                <a:extLst>
                  <a:ext uri="{FF2B5EF4-FFF2-40B4-BE49-F238E27FC236}">
                    <a16:creationId xmlns:a16="http://schemas.microsoft.com/office/drawing/2014/main" id="{991F527D-18AF-26DA-40A9-94EB57558243}"/>
                  </a:ext>
                </a:extLst>
              </p:cNvPr>
              <p:cNvSpPr>
                <a:spLocks/>
              </p:cNvSpPr>
              <p:nvPr userDrawn="1"/>
            </p:nvSpPr>
            <p:spPr bwMode="auto">
              <a:xfrm>
                <a:off x="42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3" name="Freeform 190">
                <a:extLst>
                  <a:ext uri="{FF2B5EF4-FFF2-40B4-BE49-F238E27FC236}">
                    <a16:creationId xmlns:a16="http://schemas.microsoft.com/office/drawing/2014/main" id="{2CFC305D-6014-C772-1ADE-BD787E2E352C}"/>
                  </a:ext>
                </a:extLst>
              </p:cNvPr>
              <p:cNvSpPr>
                <a:spLocks/>
              </p:cNvSpPr>
              <p:nvPr userDrawn="1"/>
            </p:nvSpPr>
            <p:spPr bwMode="auto">
              <a:xfrm>
                <a:off x="4267"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4" name="Freeform 191">
                <a:extLst>
                  <a:ext uri="{FF2B5EF4-FFF2-40B4-BE49-F238E27FC236}">
                    <a16:creationId xmlns:a16="http://schemas.microsoft.com/office/drawing/2014/main" id="{50884AEA-630F-32AA-F249-E2D5CAB57FB3}"/>
                  </a:ext>
                </a:extLst>
              </p:cNvPr>
              <p:cNvSpPr>
                <a:spLocks/>
              </p:cNvSpPr>
              <p:nvPr userDrawn="1"/>
            </p:nvSpPr>
            <p:spPr bwMode="auto">
              <a:xfrm>
                <a:off x="4280"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5" name="Freeform 192">
                <a:extLst>
                  <a:ext uri="{FF2B5EF4-FFF2-40B4-BE49-F238E27FC236}">
                    <a16:creationId xmlns:a16="http://schemas.microsoft.com/office/drawing/2014/main" id="{23E40714-CA05-E294-5F1D-AEE5E61D792F}"/>
                  </a:ext>
                </a:extLst>
              </p:cNvPr>
              <p:cNvSpPr>
                <a:spLocks/>
              </p:cNvSpPr>
              <p:nvPr userDrawn="1"/>
            </p:nvSpPr>
            <p:spPr bwMode="auto">
              <a:xfrm>
                <a:off x="4293"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6" name="Freeform 193">
                <a:extLst>
                  <a:ext uri="{FF2B5EF4-FFF2-40B4-BE49-F238E27FC236}">
                    <a16:creationId xmlns:a16="http://schemas.microsoft.com/office/drawing/2014/main" id="{13101226-D41C-9676-D8B8-148B1A67C7B1}"/>
                  </a:ext>
                </a:extLst>
              </p:cNvPr>
              <p:cNvSpPr>
                <a:spLocks/>
              </p:cNvSpPr>
              <p:nvPr userDrawn="1"/>
            </p:nvSpPr>
            <p:spPr bwMode="auto">
              <a:xfrm>
                <a:off x="430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7" name="Freeform 194">
                <a:extLst>
                  <a:ext uri="{FF2B5EF4-FFF2-40B4-BE49-F238E27FC236}">
                    <a16:creationId xmlns:a16="http://schemas.microsoft.com/office/drawing/2014/main" id="{CFA234EC-D718-B642-7B1A-4A158C6D4702}"/>
                  </a:ext>
                </a:extLst>
              </p:cNvPr>
              <p:cNvSpPr>
                <a:spLocks/>
              </p:cNvSpPr>
              <p:nvPr userDrawn="1"/>
            </p:nvSpPr>
            <p:spPr bwMode="auto">
              <a:xfrm>
                <a:off x="431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8" name="Freeform 195">
                <a:extLst>
                  <a:ext uri="{FF2B5EF4-FFF2-40B4-BE49-F238E27FC236}">
                    <a16:creationId xmlns:a16="http://schemas.microsoft.com/office/drawing/2014/main" id="{0221ABFC-89AF-0898-AF88-DB1C5967EC08}"/>
                  </a:ext>
                </a:extLst>
              </p:cNvPr>
              <p:cNvSpPr>
                <a:spLocks/>
              </p:cNvSpPr>
              <p:nvPr userDrawn="1"/>
            </p:nvSpPr>
            <p:spPr bwMode="auto">
              <a:xfrm>
                <a:off x="433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9" name="Freeform 196">
                <a:extLst>
                  <a:ext uri="{FF2B5EF4-FFF2-40B4-BE49-F238E27FC236}">
                    <a16:creationId xmlns:a16="http://schemas.microsoft.com/office/drawing/2014/main" id="{54E30018-9E96-8A6F-B472-02106ED048E2}"/>
                  </a:ext>
                </a:extLst>
              </p:cNvPr>
              <p:cNvSpPr>
                <a:spLocks/>
              </p:cNvSpPr>
              <p:nvPr userDrawn="1"/>
            </p:nvSpPr>
            <p:spPr bwMode="auto">
              <a:xfrm>
                <a:off x="434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0" name="Freeform 197">
                <a:extLst>
                  <a:ext uri="{FF2B5EF4-FFF2-40B4-BE49-F238E27FC236}">
                    <a16:creationId xmlns:a16="http://schemas.microsoft.com/office/drawing/2014/main" id="{663E44FA-32E5-36A6-800F-401919850F88}"/>
                  </a:ext>
                </a:extLst>
              </p:cNvPr>
              <p:cNvSpPr>
                <a:spLocks/>
              </p:cNvSpPr>
              <p:nvPr userDrawn="1"/>
            </p:nvSpPr>
            <p:spPr bwMode="auto">
              <a:xfrm>
                <a:off x="436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1" name="Freeform 198">
                <a:extLst>
                  <a:ext uri="{FF2B5EF4-FFF2-40B4-BE49-F238E27FC236}">
                    <a16:creationId xmlns:a16="http://schemas.microsoft.com/office/drawing/2014/main" id="{C44BA2D3-CB4A-8A30-460B-3C7BF6F406B7}"/>
                  </a:ext>
                </a:extLst>
              </p:cNvPr>
              <p:cNvSpPr>
                <a:spLocks/>
              </p:cNvSpPr>
              <p:nvPr userDrawn="1"/>
            </p:nvSpPr>
            <p:spPr bwMode="auto">
              <a:xfrm>
                <a:off x="4376"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2" name="Freeform 199">
                <a:extLst>
                  <a:ext uri="{FF2B5EF4-FFF2-40B4-BE49-F238E27FC236}">
                    <a16:creationId xmlns:a16="http://schemas.microsoft.com/office/drawing/2014/main" id="{B2BD18A6-B36C-944C-9DD4-3ED9ABADBDAA}"/>
                  </a:ext>
                </a:extLst>
              </p:cNvPr>
              <p:cNvSpPr>
                <a:spLocks/>
              </p:cNvSpPr>
              <p:nvPr userDrawn="1"/>
            </p:nvSpPr>
            <p:spPr bwMode="auto">
              <a:xfrm>
                <a:off x="4389"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3" name="Freeform 200">
                <a:extLst>
                  <a:ext uri="{FF2B5EF4-FFF2-40B4-BE49-F238E27FC236}">
                    <a16:creationId xmlns:a16="http://schemas.microsoft.com/office/drawing/2014/main" id="{34FC636E-CB78-0D99-9196-84331DE809D8}"/>
                  </a:ext>
                </a:extLst>
              </p:cNvPr>
              <p:cNvSpPr>
                <a:spLocks/>
              </p:cNvSpPr>
              <p:nvPr userDrawn="1"/>
            </p:nvSpPr>
            <p:spPr bwMode="auto">
              <a:xfrm>
                <a:off x="4402"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4" name="Freeform 201">
                <a:extLst>
                  <a:ext uri="{FF2B5EF4-FFF2-40B4-BE49-F238E27FC236}">
                    <a16:creationId xmlns:a16="http://schemas.microsoft.com/office/drawing/2014/main" id="{18F69E31-5D1B-AA39-F8B1-C872CF93C2D1}"/>
                  </a:ext>
                </a:extLst>
              </p:cNvPr>
              <p:cNvSpPr>
                <a:spLocks/>
              </p:cNvSpPr>
              <p:nvPr userDrawn="1"/>
            </p:nvSpPr>
            <p:spPr bwMode="auto">
              <a:xfrm>
                <a:off x="4415"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5" name="Freeform 202">
                <a:extLst>
                  <a:ext uri="{FF2B5EF4-FFF2-40B4-BE49-F238E27FC236}">
                    <a16:creationId xmlns:a16="http://schemas.microsoft.com/office/drawing/2014/main" id="{7F91C242-105C-C399-161D-C0CC316988D2}"/>
                  </a:ext>
                </a:extLst>
              </p:cNvPr>
              <p:cNvSpPr>
                <a:spLocks/>
              </p:cNvSpPr>
              <p:nvPr userDrawn="1"/>
            </p:nvSpPr>
            <p:spPr bwMode="auto">
              <a:xfrm>
                <a:off x="4428"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6" name="Freeform 203">
                <a:extLst>
                  <a:ext uri="{FF2B5EF4-FFF2-40B4-BE49-F238E27FC236}">
                    <a16:creationId xmlns:a16="http://schemas.microsoft.com/office/drawing/2014/main" id="{098D97B2-BA4F-5FAA-60E4-42AC2BCF8430}"/>
                  </a:ext>
                </a:extLst>
              </p:cNvPr>
              <p:cNvSpPr>
                <a:spLocks/>
              </p:cNvSpPr>
              <p:nvPr userDrawn="1"/>
            </p:nvSpPr>
            <p:spPr bwMode="auto">
              <a:xfrm>
                <a:off x="4441"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7" name="Freeform 204">
                <a:extLst>
                  <a:ext uri="{FF2B5EF4-FFF2-40B4-BE49-F238E27FC236}">
                    <a16:creationId xmlns:a16="http://schemas.microsoft.com/office/drawing/2014/main" id="{56DA23CF-81B9-7090-8D0A-8F105F44B949}"/>
                  </a:ext>
                </a:extLst>
              </p:cNvPr>
              <p:cNvSpPr>
                <a:spLocks/>
              </p:cNvSpPr>
              <p:nvPr userDrawn="1"/>
            </p:nvSpPr>
            <p:spPr bwMode="auto">
              <a:xfrm>
                <a:off x="4454" y="2772"/>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sp>
          <p:nvSpPr>
            <p:cNvPr id="16" name="Freeform 206">
              <a:extLst>
                <a:ext uri="{FF2B5EF4-FFF2-40B4-BE49-F238E27FC236}">
                  <a16:creationId xmlns:a16="http://schemas.microsoft.com/office/drawing/2014/main" id="{E0115137-92DF-B78F-C5B9-56AC6C8DD9E4}"/>
                </a:ext>
              </a:extLst>
            </p:cNvPr>
            <p:cNvSpPr>
              <a:spLocks/>
            </p:cNvSpPr>
            <p:nvPr userDrawn="1"/>
          </p:nvSpPr>
          <p:spPr bwMode="auto">
            <a:xfrm>
              <a:off x="70913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9" name="Freeform 207">
              <a:extLst>
                <a:ext uri="{FF2B5EF4-FFF2-40B4-BE49-F238E27FC236}">
                  <a16:creationId xmlns:a16="http://schemas.microsoft.com/office/drawing/2014/main" id="{C3EFDE01-5576-3FB7-2E6D-136A733E8E32}"/>
                </a:ext>
              </a:extLst>
            </p:cNvPr>
            <p:cNvSpPr>
              <a:spLocks/>
            </p:cNvSpPr>
            <p:nvPr userDrawn="1"/>
          </p:nvSpPr>
          <p:spPr bwMode="auto">
            <a:xfrm>
              <a:off x="71120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0" name="Freeform 208">
              <a:extLst>
                <a:ext uri="{FF2B5EF4-FFF2-40B4-BE49-F238E27FC236}">
                  <a16:creationId xmlns:a16="http://schemas.microsoft.com/office/drawing/2014/main" id="{CCDC5559-E473-216F-3341-75C33C5EC9E0}"/>
                </a:ext>
              </a:extLst>
            </p:cNvPr>
            <p:cNvSpPr>
              <a:spLocks/>
            </p:cNvSpPr>
            <p:nvPr userDrawn="1"/>
          </p:nvSpPr>
          <p:spPr bwMode="auto">
            <a:xfrm>
              <a:off x="71326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1" name="Freeform 209">
              <a:extLst>
                <a:ext uri="{FF2B5EF4-FFF2-40B4-BE49-F238E27FC236}">
                  <a16:creationId xmlns:a16="http://schemas.microsoft.com/office/drawing/2014/main" id="{18CB7867-C867-C2A9-CC0E-B0FFFF1CA5D9}"/>
                </a:ext>
              </a:extLst>
            </p:cNvPr>
            <p:cNvSpPr>
              <a:spLocks/>
            </p:cNvSpPr>
            <p:nvPr userDrawn="1"/>
          </p:nvSpPr>
          <p:spPr bwMode="auto">
            <a:xfrm>
              <a:off x="71532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2" name="Freeform 210">
              <a:extLst>
                <a:ext uri="{FF2B5EF4-FFF2-40B4-BE49-F238E27FC236}">
                  <a16:creationId xmlns:a16="http://schemas.microsoft.com/office/drawing/2014/main" id="{A7CBD49A-1F60-E5DA-89D9-4FA5B39B9818}"/>
                </a:ext>
              </a:extLst>
            </p:cNvPr>
            <p:cNvSpPr>
              <a:spLocks/>
            </p:cNvSpPr>
            <p:nvPr userDrawn="1"/>
          </p:nvSpPr>
          <p:spPr bwMode="auto">
            <a:xfrm>
              <a:off x="71739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3" name="Freeform 211">
              <a:extLst>
                <a:ext uri="{FF2B5EF4-FFF2-40B4-BE49-F238E27FC236}">
                  <a16:creationId xmlns:a16="http://schemas.microsoft.com/office/drawing/2014/main" id="{26E0DBF1-A4FC-0CCD-0CB7-FAFA947F38E9}"/>
                </a:ext>
              </a:extLst>
            </p:cNvPr>
            <p:cNvSpPr>
              <a:spLocks/>
            </p:cNvSpPr>
            <p:nvPr userDrawn="1"/>
          </p:nvSpPr>
          <p:spPr bwMode="auto">
            <a:xfrm>
              <a:off x="719455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4" name="Freeform 212">
              <a:extLst>
                <a:ext uri="{FF2B5EF4-FFF2-40B4-BE49-F238E27FC236}">
                  <a16:creationId xmlns:a16="http://schemas.microsoft.com/office/drawing/2014/main" id="{93292305-62FD-2BD7-EC40-3481BC19A7EF}"/>
                </a:ext>
              </a:extLst>
            </p:cNvPr>
            <p:cNvSpPr>
              <a:spLocks/>
            </p:cNvSpPr>
            <p:nvPr userDrawn="1"/>
          </p:nvSpPr>
          <p:spPr bwMode="auto">
            <a:xfrm>
              <a:off x="722312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5" name="Freeform 213">
              <a:extLst>
                <a:ext uri="{FF2B5EF4-FFF2-40B4-BE49-F238E27FC236}">
                  <a16:creationId xmlns:a16="http://schemas.microsoft.com/office/drawing/2014/main" id="{E669584D-EDE9-4A48-550F-165643E3613B}"/>
                </a:ext>
              </a:extLst>
            </p:cNvPr>
            <p:cNvSpPr>
              <a:spLocks/>
            </p:cNvSpPr>
            <p:nvPr userDrawn="1"/>
          </p:nvSpPr>
          <p:spPr bwMode="auto">
            <a:xfrm>
              <a:off x="724376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6" name="Freeform 214">
              <a:extLst>
                <a:ext uri="{FF2B5EF4-FFF2-40B4-BE49-F238E27FC236}">
                  <a16:creationId xmlns:a16="http://schemas.microsoft.com/office/drawing/2014/main" id="{621858A4-C367-C27E-A06C-AD0FCAE5F012}"/>
                </a:ext>
              </a:extLst>
            </p:cNvPr>
            <p:cNvSpPr>
              <a:spLocks/>
            </p:cNvSpPr>
            <p:nvPr userDrawn="1"/>
          </p:nvSpPr>
          <p:spPr bwMode="auto">
            <a:xfrm>
              <a:off x="7264400"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7" name="Freeform 215">
              <a:extLst>
                <a:ext uri="{FF2B5EF4-FFF2-40B4-BE49-F238E27FC236}">
                  <a16:creationId xmlns:a16="http://schemas.microsoft.com/office/drawing/2014/main" id="{B2A803B0-DFF7-68F6-0B08-1DB383E320F6}"/>
                </a:ext>
              </a:extLst>
            </p:cNvPr>
            <p:cNvSpPr>
              <a:spLocks/>
            </p:cNvSpPr>
            <p:nvPr userDrawn="1"/>
          </p:nvSpPr>
          <p:spPr bwMode="auto">
            <a:xfrm>
              <a:off x="7285038"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8" name="Freeform 216">
              <a:extLst>
                <a:ext uri="{FF2B5EF4-FFF2-40B4-BE49-F238E27FC236}">
                  <a16:creationId xmlns:a16="http://schemas.microsoft.com/office/drawing/2014/main" id="{691DD70B-A339-EE6F-A263-6344B1D73AB5}"/>
                </a:ext>
              </a:extLst>
            </p:cNvPr>
            <p:cNvSpPr>
              <a:spLocks/>
            </p:cNvSpPr>
            <p:nvPr userDrawn="1"/>
          </p:nvSpPr>
          <p:spPr bwMode="auto">
            <a:xfrm>
              <a:off x="7305675"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29" name="Freeform 217">
              <a:extLst>
                <a:ext uri="{FF2B5EF4-FFF2-40B4-BE49-F238E27FC236}">
                  <a16:creationId xmlns:a16="http://schemas.microsoft.com/office/drawing/2014/main" id="{D75DBB28-3824-E61A-409E-742BB2A784C9}"/>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0" name="Freeform 218">
              <a:extLst>
                <a:ext uri="{FF2B5EF4-FFF2-40B4-BE49-F238E27FC236}">
                  <a16:creationId xmlns:a16="http://schemas.microsoft.com/office/drawing/2014/main" id="{DFCA815B-EE35-D8A8-6778-0FAF157AFE2E}"/>
                </a:ext>
              </a:extLst>
            </p:cNvPr>
            <p:cNvSpPr>
              <a:spLocks/>
            </p:cNvSpPr>
            <p:nvPr userDrawn="1"/>
          </p:nvSpPr>
          <p:spPr bwMode="auto">
            <a:xfrm>
              <a:off x="7326313" y="4400550"/>
              <a:ext cx="0" cy="0"/>
            </a:xfrm>
            <a:custGeom>
              <a:avLst/>
              <a:gdLst/>
              <a:ahLst/>
              <a:cxnLst>
                <a:cxn ang="0">
                  <a:pos x="0" y="0"/>
                </a:cxn>
                <a:cxn ang="0">
                  <a:pos x="0" y="0"/>
                </a:cxn>
                <a:cxn ang="0">
                  <a:pos x="0" y="0"/>
                </a:cxn>
              </a:cxnLst>
              <a:rect l="0" t="0" r="r" b="b"/>
              <a:pathLst>
                <a:path>
                  <a:moveTo>
                    <a:pt x="0" y="0"/>
                  </a:moveTo>
                  <a:lnTo>
                    <a:pt x="0" y="0"/>
                  </a:lnTo>
                  <a:lnTo>
                    <a:pt x="0" y="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1" name="Freeform 219">
              <a:extLst>
                <a:ext uri="{FF2B5EF4-FFF2-40B4-BE49-F238E27FC236}">
                  <a16:creationId xmlns:a16="http://schemas.microsoft.com/office/drawing/2014/main" id="{FB2C1D7F-1B31-6A81-8F17-1A2A559341F9}"/>
                </a:ext>
              </a:extLst>
            </p:cNvPr>
            <p:cNvSpPr>
              <a:spLocks noEditPoints="1"/>
            </p:cNvSpPr>
            <p:nvPr userDrawn="1"/>
          </p:nvSpPr>
          <p:spPr bwMode="auto">
            <a:xfrm>
              <a:off x="10160000" y="4513263"/>
              <a:ext cx="636588" cy="342900"/>
            </a:xfrm>
            <a:custGeom>
              <a:avLst/>
              <a:gdLst>
                <a:gd name="T0" fmla="*/ 344 w 401"/>
                <a:gd name="T1" fmla="*/ 57 h 216"/>
                <a:gd name="T2" fmla="*/ 318 w 401"/>
                <a:gd name="T3" fmla="*/ 0 h 216"/>
                <a:gd name="T4" fmla="*/ 287 w 401"/>
                <a:gd name="T5" fmla="*/ 57 h 216"/>
                <a:gd name="T6" fmla="*/ 287 w 401"/>
                <a:gd name="T7" fmla="*/ 79 h 216"/>
                <a:gd name="T8" fmla="*/ 235 w 401"/>
                <a:gd name="T9" fmla="*/ 79 h 216"/>
                <a:gd name="T10" fmla="*/ 235 w 401"/>
                <a:gd name="T11" fmla="*/ 57 h 216"/>
                <a:gd name="T12" fmla="*/ 205 w 401"/>
                <a:gd name="T13" fmla="*/ 0 h 216"/>
                <a:gd name="T14" fmla="*/ 174 w 401"/>
                <a:gd name="T15" fmla="*/ 57 h 216"/>
                <a:gd name="T16" fmla="*/ 174 w 401"/>
                <a:gd name="T17" fmla="*/ 79 h 216"/>
                <a:gd name="T18" fmla="*/ 118 w 401"/>
                <a:gd name="T19" fmla="*/ 79 h 216"/>
                <a:gd name="T20" fmla="*/ 118 w 401"/>
                <a:gd name="T21" fmla="*/ 57 h 216"/>
                <a:gd name="T22" fmla="*/ 87 w 401"/>
                <a:gd name="T23" fmla="*/ 0 h 216"/>
                <a:gd name="T24" fmla="*/ 57 w 401"/>
                <a:gd name="T25" fmla="*/ 57 h 216"/>
                <a:gd name="T26" fmla="*/ 57 w 401"/>
                <a:gd name="T27" fmla="*/ 79 h 216"/>
                <a:gd name="T28" fmla="*/ 74 w 401"/>
                <a:gd name="T29" fmla="*/ 136 h 216"/>
                <a:gd name="T30" fmla="*/ 104 w 401"/>
                <a:gd name="T31" fmla="*/ 216 h 216"/>
                <a:gd name="T32" fmla="*/ 118 w 401"/>
                <a:gd name="T33" fmla="*/ 136 h 216"/>
                <a:gd name="T34" fmla="*/ 192 w 401"/>
                <a:gd name="T35" fmla="*/ 136 h 216"/>
                <a:gd name="T36" fmla="*/ 218 w 401"/>
                <a:gd name="T37" fmla="*/ 216 h 216"/>
                <a:gd name="T38" fmla="*/ 226 w 401"/>
                <a:gd name="T39" fmla="*/ 136 h 216"/>
                <a:gd name="T40" fmla="*/ 300 w 401"/>
                <a:gd name="T41" fmla="*/ 136 h 216"/>
                <a:gd name="T42" fmla="*/ 331 w 401"/>
                <a:gd name="T43" fmla="*/ 216 h 216"/>
                <a:gd name="T44" fmla="*/ 401 w 401"/>
                <a:gd name="T45" fmla="*/ 136 h 216"/>
                <a:gd name="T46" fmla="*/ 370 w 401"/>
                <a:gd name="T47" fmla="*/ 79 h 216"/>
                <a:gd name="T48" fmla="*/ 96 w 401"/>
                <a:gd name="T49" fmla="*/ 207 h 216"/>
                <a:gd name="T50" fmla="*/ 83 w 401"/>
                <a:gd name="T51" fmla="*/ 132 h 216"/>
                <a:gd name="T52" fmla="*/ 78 w 401"/>
                <a:gd name="T53" fmla="*/ 70 h 216"/>
                <a:gd name="T54" fmla="*/ 78 w 401"/>
                <a:gd name="T55" fmla="*/ 48 h 216"/>
                <a:gd name="T56" fmla="*/ 87 w 401"/>
                <a:gd name="T57" fmla="*/ 13 h 216"/>
                <a:gd name="T58" fmla="*/ 100 w 401"/>
                <a:gd name="T59" fmla="*/ 48 h 216"/>
                <a:gd name="T60" fmla="*/ 100 w 401"/>
                <a:gd name="T61" fmla="*/ 70 h 216"/>
                <a:gd name="T62" fmla="*/ 126 w 401"/>
                <a:gd name="T63" fmla="*/ 132 h 216"/>
                <a:gd name="T64" fmla="*/ 135 w 401"/>
                <a:gd name="T65" fmla="*/ 132 h 216"/>
                <a:gd name="T66" fmla="*/ 157 w 401"/>
                <a:gd name="T67" fmla="*/ 132 h 216"/>
                <a:gd name="T68" fmla="*/ 213 w 401"/>
                <a:gd name="T69" fmla="*/ 132 h 216"/>
                <a:gd name="T70" fmla="*/ 196 w 401"/>
                <a:gd name="T71" fmla="*/ 207 h 216"/>
                <a:gd name="T72" fmla="*/ 165 w 401"/>
                <a:gd name="T73" fmla="*/ 132 h 216"/>
                <a:gd name="T74" fmla="*/ 196 w 401"/>
                <a:gd name="T75" fmla="*/ 70 h 216"/>
                <a:gd name="T76" fmla="*/ 192 w 401"/>
                <a:gd name="T77" fmla="*/ 48 h 216"/>
                <a:gd name="T78" fmla="*/ 205 w 401"/>
                <a:gd name="T79" fmla="*/ 13 h 216"/>
                <a:gd name="T80" fmla="*/ 218 w 401"/>
                <a:gd name="T81" fmla="*/ 48 h 216"/>
                <a:gd name="T82" fmla="*/ 218 w 401"/>
                <a:gd name="T83" fmla="*/ 70 h 216"/>
                <a:gd name="T84" fmla="*/ 235 w 401"/>
                <a:gd name="T85" fmla="*/ 132 h 216"/>
                <a:gd name="T86" fmla="*/ 248 w 401"/>
                <a:gd name="T87" fmla="*/ 132 h 216"/>
                <a:gd name="T88" fmla="*/ 274 w 401"/>
                <a:gd name="T89" fmla="*/ 132 h 216"/>
                <a:gd name="T90" fmla="*/ 383 w 401"/>
                <a:gd name="T91" fmla="*/ 132 h 216"/>
                <a:gd name="T92" fmla="*/ 322 w 401"/>
                <a:gd name="T93" fmla="*/ 207 h 216"/>
                <a:gd name="T94" fmla="*/ 309 w 401"/>
                <a:gd name="T95" fmla="*/ 132 h 216"/>
                <a:gd name="T96" fmla="*/ 266 w 401"/>
                <a:gd name="T97" fmla="*/ 110 h 216"/>
                <a:gd name="T98" fmla="*/ 283 w 401"/>
                <a:gd name="T99" fmla="*/ 70 h 216"/>
                <a:gd name="T100" fmla="*/ 283 w 401"/>
                <a:gd name="T101" fmla="*/ 48 h 216"/>
                <a:gd name="T102" fmla="*/ 348 w 401"/>
                <a:gd name="T103" fmla="*/ 48 h 216"/>
                <a:gd name="T104" fmla="*/ 348 w 401"/>
                <a:gd name="T105" fmla="*/ 70 h 216"/>
                <a:gd name="T106" fmla="*/ 383 w 401"/>
                <a:gd name="T107" fmla="*/ 132 h 2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01" h="216">
                  <a:moveTo>
                    <a:pt x="370" y="79"/>
                  </a:moveTo>
                  <a:lnTo>
                    <a:pt x="344" y="57"/>
                  </a:lnTo>
                  <a:lnTo>
                    <a:pt x="370" y="57"/>
                  </a:lnTo>
                  <a:lnTo>
                    <a:pt x="318" y="0"/>
                  </a:lnTo>
                  <a:lnTo>
                    <a:pt x="261" y="57"/>
                  </a:lnTo>
                  <a:lnTo>
                    <a:pt x="287" y="57"/>
                  </a:lnTo>
                  <a:lnTo>
                    <a:pt x="261" y="79"/>
                  </a:lnTo>
                  <a:lnTo>
                    <a:pt x="287" y="79"/>
                  </a:lnTo>
                  <a:lnTo>
                    <a:pt x="261" y="105"/>
                  </a:lnTo>
                  <a:lnTo>
                    <a:pt x="235" y="79"/>
                  </a:lnTo>
                  <a:lnTo>
                    <a:pt x="257" y="79"/>
                  </a:lnTo>
                  <a:lnTo>
                    <a:pt x="235" y="57"/>
                  </a:lnTo>
                  <a:lnTo>
                    <a:pt x="257" y="57"/>
                  </a:lnTo>
                  <a:lnTo>
                    <a:pt x="205" y="0"/>
                  </a:lnTo>
                  <a:lnTo>
                    <a:pt x="152" y="57"/>
                  </a:lnTo>
                  <a:lnTo>
                    <a:pt x="174" y="57"/>
                  </a:lnTo>
                  <a:lnTo>
                    <a:pt x="152" y="79"/>
                  </a:lnTo>
                  <a:lnTo>
                    <a:pt x="174" y="79"/>
                  </a:lnTo>
                  <a:lnTo>
                    <a:pt x="148" y="110"/>
                  </a:lnTo>
                  <a:lnTo>
                    <a:pt x="118" y="79"/>
                  </a:lnTo>
                  <a:lnTo>
                    <a:pt x="139" y="79"/>
                  </a:lnTo>
                  <a:lnTo>
                    <a:pt x="118" y="57"/>
                  </a:lnTo>
                  <a:lnTo>
                    <a:pt x="139" y="57"/>
                  </a:lnTo>
                  <a:lnTo>
                    <a:pt x="87" y="0"/>
                  </a:lnTo>
                  <a:lnTo>
                    <a:pt x="35" y="57"/>
                  </a:lnTo>
                  <a:lnTo>
                    <a:pt x="57" y="57"/>
                  </a:lnTo>
                  <a:lnTo>
                    <a:pt x="35" y="79"/>
                  </a:lnTo>
                  <a:lnTo>
                    <a:pt x="57" y="79"/>
                  </a:lnTo>
                  <a:lnTo>
                    <a:pt x="0" y="136"/>
                  </a:lnTo>
                  <a:lnTo>
                    <a:pt x="74" y="136"/>
                  </a:lnTo>
                  <a:lnTo>
                    <a:pt x="74" y="216"/>
                  </a:lnTo>
                  <a:lnTo>
                    <a:pt x="104" y="216"/>
                  </a:lnTo>
                  <a:lnTo>
                    <a:pt x="104" y="136"/>
                  </a:lnTo>
                  <a:lnTo>
                    <a:pt x="118" y="136"/>
                  </a:lnTo>
                  <a:lnTo>
                    <a:pt x="174" y="136"/>
                  </a:lnTo>
                  <a:lnTo>
                    <a:pt x="192" y="136"/>
                  </a:lnTo>
                  <a:lnTo>
                    <a:pt x="192" y="216"/>
                  </a:lnTo>
                  <a:lnTo>
                    <a:pt x="218" y="216"/>
                  </a:lnTo>
                  <a:lnTo>
                    <a:pt x="218" y="136"/>
                  </a:lnTo>
                  <a:lnTo>
                    <a:pt x="226" y="136"/>
                  </a:lnTo>
                  <a:lnTo>
                    <a:pt x="292" y="136"/>
                  </a:lnTo>
                  <a:lnTo>
                    <a:pt x="300" y="136"/>
                  </a:lnTo>
                  <a:lnTo>
                    <a:pt x="300" y="216"/>
                  </a:lnTo>
                  <a:lnTo>
                    <a:pt x="331" y="216"/>
                  </a:lnTo>
                  <a:lnTo>
                    <a:pt x="331" y="136"/>
                  </a:lnTo>
                  <a:lnTo>
                    <a:pt x="401" y="136"/>
                  </a:lnTo>
                  <a:lnTo>
                    <a:pt x="344" y="79"/>
                  </a:lnTo>
                  <a:lnTo>
                    <a:pt x="370" y="79"/>
                  </a:lnTo>
                  <a:close/>
                  <a:moveTo>
                    <a:pt x="96" y="132"/>
                  </a:moveTo>
                  <a:lnTo>
                    <a:pt x="96" y="207"/>
                  </a:lnTo>
                  <a:lnTo>
                    <a:pt x="83" y="207"/>
                  </a:lnTo>
                  <a:lnTo>
                    <a:pt x="83" y="132"/>
                  </a:lnTo>
                  <a:lnTo>
                    <a:pt x="17" y="132"/>
                  </a:lnTo>
                  <a:lnTo>
                    <a:pt x="78" y="70"/>
                  </a:lnTo>
                  <a:lnTo>
                    <a:pt x="52" y="70"/>
                  </a:lnTo>
                  <a:lnTo>
                    <a:pt x="78" y="48"/>
                  </a:lnTo>
                  <a:lnTo>
                    <a:pt x="52" y="48"/>
                  </a:lnTo>
                  <a:lnTo>
                    <a:pt x="87" y="13"/>
                  </a:lnTo>
                  <a:lnTo>
                    <a:pt x="122" y="48"/>
                  </a:lnTo>
                  <a:lnTo>
                    <a:pt x="100" y="48"/>
                  </a:lnTo>
                  <a:lnTo>
                    <a:pt x="122" y="70"/>
                  </a:lnTo>
                  <a:lnTo>
                    <a:pt x="100" y="70"/>
                  </a:lnTo>
                  <a:lnTo>
                    <a:pt x="139" y="114"/>
                  </a:lnTo>
                  <a:lnTo>
                    <a:pt x="126" y="132"/>
                  </a:lnTo>
                  <a:lnTo>
                    <a:pt x="96" y="132"/>
                  </a:lnTo>
                  <a:close/>
                  <a:moveTo>
                    <a:pt x="135" y="132"/>
                  </a:moveTo>
                  <a:lnTo>
                    <a:pt x="148" y="119"/>
                  </a:lnTo>
                  <a:lnTo>
                    <a:pt x="157" y="132"/>
                  </a:lnTo>
                  <a:lnTo>
                    <a:pt x="135" y="132"/>
                  </a:lnTo>
                  <a:close/>
                  <a:moveTo>
                    <a:pt x="213" y="132"/>
                  </a:moveTo>
                  <a:lnTo>
                    <a:pt x="213" y="207"/>
                  </a:lnTo>
                  <a:lnTo>
                    <a:pt x="196" y="207"/>
                  </a:lnTo>
                  <a:lnTo>
                    <a:pt x="196" y="132"/>
                  </a:lnTo>
                  <a:lnTo>
                    <a:pt x="165" y="132"/>
                  </a:lnTo>
                  <a:lnTo>
                    <a:pt x="152" y="114"/>
                  </a:lnTo>
                  <a:lnTo>
                    <a:pt x="196" y="70"/>
                  </a:lnTo>
                  <a:lnTo>
                    <a:pt x="170" y="70"/>
                  </a:lnTo>
                  <a:lnTo>
                    <a:pt x="192" y="48"/>
                  </a:lnTo>
                  <a:lnTo>
                    <a:pt x="170" y="48"/>
                  </a:lnTo>
                  <a:lnTo>
                    <a:pt x="205" y="13"/>
                  </a:lnTo>
                  <a:lnTo>
                    <a:pt x="239" y="48"/>
                  </a:lnTo>
                  <a:lnTo>
                    <a:pt x="218" y="48"/>
                  </a:lnTo>
                  <a:lnTo>
                    <a:pt x="239" y="70"/>
                  </a:lnTo>
                  <a:lnTo>
                    <a:pt x="218" y="70"/>
                  </a:lnTo>
                  <a:lnTo>
                    <a:pt x="253" y="110"/>
                  </a:lnTo>
                  <a:lnTo>
                    <a:pt x="235" y="132"/>
                  </a:lnTo>
                  <a:lnTo>
                    <a:pt x="213" y="132"/>
                  </a:lnTo>
                  <a:close/>
                  <a:moveTo>
                    <a:pt x="248" y="132"/>
                  </a:moveTo>
                  <a:lnTo>
                    <a:pt x="261" y="119"/>
                  </a:lnTo>
                  <a:lnTo>
                    <a:pt x="274" y="132"/>
                  </a:lnTo>
                  <a:lnTo>
                    <a:pt x="248" y="132"/>
                  </a:lnTo>
                  <a:close/>
                  <a:moveTo>
                    <a:pt x="383" y="132"/>
                  </a:moveTo>
                  <a:lnTo>
                    <a:pt x="322" y="132"/>
                  </a:lnTo>
                  <a:lnTo>
                    <a:pt x="322" y="207"/>
                  </a:lnTo>
                  <a:lnTo>
                    <a:pt x="309" y="207"/>
                  </a:lnTo>
                  <a:lnTo>
                    <a:pt x="309" y="132"/>
                  </a:lnTo>
                  <a:lnTo>
                    <a:pt x="283" y="132"/>
                  </a:lnTo>
                  <a:lnTo>
                    <a:pt x="266" y="110"/>
                  </a:lnTo>
                  <a:lnTo>
                    <a:pt x="305" y="70"/>
                  </a:lnTo>
                  <a:lnTo>
                    <a:pt x="283" y="70"/>
                  </a:lnTo>
                  <a:lnTo>
                    <a:pt x="305" y="48"/>
                  </a:lnTo>
                  <a:lnTo>
                    <a:pt x="283" y="48"/>
                  </a:lnTo>
                  <a:lnTo>
                    <a:pt x="318" y="13"/>
                  </a:lnTo>
                  <a:lnTo>
                    <a:pt x="348" y="48"/>
                  </a:lnTo>
                  <a:lnTo>
                    <a:pt x="327" y="48"/>
                  </a:lnTo>
                  <a:lnTo>
                    <a:pt x="348" y="70"/>
                  </a:lnTo>
                  <a:lnTo>
                    <a:pt x="327" y="70"/>
                  </a:lnTo>
                  <a:lnTo>
                    <a:pt x="383" y="13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2" name="Freeform 220">
              <a:extLst>
                <a:ext uri="{FF2B5EF4-FFF2-40B4-BE49-F238E27FC236}">
                  <a16:creationId xmlns:a16="http://schemas.microsoft.com/office/drawing/2014/main" id="{B0F7AAA2-FCBF-7F8D-8F6D-EC41749AB4AF}"/>
                </a:ext>
              </a:extLst>
            </p:cNvPr>
            <p:cNvSpPr>
              <a:spLocks noEditPoints="1"/>
            </p:cNvSpPr>
            <p:nvPr userDrawn="1"/>
          </p:nvSpPr>
          <p:spPr bwMode="auto">
            <a:xfrm>
              <a:off x="7843838" y="4400550"/>
              <a:ext cx="2268538" cy="447675"/>
            </a:xfrm>
            <a:custGeom>
              <a:avLst/>
              <a:gdLst>
                <a:gd name="T0" fmla="*/ 91 w 328"/>
                <a:gd name="T1" fmla="*/ 0 h 64"/>
                <a:gd name="T2" fmla="*/ 124 w 328"/>
                <a:gd name="T3" fmla="*/ 59 h 64"/>
                <a:gd name="T4" fmla="*/ 328 w 328"/>
                <a:gd name="T5" fmla="*/ 63 h 64"/>
                <a:gd name="T6" fmla="*/ 327 w 328"/>
                <a:gd name="T7" fmla="*/ 2 h 64"/>
                <a:gd name="T8" fmla="*/ 193 w 328"/>
                <a:gd name="T9" fmla="*/ 21 h 64"/>
                <a:gd name="T10" fmla="*/ 123 w 328"/>
                <a:gd name="T11" fmla="*/ 57 h 64"/>
                <a:gd name="T12" fmla="*/ 113 w 328"/>
                <a:gd name="T13" fmla="*/ 5 h 64"/>
                <a:gd name="T14" fmla="*/ 150 w 328"/>
                <a:gd name="T15" fmla="*/ 19 h 64"/>
                <a:gd name="T16" fmla="*/ 140 w 328"/>
                <a:gd name="T17" fmla="*/ 20 h 64"/>
                <a:gd name="T18" fmla="*/ 132 w 328"/>
                <a:gd name="T19" fmla="*/ 10 h 64"/>
                <a:gd name="T20" fmla="*/ 188 w 328"/>
                <a:gd name="T21" fmla="*/ 15 h 64"/>
                <a:gd name="T22" fmla="*/ 191 w 328"/>
                <a:gd name="T23" fmla="*/ 49 h 64"/>
                <a:gd name="T24" fmla="*/ 134 w 328"/>
                <a:gd name="T25" fmla="*/ 38 h 64"/>
                <a:gd name="T26" fmla="*/ 139 w 328"/>
                <a:gd name="T27" fmla="*/ 40 h 64"/>
                <a:gd name="T28" fmla="*/ 155 w 328"/>
                <a:gd name="T29" fmla="*/ 38 h 64"/>
                <a:gd name="T30" fmla="*/ 156 w 328"/>
                <a:gd name="T31" fmla="*/ 38 h 64"/>
                <a:gd name="T32" fmla="*/ 172 w 328"/>
                <a:gd name="T33" fmla="*/ 40 h 64"/>
                <a:gd name="T34" fmla="*/ 179 w 328"/>
                <a:gd name="T35" fmla="*/ 38 h 64"/>
                <a:gd name="T36" fmla="*/ 185 w 328"/>
                <a:gd name="T37" fmla="*/ 40 h 64"/>
                <a:gd name="T38" fmla="*/ 180 w 328"/>
                <a:gd name="T39" fmla="*/ 36 h 64"/>
                <a:gd name="T40" fmla="*/ 178 w 328"/>
                <a:gd name="T41" fmla="*/ 36 h 64"/>
                <a:gd name="T42" fmla="*/ 162 w 328"/>
                <a:gd name="T43" fmla="*/ 33 h 64"/>
                <a:gd name="T44" fmla="*/ 155 w 328"/>
                <a:gd name="T45" fmla="*/ 36 h 64"/>
                <a:gd name="T46" fmla="*/ 149 w 328"/>
                <a:gd name="T47" fmla="*/ 33 h 64"/>
                <a:gd name="T48" fmla="*/ 134 w 328"/>
                <a:gd name="T49" fmla="*/ 36 h 64"/>
                <a:gd name="T50" fmla="*/ 138 w 328"/>
                <a:gd name="T51" fmla="*/ 42 h 64"/>
                <a:gd name="T52" fmla="*/ 149 w 328"/>
                <a:gd name="T53" fmla="*/ 42 h 64"/>
                <a:gd name="T54" fmla="*/ 157 w 328"/>
                <a:gd name="T55" fmla="*/ 45 h 64"/>
                <a:gd name="T56" fmla="*/ 162 w 328"/>
                <a:gd name="T57" fmla="*/ 45 h 64"/>
                <a:gd name="T58" fmla="*/ 177 w 328"/>
                <a:gd name="T59" fmla="*/ 42 h 64"/>
                <a:gd name="T60" fmla="*/ 179 w 328"/>
                <a:gd name="T61" fmla="*/ 42 h 64"/>
                <a:gd name="T62" fmla="*/ 180 w 328"/>
                <a:gd name="T63" fmla="*/ 29 h 64"/>
                <a:gd name="T64" fmla="*/ 172 w 328"/>
                <a:gd name="T65" fmla="*/ 31 h 64"/>
                <a:gd name="T66" fmla="*/ 166 w 328"/>
                <a:gd name="T67" fmla="*/ 29 h 64"/>
                <a:gd name="T68" fmla="*/ 154 w 328"/>
                <a:gd name="T69" fmla="*/ 31 h 64"/>
                <a:gd name="T70" fmla="*/ 148 w 328"/>
                <a:gd name="T71" fmla="*/ 29 h 64"/>
                <a:gd name="T72" fmla="*/ 133 w 328"/>
                <a:gd name="T73" fmla="*/ 31 h 64"/>
                <a:gd name="T74" fmla="*/ 123 w 328"/>
                <a:gd name="T75" fmla="*/ 7 h 64"/>
                <a:gd name="T76" fmla="*/ 135 w 328"/>
                <a:gd name="T77" fmla="*/ 50 h 64"/>
                <a:gd name="T78" fmla="*/ 198 w 328"/>
                <a:gd name="T79" fmla="*/ 56 h 64"/>
                <a:gd name="T80" fmla="*/ 203 w 328"/>
                <a:gd name="T81" fmla="*/ 62 h 64"/>
                <a:gd name="T82" fmla="*/ 215 w 328"/>
                <a:gd name="T83" fmla="*/ 6 h 64"/>
                <a:gd name="T84" fmla="*/ 217 w 328"/>
                <a:gd name="T85" fmla="*/ 5 h 64"/>
                <a:gd name="T86" fmla="*/ 230 w 328"/>
                <a:gd name="T87" fmla="*/ 62 h 64"/>
                <a:gd name="T88" fmla="*/ 236 w 328"/>
                <a:gd name="T89" fmla="*/ 2 h 64"/>
                <a:gd name="T90" fmla="*/ 241 w 328"/>
                <a:gd name="T91" fmla="*/ 62 h 64"/>
                <a:gd name="T92" fmla="*/ 254 w 328"/>
                <a:gd name="T93" fmla="*/ 2 h 64"/>
                <a:gd name="T94" fmla="*/ 256 w 328"/>
                <a:gd name="T95" fmla="*/ 2 h 64"/>
                <a:gd name="T96" fmla="*/ 268 w 328"/>
                <a:gd name="T97" fmla="*/ 62 h 64"/>
                <a:gd name="T98" fmla="*/ 275 w 328"/>
                <a:gd name="T99" fmla="*/ 2 h 64"/>
                <a:gd name="T100" fmla="*/ 280 w 328"/>
                <a:gd name="T101" fmla="*/ 62 h 64"/>
                <a:gd name="T102" fmla="*/ 292 w 328"/>
                <a:gd name="T103" fmla="*/ 2 h 64"/>
                <a:gd name="T104" fmla="*/ 294 w 328"/>
                <a:gd name="T105" fmla="*/ 2 h 64"/>
                <a:gd name="T106" fmla="*/ 307 w 328"/>
                <a:gd name="T107" fmla="*/ 62 h 64"/>
                <a:gd name="T108" fmla="*/ 313 w 328"/>
                <a:gd name="T109" fmla="*/ 2 h 64"/>
                <a:gd name="T110" fmla="*/ 318 w 328"/>
                <a:gd name="T111" fmla="*/ 62 h 64"/>
                <a:gd name="T112" fmla="*/ 132 w 328"/>
                <a:gd name="T113" fmla="*/ 27 h 64"/>
                <a:gd name="T114" fmla="*/ 113 w 328"/>
                <a:gd name="T115" fmla="*/ 62 h 64"/>
                <a:gd name="T116" fmla="*/ 2 w 328"/>
                <a:gd name="T117" fmla="*/ 2 h 64"/>
                <a:gd name="T118" fmla="*/ 129 w 328"/>
                <a:gd name="T119" fmla="*/ 55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328" h="64">
                  <a:moveTo>
                    <a:pt x="328" y="0"/>
                  </a:moveTo>
                  <a:cubicBezTo>
                    <a:pt x="240" y="0"/>
                    <a:pt x="240" y="0"/>
                    <a:pt x="240" y="0"/>
                  </a:cubicBezTo>
                  <a:cubicBezTo>
                    <a:pt x="239" y="0"/>
                    <a:pt x="201" y="3"/>
                    <a:pt x="177" y="19"/>
                  </a:cubicBezTo>
                  <a:cubicBezTo>
                    <a:pt x="177" y="19"/>
                    <a:pt x="177" y="19"/>
                    <a:pt x="177" y="19"/>
                  </a:cubicBezTo>
                  <a:cubicBezTo>
                    <a:pt x="169" y="19"/>
                    <a:pt x="162" y="19"/>
                    <a:pt x="155" y="19"/>
                  </a:cubicBezTo>
                  <a:cubicBezTo>
                    <a:pt x="150" y="15"/>
                    <a:pt x="145" y="13"/>
                    <a:pt x="139" y="10"/>
                  </a:cubicBezTo>
                  <a:cubicBezTo>
                    <a:pt x="139" y="10"/>
                    <a:pt x="139" y="10"/>
                    <a:pt x="139" y="10"/>
                  </a:cubicBezTo>
                  <a:cubicBezTo>
                    <a:pt x="116" y="2"/>
                    <a:pt x="91" y="0"/>
                    <a:pt x="91" y="0"/>
                  </a:cubicBezTo>
                  <a:cubicBezTo>
                    <a:pt x="1" y="0"/>
                    <a:pt x="1" y="0"/>
                    <a:pt x="1" y="0"/>
                  </a:cubicBezTo>
                  <a:cubicBezTo>
                    <a:pt x="0" y="0"/>
                    <a:pt x="0" y="0"/>
                    <a:pt x="0" y="1"/>
                  </a:cubicBezTo>
                  <a:cubicBezTo>
                    <a:pt x="0" y="63"/>
                    <a:pt x="0" y="63"/>
                    <a:pt x="0" y="63"/>
                  </a:cubicBezTo>
                  <a:cubicBezTo>
                    <a:pt x="0" y="63"/>
                    <a:pt x="0" y="64"/>
                    <a:pt x="1" y="64"/>
                  </a:cubicBezTo>
                  <a:cubicBezTo>
                    <a:pt x="118" y="64"/>
                    <a:pt x="118" y="64"/>
                    <a:pt x="118" y="64"/>
                  </a:cubicBezTo>
                  <a:cubicBezTo>
                    <a:pt x="118" y="64"/>
                    <a:pt x="118" y="64"/>
                    <a:pt x="119" y="64"/>
                  </a:cubicBezTo>
                  <a:cubicBezTo>
                    <a:pt x="124" y="59"/>
                    <a:pt x="124" y="59"/>
                    <a:pt x="124" y="59"/>
                  </a:cubicBezTo>
                  <a:cubicBezTo>
                    <a:pt x="124" y="59"/>
                    <a:pt x="124" y="59"/>
                    <a:pt x="124" y="59"/>
                  </a:cubicBezTo>
                  <a:cubicBezTo>
                    <a:pt x="197" y="59"/>
                    <a:pt x="197" y="59"/>
                    <a:pt x="197" y="59"/>
                  </a:cubicBezTo>
                  <a:cubicBezTo>
                    <a:pt x="198" y="59"/>
                    <a:pt x="198" y="59"/>
                    <a:pt x="198" y="59"/>
                  </a:cubicBezTo>
                  <a:cubicBezTo>
                    <a:pt x="201" y="63"/>
                    <a:pt x="201" y="63"/>
                    <a:pt x="201" y="63"/>
                  </a:cubicBezTo>
                  <a:cubicBezTo>
                    <a:pt x="202" y="63"/>
                    <a:pt x="202" y="64"/>
                    <a:pt x="202" y="64"/>
                  </a:cubicBezTo>
                  <a:cubicBezTo>
                    <a:pt x="328" y="64"/>
                    <a:pt x="328" y="64"/>
                    <a:pt x="328" y="64"/>
                  </a:cubicBezTo>
                  <a:cubicBezTo>
                    <a:pt x="328" y="64"/>
                    <a:pt x="328" y="64"/>
                    <a:pt x="328" y="64"/>
                  </a:cubicBezTo>
                  <a:cubicBezTo>
                    <a:pt x="328" y="64"/>
                    <a:pt x="328" y="64"/>
                    <a:pt x="328" y="63"/>
                  </a:cubicBezTo>
                  <a:cubicBezTo>
                    <a:pt x="328" y="63"/>
                    <a:pt x="328" y="63"/>
                    <a:pt x="328" y="63"/>
                  </a:cubicBezTo>
                  <a:cubicBezTo>
                    <a:pt x="328" y="63"/>
                    <a:pt x="328" y="63"/>
                    <a:pt x="328" y="63"/>
                  </a:cubicBezTo>
                  <a:cubicBezTo>
                    <a:pt x="328" y="63"/>
                    <a:pt x="328" y="63"/>
                    <a:pt x="328" y="63"/>
                  </a:cubicBezTo>
                  <a:cubicBezTo>
                    <a:pt x="328" y="1"/>
                    <a:pt x="328" y="1"/>
                    <a:pt x="328" y="1"/>
                  </a:cubicBezTo>
                  <a:cubicBezTo>
                    <a:pt x="328" y="0"/>
                    <a:pt x="328" y="0"/>
                    <a:pt x="328" y="0"/>
                  </a:cubicBezTo>
                  <a:close/>
                  <a:moveTo>
                    <a:pt x="327" y="62"/>
                  </a:moveTo>
                  <a:cubicBezTo>
                    <a:pt x="323" y="62"/>
                    <a:pt x="323" y="62"/>
                    <a:pt x="323" y="62"/>
                  </a:cubicBezTo>
                  <a:cubicBezTo>
                    <a:pt x="323" y="2"/>
                    <a:pt x="323" y="2"/>
                    <a:pt x="323" y="2"/>
                  </a:cubicBezTo>
                  <a:cubicBezTo>
                    <a:pt x="327" y="2"/>
                    <a:pt x="327" y="2"/>
                    <a:pt x="327" y="2"/>
                  </a:cubicBezTo>
                  <a:lnTo>
                    <a:pt x="327" y="62"/>
                  </a:lnTo>
                  <a:close/>
                  <a:moveTo>
                    <a:pt x="193" y="51"/>
                  </a:moveTo>
                  <a:cubicBezTo>
                    <a:pt x="193" y="51"/>
                    <a:pt x="193" y="51"/>
                    <a:pt x="193" y="51"/>
                  </a:cubicBezTo>
                  <a:cubicBezTo>
                    <a:pt x="193" y="25"/>
                    <a:pt x="193" y="25"/>
                    <a:pt x="193" y="25"/>
                  </a:cubicBezTo>
                  <a:cubicBezTo>
                    <a:pt x="193" y="25"/>
                    <a:pt x="193" y="25"/>
                    <a:pt x="193" y="25"/>
                  </a:cubicBezTo>
                  <a:cubicBezTo>
                    <a:pt x="194" y="22"/>
                    <a:pt x="194" y="22"/>
                    <a:pt x="194" y="22"/>
                  </a:cubicBezTo>
                  <a:cubicBezTo>
                    <a:pt x="194" y="22"/>
                    <a:pt x="194" y="21"/>
                    <a:pt x="193" y="21"/>
                  </a:cubicBezTo>
                  <a:cubicBezTo>
                    <a:pt x="193" y="21"/>
                    <a:pt x="193" y="21"/>
                    <a:pt x="193" y="21"/>
                  </a:cubicBezTo>
                  <a:cubicBezTo>
                    <a:pt x="193" y="12"/>
                    <a:pt x="193" y="12"/>
                    <a:pt x="193" y="12"/>
                  </a:cubicBezTo>
                  <a:cubicBezTo>
                    <a:pt x="194" y="12"/>
                    <a:pt x="195" y="12"/>
                    <a:pt x="196" y="11"/>
                  </a:cubicBezTo>
                  <a:cubicBezTo>
                    <a:pt x="196" y="54"/>
                    <a:pt x="196" y="54"/>
                    <a:pt x="196" y="54"/>
                  </a:cubicBezTo>
                  <a:lnTo>
                    <a:pt x="193" y="51"/>
                  </a:lnTo>
                  <a:close/>
                  <a:moveTo>
                    <a:pt x="107" y="4"/>
                  </a:moveTo>
                  <a:cubicBezTo>
                    <a:pt x="108" y="4"/>
                    <a:pt x="110" y="4"/>
                    <a:pt x="111" y="4"/>
                  </a:cubicBezTo>
                  <a:cubicBezTo>
                    <a:pt x="126" y="55"/>
                    <a:pt x="126" y="55"/>
                    <a:pt x="126" y="55"/>
                  </a:cubicBezTo>
                  <a:cubicBezTo>
                    <a:pt x="123" y="57"/>
                    <a:pt x="123" y="57"/>
                    <a:pt x="123" y="57"/>
                  </a:cubicBezTo>
                  <a:lnTo>
                    <a:pt x="107" y="4"/>
                  </a:lnTo>
                  <a:close/>
                  <a:moveTo>
                    <a:pt x="122" y="59"/>
                  </a:moveTo>
                  <a:cubicBezTo>
                    <a:pt x="119" y="61"/>
                    <a:pt x="119" y="61"/>
                    <a:pt x="119" y="61"/>
                  </a:cubicBezTo>
                  <a:cubicBezTo>
                    <a:pt x="102" y="3"/>
                    <a:pt x="102" y="3"/>
                    <a:pt x="102" y="3"/>
                  </a:cubicBezTo>
                  <a:cubicBezTo>
                    <a:pt x="103" y="3"/>
                    <a:pt x="104" y="3"/>
                    <a:pt x="105" y="3"/>
                  </a:cubicBezTo>
                  <a:lnTo>
                    <a:pt x="122" y="59"/>
                  </a:lnTo>
                  <a:close/>
                  <a:moveTo>
                    <a:pt x="127" y="54"/>
                  </a:moveTo>
                  <a:cubicBezTo>
                    <a:pt x="113" y="5"/>
                    <a:pt x="113" y="5"/>
                    <a:pt x="113" y="5"/>
                  </a:cubicBezTo>
                  <a:cubicBezTo>
                    <a:pt x="114" y="5"/>
                    <a:pt x="115" y="5"/>
                    <a:pt x="116" y="5"/>
                  </a:cubicBezTo>
                  <a:cubicBezTo>
                    <a:pt x="130" y="52"/>
                    <a:pt x="130" y="52"/>
                    <a:pt x="130" y="52"/>
                  </a:cubicBezTo>
                  <a:lnTo>
                    <a:pt x="127" y="54"/>
                  </a:lnTo>
                  <a:close/>
                  <a:moveTo>
                    <a:pt x="147" y="19"/>
                  </a:moveTo>
                  <a:cubicBezTo>
                    <a:pt x="145" y="15"/>
                    <a:pt x="145" y="15"/>
                    <a:pt x="145" y="15"/>
                  </a:cubicBezTo>
                  <a:cubicBezTo>
                    <a:pt x="147" y="16"/>
                    <a:pt x="148" y="16"/>
                    <a:pt x="149" y="17"/>
                  </a:cubicBezTo>
                  <a:cubicBezTo>
                    <a:pt x="149" y="17"/>
                    <a:pt x="149" y="17"/>
                    <a:pt x="149" y="17"/>
                  </a:cubicBezTo>
                  <a:cubicBezTo>
                    <a:pt x="150" y="19"/>
                    <a:pt x="150" y="19"/>
                    <a:pt x="150" y="19"/>
                  </a:cubicBezTo>
                  <a:cubicBezTo>
                    <a:pt x="149" y="19"/>
                    <a:pt x="148" y="19"/>
                    <a:pt x="147" y="19"/>
                  </a:cubicBezTo>
                  <a:close/>
                  <a:moveTo>
                    <a:pt x="145" y="19"/>
                  </a:moveTo>
                  <a:cubicBezTo>
                    <a:pt x="144" y="19"/>
                    <a:pt x="143" y="20"/>
                    <a:pt x="142" y="20"/>
                  </a:cubicBezTo>
                  <a:cubicBezTo>
                    <a:pt x="140" y="13"/>
                    <a:pt x="140" y="13"/>
                    <a:pt x="140" y="13"/>
                  </a:cubicBezTo>
                  <a:cubicBezTo>
                    <a:pt x="141" y="13"/>
                    <a:pt x="142" y="14"/>
                    <a:pt x="143" y="14"/>
                  </a:cubicBezTo>
                  <a:cubicBezTo>
                    <a:pt x="143" y="14"/>
                    <a:pt x="143" y="15"/>
                    <a:pt x="143" y="15"/>
                  </a:cubicBezTo>
                  <a:lnTo>
                    <a:pt x="145" y="19"/>
                  </a:lnTo>
                  <a:close/>
                  <a:moveTo>
                    <a:pt x="140" y="20"/>
                  </a:moveTo>
                  <a:cubicBezTo>
                    <a:pt x="139" y="20"/>
                    <a:pt x="138" y="20"/>
                    <a:pt x="137" y="20"/>
                  </a:cubicBezTo>
                  <a:cubicBezTo>
                    <a:pt x="134" y="11"/>
                    <a:pt x="134" y="11"/>
                    <a:pt x="134" y="11"/>
                  </a:cubicBezTo>
                  <a:cubicBezTo>
                    <a:pt x="135" y="11"/>
                    <a:pt x="136" y="11"/>
                    <a:pt x="138" y="12"/>
                  </a:cubicBezTo>
                  <a:lnTo>
                    <a:pt x="140" y="20"/>
                  </a:lnTo>
                  <a:close/>
                  <a:moveTo>
                    <a:pt x="135" y="20"/>
                  </a:moveTo>
                  <a:cubicBezTo>
                    <a:pt x="134" y="20"/>
                    <a:pt x="133" y="20"/>
                    <a:pt x="132" y="21"/>
                  </a:cubicBezTo>
                  <a:cubicBezTo>
                    <a:pt x="129" y="9"/>
                    <a:pt x="129" y="9"/>
                    <a:pt x="129" y="9"/>
                  </a:cubicBezTo>
                  <a:cubicBezTo>
                    <a:pt x="130" y="9"/>
                    <a:pt x="131" y="10"/>
                    <a:pt x="132" y="10"/>
                  </a:cubicBezTo>
                  <a:lnTo>
                    <a:pt x="135" y="20"/>
                  </a:lnTo>
                  <a:close/>
                  <a:moveTo>
                    <a:pt x="183" y="20"/>
                  </a:moveTo>
                  <a:cubicBezTo>
                    <a:pt x="183" y="17"/>
                    <a:pt x="183" y="17"/>
                    <a:pt x="183" y="17"/>
                  </a:cubicBezTo>
                  <a:cubicBezTo>
                    <a:pt x="183" y="17"/>
                    <a:pt x="183" y="17"/>
                    <a:pt x="183" y="17"/>
                  </a:cubicBezTo>
                  <a:cubicBezTo>
                    <a:pt x="184" y="16"/>
                    <a:pt x="185" y="16"/>
                    <a:pt x="186" y="15"/>
                  </a:cubicBezTo>
                  <a:cubicBezTo>
                    <a:pt x="186" y="20"/>
                    <a:pt x="186" y="20"/>
                    <a:pt x="186" y="20"/>
                  </a:cubicBezTo>
                  <a:cubicBezTo>
                    <a:pt x="185" y="20"/>
                    <a:pt x="184" y="20"/>
                    <a:pt x="183" y="20"/>
                  </a:cubicBezTo>
                  <a:close/>
                  <a:moveTo>
                    <a:pt x="188" y="15"/>
                  </a:moveTo>
                  <a:cubicBezTo>
                    <a:pt x="189" y="14"/>
                    <a:pt x="190" y="14"/>
                    <a:pt x="191" y="13"/>
                  </a:cubicBezTo>
                  <a:cubicBezTo>
                    <a:pt x="191" y="21"/>
                    <a:pt x="191" y="21"/>
                    <a:pt x="191" y="21"/>
                  </a:cubicBezTo>
                  <a:cubicBezTo>
                    <a:pt x="190" y="20"/>
                    <a:pt x="189" y="20"/>
                    <a:pt x="188" y="20"/>
                  </a:cubicBezTo>
                  <a:lnTo>
                    <a:pt x="188" y="15"/>
                  </a:lnTo>
                  <a:close/>
                  <a:moveTo>
                    <a:pt x="189" y="46"/>
                  </a:moveTo>
                  <a:cubicBezTo>
                    <a:pt x="189" y="46"/>
                    <a:pt x="189" y="46"/>
                    <a:pt x="189" y="46"/>
                  </a:cubicBezTo>
                  <a:cubicBezTo>
                    <a:pt x="191" y="34"/>
                    <a:pt x="191" y="34"/>
                    <a:pt x="191" y="34"/>
                  </a:cubicBezTo>
                  <a:cubicBezTo>
                    <a:pt x="191" y="49"/>
                    <a:pt x="191" y="49"/>
                    <a:pt x="191" y="49"/>
                  </a:cubicBezTo>
                  <a:lnTo>
                    <a:pt x="189" y="46"/>
                  </a:lnTo>
                  <a:close/>
                  <a:moveTo>
                    <a:pt x="184" y="45"/>
                  </a:moveTo>
                  <a:cubicBezTo>
                    <a:pt x="185" y="42"/>
                    <a:pt x="185" y="42"/>
                    <a:pt x="185" y="42"/>
                  </a:cubicBezTo>
                  <a:cubicBezTo>
                    <a:pt x="188" y="42"/>
                    <a:pt x="188" y="42"/>
                    <a:pt x="188" y="42"/>
                  </a:cubicBezTo>
                  <a:cubicBezTo>
                    <a:pt x="187" y="45"/>
                    <a:pt x="187" y="45"/>
                    <a:pt x="187" y="45"/>
                  </a:cubicBezTo>
                  <a:cubicBezTo>
                    <a:pt x="187" y="45"/>
                    <a:pt x="187" y="45"/>
                    <a:pt x="187" y="45"/>
                  </a:cubicBezTo>
                  <a:lnTo>
                    <a:pt x="184" y="45"/>
                  </a:lnTo>
                  <a:close/>
                  <a:moveTo>
                    <a:pt x="134" y="38"/>
                  </a:moveTo>
                  <a:cubicBezTo>
                    <a:pt x="137" y="38"/>
                    <a:pt x="137" y="38"/>
                    <a:pt x="137" y="38"/>
                  </a:cubicBezTo>
                  <a:cubicBezTo>
                    <a:pt x="138" y="40"/>
                    <a:pt x="138" y="40"/>
                    <a:pt x="138" y="40"/>
                  </a:cubicBezTo>
                  <a:cubicBezTo>
                    <a:pt x="135" y="40"/>
                    <a:pt x="135" y="40"/>
                    <a:pt x="135" y="40"/>
                  </a:cubicBezTo>
                  <a:lnTo>
                    <a:pt x="134" y="38"/>
                  </a:lnTo>
                  <a:close/>
                  <a:moveTo>
                    <a:pt x="139" y="38"/>
                  </a:moveTo>
                  <a:cubicBezTo>
                    <a:pt x="143" y="38"/>
                    <a:pt x="143" y="38"/>
                    <a:pt x="143" y="38"/>
                  </a:cubicBezTo>
                  <a:cubicBezTo>
                    <a:pt x="143" y="40"/>
                    <a:pt x="143" y="40"/>
                    <a:pt x="143" y="40"/>
                  </a:cubicBezTo>
                  <a:cubicBezTo>
                    <a:pt x="139" y="40"/>
                    <a:pt x="139" y="40"/>
                    <a:pt x="139" y="40"/>
                  </a:cubicBezTo>
                  <a:lnTo>
                    <a:pt x="139" y="38"/>
                  </a:lnTo>
                  <a:close/>
                  <a:moveTo>
                    <a:pt x="145" y="38"/>
                  </a:moveTo>
                  <a:cubicBezTo>
                    <a:pt x="149" y="38"/>
                    <a:pt x="149" y="38"/>
                    <a:pt x="149" y="38"/>
                  </a:cubicBezTo>
                  <a:cubicBezTo>
                    <a:pt x="149" y="40"/>
                    <a:pt x="149" y="40"/>
                    <a:pt x="149" y="40"/>
                  </a:cubicBezTo>
                  <a:cubicBezTo>
                    <a:pt x="145" y="40"/>
                    <a:pt x="145" y="40"/>
                    <a:pt x="145" y="40"/>
                  </a:cubicBezTo>
                  <a:lnTo>
                    <a:pt x="145" y="38"/>
                  </a:lnTo>
                  <a:close/>
                  <a:moveTo>
                    <a:pt x="151" y="38"/>
                  </a:moveTo>
                  <a:cubicBezTo>
                    <a:pt x="155" y="38"/>
                    <a:pt x="155" y="38"/>
                    <a:pt x="155" y="38"/>
                  </a:cubicBezTo>
                  <a:cubicBezTo>
                    <a:pt x="155" y="40"/>
                    <a:pt x="155" y="40"/>
                    <a:pt x="155" y="40"/>
                  </a:cubicBezTo>
                  <a:cubicBezTo>
                    <a:pt x="151" y="40"/>
                    <a:pt x="151" y="40"/>
                    <a:pt x="151" y="40"/>
                  </a:cubicBezTo>
                  <a:lnTo>
                    <a:pt x="151" y="38"/>
                  </a:lnTo>
                  <a:close/>
                  <a:moveTo>
                    <a:pt x="156" y="38"/>
                  </a:moveTo>
                  <a:cubicBezTo>
                    <a:pt x="160" y="38"/>
                    <a:pt x="160" y="38"/>
                    <a:pt x="160" y="38"/>
                  </a:cubicBezTo>
                  <a:cubicBezTo>
                    <a:pt x="160" y="40"/>
                    <a:pt x="160" y="40"/>
                    <a:pt x="160" y="40"/>
                  </a:cubicBezTo>
                  <a:cubicBezTo>
                    <a:pt x="156" y="40"/>
                    <a:pt x="156" y="40"/>
                    <a:pt x="156" y="40"/>
                  </a:cubicBezTo>
                  <a:lnTo>
                    <a:pt x="156" y="38"/>
                  </a:lnTo>
                  <a:close/>
                  <a:moveTo>
                    <a:pt x="162" y="38"/>
                  </a:moveTo>
                  <a:cubicBezTo>
                    <a:pt x="166" y="38"/>
                    <a:pt x="166" y="38"/>
                    <a:pt x="166" y="38"/>
                  </a:cubicBezTo>
                  <a:cubicBezTo>
                    <a:pt x="166" y="40"/>
                    <a:pt x="166" y="40"/>
                    <a:pt x="166" y="40"/>
                  </a:cubicBezTo>
                  <a:cubicBezTo>
                    <a:pt x="162" y="40"/>
                    <a:pt x="162" y="40"/>
                    <a:pt x="162" y="40"/>
                  </a:cubicBezTo>
                  <a:lnTo>
                    <a:pt x="162" y="38"/>
                  </a:lnTo>
                  <a:close/>
                  <a:moveTo>
                    <a:pt x="168" y="38"/>
                  </a:moveTo>
                  <a:cubicBezTo>
                    <a:pt x="172" y="38"/>
                    <a:pt x="172" y="38"/>
                    <a:pt x="172" y="38"/>
                  </a:cubicBezTo>
                  <a:cubicBezTo>
                    <a:pt x="172" y="40"/>
                    <a:pt x="172" y="40"/>
                    <a:pt x="172" y="40"/>
                  </a:cubicBezTo>
                  <a:cubicBezTo>
                    <a:pt x="168" y="40"/>
                    <a:pt x="168" y="40"/>
                    <a:pt x="168" y="40"/>
                  </a:cubicBezTo>
                  <a:lnTo>
                    <a:pt x="168" y="38"/>
                  </a:lnTo>
                  <a:close/>
                  <a:moveTo>
                    <a:pt x="174" y="38"/>
                  </a:moveTo>
                  <a:cubicBezTo>
                    <a:pt x="178" y="38"/>
                    <a:pt x="178" y="38"/>
                    <a:pt x="178" y="38"/>
                  </a:cubicBezTo>
                  <a:cubicBezTo>
                    <a:pt x="177" y="40"/>
                    <a:pt x="177" y="40"/>
                    <a:pt x="177" y="40"/>
                  </a:cubicBezTo>
                  <a:cubicBezTo>
                    <a:pt x="174" y="40"/>
                    <a:pt x="174" y="40"/>
                    <a:pt x="174" y="40"/>
                  </a:cubicBezTo>
                  <a:lnTo>
                    <a:pt x="174" y="38"/>
                  </a:lnTo>
                  <a:close/>
                  <a:moveTo>
                    <a:pt x="179" y="38"/>
                  </a:moveTo>
                  <a:cubicBezTo>
                    <a:pt x="183" y="38"/>
                    <a:pt x="183" y="38"/>
                    <a:pt x="183" y="38"/>
                  </a:cubicBezTo>
                  <a:cubicBezTo>
                    <a:pt x="183" y="40"/>
                    <a:pt x="183" y="40"/>
                    <a:pt x="183" y="40"/>
                  </a:cubicBezTo>
                  <a:cubicBezTo>
                    <a:pt x="179" y="40"/>
                    <a:pt x="179" y="40"/>
                    <a:pt x="179" y="40"/>
                  </a:cubicBezTo>
                  <a:lnTo>
                    <a:pt x="179" y="38"/>
                  </a:lnTo>
                  <a:close/>
                  <a:moveTo>
                    <a:pt x="185" y="38"/>
                  </a:moveTo>
                  <a:cubicBezTo>
                    <a:pt x="189" y="38"/>
                    <a:pt x="189" y="38"/>
                    <a:pt x="189" y="38"/>
                  </a:cubicBezTo>
                  <a:cubicBezTo>
                    <a:pt x="188" y="40"/>
                    <a:pt x="188" y="40"/>
                    <a:pt x="188" y="40"/>
                  </a:cubicBezTo>
                  <a:cubicBezTo>
                    <a:pt x="185" y="40"/>
                    <a:pt x="185" y="40"/>
                    <a:pt x="185" y="40"/>
                  </a:cubicBezTo>
                  <a:lnTo>
                    <a:pt x="185" y="38"/>
                  </a:lnTo>
                  <a:close/>
                  <a:moveTo>
                    <a:pt x="189" y="36"/>
                  </a:moveTo>
                  <a:cubicBezTo>
                    <a:pt x="185" y="36"/>
                    <a:pt x="185" y="36"/>
                    <a:pt x="185" y="36"/>
                  </a:cubicBezTo>
                  <a:cubicBezTo>
                    <a:pt x="186" y="33"/>
                    <a:pt x="186" y="33"/>
                    <a:pt x="186" y="33"/>
                  </a:cubicBezTo>
                  <a:cubicBezTo>
                    <a:pt x="189" y="33"/>
                    <a:pt x="189" y="33"/>
                    <a:pt x="189" y="33"/>
                  </a:cubicBezTo>
                  <a:lnTo>
                    <a:pt x="189" y="36"/>
                  </a:lnTo>
                  <a:close/>
                  <a:moveTo>
                    <a:pt x="184" y="36"/>
                  </a:moveTo>
                  <a:cubicBezTo>
                    <a:pt x="180" y="36"/>
                    <a:pt x="180" y="36"/>
                    <a:pt x="180" y="36"/>
                  </a:cubicBezTo>
                  <a:cubicBezTo>
                    <a:pt x="180" y="33"/>
                    <a:pt x="180" y="33"/>
                    <a:pt x="180" y="33"/>
                  </a:cubicBezTo>
                  <a:cubicBezTo>
                    <a:pt x="184" y="33"/>
                    <a:pt x="184" y="33"/>
                    <a:pt x="184" y="33"/>
                  </a:cubicBezTo>
                  <a:lnTo>
                    <a:pt x="184" y="36"/>
                  </a:lnTo>
                  <a:close/>
                  <a:moveTo>
                    <a:pt x="178" y="36"/>
                  </a:moveTo>
                  <a:cubicBezTo>
                    <a:pt x="174" y="36"/>
                    <a:pt x="174" y="36"/>
                    <a:pt x="174" y="36"/>
                  </a:cubicBezTo>
                  <a:cubicBezTo>
                    <a:pt x="174" y="33"/>
                    <a:pt x="174" y="33"/>
                    <a:pt x="174" y="33"/>
                  </a:cubicBezTo>
                  <a:cubicBezTo>
                    <a:pt x="178" y="33"/>
                    <a:pt x="178" y="33"/>
                    <a:pt x="178" y="33"/>
                  </a:cubicBezTo>
                  <a:lnTo>
                    <a:pt x="178" y="36"/>
                  </a:lnTo>
                  <a:close/>
                  <a:moveTo>
                    <a:pt x="172" y="36"/>
                  </a:moveTo>
                  <a:cubicBezTo>
                    <a:pt x="168" y="36"/>
                    <a:pt x="168" y="36"/>
                    <a:pt x="168" y="36"/>
                  </a:cubicBezTo>
                  <a:cubicBezTo>
                    <a:pt x="168" y="33"/>
                    <a:pt x="168" y="33"/>
                    <a:pt x="168" y="33"/>
                  </a:cubicBezTo>
                  <a:cubicBezTo>
                    <a:pt x="172" y="33"/>
                    <a:pt x="172" y="33"/>
                    <a:pt x="172" y="33"/>
                  </a:cubicBezTo>
                  <a:lnTo>
                    <a:pt x="172" y="36"/>
                  </a:lnTo>
                  <a:close/>
                  <a:moveTo>
                    <a:pt x="166" y="36"/>
                  </a:moveTo>
                  <a:cubicBezTo>
                    <a:pt x="162" y="36"/>
                    <a:pt x="162" y="36"/>
                    <a:pt x="162" y="36"/>
                  </a:cubicBezTo>
                  <a:cubicBezTo>
                    <a:pt x="162" y="33"/>
                    <a:pt x="162" y="33"/>
                    <a:pt x="162" y="33"/>
                  </a:cubicBezTo>
                  <a:cubicBezTo>
                    <a:pt x="166" y="33"/>
                    <a:pt x="166" y="33"/>
                    <a:pt x="166" y="33"/>
                  </a:cubicBezTo>
                  <a:lnTo>
                    <a:pt x="166" y="36"/>
                  </a:lnTo>
                  <a:close/>
                  <a:moveTo>
                    <a:pt x="160" y="36"/>
                  </a:moveTo>
                  <a:cubicBezTo>
                    <a:pt x="156" y="36"/>
                    <a:pt x="156" y="36"/>
                    <a:pt x="156" y="36"/>
                  </a:cubicBezTo>
                  <a:cubicBezTo>
                    <a:pt x="156" y="33"/>
                    <a:pt x="156" y="33"/>
                    <a:pt x="156" y="33"/>
                  </a:cubicBezTo>
                  <a:cubicBezTo>
                    <a:pt x="160" y="33"/>
                    <a:pt x="160" y="33"/>
                    <a:pt x="160" y="33"/>
                  </a:cubicBezTo>
                  <a:lnTo>
                    <a:pt x="160" y="36"/>
                  </a:lnTo>
                  <a:close/>
                  <a:moveTo>
                    <a:pt x="155" y="36"/>
                  </a:moveTo>
                  <a:cubicBezTo>
                    <a:pt x="151" y="36"/>
                    <a:pt x="151" y="36"/>
                    <a:pt x="151" y="36"/>
                  </a:cubicBezTo>
                  <a:cubicBezTo>
                    <a:pt x="150" y="33"/>
                    <a:pt x="150" y="33"/>
                    <a:pt x="150" y="33"/>
                  </a:cubicBezTo>
                  <a:cubicBezTo>
                    <a:pt x="154" y="33"/>
                    <a:pt x="154" y="33"/>
                    <a:pt x="154" y="33"/>
                  </a:cubicBezTo>
                  <a:lnTo>
                    <a:pt x="155" y="36"/>
                  </a:lnTo>
                  <a:close/>
                  <a:moveTo>
                    <a:pt x="149" y="36"/>
                  </a:moveTo>
                  <a:cubicBezTo>
                    <a:pt x="145" y="36"/>
                    <a:pt x="145" y="36"/>
                    <a:pt x="145" y="36"/>
                  </a:cubicBezTo>
                  <a:cubicBezTo>
                    <a:pt x="145" y="33"/>
                    <a:pt x="145" y="33"/>
                    <a:pt x="145" y="33"/>
                  </a:cubicBezTo>
                  <a:cubicBezTo>
                    <a:pt x="149" y="33"/>
                    <a:pt x="149" y="33"/>
                    <a:pt x="149" y="33"/>
                  </a:cubicBezTo>
                  <a:lnTo>
                    <a:pt x="149" y="36"/>
                  </a:lnTo>
                  <a:close/>
                  <a:moveTo>
                    <a:pt x="143" y="36"/>
                  </a:moveTo>
                  <a:cubicBezTo>
                    <a:pt x="139" y="36"/>
                    <a:pt x="139" y="36"/>
                    <a:pt x="139" y="36"/>
                  </a:cubicBezTo>
                  <a:cubicBezTo>
                    <a:pt x="139" y="33"/>
                    <a:pt x="139" y="33"/>
                    <a:pt x="139" y="33"/>
                  </a:cubicBezTo>
                  <a:cubicBezTo>
                    <a:pt x="143" y="33"/>
                    <a:pt x="143" y="33"/>
                    <a:pt x="143" y="33"/>
                  </a:cubicBezTo>
                  <a:lnTo>
                    <a:pt x="143" y="36"/>
                  </a:lnTo>
                  <a:close/>
                  <a:moveTo>
                    <a:pt x="137" y="36"/>
                  </a:moveTo>
                  <a:cubicBezTo>
                    <a:pt x="134" y="36"/>
                    <a:pt x="134" y="36"/>
                    <a:pt x="134" y="36"/>
                  </a:cubicBezTo>
                  <a:cubicBezTo>
                    <a:pt x="133" y="33"/>
                    <a:pt x="133" y="33"/>
                    <a:pt x="133" y="33"/>
                  </a:cubicBezTo>
                  <a:cubicBezTo>
                    <a:pt x="137" y="33"/>
                    <a:pt x="137" y="33"/>
                    <a:pt x="137" y="33"/>
                  </a:cubicBezTo>
                  <a:lnTo>
                    <a:pt x="137" y="36"/>
                  </a:lnTo>
                  <a:close/>
                  <a:moveTo>
                    <a:pt x="138" y="42"/>
                  </a:moveTo>
                  <a:cubicBezTo>
                    <a:pt x="138" y="45"/>
                    <a:pt x="138" y="45"/>
                    <a:pt x="138" y="45"/>
                  </a:cubicBezTo>
                  <a:cubicBezTo>
                    <a:pt x="136" y="45"/>
                    <a:pt x="136" y="45"/>
                    <a:pt x="136" y="45"/>
                  </a:cubicBezTo>
                  <a:cubicBezTo>
                    <a:pt x="135" y="42"/>
                    <a:pt x="135" y="42"/>
                    <a:pt x="135" y="42"/>
                  </a:cubicBezTo>
                  <a:lnTo>
                    <a:pt x="138" y="42"/>
                  </a:lnTo>
                  <a:close/>
                  <a:moveTo>
                    <a:pt x="140" y="45"/>
                  </a:moveTo>
                  <a:cubicBezTo>
                    <a:pt x="140" y="42"/>
                    <a:pt x="140" y="42"/>
                    <a:pt x="140" y="42"/>
                  </a:cubicBezTo>
                  <a:cubicBezTo>
                    <a:pt x="143" y="42"/>
                    <a:pt x="143" y="42"/>
                    <a:pt x="143" y="42"/>
                  </a:cubicBezTo>
                  <a:cubicBezTo>
                    <a:pt x="144" y="45"/>
                    <a:pt x="144" y="45"/>
                    <a:pt x="144" y="45"/>
                  </a:cubicBezTo>
                  <a:lnTo>
                    <a:pt x="140" y="45"/>
                  </a:lnTo>
                  <a:close/>
                  <a:moveTo>
                    <a:pt x="146" y="45"/>
                  </a:moveTo>
                  <a:cubicBezTo>
                    <a:pt x="145" y="42"/>
                    <a:pt x="145" y="42"/>
                    <a:pt x="145" y="42"/>
                  </a:cubicBezTo>
                  <a:cubicBezTo>
                    <a:pt x="149" y="42"/>
                    <a:pt x="149" y="42"/>
                    <a:pt x="149" y="42"/>
                  </a:cubicBezTo>
                  <a:cubicBezTo>
                    <a:pt x="149" y="45"/>
                    <a:pt x="149" y="45"/>
                    <a:pt x="149" y="45"/>
                  </a:cubicBezTo>
                  <a:lnTo>
                    <a:pt x="146" y="45"/>
                  </a:lnTo>
                  <a:close/>
                  <a:moveTo>
                    <a:pt x="151" y="45"/>
                  </a:moveTo>
                  <a:cubicBezTo>
                    <a:pt x="151" y="42"/>
                    <a:pt x="151" y="42"/>
                    <a:pt x="151" y="42"/>
                  </a:cubicBezTo>
                  <a:cubicBezTo>
                    <a:pt x="155" y="42"/>
                    <a:pt x="155" y="42"/>
                    <a:pt x="155" y="42"/>
                  </a:cubicBezTo>
                  <a:cubicBezTo>
                    <a:pt x="155" y="45"/>
                    <a:pt x="155" y="45"/>
                    <a:pt x="155" y="45"/>
                  </a:cubicBezTo>
                  <a:lnTo>
                    <a:pt x="151" y="45"/>
                  </a:lnTo>
                  <a:close/>
                  <a:moveTo>
                    <a:pt x="157" y="45"/>
                  </a:moveTo>
                  <a:cubicBezTo>
                    <a:pt x="157" y="42"/>
                    <a:pt x="157" y="42"/>
                    <a:pt x="157" y="42"/>
                  </a:cubicBezTo>
                  <a:cubicBezTo>
                    <a:pt x="160" y="42"/>
                    <a:pt x="160" y="42"/>
                    <a:pt x="160" y="42"/>
                  </a:cubicBezTo>
                  <a:cubicBezTo>
                    <a:pt x="160" y="45"/>
                    <a:pt x="160" y="45"/>
                    <a:pt x="160" y="45"/>
                  </a:cubicBezTo>
                  <a:lnTo>
                    <a:pt x="157" y="45"/>
                  </a:lnTo>
                  <a:close/>
                  <a:moveTo>
                    <a:pt x="162" y="42"/>
                  </a:moveTo>
                  <a:cubicBezTo>
                    <a:pt x="166" y="42"/>
                    <a:pt x="166" y="42"/>
                    <a:pt x="166" y="42"/>
                  </a:cubicBezTo>
                  <a:cubicBezTo>
                    <a:pt x="166" y="45"/>
                    <a:pt x="166" y="45"/>
                    <a:pt x="166" y="45"/>
                  </a:cubicBezTo>
                  <a:cubicBezTo>
                    <a:pt x="162" y="45"/>
                    <a:pt x="162" y="45"/>
                    <a:pt x="162" y="45"/>
                  </a:cubicBezTo>
                  <a:lnTo>
                    <a:pt x="162" y="42"/>
                  </a:lnTo>
                  <a:close/>
                  <a:moveTo>
                    <a:pt x="168" y="42"/>
                  </a:moveTo>
                  <a:cubicBezTo>
                    <a:pt x="172" y="42"/>
                    <a:pt x="172" y="42"/>
                    <a:pt x="172" y="42"/>
                  </a:cubicBezTo>
                  <a:cubicBezTo>
                    <a:pt x="171" y="45"/>
                    <a:pt x="171" y="45"/>
                    <a:pt x="171" y="45"/>
                  </a:cubicBezTo>
                  <a:cubicBezTo>
                    <a:pt x="168" y="45"/>
                    <a:pt x="168" y="45"/>
                    <a:pt x="168" y="45"/>
                  </a:cubicBezTo>
                  <a:lnTo>
                    <a:pt x="168" y="42"/>
                  </a:lnTo>
                  <a:close/>
                  <a:moveTo>
                    <a:pt x="173" y="42"/>
                  </a:moveTo>
                  <a:cubicBezTo>
                    <a:pt x="177" y="42"/>
                    <a:pt x="177" y="42"/>
                    <a:pt x="177" y="42"/>
                  </a:cubicBezTo>
                  <a:cubicBezTo>
                    <a:pt x="177" y="45"/>
                    <a:pt x="177" y="45"/>
                    <a:pt x="177" y="45"/>
                  </a:cubicBezTo>
                  <a:cubicBezTo>
                    <a:pt x="173" y="45"/>
                    <a:pt x="173" y="45"/>
                    <a:pt x="173" y="45"/>
                  </a:cubicBezTo>
                  <a:lnTo>
                    <a:pt x="173" y="42"/>
                  </a:lnTo>
                  <a:close/>
                  <a:moveTo>
                    <a:pt x="179" y="42"/>
                  </a:moveTo>
                  <a:cubicBezTo>
                    <a:pt x="183" y="42"/>
                    <a:pt x="183" y="42"/>
                    <a:pt x="183" y="42"/>
                  </a:cubicBezTo>
                  <a:cubicBezTo>
                    <a:pt x="183" y="45"/>
                    <a:pt x="183" y="45"/>
                    <a:pt x="183" y="45"/>
                  </a:cubicBezTo>
                  <a:cubicBezTo>
                    <a:pt x="179" y="45"/>
                    <a:pt x="179" y="45"/>
                    <a:pt x="179" y="45"/>
                  </a:cubicBezTo>
                  <a:lnTo>
                    <a:pt x="179" y="42"/>
                  </a:lnTo>
                  <a:close/>
                  <a:moveTo>
                    <a:pt x="190" y="31"/>
                  </a:moveTo>
                  <a:cubicBezTo>
                    <a:pt x="186" y="31"/>
                    <a:pt x="186" y="31"/>
                    <a:pt x="186" y="31"/>
                  </a:cubicBezTo>
                  <a:cubicBezTo>
                    <a:pt x="186" y="29"/>
                    <a:pt x="186" y="29"/>
                    <a:pt x="186" y="29"/>
                  </a:cubicBezTo>
                  <a:cubicBezTo>
                    <a:pt x="190" y="29"/>
                    <a:pt x="190" y="29"/>
                    <a:pt x="190" y="29"/>
                  </a:cubicBezTo>
                  <a:lnTo>
                    <a:pt x="190" y="31"/>
                  </a:lnTo>
                  <a:close/>
                  <a:moveTo>
                    <a:pt x="184" y="31"/>
                  </a:moveTo>
                  <a:cubicBezTo>
                    <a:pt x="180" y="31"/>
                    <a:pt x="180" y="31"/>
                    <a:pt x="180" y="31"/>
                  </a:cubicBezTo>
                  <a:cubicBezTo>
                    <a:pt x="180" y="29"/>
                    <a:pt x="180" y="29"/>
                    <a:pt x="180" y="29"/>
                  </a:cubicBezTo>
                  <a:cubicBezTo>
                    <a:pt x="184" y="29"/>
                    <a:pt x="184" y="29"/>
                    <a:pt x="184" y="29"/>
                  </a:cubicBezTo>
                  <a:lnTo>
                    <a:pt x="184" y="31"/>
                  </a:lnTo>
                  <a:close/>
                  <a:moveTo>
                    <a:pt x="178" y="31"/>
                  </a:moveTo>
                  <a:cubicBezTo>
                    <a:pt x="174" y="31"/>
                    <a:pt x="174" y="31"/>
                    <a:pt x="174" y="31"/>
                  </a:cubicBezTo>
                  <a:cubicBezTo>
                    <a:pt x="174" y="29"/>
                    <a:pt x="174" y="29"/>
                    <a:pt x="174" y="29"/>
                  </a:cubicBezTo>
                  <a:cubicBezTo>
                    <a:pt x="178" y="29"/>
                    <a:pt x="178" y="29"/>
                    <a:pt x="178" y="29"/>
                  </a:cubicBezTo>
                  <a:lnTo>
                    <a:pt x="178" y="31"/>
                  </a:lnTo>
                  <a:close/>
                  <a:moveTo>
                    <a:pt x="172" y="31"/>
                  </a:moveTo>
                  <a:cubicBezTo>
                    <a:pt x="168" y="31"/>
                    <a:pt x="168" y="31"/>
                    <a:pt x="168" y="31"/>
                  </a:cubicBezTo>
                  <a:cubicBezTo>
                    <a:pt x="168" y="29"/>
                    <a:pt x="168" y="29"/>
                    <a:pt x="168" y="29"/>
                  </a:cubicBezTo>
                  <a:cubicBezTo>
                    <a:pt x="172" y="29"/>
                    <a:pt x="172" y="29"/>
                    <a:pt x="172" y="29"/>
                  </a:cubicBezTo>
                  <a:lnTo>
                    <a:pt x="172" y="31"/>
                  </a:lnTo>
                  <a:close/>
                  <a:moveTo>
                    <a:pt x="166" y="31"/>
                  </a:moveTo>
                  <a:cubicBezTo>
                    <a:pt x="162" y="31"/>
                    <a:pt x="162" y="31"/>
                    <a:pt x="162" y="31"/>
                  </a:cubicBezTo>
                  <a:cubicBezTo>
                    <a:pt x="162" y="29"/>
                    <a:pt x="162" y="29"/>
                    <a:pt x="162" y="29"/>
                  </a:cubicBezTo>
                  <a:cubicBezTo>
                    <a:pt x="166" y="29"/>
                    <a:pt x="166" y="29"/>
                    <a:pt x="166" y="29"/>
                  </a:cubicBezTo>
                  <a:lnTo>
                    <a:pt x="166" y="31"/>
                  </a:lnTo>
                  <a:close/>
                  <a:moveTo>
                    <a:pt x="160" y="31"/>
                  </a:moveTo>
                  <a:cubicBezTo>
                    <a:pt x="156" y="31"/>
                    <a:pt x="156" y="31"/>
                    <a:pt x="156" y="31"/>
                  </a:cubicBezTo>
                  <a:cubicBezTo>
                    <a:pt x="156" y="29"/>
                    <a:pt x="156" y="29"/>
                    <a:pt x="156" y="29"/>
                  </a:cubicBezTo>
                  <a:cubicBezTo>
                    <a:pt x="160" y="29"/>
                    <a:pt x="160" y="29"/>
                    <a:pt x="160" y="29"/>
                  </a:cubicBezTo>
                  <a:lnTo>
                    <a:pt x="160" y="31"/>
                  </a:lnTo>
                  <a:close/>
                  <a:moveTo>
                    <a:pt x="154" y="29"/>
                  </a:moveTo>
                  <a:cubicBezTo>
                    <a:pt x="154" y="31"/>
                    <a:pt x="154" y="31"/>
                    <a:pt x="154" y="31"/>
                  </a:cubicBezTo>
                  <a:cubicBezTo>
                    <a:pt x="150" y="31"/>
                    <a:pt x="150" y="31"/>
                    <a:pt x="150" y="31"/>
                  </a:cubicBezTo>
                  <a:cubicBezTo>
                    <a:pt x="150" y="29"/>
                    <a:pt x="150" y="29"/>
                    <a:pt x="150" y="29"/>
                  </a:cubicBezTo>
                  <a:lnTo>
                    <a:pt x="154" y="29"/>
                  </a:lnTo>
                  <a:close/>
                  <a:moveTo>
                    <a:pt x="148" y="29"/>
                  </a:moveTo>
                  <a:cubicBezTo>
                    <a:pt x="148" y="31"/>
                    <a:pt x="148" y="31"/>
                    <a:pt x="148" y="31"/>
                  </a:cubicBezTo>
                  <a:cubicBezTo>
                    <a:pt x="144" y="31"/>
                    <a:pt x="144" y="31"/>
                    <a:pt x="144" y="31"/>
                  </a:cubicBezTo>
                  <a:cubicBezTo>
                    <a:pt x="144" y="29"/>
                    <a:pt x="144" y="29"/>
                    <a:pt x="144" y="29"/>
                  </a:cubicBezTo>
                  <a:lnTo>
                    <a:pt x="148" y="29"/>
                  </a:lnTo>
                  <a:close/>
                  <a:moveTo>
                    <a:pt x="142" y="29"/>
                  </a:moveTo>
                  <a:cubicBezTo>
                    <a:pt x="143" y="31"/>
                    <a:pt x="143" y="31"/>
                    <a:pt x="143" y="31"/>
                  </a:cubicBezTo>
                  <a:cubicBezTo>
                    <a:pt x="138" y="31"/>
                    <a:pt x="138" y="31"/>
                    <a:pt x="138" y="31"/>
                  </a:cubicBezTo>
                  <a:cubicBezTo>
                    <a:pt x="138" y="29"/>
                    <a:pt x="138" y="29"/>
                    <a:pt x="138" y="29"/>
                  </a:cubicBezTo>
                  <a:lnTo>
                    <a:pt x="142" y="29"/>
                  </a:lnTo>
                  <a:close/>
                  <a:moveTo>
                    <a:pt x="136" y="29"/>
                  </a:moveTo>
                  <a:cubicBezTo>
                    <a:pt x="137" y="31"/>
                    <a:pt x="137" y="31"/>
                    <a:pt x="137" y="31"/>
                  </a:cubicBezTo>
                  <a:cubicBezTo>
                    <a:pt x="133" y="31"/>
                    <a:pt x="133" y="31"/>
                    <a:pt x="133" y="31"/>
                  </a:cubicBezTo>
                  <a:cubicBezTo>
                    <a:pt x="132" y="29"/>
                    <a:pt x="132" y="29"/>
                    <a:pt x="132" y="29"/>
                  </a:cubicBezTo>
                  <a:lnTo>
                    <a:pt x="136" y="29"/>
                  </a:lnTo>
                  <a:close/>
                  <a:moveTo>
                    <a:pt x="130" y="21"/>
                  </a:moveTo>
                  <a:cubicBezTo>
                    <a:pt x="130" y="21"/>
                    <a:pt x="130" y="21"/>
                    <a:pt x="130" y="21"/>
                  </a:cubicBezTo>
                  <a:cubicBezTo>
                    <a:pt x="130" y="21"/>
                    <a:pt x="129" y="21"/>
                    <a:pt x="129" y="21"/>
                  </a:cubicBezTo>
                  <a:cubicBezTo>
                    <a:pt x="129" y="21"/>
                    <a:pt x="129" y="22"/>
                    <a:pt x="129" y="22"/>
                  </a:cubicBezTo>
                  <a:cubicBezTo>
                    <a:pt x="132" y="38"/>
                    <a:pt x="132" y="38"/>
                    <a:pt x="132" y="38"/>
                  </a:cubicBezTo>
                  <a:cubicBezTo>
                    <a:pt x="123" y="7"/>
                    <a:pt x="123" y="7"/>
                    <a:pt x="123" y="7"/>
                  </a:cubicBezTo>
                  <a:cubicBezTo>
                    <a:pt x="124" y="8"/>
                    <a:pt x="125" y="8"/>
                    <a:pt x="127" y="8"/>
                  </a:cubicBezTo>
                  <a:lnTo>
                    <a:pt x="130" y="21"/>
                  </a:lnTo>
                  <a:close/>
                  <a:moveTo>
                    <a:pt x="134" y="49"/>
                  </a:moveTo>
                  <a:cubicBezTo>
                    <a:pt x="131" y="51"/>
                    <a:pt x="131" y="51"/>
                    <a:pt x="131" y="51"/>
                  </a:cubicBezTo>
                  <a:cubicBezTo>
                    <a:pt x="118" y="6"/>
                    <a:pt x="118" y="6"/>
                    <a:pt x="118" y="6"/>
                  </a:cubicBezTo>
                  <a:cubicBezTo>
                    <a:pt x="119" y="6"/>
                    <a:pt x="120" y="6"/>
                    <a:pt x="121" y="7"/>
                  </a:cubicBezTo>
                  <a:lnTo>
                    <a:pt x="134" y="49"/>
                  </a:lnTo>
                  <a:close/>
                  <a:moveTo>
                    <a:pt x="135" y="50"/>
                  </a:moveTo>
                  <a:cubicBezTo>
                    <a:pt x="135" y="50"/>
                    <a:pt x="135" y="50"/>
                    <a:pt x="135" y="50"/>
                  </a:cubicBezTo>
                  <a:cubicBezTo>
                    <a:pt x="136" y="50"/>
                    <a:pt x="136" y="50"/>
                    <a:pt x="136" y="49"/>
                  </a:cubicBezTo>
                  <a:cubicBezTo>
                    <a:pt x="135" y="47"/>
                    <a:pt x="135" y="47"/>
                    <a:pt x="135" y="47"/>
                  </a:cubicBezTo>
                  <a:cubicBezTo>
                    <a:pt x="187" y="47"/>
                    <a:pt x="187" y="47"/>
                    <a:pt x="187" y="47"/>
                  </a:cubicBezTo>
                  <a:cubicBezTo>
                    <a:pt x="192" y="53"/>
                    <a:pt x="192" y="53"/>
                    <a:pt x="192" y="53"/>
                  </a:cubicBezTo>
                  <a:cubicBezTo>
                    <a:pt x="131" y="53"/>
                    <a:pt x="131" y="53"/>
                    <a:pt x="131" y="53"/>
                  </a:cubicBezTo>
                  <a:lnTo>
                    <a:pt x="135" y="50"/>
                  </a:lnTo>
                  <a:close/>
                  <a:moveTo>
                    <a:pt x="198" y="56"/>
                  </a:moveTo>
                  <a:cubicBezTo>
                    <a:pt x="198" y="11"/>
                    <a:pt x="198" y="11"/>
                    <a:pt x="198" y="11"/>
                  </a:cubicBezTo>
                  <a:cubicBezTo>
                    <a:pt x="199" y="10"/>
                    <a:pt x="200" y="10"/>
                    <a:pt x="201" y="10"/>
                  </a:cubicBezTo>
                  <a:cubicBezTo>
                    <a:pt x="201" y="60"/>
                    <a:pt x="201" y="60"/>
                    <a:pt x="201" y="60"/>
                  </a:cubicBezTo>
                  <a:lnTo>
                    <a:pt x="198" y="56"/>
                  </a:lnTo>
                  <a:close/>
                  <a:moveTo>
                    <a:pt x="203" y="9"/>
                  </a:moveTo>
                  <a:cubicBezTo>
                    <a:pt x="204" y="9"/>
                    <a:pt x="205" y="8"/>
                    <a:pt x="206" y="8"/>
                  </a:cubicBezTo>
                  <a:cubicBezTo>
                    <a:pt x="206" y="62"/>
                    <a:pt x="206" y="62"/>
                    <a:pt x="206" y="62"/>
                  </a:cubicBezTo>
                  <a:cubicBezTo>
                    <a:pt x="203" y="62"/>
                    <a:pt x="203" y="62"/>
                    <a:pt x="203" y="62"/>
                  </a:cubicBezTo>
                  <a:lnTo>
                    <a:pt x="203" y="9"/>
                  </a:lnTo>
                  <a:close/>
                  <a:moveTo>
                    <a:pt x="207" y="7"/>
                  </a:moveTo>
                  <a:cubicBezTo>
                    <a:pt x="208" y="7"/>
                    <a:pt x="209" y="7"/>
                    <a:pt x="210" y="7"/>
                  </a:cubicBezTo>
                  <a:cubicBezTo>
                    <a:pt x="210" y="62"/>
                    <a:pt x="210" y="62"/>
                    <a:pt x="210" y="62"/>
                  </a:cubicBezTo>
                  <a:cubicBezTo>
                    <a:pt x="207" y="62"/>
                    <a:pt x="207" y="62"/>
                    <a:pt x="207" y="62"/>
                  </a:cubicBezTo>
                  <a:lnTo>
                    <a:pt x="207" y="7"/>
                  </a:lnTo>
                  <a:close/>
                  <a:moveTo>
                    <a:pt x="212" y="6"/>
                  </a:moveTo>
                  <a:cubicBezTo>
                    <a:pt x="213" y="6"/>
                    <a:pt x="214" y="6"/>
                    <a:pt x="215" y="6"/>
                  </a:cubicBezTo>
                  <a:cubicBezTo>
                    <a:pt x="215" y="62"/>
                    <a:pt x="215" y="62"/>
                    <a:pt x="215" y="62"/>
                  </a:cubicBezTo>
                  <a:cubicBezTo>
                    <a:pt x="212" y="62"/>
                    <a:pt x="212" y="62"/>
                    <a:pt x="212" y="62"/>
                  </a:cubicBezTo>
                  <a:lnTo>
                    <a:pt x="212" y="6"/>
                  </a:lnTo>
                  <a:close/>
                  <a:moveTo>
                    <a:pt x="217" y="5"/>
                  </a:moveTo>
                  <a:cubicBezTo>
                    <a:pt x="218" y="5"/>
                    <a:pt x="219" y="5"/>
                    <a:pt x="220" y="4"/>
                  </a:cubicBezTo>
                  <a:cubicBezTo>
                    <a:pt x="220" y="62"/>
                    <a:pt x="220" y="62"/>
                    <a:pt x="220" y="62"/>
                  </a:cubicBezTo>
                  <a:cubicBezTo>
                    <a:pt x="217" y="62"/>
                    <a:pt x="217" y="62"/>
                    <a:pt x="217" y="62"/>
                  </a:cubicBezTo>
                  <a:lnTo>
                    <a:pt x="217" y="5"/>
                  </a:lnTo>
                  <a:close/>
                  <a:moveTo>
                    <a:pt x="222" y="4"/>
                  </a:moveTo>
                  <a:cubicBezTo>
                    <a:pt x="223" y="4"/>
                    <a:pt x="224" y="4"/>
                    <a:pt x="225" y="4"/>
                  </a:cubicBezTo>
                  <a:cubicBezTo>
                    <a:pt x="225" y="62"/>
                    <a:pt x="225" y="62"/>
                    <a:pt x="225" y="62"/>
                  </a:cubicBezTo>
                  <a:cubicBezTo>
                    <a:pt x="222" y="62"/>
                    <a:pt x="222" y="62"/>
                    <a:pt x="222" y="62"/>
                  </a:cubicBezTo>
                  <a:lnTo>
                    <a:pt x="222" y="4"/>
                  </a:lnTo>
                  <a:close/>
                  <a:moveTo>
                    <a:pt x="227" y="3"/>
                  </a:moveTo>
                  <a:cubicBezTo>
                    <a:pt x="228" y="3"/>
                    <a:pt x="229" y="3"/>
                    <a:pt x="230" y="3"/>
                  </a:cubicBezTo>
                  <a:cubicBezTo>
                    <a:pt x="230" y="62"/>
                    <a:pt x="230" y="62"/>
                    <a:pt x="230" y="62"/>
                  </a:cubicBezTo>
                  <a:cubicBezTo>
                    <a:pt x="227" y="62"/>
                    <a:pt x="227" y="62"/>
                    <a:pt x="227" y="62"/>
                  </a:cubicBezTo>
                  <a:lnTo>
                    <a:pt x="227" y="3"/>
                  </a:lnTo>
                  <a:close/>
                  <a:moveTo>
                    <a:pt x="232" y="3"/>
                  </a:moveTo>
                  <a:cubicBezTo>
                    <a:pt x="233" y="2"/>
                    <a:pt x="234" y="2"/>
                    <a:pt x="235" y="2"/>
                  </a:cubicBezTo>
                  <a:cubicBezTo>
                    <a:pt x="235" y="62"/>
                    <a:pt x="235" y="62"/>
                    <a:pt x="235" y="62"/>
                  </a:cubicBezTo>
                  <a:cubicBezTo>
                    <a:pt x="232" y="62"/>
                    <a:pt x="232" y="62"/>
                    <a:pt x="232" y="62"/>
                  </a:cubicBezTo>
                  <a:lnTo>
                    <a:pt x="232" y="3"/>
                  </a:lnTo>
                  <a:close/>
                  <a:moveTo>
                    <a:pt x="236" y="2"/>
                  </a:moveTo>
                  <a:cubicBezTo>
                    <a:pt x="238" y="2"/>
                    <a:pt x="239" y="2"/>
                    <a:pt x="239" y="2"/>
                  </a:cubicBezTo>
                  <a:cubicBezTo>
                    <a:pt x="239" y="62"/>
                    <a:pt x="239" y="62"/>
                    <a:pt x="239" y="62"/>
                  </a:cubicBezTo>
                  <a:cubicBezTo>
                    <a:pt x="236" y="62"/>
                    <a:pt x="236" y="62"/>
                    <a:pt x="236" y="62"/>
                  </a:cubicBezTo>
                  <a:lnTo>
                    <a:pt x="236" y="2"/>
                  </a:lnTo>
                  <a:close/>
                  <a:moveTo>
                    <a:pt x="241" y="2"/>
                  </a:moveTo>
                  <a:cubicBezTo>
                    <a:pt x="244" y="2"/>
                    <a:pt x="244" y="2"/>
                    <a:pt x="244" y="2"/>
                  </a:cubicBezTo>
                  <a:cubicBezTo>
                    <a:pt x="244" y="62"/>
                    <a:pt x="244" y="62"/>
                    <a:pt x="244" y="62"/>
                  </a:cubicBezTo>
                  <a:cubicBezTo>
                    <a:pt x="241" y="62"/>
                    <a:pt x="241" y="62"/>
                    <a:pt x="241" y="62"/>
                  </a:cubicBezTo>
                  <a:lnTo>
                    <a:pt x="241" y="2"/>
                  </a:lnTo>
                  <a:close/>
                  <a:moveTo>
                    <a:pt x="246" y="2"/>
                  </a:moveTo>
                  <a:cubicBezTo>
                    <a:pt x="249" y="2"/>
                    <a:pt x="249" y="2"/>
                    <a:pt x="249" y="2"/>
                  </a:cubicBezTo>
                  <a:cubicBezTo>
                    <a:pt x="249" y="62"/>
                    <a:pt x="249" y="62"/>
                    <a:pt x="249" y="62"/>
                  </a:cubicBezTo>
                  <a:cubicBezTo>
                    <a:pt x="246" y="62"/>
                    <a:pt x="246" y="62"/>
                    <a:pt x="246" y="62"/>
                  </a:cubicBezTo>
                  <a:lnTo>
                    <a:pt x="246" y="2"/>
                  </a:lnTo>
                  <a:close/>
                  <a:moveTo>
                    <a:pt x="251" y="2"/>
                  </a:moveTo>
                  <a:cubicBezTo>
                    <a:pt x="254" y="2"/>
                    <a:pt x="254" y="2"/>
                    <a:pt x="254" y="2"/>
                  </a:cubicBezTo>
                  <a:cubicBezTo>
                    <a:pt x="254" y="62"/>
                    <a:pt x="254" y="62"/>
                    <a:pt x="254" y="62"/>
                  </a:cubicBezTo>
                  <a:cubicBezTo>
                    <a:pt x="251" y="62"/>
                    <a:pt x="251" y="62"/>
                    <a:pt x="251" y="62"/>
                  </a:cubicBezTo>
                  <a:lnTo>
                    <a:pt x="251" y="2"/>
                  </a:lnTo>
                  <a:close/>
                  <a:moveTo>
                    <a:pt x="256" y="2"/>
                  </a:moveTo>
                  <a:cubicBezTo>
                    <a:pt x="259" y="2"/>
                    <a:pt x="259" y="2"/>
                    <a:pt x="259" y="2"/>
                  </a:cubicBezTo>
                  <a:cubicBezTo>
                    <a:pt x="259" y="62"/>
                    <a:pt x="259" y="62"/>
                    <a:pt x="259" y="62"/>
                  </a:cubicBezTo>
                  <a:cubicBezTo>
                    <a:pt x="256" y="62"/>
                    <a:pt x="256" y="62"/>
                    <a:pt x="256" y="62"/>
                  </a:cubicBezTo>
                  <a:lnTo>
                    <a:pt x="256" y="2"/>
                  </a:lnTo>
                  <a:close/>
                  <a:moveTo>
                    <a:pt x="260" y="2"/>
                  </a:moveTo>
                  <a:cubicBezTo>
                    <a:pt x="263" y="2"/>
                    <a:pt x="263" y="2"/>
                    <a:pt x="263" y="2"/>
                  </a:cubicBezTo>
                  <a:cubicBezTo>
                    <a:pt x="263" y="62"/>
                    <a:pt x="263" y="62"/>
                    <a:pt x="263" y="62"/>
                  </a:cubicBezTo>
                  <a:cubicBezTo>
                    <a:pt x="260" y="62"/>
                    <a:pt x="260" y="62"/>
                    <a:pt x="260" y="62"/>
                  </a:cubicBezTo>
                  <a:lnTo>
                    <a:pt x="260" y="2"/>
                  </a:lnTo>
                  <a:close/>
                  <a:moveTo>
                    <a:pt x="265" y="2"/>
                  </a:moveTo>
                  <a:cubicBezTo>
                    <a:pt x="268" y="2"/>
                    <a:pt x="268" y="2"/>
                    <a:pt x="268" y="2"/>
                  </a:cubicBezTo>
                  <a:cubicBezTo>
                    <a:pt x="268" y="62"/>
                    <a:pt x="268" y="62"/>
                    <a:pt x="268" y="62"/>
                  </a:cubicBezTo>
                  <a:cubicBezTo>
                    <a:pt x="265" y="62"/>
                    <a:pt x="265" y="62"/>
                    <a:pt x="265" y="62"/>
                  </a:cubicBezTo>
                  <a:lnTo>
                    <a:pt x="265" y="2"/>
                  </a:lnTo>
                  <a:close/>
                  <a:moveTo>
                    <a:pt x="270" y="2"/>
                  </a:moveTo>
                  <a:cubicBezTo>
                    <a:pt x="273" y="2"/>
                    <a:pt x="273" y="2"/>
                    <a:pt x="273" y="2"/>
                  </a:cubicBezTo>
                  <a:cubicBezTo>
                    <a:pt x="273" y="62"/>
                    <a:pt x="273" y="62"/>
                    <a:pt x="273" y="62"/>
                  </a:cubicBezTo>
                  <a:cubicBezTo>
                    <a:pt x="270" y="62"/>
                    <a:pt x="270" y="62"/>
                    <a:pt x="270" y="62"/>
                  </a:cubicBezTo>
                  <a:lnTo>
                    <a:pt x="270" y="2"/>
                  </a:lnTo>
                  <a:close/>
                  <a:moveTo>
                    <a:pt x="275" y="2"/>
                  </a:moveTo>
                  <a:cubicBezTo>
                    <a:pt x="278" y="2"/>
                    <a:pt x="278" y="2"/>
                    <a:pt x="278" y="2"/>
                  </a:cubicBezTo>
                  <a:cubicBezTo>
                    <a:pt x="278" y="62"/>
                    <a:pt x="278" y="62"/>
                    <a:pt x="278" y="62"/>
                  </a:cubicBezTo>
                  <a:cubicBezTo>
                    <a:pt x="275" y="62"/>
                    <a:pt x="275" y="62"/>
                    <a:pt x="275" y="62"/>
                  </a:cubicBezTo>
                  <a:lnTo>
                    <a:pt x="275" y="2"/>
                  </a:lnTo>
                  <a:close/>
                  <a:moveTo>
                    <a:pt x="280" y="2"/>
                  </a:moveTo>
                  <a:cubicBezTo>
                    <a:pt x="283" y="2"/>
                    <a:pt x="283" y="2"/>
                    <a:pt x="283" y="2"/>
                  </a:cubicBezTo>
                  <a:cubicBezTo>
                    <a:pt x="283" y="62"/>
                    <a:pt x="283" y="62"/>
                    <a:pt x="283" y="62"/>
                  </a:cubicBezTo>
                  <a:cubicBezTo>
                    <a:pt x="280" y="62"/>
                    <a:pt x="280" y="62"/>
                    <a:pt x="280" y="62"/>
                  </a:cubicBezTo>
                  <a:lnTo>
                    <a:pt x="280" y="2"/>
                  </a:lnTo>
                  <a:close/>
                  <a:moveTo>
                    <a:pt x="285" y="2"/>
                  </a:moveTo>
                  <a:cubicBezTo>
                    <a:pt x="288" y="2"/>
                    <a:pt x="288" y="2"/>
                    <a:pt x="288" y="2"/>
                  </a:cubicBezTo>
                  <a:cubicBezTo>
                    <a:pt x="288" y="62"/>
                    <a:pt x="288" y="62"/>
                    <a:pt x="288" y="62"/>
                  </a:cubicBezTo>
                  <a:cubicBezTo>
                    <a:pt x="285" y="62"/>
                    <a:pt x="285" y="62"/>
                    <a:pt x="285" y="62"/>
                  </a:cubicBezTo>
                  <a:lnTo>
                    <a:pt x="285" y="2"/>
                  </a:lnTo>
                  <a:close/>
                  <a:moveTo>
                    <a:pt x="289" y="2"/>
                  </a:moveTo>
                  <a:cubicBezTo>
                    <a:pt x="292" y="2"/>
                    <a:pt x="292" y="2"/>
                    <a:pt x="292" y="2"/>
                  </a:cubicBezTo>
                  <a:cubicBezTo>
                    <a:pt x="292" y="62"/>
                    <a:pt x="292" y="62"/>
                    <a:pt x="292" y="62"/>
                  </a:cubicBezTo>
                  <a:cubicBezTo>
                    <a:pt x="289" y="62"/>
                    <a:pt x="289" y="62"/>
                    <a:pt x="289" y="62"/>
                  </a:cubicBezTo>
                  <a:lnTo>
                    <a:pt x="289" y="2"/>
                  </a:lnTo>
                  <a:close/>
                  <a:moveTo>
                    <a:pt x="294" y="2"/>
                  </a:moveTo>
                  <a:cubicBezTo>
                    <a:pt x="297" y="2"/>
                    <a:pt x="297" y="2"/>
                    <a:pt x="297" y="2"/>
                  </a:cubicBezTo>
                  <a:cubicBezTo>
                    <a:pt x="297" y="62"/>
                    <a:pt x="297" y="62"/>
                    <a:pt x="297" y="62"/>
                  </a:cubicBezTo>
                  <a:cubicBezTo>
                    <a:pt x="294" y="62"/>
                    <a:pt x="294" y="62"/>
                    <a:pt x="294" y="62"/>
                  </a:cubicBezTo>
                  <a:lnTo>
                    <a:pt x="294" y="2"/>
                  </a:lnTo>
                  <a:close/>
                  <a:moveTo>
                    <a:pt x="299" y="2"/>
                  </a:moveTo>
                  <a:cubicBezTo>
                    <a:pt x="302" y="2"/>
                    <a:pt x="302" y="2"/>
                    <a:pt x="302" y="2"/>
                  </a:cubicBezTo>
                  <a:cubicBezTo>
                    <a:pt x="302" y="62"/>
                    <a:pt x="302" y="62"/>
                    <a:pt x="302" y="62"/>
                  </a:cubicBezTo>
                  <a:cubicBezTo>
                    <a:pt x="299" y="62"/>
                    <a:pt x="299" y="62"/>
                    <a:pt x="299" y="62"/>
                  </a:cubicBezTo>
                  <a:lnTo>
                    <a:pt x="299" y="2"/>
                  </a:lnTo>
                  <a:close/>
                  <a:moveTo>
                    <a:pt x="304" y="2"/>
                  </a:moveTo>
                  <a:cubicBezTo>
                    <a:pt x="307" y="2"/>
                    <a:pt x="307" y="2"/>
                    <a:pt x="307" y="2"/>
                  </a:cubicBezTo>
                  <a:cubicBezTo>
                    <a:pt x="307" y="62"/>
                    <a:pt x="307" y="62"/>
                    <a:pt x="307" y="62"/>
                  </a:cubicBezTo>
                  <a:cubicBezTo>
                    <a:pt x="304" y="62"/>
                    <a:pt x="304" y="62"/>
                    <a:pt x="304" y="62"/>
                  </a:cubicBezTo>
                  <a:lnTo>
                    <a:pt x="304" y="2"/>
                  </a:lnTo>
                  <a:close/>
                  <a:moveTo>
                    <a:pt x="309" y="2"/>
                  </a:moveTo>
                  <a:cubicBezTo>
                    <a:pt x="312" y="2"/>
                    <a:pt x="312" y="2"/>
                    <a:pt x="312" y="2"/>
                  </a:cubicBezTo>
                  <a:cubicBezTo>
                    <a:pt x="312" y="62"/>
                    <a:pt x="312" y="62"/>
                    <a:pt x="312" y="62"/>
                  </a:cubicBezTo>
                  <a:cubicBezTo>
                    <a:pt x="309" y="62"/>
                    <a:pt x="309" y="62"/>
                    <a:pt x="309" y="62"/>
                  </a:cubicBezTo>
                  <a:lnTo>
                    <a:pt x="309" y="2"/>
                  </a:lnTo>
                  <a:close/>
                  <a:moveTo>
                    <a:pt x="313" y="2"/>
                  </a:moveTo>
                  <a:cubicBezTo>
                    <a:pt x="316" y="2"/>
                    <a:pt x="316" y="2"/>
                    <a:pt x="316" y="2"/>
                  </a:cubicBezTo>
                  <a:cubicBezTo>
                    <a:pt x="316" y="62"/>
                    <a:pt x="316" y="62"/>
                    <a:pt x="316" y="62"/>
                  </a:cubicBezTo>
                  <a:cubicBezTo>
                    <a:pt x="313" y="62"/>
                    <a:pt x="313" y="62"/>
                    <a:pt x="313" y="62"/>
                  </a:cubicBezTo>
                  <a:lnTo>
                    <a:pt x="313" y="2"/>
                  </a:lnTo>
                  <a:close/>
                  <a:moveTo>
                    <a:pt x="318" y="2"/>
                  </a:moveTo>
                  <a:cubicBezTo>
                    <a:pt x="321" y="2"/>
                    <a:pt x="321" y="2"/>
                    <a:pt x="321" y="2"/>
                  </a:cubicBezTo>
                  <a:cubicBezTo>
                    <a:pt x="321" y="62"/>
                    <a:pt x="321" y="62"/>
                    <a:pt x="321" y="62"/>
                  </a:cubicBezTo>
                  <a:cubicBezTo>
                    <a:pt x="318" y="62"/>
                    <a:pt x="318" y="62"/>
                    <a:pt x="318" y="62"/>
                  </a:cubicBezTo>
                  <a:lnTo>
                    <a:pt x="318" y="2"/>
                  </a:lnTo>
                  <a:close/>
                  <a:moveTo>
                    <a:pt x="182" y="18"/>
                  </a:moveTo>
                  <a:cubicBezTo>
                    <a:pt x="182" y="19"/>
                    <a:pt x="182" y="19"/>
                    <a:pt x="182" y="19"/>
                  </a:cubicBezTo>
                  <a:cubicBezTo>
                    <a:pt x="181" y="19"/>
                    <a:pt x="180" y="19"/>
                    <a:pt x="179" y="19"/>
                  </a:cubicBezTo>
                  <a:cubicBezTo>
                    <a:pt x="180" y="19"/>
                    <a:pt x="181" y="18"/>
                    <a:pt x="182" y="18"/>
                  </a:cubicBezTo>
                  <a:close/>
                  <a:moveTo>
                    <a:pt x="192" y="22"/>
                  </a:moveTo>
                  <a:cubicBezTo>
                    <a:pt x="191" y="27"/>
                    <a:pt x="191" y="27"/>
                    <a:pt x="191" y="27"/>
                  </a:cubicBezTo>
                  <a:cubicBezTo>
                    <a:pt x="132" y="27"/>
                    <a:pt x="132" y="27"/>
                    <a:pt x="132" y="27"/>
                  </a:cubicBezTo>
                  <a:cubicBezTo>
                    <a:pt x="131" y="23"/>
                    <a:pt x="131" y="23"/>
                    <a:pt x="131" y="23"/>
                  </a:cubicBezTo>
                  <a:cubicBezTo>
                    <a:pt x="137" y="22"/>
                    <a:pt x="166" y="18"/>
                    <a:pt x="192" y="22"/>
                  </a:cubicBezTo>
                  <a:close/>
                  <a:moveTo>
                    <a:pt x="151" y="19"/>
                  </a:moveTo>
                  <a:cubicBezTo>
                    <a:pt x="151" y="18"/>
                    <a:pt x="151" y="18"/>
                    <a:pt x="151" y="18"/>
                  </a:cubicBezTo>
                  <a:cubicBezTo>
                    <a:pt x="152" y="19"/>
                    <a:pt x="152" y="19"/>
                    <a:pt x="152" y="19"/>
                  </a:cubicBezTo>
                  <a:cubicBezTo>
                    <a:pt x="152" y="19"/>
                    <a:pt x="152" y="19"/>
                    <a:pt x="151" y="19"/>
                  </a:cubicBezTo>
                  <a:close/>
                  <a:moveTo>
                    <a:pt x="95" y="2"/>
                  </a:moveTo>
                  <a:cubicBezTo>
                    <a:pt x="113" y="62"/>
                    <a:pt x="113" y="62"/>
                    <a:pt x="113" y="62"/>
                  </a:cubicBezTo>
                  <a:cubicBezTo>
                    <a:pt x="110" y="62"/>
                    <a:pt x="110" y="62"/>
                    <a:pt x="110" y="62"/>
                  </a:cubicBezTo>
                  <a:cubicBezTo>
                    <a:pt x="92" y="2"/>
                    <a:pt x="92" y="2"/>
                    <a:pt x="92" y="2"/>
                  </a:cubicBezTo>
                  <a:cubicBezTo>
                    <a:pt x="93" y="2"/>
                    <a:pt x="94" y="2"/>
                    <a:pt x="95" y="2"/>
                  </a:cubicBezTo>
                  <a:close/>
                  <a:moveTo>
                    <a:pt x="2" y="2"/>
                  </a:moveTo>
                  <a:cubicBezTo>
                    <a:pt x="90" y="2"/>
                    <a:pt x="90" y="2"/>
                    <a:pt x="90" y="2"/>
                  </a:cubicBezTo>
                  <a:cubicBezTo>
                    <a:pt x="108" y="62"/>
                    <a:pt x="108" y="62"/>
                    <a:pt x="108" y="62"/>
                  </a:cubicBezTo>
                  <a:cubicBezTo>
                    <a:pt x="2" y="62"/>
                    <a:pt x="2" y="62"/>
                    <a:pt x="2" y="62"/>
                  </a:cubicBezTo>
                  <a:lnTo>
                    <a:pt x="2" y="2"/>
                  </a:lnTo>
                  <a:close/>
                  <a:moveTo>
                    <a:pt x="115" y="62"/>
                  </a:moveTo>
                  <a:cubicBezTo>
                    <a:pt x="97" y="2"/>
                    <a:pt x="97" y="2"/>
                    <a:pt x="97" y="2"/>
                  </a:cubicBezTo>
                  <a:cubicBezTo>
                    <a:pt x="98" y="2"/>
                    <a:pt x="99" y="3"/>
                    <a:pt x="100" y="3"/>
                  </a:cubicBezTo>
                  <a:cubicBezTo>
                    <a:pt x="100" y="3"/>
                    <a:pt x="100" y="3"/>
                    <a:pt x="100" y="3"/>
                  </a:cubicBezTo>
                  <a:cubicBezTo>
                    <a:pt x="118" y="62"/>
                    <a:pt x="118" y="62"/>
                    <a:pt x="118" y="62"/>
                  </a:cubicBezTo>
                  <a:cubicBezTo>
                    <a:pt x="118" y="62"/>
                    <a:pt x="118" y="62"/>
                    <a:pt x="118" y="62"/>
                  </a:cubicBezTo>
                  <a:lnTo>
                    <a:pt x="115" y="62"/>
                  </a:lnTo>
                  <a:close/>
                  <a:moveTo>
                    <a:pt x="129" y="55"/>
                  </a:moveTo>
                  <a:cubicBezTo>
                    <a:pt x="129" y="55"/>
                    <a:pt x="129" y="55"/>
                    <a:pt x="129" y="55"/>
                  </a:cubicBezTo>
                  <a:cubicBezTo>
                    <a:pt x="193" y="55"/>
                    <a:pt x="193" y="55"/>
                    <a:pt x="193" y="55"/>
                  </a:cubicBezTo>
                  <a:cubicBezTo>
                    <a:pt x="194" y="55"/>
                    <a:pt x="194" y="55"/>
                    <a:pt x="194" y="55"/>
                  </a:cubicBezTo>
                  <a:cubicBezTo>
                    <a:pt x="196" y="57"/>
                    <a:pt x="196" y="57"/>
                    <a:pt x="196" y="57"/>
                  </a:cubicBezTo>
                  <a:cubicBezTo>
                    <a:pt x="196" y="57"/>
                    <a:pt x="196" y="58"/>
                    <a:pt x="196" y="58"/>
                  </a:cubicBezTo>
                  <a:cubicBezTo>
                    <a:pt x="126" y="58"/>
                    <a:pt x="126" y="58"/>
                    <a:pt x="126" y="58"/>
                  </a:cubicBezTo>
                  <a:lnTo>
                    <a:pt x="129" y="5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3" name="Freeform 221">
              <a:extLst>
                <a:ext uri="{FF2B5EF4-FFF2-40B4-BE49-F238E27FC236}">
                  <a16:creationId xmlns:a16="http://schemas.microsoft.com/office/drawing/2014/main" id="{83D4275C-C368-C85A-C1D6-01DF79EE158A}"/>
                </a:ext>
              </a:extLst>
            </p:cNvPr>
            <p:cNvSpPr>
              <a:spLocks noEditPoints="1"/>
            </p:cNvSpPr>
            <p:nvPr userDrawn="1"/>
          </p:nvSpPr>
          <p:spPr bwMode="auto">
            <a:xfrm>
              <a:off x="-6350" y="4583113"/>
              <a:ext cx="2128838" cy="265113"/>
            </a:xfrm>
            <a:custGeom>
              <a:avLst/>
              <a:gdLst>
                <a:gd name="T0" fmla="*/ 1332 w 1341"/>
                <a:gd name="T1" fmla="*/ 163 h 167"/>
                <a:gd name="T2" fmla="*/ 1332 w 1341"/>
                <a:gd name="T3" fmla="*/ 163 h 167"/>
                <a:gd name="T4" fmla="*/ 1336 w 1341"/>
                <a:gd name="T5" fmla="*/ 163 h 167"/>
                <a:gd name="T6" fmla="*/ 1328 w 1341"/>
                <a:gd name="T7" fmla="*/ 61 h 167"/>
                <a:gd name="T8" fmla="*/ 1101 w 1341"/>
                <a:gd name="T9" fmla="*/ 0 h 167"/>
                <a:gd name="T10" fmla="*/ 940 w 1341"/>
                <a:gd name="T11" fmla="*/ 61 h 167"/>
                <a:gd name="T12" fmla="*/ 853 w 1341"/>
                <a:gd name="T13" fmla="*/ 0 h 167"/>
                <a:gd name="T14" fmla="*/ 692 w 1341"/>
                <a:gd name="T15" fmla="*/ 61 h 167"/>
                <a:gd name="T16" fmla="*/ 600 w 1341"/>
                <a:gd name="T17" fmla="*/ 4 h 167"/>
                <a:gd name="T18" fmla="*/ 439 w 1341"/>
                <a:gd name="T19" fmla="*/ 61 h 167"/>
                <a:gd name="T20" fmla="*/ 352 w 1341"/>
                <a:gd name="T21" fmla="*/ 4 h 167"/>
                <a:gd name="T22" fmla="*/ 191 w 1341"/>
                <a:gd name="T23" fmla="*/ 61 h 167"/>
                <a:gd name="T24" fmla="*/ 0 w 1341"/>
                <a:gd name="T25" fmla="*/ 167 h 167"/>
                <a:gd name="T26" fmla="*/ 605 w 1341"/>
                <a:gd name="T27" fmla="*/ 150 h 167"/>
                <a:gd name="T28" fmla="*/ 1319 w 1341"/>
                <a:gd name="T29" fmla="*/ 70 h 167"/>
                <a:gd name="T30" fmla="*/ 1101 w 1341"/>
                <a:gd name="T31" fmla="*/ 158 h 167"/>
                <a:gd name="T32" fmla="*/ 1319 w 1341"/>
                <a:gd name="T33" fmla="*/ 70 h 167"/>
                <a:gd name="T34" fmla="*/ 1092 w 1341"/>
                <a:gd name="T35" fmla="*/ 8 h 167"/>
                <a:gd name="T36" fmla="*/ 949 w 1341"/>
                <a:gd name="T37" fmla="*/ 154 h 167"/>
                <a:gd name="T38" fmla="*/ 940 w 1341"/>
                <a:gd name="T39" fmla="*/ 70 h 167"/>
                <a:gd name="T40" fmla="*/ 853 w 1341"/>
                <a:gd name="T41" fmla="*/ 158 h 167"/>
                <a:gd name="T42" fmla="*/ 940 w 1341"/>
                <a:gd name="T43" fmla="*/ 70 h 167"/>
                <a:gd name="T44" fmla="*/ 844 w 1341"/>
                <a:gd name="T45" fmla="*/ 8 h 167"/>
                <a:gd name="T46" fmla="*/ 696 w 1341"/>
                <a:gd name="T47" fmla="*/ 154 h 167"/>
                <a:gd name="T48" fmla="*/ 692 w 1341"/>
                <a:gd name="T49" fmla="*/ 70 h 167"/>
                <a:gd name="T50" fmla="*/ 600 w 1341"/>
                <a:gd name="T51" fmla="*/ 158 h 167"/>
                <a:gd name="T52" fmla="*/ 692 w 1341"/>
                <a:gd name="T53" fmla="*/ 70 h 167"/>
                <a:gd name="T54" fmla="*/ 592 w 1341"/>
                <a:gd name="T55" fmla="*/ 13 h 167"/>
                <a:gd name="T56" fmla="*/ 587 w 1341"/>
                <a:gd name="T57" fmla="*/ 158 h 167"/>
                <a:gd name="T58" fmla="*/ 448 w 1341"/>
                <a:gd name="T59" fmla="*/ 13 h 167"/>
                <a:gd name="T60" fmla="*/ 439 w 1341"/>
                <a:gd name="T61" fmla="*/ 158 h 167"/>
                <a:gd name="T62" fmla="*/ 352 w 1341"/>
                <a:gd name="T63" fmla="*/ 70 h 167"/>
                <a:gd name="T64" fmla="*/ 196 w 1341"/>
                <a:gd name="T65" fmla="*/ 13 h 167"/>
                <a:gd name="T66" fmla="*/ 344 w 1341"/>
                <a:gd name="T67" fmla="*/ 158 h 167"/>
                <a:gd name="T68" fmla="*/ 196 w 1341"/>
                <a:gd name="T69" fmla="*/ 13 h 167"/>
                <a:gd name="T70" fmla="*/ 191 w 1341"/>
                <a:gd name="T71" fmla="*/ 70 h 167"/>
                <a:gd name="T72" fmla="*/ 8 w 1341"/>
                <a:gd name="T73" fmla="*/ 158 h 1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1341" h="167">
                  <a:moveTo>
                    <a:pt x="600" y="167"/>
                  </a:moveTo>
                  <a:lnTo>
                    <a:pt x="1332" y="163"/>
                  </a:lnTo>
                  <a:lnTo>
                    <a:pt x="1332" y="163"/>
                  </a:lnTo>
                  <a:lnTo>
                    <a:pt x="1332" y="163"/>
                  </a:lnTo>
                  <a:lnTo>
                    <a:pt x="1336" y="163"/>
                  </a:lnTo>
                  <a:lnTo>
                    <a:pt x="1336" y="163"/>
                  </a:lnTo>
                  <a:lnTo>
                    <a:pt x="1341" y="163"/>
                  </a:lnTo>
                  <a:lnTo>
                    <a:pt x="1328" y="61"/>
                  </a:lnTo>
                  <a:lnTo>
                    <a:pt x="1101" y="61"/>
                  </a:lnTo>
                  <a:lnTo>
                    <a:pt x="1101" y="0"/>
                  </a:lnTo>
                  <a:lnTo>
                    <a:pt x="940" y="0"/>
                  </a:lnTo>
                  <a:lnTo>
                    <a:pt x="940" y="61"/>
                  </a:lnTo>
                  <a:lnTo>
                    <a:pt x="853" y="61"/>
                  </a:lnTo>
                  <a:lnTo>
                    <a:pt x="853" y="0"/>
                  </a:lnTo>
                  <a:lnTo>
                    <a:pt x="692" y="0"/>
                  </a:lnTo>
                  <a:lnTo>
                    <a:pt x="692" y="61"/>
                  </a:lnTo>
                  <a:lnTo>
                    <a:pt x="600" y="61"/>
                  </a:lnTo>
                  <a:lnTo>
                    <a:pt x="600" y="4"/>
                  </a:lnTo>
                  <a:lnTo>
                    <a:pt x="439" y="4"/>
                  </a:lnTo>
                  <a:lnTo>
                    <a:pt x="439" y="61"/>
                  </a:lnTo>
                  <a:lnTo>
                    <a:pt x="352" y="61"/>
                  </a:lnTo>
                  <a:lnTo>
                    <a:pt x="352" y="4"/>
                  </a:lnTo>
                  <a:lnTo>
                    <a:pt x="191" y="4"/>
                  </a:lnTo>
                  <a:lnTo>
                    <a:pt x="191" y="61"/>
                  </a:lnTo>
                  <a:lnTo>
                    <a:pt x="26" y="61"/>
                  </a:lnTo>
                  <a:lnTo>
                    <a:pt x="0" y="167"/>
                  </a:lnTo>
                  <a:lnTo>
                    <a:pt x="587" y="167"/>
                  </a:lnTo>
                  <a:lnTo>
                    <a:pt x="605" y="150"/>
                  </a:lnTo>
                  <a:lnTo>
                    <a:pt x="600" y="167"/>
                  </a:lnTo>
                  <a:close/>
                  <a:moveTo>
                    <a:pt x="1319" y="70"/>
                  </a:moveTo>
                  <a:lnTo>
                    <a:pt x="1332" y="154"/>
                  </a:lnTo>
                  <a:lnTo>
                    <a:pt x="1101" y="158"/>
                  </a:lnTo>
                  <a:lnTo>
                    <a:pt x="1101" y="70"/>
                  </a:lnTo>
                  <a:lnTo>
                    <a:pt x="1319" y="70"/>
                  </a:lnTo>
                  <a:close/>
                  <a:moveTo>
                    <a:pt x="949" y="8"/>
                  </a:moveTo>
                  <a:lnTo>
                    <a:pt x="1092" y="8"/>
                  </a:lnTo>
                  <a:lnTo>
                    <a:pt x="1092" y="154"/>
                  </a:lnTo>
                  <a:lnTo>
                    <a:pt x="949" y="154"/>
                  </a:lnTo>
                  <a:lnTo>
                    <a:pt x="949" y="8"/>
                  </a:lnTo>
                  <a:close/>
                  <a:moveTo>
                    <a:pt x="940" y="70"/>
                  </a:moveTo>
                  <a:lnTo>
                    <a:pt x="940" y="158"/>
                  </a:lnTo>
                  <a:lnTo>
                    <a:pt x="853" y="158"/>
                  </a:lnTo>
                  <a:lnTo>
                    <a:pt x="853" y="70"/>
                  </a:lnTo>
                  <a:lnTo>
                    <a:pt x="940" y="70"/>
                  </a:lnTo>
                  <a:close/>
                  <a:moveTo>
                    <a:pt x="696" y="8"/>
                  </a:moveTo>
                  <a:lnTo>
                    <a:pt x="844" y="8"/>
                  </a:lnTo>
                  <a:lnTo>
                    <a:pt x="844" y="154"/>
                  </a:lnTo>
                  <a:lnTo>
                    <a:pt x="696" y="154"/>
                  </a:lnTo>
                  <a:lnTo>
                    <a:pt x="696" y="8"/>
                  </a:lnTo>
                  <a:close/>
                  <a:moveTo>
                    <a:pt x="692" y="70"/>
                  </a:moveTo>
                  <a:lnTo>
                    <a:pt x="692" y="158"/>
                  </a:lnTo>
                  <a:lnTo>
                    <a:pt x="600" y="158"/>
                  </a:lnTo>
                  <a:lnTo>
                    <a:pt x="600" y="70"/>
                  </a:lnTo>
                  <a:lnTo>
                    <a:pt x="692" y="70"/>
                  </a:lnTo>
                  <a:close/>
                  <a:moveTo>
                    <a:pt x="448" y="13"/>
                  </a:moveTo>
                  <a:lnTo>
                    <a:pt x="592" y="13"/>
                  </a:lnTo>
                  <a:lnTo>
                    <a:pt x="592" y="158"/>
                  </a:lnTo>
                  <a:lnTo>
                    <a:pt x="587" y="158"/>
                  </a:lnTo>
                  <a:lnTo>
                    <a:pt x="448" y="158"/>
                  </a:lnTo>
                  <a:lnTo>
                    <a:pt x="448" y="13"/>
                  </a:lnTo>
                  <a:close/>
                  <a:moveTo>
                    <a:pt x="439" y="70"/>
                  </a:moveTo>
                  <a:lnTo>
                    <a:pt x="439" y="158"/>
                  </a:lnTo>
                  <a:lnTo>
                    <a:pt x="352" y="158"/>
                  </a:lnTo>
                  <a:lnTo>
                    <a:pt x="352" y="70"/>
                  </a:lnTo>
                  <a:lnTo>
                    <a:pt x="439" y="70"/>
                  </a:lnTo>
                  <a:close/>
                  <a:moveTo>
                    <a:pt x="196" y="13"/>
                  </a:moveTo>
                  <a:lnTo>
                    <a:pt x="344" y="13"/>
                  </a:lnTo>
                  <a:lnTo>
                    <a:pt x="344" y="158"/>
                  </a:lnTo>
                  <a:lnTo>
                    <a:pt x="196" y="158"/>
                  </a:lnTo>
                  <a:lnTo>
                    <a:pt x="196" y="13"/>
                  </a:lnTo>
                  <a:close/>
                  <a:moveTo>
                    <a:pt x="30" y="70"/>
                  </a:moveTo>
                  <a:lnTo>
                    <a:pt x="191" y="70"/>
                  </a:lnTo>
                  <a:lnTo>
                    <a:pt x="191" y="158"/>
                  </a:lnTo>
                  <a:lnTo>
                    <a:pt x="8" y="158"/>
                  </a:lnTo>
                  <a:lnTo>
                    <a:pt x="30" y="7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4" name="Freeform 222">
              <a:extLst>
                <a:ext uri="{FF2B5EF4-FFF2-40B4-BE49-F238E27FC236}">
                  <a16:creationId xmlns:a16="http://schemas.microsoft.com/office/drawing/2014/main" id="{217B4F5E-562A-7A5B-2416-FC7ED7BACEA3}"/>
                </a:ext>
              </a:extLst>
            </p:cNvPr>
            <p:cNvSpPr>
              <a:spLocks noEditPoints="1"/>
            </p:cNvSpPr>
            <p:nvPr userDrawn="1"/>
          </p:nvSpPr>
          <p:spPr bwMode="auto">
            <a:xfrm>
              <a:off x="366713" y="4630738"/>
              <a:ext cx="103188" cy="176213"/>
            </a:xfrm>
            <a:custGeom>
              <a:avLst/>
              <a:gdLst>
                <a:gd name="T0" fmla="*/ 13 w 15"/>
                <a:gd name="T1" fmla="*/ 8 h 25"/>
                <a:gd name="T2" fmla="*/ 11 w 15"/>
                <a:gd name="T3" fmla="*/ 9 h 25"/>
                <a:gd name="T4" fmla="*/ 10 w 15"/>
                <a:gd name="T5" fmla="*/ 10 h 25"/>
                <a:gd name="T6" fmla="*/ 7 w 15"/>
                <a:gd name="T7" fmla="*/ 13 h 25"/>
                <a:gd name="T8" fmla="*/ 6 w 15"/>
                <a:gd name="T9" fmla="*/ 13 h 25"/>
                <a:gd name="T10" fmla="*/ 8 w 15"/>
                <a:gd name="T11" fmla="*/ 11 h 25"/>
                <a:gd name="T12" fmla="*/ 11 w 15"/>
                <a:gd name="T13" fmla="*/ 7 h 25"/>
                <a:gd name="T14" fmla="*/ 12 w 15"/>
                <a:gd name="T15" fmla="*/ 5 h 25"/>
                <a:gd name="T16" fmla="*/ 11 w 15"/>
                <a:gd name="T17" fmla="*/ 4 h 25"/>
                <a:gd name="T18" fmla="*/ 10 w 15"/>
                <a:gd name="T19" fmla="*/ 2 h 25"/>
                <a:gd name="T20" fmla="*/ 9 w 15"/>
                <a:gd name="T21" fmla="*/ 1 h 25"/>
                <a:gd name="T22" fmla="*/ 7 w 15"/>
                <a:gd name="T23" fmla="*/ 1 h 25"/>
                <a:gd name="T24" fmla="*/ 7 w 15"/>
                <a:gd name="T25" fmla="*/ 2 h 25"/>
                <a:gd name="T26" fmla="*/ 7 w 15"/>
                <a:gd name="T27" fmla="*/ 5 h 25"/>
                <a:gd name="T28" fmla="*/ 7 w 15"/>
                <a:gd name="T29" fmla="*/ 6 h 25"/>
                <a:gd name="T30" fmla="*/ 7 w 15"/>
                <a:gd name="T31" fmla="*/ 9 h 25"/>
                <a:gd name="T32" fmla="*/ 4 w 15"/>
                <a:gd name="T33" fmla="*/ 11 h 25"/>
                <a:gd name="T34" fmla="*/ 3 w 15"/>
                <a:gd name="T35" fmla="*/ 12 h 25"/>
                <a:gd name="T36" fmla="*/ 4 w 15"/>
                <a:gd name="T37" fmla="*/ 13 h 25"/>
                <a:gd name="T38" fmla="*/ 5 w 15"/>
                <a:gd name="T39" fmla="*/ 13 h 25"/>
                <a:gd name="T40" fmla="*/ 4 w 15"/>
                <a:gd name="T41" fmla="*/ 15 h 25"/>
                <a:gd name="T42" fmla="*/ 3 w 15"/>
                <a:gd name="T43" fmla="*/ 17 h 25"/>
                <a:gd name="T44" fmla="*/ 1 w 15"/>
                <a:gd name="T45" fmla="*/ 20 h 25"/>
                <a:gd name="T46" fmla="*/ 0 w 15"/>
                <a:gd name="T47" fmla="*/ 20 h 25"/>
                <a:gd name="T48" fmla="*/ 1 w 15"/>
                <a:gd name="T49" fmla="*/ 22 h 25"/>
                <a:gd name="T50" fmla="*/ 2 w 15"/>
                <a:gd name="T51" fmla="*/ 25 h 25"/>
                <a:gd name="T52" fmla="*/ 4 w 15"/>
                <a:gd name="T53" fmla="*/ 23 h 25"/>
                <a:gd name="T54" fmla="*/ 4 w 15"/>
                <a:gd name="T55" fmla="*/ 22 h 25"/>
                <a:gd name="T56" fmla="*/ 3 w 15"/>
                <a:gd name="T57" fmla="*/ 20 h 25"/>
                <a:gd name="T58" fmla="*/ 5 w 15"/>
                <a:gd name="T59" fmla="*/ 18 h 25"/>
                <a:gd name="T60" fmla="*/ 6 w 15"/>
                <a:gd name="T61" fmla="*/ 20 h 25"/>
                <a:gd name="T62" fmla="*/ 7 w 15"/>
                <a:gd name="T63" fmla="*/ 21 h 25"/>
                <a:gd name="T64" fmla="*/ 6 w 15"/>
                <a:gd name="T65" fmla="*/ 22 h 25"/>
                <a:gd name="T66" fmla="*/ 7 w 15"/>
                <a:gd name="T67" fmla="*/ 23 h 25"/>
                <a:gd name="T68" fmla="*/ 8 w 15"/>
                <a:gd name="T69" fmla="*/ 24 h 25"/>
                <a:gd name="T70" fmla="*/ 9 w 15"/>
                <a:gd name="T71" fmla="*/ 23 h 25"/>
                <a:gd name="T72" fmla="*/ 11 w 15"/>
                <a:gd name="T73" fmla="*/ 21 h 25"/>
                <a:gd name="T74" fmla="*/ 13 w 15"/>
                <a:gd name="T75" fmla="*/ 22 h 25"/>
                <a:gd name="T76" fmla="*/ 14 w 15"/>
                <a:gd name="T77" fmla="*/ 18 h 25"/>
                <a:gd name="T78" fmla="*/ 14 w 15"/>
                <a:gd name="T79" fmla="*/ 17 h 25"/>
                <a:gd name="T80" fmla="*/ 14 w 15"/>
                <a:gd name="T81" fmla="*/ 13 h 25"/>
                <a:gd name="T82" fmla="*/ 15 w 15"/>
                <a:gd name="T83" fmla="*/ 10 h 25"/>
                <a:gd name="T84" fmla="*/ 14 w 15"/>
                <a:gd name="T85" fmla="*/ 8 h 25"/>
                <a:gd name="T86" fmla="*/ 8 w 15"/>
                <a:gd name="T87" fmla="*/ 15 h 25"/>
                <a:gd name="T88" fmla="*/ 8 w 15"/>
                <a:gd name="T89" fmla="*/ 17 h 25"/>
                <a:gd name="T90" fmla="*/ 7 w 15"/>
                <a:gd name="T91" fmla="*/ 18 h 25"/>
                <a:gd name="T92" fmla="*/ 7 w 15"/>
                <a:gd name="T93" fmla="*/ 16 h 25"/>
                <a:gd name="T94" fmla="*/ 7 w 15"/>
                <a:gd name="T95" fmla="*/ 14 h 25"/>
                <a:gd name="T96" fmla="*/ 8 w 15"/>
                <a:gd name="T97" fmla="*/ 14 h 25"/>
                <a:gd name="T98" fmla="*/ 9 w 15"/>
                <a:gd name="T99" fmla="*/ 14 h 25"/>
                <a:gd name="T100" fmla="*/ 11 w 15"/>
                <a:gd name="T101" fmla="*/ 14 h 25"/>
                <a:gd name="T102" fmla="*/ 11 w 15"/>
                <a:gd name="T103" fmla="*/ 16 h 25"/>
                <a:gd name="T104" fmla="*/ 11 w 15"/>
                <a:gd name="T105" fmla="*/ 20 h 25"/>
                <a:gd name="T106" fmla="*/ 10 w 15"/>
                <a:gd name="T107" fmla="*/ 19 h 25"/>
                <a:gd name="T108" fmla="*/ 9 w 15"/>
                <a:gd name="T109" fmla="*/ 18 h 25"/>
                <a:gd name="T110" fmla="*/ 9 w 15"/>
                <a:gd name="T111" fmla="*/ 16 h 25"/>
                <a:gd name="T112" fmla="*/ 10 w 15"/>
                <a:gd name="T113" fmla="*/ 13 h 25"/>
                <a:gd name="T114" fmla="*/ 10 w 15"/>
                <a:gd name="T115" fmla="*/ 11 h 25"/>
                <a:gd name="T116" fmla="*/ 12 w 15"/>
                <a:gd name="T117" fmla="*/ 10 h 25"/>
                <a:gd name="T118" fmla="*/ 11 w 15"/>
                <a:gd name="T119" fmla="*/ 14 h 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Lst>
              <a:rect l="0" t="0" r="r" b="b"/>
              <a:pathLst>
                <a:path w="15" h="25">
                  <a:moveTo>
                    <a:pt x="14" y="8"/>
                  </a:moveTo>
                  <a:cubicBezTo>
                    <a:pt x="14" y="8"/>
                    <a:pt x="13" y="8"/>
                    <a:pt x="13" y="8"/>
                  </a:cubicBezTo>
                  <a:cubicBezTo>
                    <a:pt x="13" y="8"/>
                    <a:pt x="12" y="8"/>
                    <a:pt x="12" y="8"/>
                  </a:cubicBezTo>
                  <a:cubicBezTo>
                    <a:pt x="12" y="8"/>
                    <a:pt x="11" y="8"/>
                    <a:pt x="11" y="9"/>
                  </a:cubicBezTo>
                  <a:cubicBezTo>
                    <a:pt x="11" y="9"/>
                    <a:pt x="11" y="9"/>
                    <a:pt x="11" y="10"/>
                  </a:cubicBezTo>
                  <a:cubicBezTo>
                    <a:pt x="10" y="10"/>
                    <a:pt x="10" y="10"/>
                    <a:pt x="10" y="10"/>
                  </a:cubicBezTo>
                  <a:cubicBezTo>
                    <a:pt x="10" y="10"/>
                    <a:pt x="10" y="10"/>
                    <a:pt x="10" y="11"/>
                  </a:cubicBezTo>
                  <a:cubicBezTo>
                    <a:pt x="9" y="11"/>
                    <a:pt x="8" y="12"/>
                    <a:pt x="7" y="13"/>
                  </a:cubicBezTo>
                  <a:cubicBezTo>
                    <a:pt x="7" y="13"/>
                    <a:pt x="7" y="13"/>
                    <a:pt x="7" y="14"/>
                  </a:cubicBezTo>
                  <a:cubicBezTo>
                    <a:pt x="7" y="14"/>
                    <a:pt x="7" y="13"/>
                    <a:pt x="6" y="13"/>
                  </a:cubicBezTo>
                  <a:cubicBezTo>
                    <a:pt x="7" y="13"/>
                    <a:pt x="7" y="12"/>
                    <a:pt x="7" y="12"/>
                  </a:cubicBezTo>
                  <a:cubicBezTo>
                    <a:pt x="7" y="11"/>
                    <a:pt x="7" y="11"/>
                    <a:pt x="8" y="11"/>
                  </a:cubicBezTo>
                  <a:cubicBezTo>
                    <a:pt x="8" y="10"/>
                    <a:pt x="8" y="10"/>
                    <a:pt x="8" y="10"/>
                  </a:cubicBezTo>
                  <a:cubicBezTo>
                    <a:pt x="9" y="9"/>
                    <a:pt x="10" y="8"/>
                    <a:pt x="11" y="7"/>
                  </a:cubicBezTo>
                  <a:cubicBezTo>
                    <a:pt x="11" y="7"/>
                    <a:pt x="12" y="7"/>
                    <a:pt x="12" y="6"/>
                  </a:cubicBezTo>
                  <a:cubicBezTo>
                    <a:pt x="12" y="6"/>
                    <a:pt x="12" y="6"/>
                    <a:pt x="12" y="5"/>
                  </a:cubicBezTo>
                  <a:cubicBezTo>
                    <a:pt x="11" y="5"/>
                    <a:pt x="11" y="6"/>
                    <a:pt x="10" y="5"/>
                  </a:cubicBezTo>
                  <a:cubicBezTo>
                    <a:pt x="10" y="5"/>
                    <a:pt x="11" y="4"/>
                    <a:pt x="11" y="4"/>
                  </a:cubicBezTo>
                  <a:cubicBezTo>
                    <a:pt x="11" y="3"/>
                    <a:pt x="11" y="3"/>
                    <a:pt x="11" y="3"/>
                  </a:cubicBezTo>
                  <a:cubicBezTo>
                    <a:pt x="10" y="3"/>
                    <a:pt x="10" y="3"/>
                    <a:pt x="10" y="2"/>
                  </a:cubicBezTo>
                  <a:cubicBezTo>
                    <a:pt x="9" y="2"/>
                    <a:pt x="9" y="2"/>
                    <a:pt x="9" y="2"/>
                  </a:cubicBezTo>
                  <a:cubicBezTo>
                    <a:pt x="9" y="2"/>
                    <a:pt x="9" y="1"/>
                    <a:pt x="9" y="1"/>
                  </a:cubicBezTo>
                  <a:cubicBezTo>
                    <a:pt x="9" y="0"/>
                    <a:pt x="8" y="0"/>
                    <a:pt x="7" y="1"/>
                  </a:cubicBezTo>
                  <a:cubicBezTo>
                    <a:pt x="7" y="1"/>
                    <a:pt x="7" y="1"/>
                    <a:pt x="7" y="1"/>
                  </a:cubicBezTo>
                  <a:cubicBezTo>
                    <a:pt x="7" y="1"/>
                    <a:pt x="7" y="2"/>
                    <a:pt x="7" y="2"/>
                  </a:cubicBezTo>
                  <a:cubicBezTo>
                    <a:pt x="7" y="2"/>
                    <a:pt x="7" y="2"/>
                    <a:pt x="7" y="2"/>
                  </a:cubicBezTo>
                  <a:cubicBezTo>
                    <a:pt x="7" y="3"/>
                    <a:pt x="7" y="4"/>
                    <a:pt x="7" y="4"/>
                  </a:cubicBezTo>
                  <a:cubicBezTo>
                    <a:pt x="7" y="4"/>
                    <a:pt x="7" y="4"/>
                    <a:pt x="7" y="5"/>
                  </a:cubicBezTo>
                  <a:cubicBezTo>
                    <a:pt x="7" y="5"/>
                    <a:pt x="7" y="5"/>
                    <a:pt x="7" y="5"/>
                  </a:cubicBezTo>
                  <a:cubicBezTo>
                    <a:pt x="7" y="6"/>
                    <a:pt x="7" y="6"/>
                    <a:pt x="7" y="6"/>
                  </a:cubicBezTo>
                  <a:cubicBezTo>
                    <a:pt x="7" y="6"/>
                    <a:pt x="7" y="6"/>
                    <a:pt x="7" y="7"/>
                  </a:cubicBezTo>
                  <a:cubicBezTo>
                    <a:pt x="7" y="8"/>
                    <a:pt x="7" y="8"/>
                    <a:pt x="7" y="9"/>
                  </a:cubicBezTo>
                  <a:cubicBezTo>
                    <a:pt x="7" y="9"/>
                    <a:pt x="6" y="9"/>
                    <a:pt x="6" y="9"/>
                  </a:cubicBezTo>
                  <a:cubicBezTo>
                    <a:pt x="5" y="10"/>
                    <a:pt x="4" y="11"/>
                    <a:pt x="4" y="11"/>
                  </a:cubicBezTo>
                  <a:cubicBezTo>
                    <a:pt x="4" y="11"/>
                    <a:pt x="3" y="12"/>
                    <a:pt x="3" y="12"/>
                  </a:cubicBezTo>
                  <a:cubicBezTo>
                    <a:pt x="3" y="12"/>
                    <a:pt x="3" y="12"/>
                    <a:pt x="3" y="12"/>
                  </a:cubicBezTo>
                  <a:cubicBezTo>
                    <a:pt x="3" y="12"/>
                    <a:pt x="3" y="13"/>
                    <a:pt x="3" y="13"/>
                  </a:cubicBezTo>
                  <a:cubicBezTo>
                    <a:pt x="3" y="13"/>
                    <a:pt x="4" y="13"/>
                    <a:pt x="4" y="13"/>
                  </a:cubicBezTo>
                  <a:cubicBezTo>
                    <a:pt x="4" y="13"/>
                    <a:pt x="4" y="13"/>
                    <a:pt x="5" y="13"/>
                  </a:cubicBezTo>
                  <a:cubicBezTo>
                    <a:pt x="5" y="13"/>
                    <a:pt x="5" y="13"/>
                    <a:pt x="5" y="13"/>
                  </a:cubicBezTo>
                  <a:cubicBezTo>
                    <a:pt x="6" y="13"/>
                    <a:pt x="6" y="14"/>
                    <a:pt x="6" y="14"/>
                  </a:cubicBezTo>
                  <a:cubicBezTo>
                    <a:pt x="6" y="15"/>
                    <a:pt x="5" y="15"/>
                    <a:pt x="4" y="15"/>
                  </a:cubicBezTo>
                  <a:cubicBezTo>
                    <a:pt x="4" y="16"/>
                    <a:pt x="5" y="16"/>
                    <a:pt x="5" y="16"/>
                  </a:cubicBezTo>
                  <a:cubicBezTo>
                    <a:pt x="4" y="16"/>
                    <a:pt x="4" y="17"/>
                    <a:pt x="3" y="17"/>
                  </a:cubicBezTo>
                  <a:cubicBezTo>
                    <a:pt x="3" y="17"/>
                    <a:pt x="3" y="18"/>
                    <a:pt x="3" y="18"/>
                  </a:cubicBezTo>
                  <a:cubicBezTo>
                    <a:pt x="2" y="19"/>
                    <a:pt x="2" y="19"/>
                    <a:pt x="1" y="20"/>
                  </a:cubicBezTo>
                  <a:cubicBezTo>
                    <a:pt x="1" y="19"/>
                    <a:pt x="1" y="19"/>
                    <a:pt x="1" y="18"/>
                  </a:cubicBezTo>
                  <a:cubicBezTo>
                    <a:pt x="0" y="19"/>
                    <a:pt x="0" y="19"/>
                    <a:pt x="0" y="20"/>
                  </a:cubicBezTo>
                  <a:cubicBezTo>
                    <a:pt x="0" y="20"/>
                    <a:pt x="0" y="21"/>
                    <a:pt x="0" y="21"/>
                  </a:cubicBezTo>
                  <a:cubicBezTo>
                    <a:pt x="1" y="21"/>
                    <a:pt x="1" y="22"/>
                    <a:pt x="1" y="22"/>
                  </a:cubicBezTo>
                  <a:cubicBezTo>
                    <a:pt x="1" y="23"/>
                    <a:pt x="1" y="23"/>
                    <a:pt x="1" y="24"/>
                  </a:cubicBezTo>
                  <a:cubicBezTo>
                    <a:pt x="2" y="24"/>
                    <a:pt x="2" y="24"/>
                    <a:pt x="2" y="25"/>
                  </a:cubicBezTo>
                  <a:cubicBezTo>
                    <a:pt x="3" y="25"/>
                    <a:pt x="3" y="25"/>
                    <a:pt x="3" y="25"/>
                  </a:cubicBezTo>
                  <a:cubicBezTo>
                    <a:pt x="4" y="24"/>
                    <a:pt x="4" y="23"/>
                    <a:pt x="4" y="23"/>
                  </a:cubicBezTo>
                  <a:cubicBezTo>
                    <a:pt x="4" y="23"/>
                    <a:pt x="4" y="23"/>
                    <a:pt x="4" y="23"/>
                  </a:cubicBezTo>
                  <a:cubicBezTo>
                    <a:pt x="4" y="23"/>
                    <a:pt x="4" y="22"/>
                    <a:pt x="4" y="22"/>
                  </a:cubicBezTo>
                  <a:cubicBezTo>
                    <a:pt x="3" y="22"/>
                    <a:pt x="2" y="22"/>
                    <a:pt x="2" y="21"/>
                  </a:cubicBezTo>
                  <a:cubicBezTo>
                    <a:pt x="2" y="21"/>
                    <a:pt x="3" y="20"/>
                    <a:pt x="3" y="20"/>
                  </a:cubicBezTo>
                  <a:cubicBezTo>
                    <a:pt x="3" y="19"/>
                    <a:pt x="3" y="19"/>
                    <a:pt x="4" y="19"/>
                  </a:cubicBezTo>
                  <a:cubicBezTo>
                    <a:pt x="5" y="19"/>
                    <a:pt x="5" y="18"/>
                    <a:pt x="5" y="18"/>
                  </a:cubicBezTo>
                  <a:cubicBezTo>
                    <a:pt x="5" y="18"/>
                    <a:pt x="6" y="18"/>
                    <a:pt x="6" y="19"/>
                  </a:cubicBezTo>
                  <a:cubicBezTo>
                    <a:pt x="6" y="19"/>
                    <a:pt x="5" y="19"/>
                    <a:pt x="6" y="20"/>
                  </a:cubicBezTo>
                  <a:cubicBezTo>
                    <a:pt x="6" y="20"/>
                    <a:pt x="6" y="19"/>
                    <a:pt x="6" y="19"/>
                  </a:cubicBezTo>
                  <a:cubicBezTo>
                    <a:pt x="7" y="19"/>
                    <a:pt x="7" y="21"/>
                    <a:pt x="7" y="21"/>
                  </a:cubicBezTo>
                  <a:cubicBezTo>
                    <a:pt x="6" y="21"/>
                    <a:pt x="6" y="21"/>
                    <a:pt x="6" y="22"/>
                  </a:cubicBezTo>
                  <a:cubicBezTo>
                    <a:pt x="6" y="22"/>
                    <a:pt x="6" y="22"/>
                    <a:pt x="6" y="22"/>
                  </a:cubicBezTo>
                  <a:cubicBezTo>
                    <a:pt x="6" y="22"/>
                    <a:pt x="7" y="22"/>
                    <a:pt x="7" y="22"/>
                  </a:cubicBezTo>
                  <a:cubicBezTo>
                    <a:pt x="7" y="22"/>
                    <a:pt x="7" y="23"/>
                    <a:pt x="7" y="23"/>
                  </a:cubicBezTo>
                  <a:cubicBezTo>
                    <a:pt x="7" y="23"/>
                    <a:pt x="8" y="24"/>
                    <a:pt x="8" y="24"/>
                  </a:cubicBezTo>
                  <a:cubicBezTo>
                    <a:pt x="8" y="24"/>
                    <a:pt x="8" y="24"/>
                    <a:pt x="8" y="24"/>
                  </a:cubicBezTo>
                  <a:cubicBezTo>
                    <a:pt x="8" y="24"/>
                    <a:pt x="8" y="24"/>
                    <a:pt x="9" y="23"/>
                  </a:cubicBezTo>
                  <a:cubicBezTo>
                    <a:pt x="9" y="23"/>
                    <a:pt x="9" y="23"/>
                    <a:pt x="9" y="23"/>
                  </a:cubicBezTo>
                  <a:cubicBezTo>
                    <a:pt x="10" y="22"/>
                    <a:pt x="9" y="21"/>
                    <a:pt x="9" y="20"/>
                  </a:cubicBezTo>
                  <a:cubicBezTo>
                    <a:pt x="10" y="20"/>
                    <a:pt x="10" y="21"/>
                    <a:pt x="11" y="21"/>
                  </a:cubicBezTo>
                  <a:cubicBezTo>
                    <a:pt x="12" y="22"/>
                    <a:pt x="12" y="22"/>
                    <a:pt x="12" y="22"/>
                  </a:cubicBezTo>
                  <a:cubicBezTo>
                    <a:pt x="12" y="22"/>
                    <a:pt x="12" y="22"/>
                    <a:pt x="13" y="22"/>
                  </a:cubicBezTo>
                  <a:cubicBezTo>
                    <a:pt x="13" y="21"/>
                    <a:pt x="14" y="21"/>
                    <a:pt x="14" y="20"/>
                  </a:cubicBezTo>
                  <a:cubicBezTo>
                    <a:pt x="14" y="20"/>
                    <a:pt x="14" y="19"/>
                    <a:pt x="14" y="18"/>
                  </a:cubicBezTo>
                  <a:cubicBezTo>
                    <a:pt x="14" y="18"/>
                    <a:pt x="14" y="18"/>
                    <a:pt x="14" y="17"/>
                  </a:cubicBezTo>
                  <a:cubicBezTo>
                    <a:pt x="14" y="17"/>
                    <a:pt x="14" y="17"/>
                    <a:pt x="14" y="17"/>
                  </a:cubicBezTo>
                  <a:cubicBezTo>
                    <a:pt x="14" y="16"/>
                    <a:pt x="14" y="15"/>
                    <a:pt x="14" y="15"/>
                  </a:cubicBezTo>
                  <a:cubicBezTo>
                    <a:pt x="14" y="14"/>
                    <a:pt x="14" y="13"/>
                    <a:pt x="14" y="13"/>
                  </a:cubicBezTo>
                  <a:cubicBezTo>
                    <a:pt x="14" y="12"/>
                    <a:pt x="15" y="12"/>
                    <a:pt x="15" y="11"/>
                  </a:cubicBezTo>
                  <a:cubicBezTo>
                    <a:pt x="15" y="11"/>
                    <a:pt x="15" y="10"/>
                    <a:pt x="15" y="10"/>
                  </a:cubicBezTo>
                  <a:cubicBezTo>
                    <a:pt x="15" y="10"/>
                    <a:pt x="15" y="9"/>
                    <a:pt x="14" y="9"/>
                  </a:cubicBezTo>
                  <a:cubicBezTo>
                    <a:pt x="14" y="9"/>
                    <a:pt x="14" y="9"/>
                    <a:pt x="14" y="8"/>
                  </a:cubicBezTo>
                  <a:close/>
                  <a:moveTo>
                    <a:pt x="8" y="15"/>
                  </a:moveTo>
                  <a:cubicBezTo>
                    <a:pt x="8" y="15"/>
                    <a:pt x="8" y="15"/>
                    <a:pt x="8" y="15"/>
                  </a:cubicBezTo>
                  <a:cubicBezTo>
                    <a:pt x="8" y="15"/>
                    <a:pt x="8" y="16"/>
                    <a:pt x="8" y="16"/>
                  </a:cubicBezTo>
                  <a:cubicBezTo>
                    <a:pt x="8" y="16"/>
                    <a:pt x="8" y="16"/>
                    <a:pt x="8" y="17"/>
                  </a:cubicBezTo>
                  <a:cubicBezTo>
                    <a:pt x="8" y="17"/>
                    <a:pt x="8" y="17"/>
                    <a:pt x="7" y="18"/>
                  </a:cubicBezTo>
                  <a:cubicBezTo>
                    <a:pt x="7" y="18"/>
                    <a:pt x="7" y="18"/>
                    <a:pt x="7" y="18"/>
                  </a:cubicBezTo>
                  <a:cubicBezTo>
                    <a:pt x="7" y="17"/>
                    <a:pt x="7" y="17"/>
                    <a:pt x="7" y="16"/>
                  </a:cubicBezTo>
                  <a:cubicBezTo>
                    <a:pt x="7" y="16"/>
                    <a:pt x="7" y="16"/>
                    <a:pt x="7" y="16"/>
                  </a:cubicBezTo>
                  <a:cubicBezTo>
                    <a:pt x="7" y="16"/>
                    <a:pt x="7" y="15"/>
                    <a:pt x="7" y="15"/>
                  </a:cubicBezTo>
                  <a:cubicBezTo>
                    <a:pt x="7" y="15"/>
                    <a:pt x="7" y="14"/>
                    <a:pt x="7" y="14"/>
                  </a:cubicBezTo>
                  <a:cubicBezTo>
                    <a:pt x="7" y="14"/>
                    <a:pt x="7" y="14"/>
                    <a:pt x="7" y="14"/>
                  </a:cubicBezTo>
                  <a:cubicBezTo>
                    <a:pt x="7" y="14"/>
                    <a:pt x="8" y="14"/>
                    <a:pt x="8" y="14"/>
                  </a:cubicBezTo>
                  <a:cubicBezTo>
                    <a:pt x="8" y="14"/>
                    <a:pt x="8" y="13"/>
                    <a:pt x="8" y="13"/>
                  </a:cubicBezTo>
                  <a:cubicBezTo>
                    <a:pt x="8" y="13"/>
                    <a:pt x="8" y="14"/>
                    <a:pt x="9" y="14"/>
                  </a:cubicBezTo>
                  <a:cubicBezTo>
                    <a:pt x="8" y="14"/>
                    <a:pt x="8" y="14"/>
                    <a:pt x="8" y="15"/>
                  </a:cubicBezTo>
                  <a:close/>
                  <a:moveTo>
                    <a:pt x="11" y="14"/>
                  </a:moveTo>
                  <a:cubicBezTo>
                    <a:pt x="11" y="14"/>
                    <a:pt x="11" y="14"/>
                    <a:pt x="11" y="15"/>
                  </a:cubicBezTo>
                  <a:cubicBezTo>
                    <a:pt x="11" y="15"/>
                    <a:pt x="11" y="15"/>
                    <a:pt x="11" y="16"/>
                  </a:cubicBezTo>
                  <a:cubicBezTo>
                    <a:pt x="11" y="16"/>
                    <a:pt x="11" y="16"/>
                    <a:pt x="11" y="17"/>
                  </a:cubicBezTo>
                  <a:cubicBezTo>
                    <a:pt x="11" y="18"/>
                    <a:pt x="11" y="19"/>
                    <a:pt x="11" y="20"/>
                  </a:cubicBezTo>
                  <a:cubicBezTo>
                    <a:pt x="11" y="20"/>
                    <a:pt x="10" y="20"/>
                    <a:pt x="9" y="20"/>
                  </a:cubicBezTo>
                  <a:cubicBezTo>
                    <a:pt x="9" y="20"/>
                    <a:pt x="10" y="19"/>
                    <a:pt x="10" y="19"/>
                  </a:cubicBezTo>
                  <a:cubicBezTo>
                    <a:pt x="10" y="18"/>
                    <a:pt x="9" y="19"/>
                    <a:pt x="9" y="18"/>
                  </a:cubicBezTo>
                  <a:cubicBezTo>
                    <a:pt x="9" y="18"/>
                    <a:pt x="9" y="18"/>
                    <a:pt x="9" y="18"/>
                  </a:cubicBezTo>
                  <a:cubicBezTo>
                    <a:pt x="9" y="17"/>
                    <a:pt x="9" y="17"/>
                    <a:pt x="9" y="17"/>
                  </a:cubicBezTo>
                  <a:cubicBezTo>
                    <a:pt x="9" y="16"/>
                    <a:pt x="9" y="16"/>
                    <a:pt x="9" y="16"/>
                  </a:cubicBezTo>
                  <a:cubicBezTo>
                    <a:pt x="9" y="15"/>
                    <a:pt x="9" y="15"/>
                    <a:pt x="9" y="15"/>
                  </a:cubicBezTo>
                  <a:cubicBezTo>
                    <a:pt x="10" y="14"/>
                    <a:pt x="11" y="13"/>
                    <a:pt x="10" y="13"/>
                  </a:cubicBezTo>
                  <a:cubicBezTo>
                    <a:pt x="10" y="13"/>
                    <a:pt x="10" y="12"/>
                    <a:pt x="9" y="12"/>
                  </a:cubicBezTo>
                  <a:cubicBezTo>
                    <a:pt x="9" y="12"/>
                    <a:pt x="10" y="11"/>
                    <a:pt x="10" y="11"/>
                  </a:cubicBezTo>
                  <a:cubicBezTo>
                    <a:pt x="11" y="11"/>
                    <a:pt x="11" y="10"/>
                    <a:pt x="11" y="10"/>
                  </a:cubicBezTo>
                  <a:cubicBezTo>
                    <a:pt x="11" y="10"/>
                    <a:pt x="12" y="10"/>
                    <a:pt x="12" y="10"/>
                  </a:cubicBezTo>
                  <a:cubicBezTo>
                    <a:pt x="12" y="11"/>
                    <a:pt x="11" y="12"/>
                    <a:pt x="11" y="13"/>
                  </a:cubicBezTo>
                  <a:cubicBezTo>
                    <a:pt x="11" y="13"/>
                    <a:pt x="11" y="14"/>
                    <a:pt x="11" y="1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5" name="Freeform 223">
              <a:extLst>
                <a:ext uri="{FF2B5EF4-FFF2-40B4-BE49-F238E27FC236}">
                  <a16:creationId xmlns:a16="http://schemas.microsoft.com/office/drawing/2014/main" id="{787BEB7F-0209-9CA2-95B9-839A27188E48}"/>
                </a:ext>
              </a:extLst>
            </p:cNvPr>
            <p:cNvSpPr>
              <a:spLocks/>
            </p:cNvSpPr>
            <p:nvPr userDrawn="1"/>
          </p:nvSpPr>
          <p:spPr bwMode="auto">
            <a:xfrm>
              <a:off x="1160463" y="4652963"/>
              <a:ext cx="90488" cy="125413"/>
            </a:xfrm>
            <a:custGeom>
              <a:avLst/>
              <a:gdLst>
                <a:gd name="T0" fmla="*/ 11 w 13"/>
                <a:gd name="T1" fmla="*/ 7 h 18"/>
                <a:gd name="T2" fmla="*/ 13 w 13"/>
                <a:gd name="T3" fmla="*/ 6 h 18"/>
                <a:gd name="T4" fmla="*/ 13 w 13"/>
                <a:gd name="T5" fmla="*/ 5 h 18"/>
                <a:gd name="T6" fmla="*/ 12 w 13"/>
                <a:gd name="T7" fmla="*/ 5 h 18"/>
                <a:gd name="T8" fmla="*/ 11 w 13"/>
                <a:gd name="T9" fmla="*/ 5 h 18"/>
                <a:gd name="T10" fmla="*/ 11 w 13"/>
                <a:gd name="T11" fmla="*/ 5 h 18"/>
                <a:gd name="T12" fmla="*/ 11 w 13"/>
                <a:gd name="T13" fmla="*/ 6 h 18"/>
                <a:gd name="T14" fmla="*/ 10 w 13"/>
                <a:gd name="T15" fmla="*/ 6 h 18"/>
                <a:gd name="T16" fmla="*/ 9 w 13"/>
                <a:gd name="T17" fmla="*/ 7 h 18"/>
                <a:gd name="T18" fmla="*/ 8 w 13"/>
                <a:gd name="T19" fmla="*/ 7 h 18"/>
                <a:gd name="T20" fmla="*/ 8 w 13"/>
                <a:gd name="T21" fmla="*/ 5 h 18"/>
                <a:gd name="T22" fmla="*/ 8 w 13"/>
                <a:gd name="T23" fmla="*/ 4 h 18"/>
                <a:gd name="T24" fmla="*/ 9 w 13"/>
                <a:gd name="T25" fmla="*/ 3 h 18"/>
                <a:gd name="T26" fmla="*/ 9 w 13"/>
                <a:gd name="T27" fmla="*/ 2 h 18"/>
                <a:gd name="T28" fmla="*/ 9 w 13"/>
                <a:gd name="T29" fmla="*/ 1 h 18"/>
                <a:gd name="T30" fmla="*/ 8 w 13"/>
                <a:gd name="T31" fmla="*/ 1 h 18"/>
                <a:gd name="T32" fmla="*/ 7 w 13"/>
                <a:gd name="T33" fmla="*/ 0 h 18"/>
                <a:gd name="T34" fmla="*/ 6 w 13"/>
                <a:gd name="T35" fmla="*/ 1 h 18"/>
                <a:gd name="T36" fmla="*/ 7 w 13"/>
                <a:gd name="T37" fmla="*/ 2 h 18"/>
                <a:gd name="T38" fmla="*/ 6 w 13"/>
                <a:gd name="T39" fmla="*/ 5 h 18"/>
                <a:gd name="T40" fmla="*/ 6 w 13"/>
                <a:gd name="T41" fmla="*/ 7 h 18"/>
                <a:gd name="T42" fmla="*/ 6 w 13"/>
                <a:gd name="T43" fmla="*/ 8 h 18"/>
                <a:gd name="T44" fmla="*/ 6 w 13"/>
                <a:gd name="T45" fmla="*/ 8 h 18"/>
                <a:gd name="T46" fmla="*/ 5 w 13"/>
                <a:gd name="T47" fmla="*/ 9 h 18"/>
                <a:gd name="T48" fmla="*/ 2 w 13"/>
                <a:gd name="T49" fmla="*/ 9 h 18"/>
                <a:gd name="T50" fmla="*/ 2 w 13"/>
                <a:gd name="T51" fmla="*/ 10 h 18"/>
                <a:gd name="T52" fmla="*/ 1 w 13"/>
                <a:gd name="T53" fmla="*/ 10 h 18"/>
                <a:gd name="T54" fmla="*/ 1 w 13"/>
                <a:gd name="T55" fmla="*/ 10 h 18"/>
                <a:gd name="T56" fmla="*/ 2 w 13"/>
                <a:gd name="T57" fmla="*/ 12 h 18"/>
                <a:gd name="T58" fmla="*/ 2 w 13"/>
                <a:gd name="T59" fmla="*/ 12 h 18"/>
                <a:gd name="T60" fmla="*/ 3 w 13"/>
                <a:gd name="T61" fmla="*/ 12 h 18"/>
                <a:gd name="T62" fmla="*/ 3 w 13"/>
                <a:gd name="T63" fmla="*/ 11 h 18"/>
                <a:gd name="T64" fmla="*/ 5 w 13"/>
                <a:gd name="T65" fmla="*/ 10 h 18"/>
                <a:gd name="T66" fmla="*/ 6 w 13"/>
                <a:gd name="T67" fmla="*/ 9 h 18"/>
                <a:gd name="T68" fmla="*/ 6 w 13"/>
                <a:gd name="T69" fmla="*/ 10 h 18"/>
                <a:gd name="T70" fmla="*/ 6 w 13"/>
                <a:gd name="T71" fmla="*/ 11 h 18"/>
                <a:gd name="T72" fmla="*/ 6 w 13"/>
                <a:gd name="T73" fmla="*/ 11 h 18"/>
                <a:gd name="T74" fmla="*/ 4 w 13"/>
                <a:gd name="T75" fmla="*/ 14 h 18"/>
                <a:gd name="T76" fmla="*/ 2 w 13"/>
                <a:gd name="T77" fmla="*/ 16 h 18"/>
                <a:gd name="T78" fmla="*/ 1 w 13"/>
                <a:gd name="T79" fmla="*/ 16 h 18"/>
                <a:gd name="T80" fmla="*/ 0 w 13"/>
                <a:gd name="T81" fmla="*/ 17 h 18"/>
                <a:gd name="T82" fmla="*/ 2 w 13"/>
                <a:gd name="T83" fmla="*/ 17 h 18"/>
                <a:gd name="T84" fmla="*/ 2 w 13"/>
                <a:gd name="T85" fmla="*/ 17 h 18"/>
                <a:gd name="T86" fmla="*/ 4 w 13"/>
                <a:gd name="T87" fmla="*/ 16 h 18"/>
                <a:gd name="T88" fmla="*/ 5 w 13"/>
                <a:gd name="T89" fmla="*/ 15 h 18"/>
                <a:gd name="T90" fmla="*/ 6 w 13"/>
                <a:gd name="T91" fmla="*/ 14 h 18"/>
                <a:gd name="T92" fmla="*/ 7 w 13"/>
                <a:gd name="T93" fmla="*/ 12 h 18"/>
                <a:gd name="T94" fmla="*/ 7 w 13"/>
                <a:gd name="T95" fmla="*/ 11 h 18"/>
                <a:gd name="T96" fmla="*/ 8 w 13"/>
                <a:gd name="T97" fmla="*/ 8 h 18"/>
                <a:gd name="T98" fmla="*/ 9 w 13"/>
                <a:gd name="T99" fmla="*/ 8 h 18"/>
                <a:gd name="T100" fmla="*/ 11 w 13"/>
                <a:gd name="T101" fmla="*/ 7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3" h="18">
                  <a:moveTo>
                    <a:pt x="11" y="7"/>
                  </a:moveTo>
                  <a:cubicBezTo>
                    <a:pt x="12" y="7"/>
                    <a:pt x="12" y="7"/>
                    <a:pt x="13" y="6"/>
                  </a:cubicBezTo>
                  <a:cubicBezTo>
                    <a:pt x="13" y="6"/>
                    <a:pt x="13" y="6"/>
                    <a:pt x="13" y="5"/>
                  </a:cubicBezTo>
                  <a:cubicBezTo>
                    <a:pt x="13" y="5"/>
                    <a:pt x="12" y="5"/>
                    <a:pt x="12" y="5"/>
                  </a:cubicBezTo>
                  <a:cubicBezTo>
                    <a:pt x="12" y="5"/>
                    <a:pt x="12" y="5"/>
                    <a:pt x="11" y="5"/>
                  </a:cubicBezTo>
                  <a:cubicBezTo>
                    <a:pt x="11" y="5"/>
                    <a:pt x="11" y="5"/>
                    <a:pt x="11" y="5"/>
                  </a:cubicBezTo>
                  <a:cubicBezTo>
                    <a:pt x="10" y="5"/>
                    <a:pt x="11" y="5"/>
                    <a:pt x="11" y="6"/>
                  </a:cubicBezTo>
                  <a:cubicBezTo>
                    <a:pt x="11" y="6"/>
                    <a:pt x="10" y="6"/>
                    <a:pt x="10" y="6"/>
                  </a:cubicBezTo>
                  <a:cubicBezTo>
                    <a:pt x="9" y="7"/>
                    <a:pt x="9" y="7"/>
                    <a:pt x="9" y="7"/>
                  </a:cubicBezTo>
                  <a:cubicBezTo>
                    <a:pt x="8" y="7"/>
                    <a:pt x="8" y="7"/>
                    <a:pt x="8" y="7"/>
                  </a:cubicBezTo>
                  <a:cubicBezTo>
                    <a:pt x="8" y="6"/>
                    <a:pt x="8" y="6"/>
                    <a:pt x="8" y="5"/>
                  </a:cubicBezTo>
                  <a:cubicBezTo>
                    <a:pt x="8" y="5"/>
                    <a:pt x="8" y="5"/>
                    <a:pt x="8" y="4"/>
                  </a:cubicBezTo>
                  <a:cubicBezTo>
                    <a:pt x="9" y="4"/>
                    <a:pt x="8" y="3"/>
                    <a:pt x="9" y="3"/>
                  </a:cubicBezTo>
                  <a:cubicBezTo>
                    <a:pt x="9" y="2"/>
                    <a:pt x="9" y="2"/>
                    <a:pt x="9" y="2"/>
                  </a:cubicBezTo>
                  <a:cubicBezTo>
                    <a:pt x="9" y="2"/>
                    <a:pt x="9" y="1"/>
                    <a:pt x="9" y="1"/>
                  </a:cubicBezTo>
                  <a:cubicBezTo>
                    <a:pt x="9" y="1"/>
                    <a:pt x="8" y="1"/>
                    <a:pt x="8" y="1"/>
                  </a:cubicBezTo>
                  <a:cubicBezTo>
                    <a:pt x="8" y="0"/>
                    <a:pt x="8" y="0"/>
                    <a:pt x="7" y="0"/>
                  </a:cubicBezTo>
                  <a:cubicBezTo>
                    <a:pt x="7" y="0"/>
                    <a:pt x="6" y="1"/>
                    <a:pt x="6" y="1"/>
                  </a:cubicBezTo>
                  <a:cubicBezTo>
                    <a:pt x="6" y="1"/>
                    <a:pt x="6" y="2"/>
                    <a:pt x="7" y="2"/>
                  </a:cubicBezTo>
                  <a:cubicBezTo>
                    <a:pt x="7" y="3"/>
                    <a:pt x="7" y="4"/>
                    <a:pt x="6" y="5"/>
                  </a:cubicBezTo>
                  <a:cubicBezTo>
                    <a:pt x="6" y="6"/>
                    <a:pt x="6" y="6"/>
                    <a:pt x="6" y="7"/>
                  </a:cubicBezTo>
                  <a:cubicBezTo>
                    <a:pt x="6" y="7"/>
                    <a:pt x="7" y="8"/>
                    <a:pt x="6" y="8"/>
                  </a:cubicBezTo>
                  <a:cubicBezTo>
                    <a:pt x="6" y="8"/>
                    <a:pt x="6" y="8"/>
                    <a:pt x="6" y="8"/>
                  </a:cubicBezTo>
                  <a:cubicBezTo>
                    <a:pt x="5" y="8"/>
                    <a:pt x="5" y="9"/>
                    <a:pt x="5" y="9"/>
                  </a:cubicBezTo>
                  <a:cubicBezTo>
                    <a:pt x="4" y="9"/>
                    <a:pt x="3" y="9"/>
                    <a:pt x="2" y="9"/>
                  </a:cubicBezTo>
                  <a:cubicBezTo>
                    <a:pt x="2" y="10"/>
                    <a:pt x="2" y="10"/>
                    <a:pt x="2" y="10"/>
                  </a:cubicBezTo>
                  <a:cubicBezTo>
                    <a:pt x="2" y="10"/>
                    <a:pt x="1" y="10"/>
                    <a:pt x="1" y="10"/>
                  </a:cubicBezTo>
                  <a:cubicBezTo>
                    <a:pt x="1" y="10"/>
                    <a:pt x="1" y="10"/>
                    <a:pt x="1" y="10"/>
                  </a:cubicBezTo>
                  <a:cubicBezTo>
                    <a:pt x="1" y="11"/>
                    <a:pt x="1" y="11"/>
                    <a:pt x="2" y="12"/>
                  </a:cubicBezTo>
                  <a:cubicBezTo>
                    <a:pt x="2" y="12"/>
                    <a:pt x="2" y="12"/>
                    <a:pt x="2" y="12"/>
                  </a:cubicBezTo>
                  <a:cubicBezTo>
                    <a:pt x="2" y="12"/>
                    <a:pt x="3" y="12"/>
                    <a:pt x="3" y="12"/>
                  </a:cubicBezTo>
                  <a:cubicBezTo>
                    <a:pt x="3" y="12"/>
                    <a:pt x="3" y="12"/>
                    <a:pt x="3" y="11"/>
                  </a:cubicBezTo>
                  <a:cubicBezTo>
                    <a:pt x="4" y="11"/>
                    <a:pt x="5" y="11"/>
                    <a:pt x="5" y="10"/>
                  </a:cubicBezTo>
                  <a:cubicBezTo>
                    <a:pt x="5" y="10"/>
                    <a:pt x="5" y="9"/>
                    <a:pt x="6" y="9"/>
                  </a:cubicBezTo>
                  <a:cubicBezTo>
                    <a:pt x="6" y="10"/>
                    <a:pt x="6" y="10"/>
                    <a:pt x="6" y="10"/>
                  </a:cubicBezTo>
                  <a:cubicBezTo>
                    <a:pt x="6" y="10"/>
                    <a:pt x="6" y="11"/>
                    <a:pt x="6" y="11"/>
                  </a:cubicBezTo>
                  <a:cubicBezTo>
                    <a:pt x="6" y="11"/>
                    <a:pt x="6" y="11"/>
                    <a:pt x="6" y="11"/>
                  </a:cubicBezTo>
                  <a:cubicBezTo>
                    <a:pt x="6" y="13"/>
                    <a:pt x="4" y="14"/>
                    <a:pt x="4" y="14"/>
                  </a:cubicBezTo>
                  <a:cubicBezTo>
                    <a:pt x="3" y="15"/>
                    <a:pt x="3" y="15"/>
                    <a:pt x="2" y="16"/>
                  </a:cubicBezTo>
                  <a:cubicBezTo>
                    <a:pt x="2" y="16"/>
                    <a:pt x="1" y="16"/>
                    <a:pt x="1" y="16"/>
                  </a:cubicBezTo>
                  <a:cubicBezTo>
                    <a:pt x="1" y="17"/>
                    <a:pt x="0" y="17"/>
                    <a:pt x="0" y="17"/>
                  </a:cubicBezTo>
                  <a:cubicBezTo>
                    <a:pt x="1" y="18"/>
                    <a:pt x="2" y="17"/>
                    <a:pt x="2" y="17"/>
                  </a:cubicBezTo>
                  <a:cubicBezTo>
                    <a:pt x="2" y="17"/>
                    <a:pt x="2" y="17"/>
                    <a:pt x="2" y="17"/>
                  </a:cubicBezTo>
                  <a:cubicBezTo>
                    <a:pt x="3" y="17"/>
                    <a:pt x="4" y="16"/>
                    <a:pt x="4" y="16"/>
                  </a:cubicBezTo>
                  <a:cubicBezTo>
                    <a:pt x="5" y="16"/>
                    <a:pt x="5" y="16"/>
                    <a:pt x="5" y="15"/>
                  </a:cubicBezTo>
                  <a:cubicBezTo>
                    <a:pt x="5" y="15"/>
                    <a:pt x="6" y="15"/>
                    <a:pt x="6" y="14"/>
                  </a:cubicBezTo>
                  <a:cubicBezTo>
                    <a:pt x="7" y="13"/>
                    <a:pt x="7" y="13"/>
                    <a:pt x="7" y="12"/>
                  </a:cubicBezTo>
                  <a:cubicBezTo>
                    <a:pt x="7" y="11"/>
                    <a:pt x="7" y="11"/>
                    <a:pt x="7" y="11"/>
                  </a:cubicBezTo>
                  <a:cubicBezTo>
                    <a:pt x="8" y="10"/>
                    <a:pt x="8" y="9"/>
                    <a:pt x="8" y="8"/>
                  </a:cubicBezTo>
                  <a:cubicBezTo>
                    <a:pt x="8" y="8"/>
                    <a:pt x="8" y="8"/>
                    <a:pt x="9" y="8"/>
                  </a:cubicBezTo>
                  <a:cubicBezTo>
                    <a:pt x="9" y="8"/>
                    <a:pt x="10" y="7"/>
                    <a:pt x="11" y="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6" name="Freeform 224">
              <a:extLst>
                <a:ext uri="{FF2B5EF4-FFF2-40B4-BE49-F238E27FC236}">
                  <a16:creationId xmlns:a16="http://schemas.microsoft.com/office/drawing/2014/main" id="{A19230B1-C86E-939A-53AE-8590F6D331D4}"/>
                </a:ext>
              </a:extLst>
            </p:cNvPr>
            <p:cNvSpPr>
              <a:spLocks/>
            </p:cNvSpPr>
            <p:nvPr userDrawn="1"/>
          </p:nvSpPr>
          <p:spPr bwMode="auto">
            <a:xfrm>
              <a:off x="1216025" y="4714875"/>
              <a:ext cx="55563" cy="49213"/>
            </a:xfrm>
            <a:custGeom>
              <a:avLst/>
              <a:gdLst>
                <a:gd name="T0" fmla="*/ 5 w 8"/>
                <a:gd name="T1" fmla="*/ 5 h 7"/>
                <a:gd name="T2" fmla="*/ 4 w 8"/>
                <a:gd name="T3" fmla="*/ 3 h 7"/>
                <a:gd name="T4" fmla="*/ 3 w 8"/>
                <a:gd name="T5" fmla="*/ 3 h 7"/>
                <a:gd name="T6" fmla="*/ 2 w 8"/>
                <a:gd name="T7" fmla="*/ 2 h 7"/>
                <a:gd name="T8" fmla="*/ 2 w 8"/>
                <a:gd name="T9" fmla="*/ 2 h 7"/>
                <a:gd name="T10" fmla="*/ 1 w 8"/>
                <a:gd name="T11" fmla="*/ 1 h 7"/>
                <a:gd name="T12" fmla="*/ 0 w 8"/>
                <a:gd name="T13" fmla="*/ 0 h 7"/>
                <a:gd name="T14" fmla="*/ 1 w 8"/>
                <a:gd name="T15" fmla="*/ 1 h 7"/>
                <a:gd name="T16" fmla="*/ 1 w 8"/>
                <a:gd name="T17" fmla="*/ 3 h 7"/>
                <a:gd name="T18" fmla="*/ 2 w 8"/>
                <a:gd name="T19" fmla="*/ 4 h 7"/>
                <a:gd name="T20" fmla="*/ 3 w 8"/>
                <a:gd name="T21" fmla="*/ 5 h 7"/>
                <a:gd name="T22" fmla="*/ 3 w 8"/>
                <a:gd name="T23" fmla="*/ 6 h 7"/>
                <a:gd name="T24" fmla="*/ 5 w 8"/>
                <a:gd name="T25" fmla="*/ 7 h 7"/>
                <a:gd name="T26" fmla="*/ 6 w 8"/>
                <a:gd name="T27" fmla="*/ 7 h 7"/>
                <a:gd name="T28" fmla="*/ 6 w 8"/>
                <a:gd name="T29" fmla="*/ 7 h 7"/>
                <a:gd name="T30" fmla="*/ 7 w 8"/>
                <a:gd name="T31" fmla="*/ 6 h 7"/>
                <a:gd name="T32" fmla="*/ 8 w 8"/>
                <a:gd name="T33" fmla="*/ 6 h 7"/>
                <a:gd name="T34" fmla="*/ 6 w 8"/>
                <a:gd name="T35" fmla="*/ 5 h 7"/>
                <a:gd name="T36" fmla="*/ 5 w 8"/>
                <a:gd name="T37" fmla="*/ 5 h 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8" h="7">
                  <a:moveTo>
                    <a:pt x="5" y="5"/>
                  </a:moveTo>
                  <a:cubicBezTo>
                    <a:pt x="5" y="4"/>
                    <a:pt x="4" y="4"/>
                    <a:pt x="4" y="3"/>
                  </a:cubicBezTo>
                  <a:cubicBezTo>
                    <a:pt x="3" y="3"/>
                    <a:pt x="3" y="3"/>
                    <a:pt x="3" y="3"/>
                  </a:cubicBezTo>
                  <a:cubicBezTo>
                    <a:pt x="3" y="3"/>
                    <a:pt x="3" y="2"/>
                    <a:pt x="2" y="2"/>
                  </a:cubicBezTo>
                  <a:cubicBezTo>
                    <a:pt x="2" y="2"/>
                    <a:pt x="2" y="2"/>
                    <a:pt x="2" y="2"/>
                  </a:cubicBezTo>
                  <a:cubicBezTo>
                    <a:pt x="2" y="1"/>
                    <a:pt x="1" y="1"/>
                    <a:pt x="1" y="1"/>
                  </a:cubicBezTo>
                  <a:cubicBezTo>
                    <a:pt x="1" y="0"/>
                    <a:pt x="1" y="0"/>
                    <a:pt x="0" y="0"/>
                  </a:cubicBezTo>
                  <a:cubicBezTo>
                    <a:pt x="0" y="0"/>
                    <a:pt x="1" y="1"/>
                    <a:pt x="1" y="1"/>
                  </a:cubicBezTo>
                  <a:cubicBezTo>
                    <a:pt x="1" y="2"/>
                    <a:pt x="1" y="2"/>
                    <a:pt x="1" y="3"/>
                  </a:cubicBezTo>
                  <a:cubicBezTo>
                    <a:pt x="1" y="3"/>
                    <a:pt x="2" y="4"/>
                    <a:pt x="2" y="4"/>
                  </a:cubicBezTo>
                  <a:cubicBezTo>
                    <a:pt x="2" y="4"/>
                    <a:pt x="2" y="5"/>
                    <a:pt x="3" y="5"/>
                  </a:cubicBezTo>
                  <a:cubicBezTo>
                    <a:pt x="3" y="5"/>
                    <a:pt x="3" y="6"/>
                    <a:pt x="3" y="6"/>
                  </a:cubicBezTo>
                  <a:cubicBezTo>
                    <a:pt x="4" y="6"/>
                    <a:pt x="4" y="7"/>
                    <a:pt x="5" y="7"/>
                  </a:cubicBezTo>
                  <a:cubicBezTo>
                    <a:pt x="5" y="7"/>
                    <a:pt x="5" y="7"/>
                    <a:pt x="6" y="7"/>
                  </a:cubicBezTo>
                  <a:cubicBezTo>
                    <a:pt x="6" y="7"/>
                    <a:pt x="6" y="7"/>
                    <a:pt x="6" y="7"/>
                  </a:cubicBezTo>
                  <a:cubicBezTo>
                    <a:pt x="6" y="7"/>
                    <a:pt x="7" y="7"/>
                    <a:pt x="7" y="6"/>
                  </a:cubicBezTo>
                  <a:cubicBezTo>
                    <a:pt x="8" y="6"/>
                    <a:pt x="8" y="6"/>
                    <a:pt x="8" y="6"/>
                  </a:cubicBezTo>
                  <a:cubicBezTo>
                    <a:pt x="8" y="5"/>
                    <a:pt x="7" y="5"/>
                    <a:pt x="6" y="5"/>
                  </a:cubicBezTo>
                  <a:cubicBezTo>
                    <a:pt x="6" y="5"/>
                    <a:pt x="6" y="5"/>
                    <a:pt x="5"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7" name="Freeform 225">
              <a:extLst>
                <a:ext uri="{FF2B5EF4-FFF2-40B4-BE49-F238E27FC236}">
                  <a16:creationId xmlns:a16="http://schemas.microsoft.com/office/drawing/2014/main" id="{DB53513D-9C31-DA68-67C5-4807900ADCCD}"/>
                </a:ext>
              </a:extLst>
            </p:cNvPr>
            <p:cNvSpPr>
              <a:spLocks noEditPoints="1"/>
            </p:cNvSpPr>
            <p:nvPr userDrawn="1"/>
          </p:nvSpPr>
          <p:spPr bwMode="auto">
            <a:xfrm>
              <a:off x="1562100" y="4638675"/>
              <a:ext cx="96838" cy="168275"/>
            </a:xfrm>
            <a:custGeom>
              <a:avLst/>
              <a:gdLst>
                <a:gd name="T0" fmla="*/ 12 w 14"/>
                <a:gd name="T1" fmla="*/ 5 h 24"/>
                <a:gd name="T2" fmla="*/ 14 w 14"/>
                <a:gd name="T3" fmla="*/ 2 h 24"/>
                <a:gd name="T4" fmla="*/ 13 w 14"/>
                <a:gd name="T5" fmla="*/ 1 h 24"/>
                <a:gd name="T6" fmla="*/ 11 w 14"/>
                <a:gd name="T7" fmla="*/ 4 h 24"/>
                <a:gd name="T8" fmla="*/ 10 w 14"/>
                <a:gd name="T9" fmla="*/ 5 h 24"/>
                <a:gd name="T10" fmla="*/ 9 w 14"/>
                <a:gd name="T11" fmla="*/ 7 h 24"/>
                <a:gd name="T12" fmla="*/ 10 w 14"/>
                <a:gd name="T13" fmla="*/ 9 h 24"/>
                <a:gd name="T14" fmla="*/ 8 w 14"/>
                <a:gd name="T15" fmla="*/ 6 h 24"/>
                <a:gd name="T16" fmla="*/ 9 w 14"/>
                <a:gd name="T17" fmla="*/ 3 h 24"/>
                <a:gd name="T18" fmla="*/ 9 w 14"/>
                <a:gd name="T19" fmla="*/ 0 h 24"/>
                <a:gd name="T20" fmla="*/ 7 w 14"/>
                <a:gd name="T21" fmla="*/ 2 h 24"/>
                <a:gd name="T22" fmla="*/ 5 w 14"/>
                <a:gd name="T23" fmla="*/ 5 h 24"/>
                <a:gd name="T24" fmla="*/ 3 w 14"/>
                <a:gd name="T25" fmla="*/ 6 h 24"/>
                <a:gd name="T26" fmla="*/ 4 w 14"/>
                <a:gd name="T27" fmla="*/ 8 h 24"/>
                <a:gd name="T28" fmla="*/ 2 w 14"/>
                <a:gd name="T29" fmla="*/ 8 h 24"/>
                <a:gd name="T30" fmla="*/ 2 w 14"/>
                <a:gd name="T31" fmla="*/ 11 h 24"/>
                <a:gd name="T32" fmla="*/ 4 w 14"/>
                <a:gd name="T33" fmla="*/ 11 h 24"/>
                <a:gd name="T34" fmla="*/ 5 w 14"/>
                <a:gd name="T35" fmla="*/ 9 h 24"/>
                <a:gd name="T36" fmla="*/ 5 w 14"/>
                <a:gd name="T37" fmla="*/ 11 h 24"/>
                <a:gd name="T38" fmla="*/ 9 w 14"/>
                <a:gd name="T39" fmla="*/ 9 h 24"/>
                <a:gd name="T40" fmla="*/ 7 w 14"/>
                <a:gd name="T41" fmla="*/ 12 h 24"/>
                <a:gd name="T42" fmla="*/ 4 w 14"/>
                <a:gd name="T43" fmla="*/ 13 h 24"/>
                <a:gd name="T44" fmla="*/ 5 w 14"/>
                <a:gd name="T45" fmla="*/ 14 h 24"/>
                <a:gd name="T46" fmla="*/ 9 w 14"/>
                <a:gd name="T47" fmla="*/ 11 h 24"/>
                <a:gd name="T48" fmla="*/ 8 w 14"/>
                <a:gd name="T49" fmla="*/ 15 h 24"/>
                <a:gd name="T50" fmla="*/ 6 w 14"/>
                <a:gd name="T51" fmla="*/ 18 h 24"/>
                <a:gd name="T52" fmla="*/ 4 w 14"/>
                <a:gd name="T53" fmla="*/ 20 h 24"/>
                <a:gd name="T54" fmla="*/ 0 w 14"/>
                <a:gd name="T55" fmla="*/ 22 h 24"/>
                <a:gd name="T56" fmla="*/ 4 w 14"/>
                <a:gd name="T57" fmla="*/ 21 h 24"/>
                <a:gd name="T58" fmla="*/ 8 w 14"/>
                <a:gd name="T59" fmla="*/ 18 h 24"/>
                <a:gd name="T60" fmla="*/ 8 w 14"/>
                <a:gd name="T61" fmla="*/ 22 h 24"/>
                <a:gd name="T62" fmla="*/ 6 w 14"/>
                <a:gd name="T63" fmla="*/ 23 h 24"/>
                <a:gd name="T64" fmla="*/ 9 w 14"/>
                <a:gd name="T65" fmla="*/ 23 h 24"/>
                <a:gd name="T66" fmla="*/ 11 w 14"/>
                <a:gd name="T67" fmla="*/ 21 h 24"/>
                <a:gd name="T68" fmla="*/ 9 w 14"/>
                <a:gd name="T69" fmla="*/ 18 h 24"/>
                <a:gd name="T70" fmla="*/ 11 w 14"/>
                <a:gd name="T71" fmla="*/ 17 h 24"/>
                <a:gd name="T72" fmla="*/ 9 w 14"/>
                <a:gd name="T73" fmla="*/ 14 h 24"/>
                <a:gd name="T74" fmla="*/ 14 w 14"/>
                <a:gd name="T75" fmla="*/ 9 h 24"/>
                <a:gd name="T76" fmla="*/ 11 w 14"/>
                <a:gd name="T77" fmla="*/ 9 h 24"/>
                <a:gd name="T78" fmla="*/ 12 w 14"/>
                <a:gd name="T79" fmla="*/ 6 h 24"/>
                <a:gd name="T80" fmla="*/ 5 w 14"/>
                <a:gd name="T81" fmla="*/ 6 h 24"/>
                <a:gd name="T82" fmla="*/ 7 w 14"/>
                <a:gd name="T83" fmla="*/ 8 h 24"/>
                <a:gd name="T84" fmla="*/ 7 w 14"/>
                <a:gd name="T85" fmla="*/ 8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14" h="24">
                  <a:moveTo>
                    <a:pt x="12" y="6"/>
                  </a:moveTo>
                  <a:cubicBezTo>
                    <a:pt x="12" y="6"/>
                    <a:pt x="12" y="6"/>
                    <a:pt x="12" y="6"/>
                  </a:cubicBezTo>
                  <a:cubicBezTo>
                    <a:pt x="12" y="6"/>
                    <a:pt x="12" y="5"/>
                    <a:pt x="12" y="5"/>
                  </a:cubicBezTo>
                  <a:cubicBezTo>
                    <a:pt x="12" y="5"/>
                    <a:pt x="13" y="4"/>
                    <a:pt x="13" y="3"/>
                  </a:cubicBezTo>
                  <a:cubicBezTo>
                    <a:pt x="13" y="3"/>
                    <a:pt x="13" y="3"/>
                    <a:pt x="14" y="3"/>
                  </a:cubicBezTo>
                  <a:cubicBezTo>
                    <a:pt x="14" y="3"/>
                    <a:pt x="14" y="2"/>
                    <a:pt x="14" y="2"/>
                  </a:cubicBezTo>
                  <a:cubicBezTo>
                    <a:pt x="14" y="2"/>
                    <a:pt x="14" y="2"/>
                    <a:pt x="13" y="1"/>
                  </a:cubicBezTo>
                  <a:cubicBezTo>
                    <a:pt x="14" y="1"/>
                    <a:pt x="14" y="1"/>
                    <a:pt x="14" y="1"/>
                  </a:cubicBezTo>
                  <a:cubicBezTo>
                    <a:pt x="13" y="1"/>
                    <a:pt x="13" y="1"/>
                    <a:pt x="13" y="1"/>
                  </a:cubicBezTo>
                  <a:cubicBezTo>
                    <a:pt x="13" y="1"/>
                    <a:pt x="12" y="1"/>
                    <a:pt x="12" y="1"/>
                  </a:cubicBezTo>
                  <a:cubicBezTo>
                    <a:pt x="12" y="2"/>
                    <a:pt x="12" y="2"/>
                    <a:pt x="12" y="2"/>
                  </a:cubicBezTo>
                  <a:cubicBezTo>
                    <a:pt x="12" y="3"/>
                    <a:pt x="12" y="4"/>
                    <a:pt x="11" y="4"/>
                  </a:cubicBezTo>
                  <a:cubicBezTo>
                    <a:pt x="11" y="5"/>
                    <a:pt x="11" y="6"/>
                    <a:pt x="10" y="6"/>
                  </a:cubicBezTo>
                  <a:cubicBezTo>
                    <a:pt x="10" y="6"/>
                    <a:pt x="10" y="6"/>
                    <a:pt x="10" y="6"/>
                  </a:cubicBezTo>
                  <a:cubicBezTo>
                    <a:pt x="10" y="5"/>
                    <a:pt x="10" y="5"/>
                    <a:pt x="10" y="5"/>
                  </a:cubicBezTo>
                  <a:cubicBezTo>
                    <a:pt x="9" y="5"/>
                    <a:pt x="8" y="5"/>
                    <a:pt x="8" y="5"/>
                  </a:cubicBezTo>
                  <a:cubicBezTo>
                    <a:pt x="9" y="5"/>
                    <a:pt x="9" y="5"/>
                    <a:pt x="9" y="6"/>
                  </a:cubicBezTo>
                  <a:cubicBezTo>
                    <a:pt x="9" y="6"/>
                    <a:pt x="9" y="7"/>
                    <a:pt x="9" y="7"/>
                  </a:cubicBezTo>
                  <a:cubicBezTo>
                    <a:pt x="10" y="7"/>
                    <a:pt x="10" y="7"/>
                    <a:pt x="10" y="7"/>
                  </a:cubicBezTo>
                  <a:cubicBezTo>
                    <a:pt x="10" y="8"/>
                    <a:pt x="10" y="8"/>
                    <a:pt x="10" y="8"/>
                  </a:cubicBezTo>
                  <a:cubicBezTo>
                    <a:pt x="10" y="8"/>
                    <a:pt x="10" y="9"/>
                    <a:pt x="10" y="9"/>
                  </a:cubicBezTo>
                  <a:cubicBezTo>
                    <a:pt x="10" y="9"/>
                    <a:pt x="9" y="9"/>
                    <a:pt x="8" y="9"/>
                  </a:cubicBezTo>
                  <a:cubicBezTo>
                    <a:pt x="8" y="8"/>
                    <a:pt x="7" y="7"/>
                    <a:pt x="8" y="7"/>
                  </a:cubicBezTo>
                  <a:cubicBezTo>
                    <a:pt x="8" y="7"/>
                    <a:pt x="8" y="7"/>
                    <a:pt x="8" y="6"/>
                  </a:cubicBezTo>
                  <a:cubicBezTo>
                    <a:pt x="9" y="6"/>
                    <a:pt x="8" y="5"/>
                    <a:pt x="8" y="5"/>
                  </a:cubicBezTo>
                  <a:cubicBezTo>
                    <a:pt x="8" y="4"/>
                    <a:pt x="8" y="4"/>
                    <a:pt x="8" y="4"/>
                  </a:cubicBezTo>
                  <a:cubicBezTo>
                    <a:pt x="8" y="3"/>
                    <a:pt x="9" y="3"/>
                    <a:pt x="9" y="3"/>
                  </a:cubicBezTo>
                  <a:cubicBezTo>
                    <a:pt x="9" y="3"/>
                    <a:pt x="10" y="2"/>
                    <a:pt x="10" y="2"/>
                  </a:cubicBezTo>
                  <a:cubicBezTo>
                    <a:pt x="10" y="2"/>
                    <a:pt x="10" y="1"/>
                    <a:pt x="10" y="1"/>
                  </a:cubicBezTo>
                  <a:cubicBezTo>
                    <a:pt x="10" y="1"/>
                    <a:pt x="10" y="0"/>
                    <a:pt x="9" y="0"/>
                  </a:cubicBezTo>
                  <a:cubicBezTo>
                    <a:pt x="9" y="0"/>
                    <a:pt x="9" y="0"/>
                    <a:pt x="8" y="0"/>
                  </a:cubicBezTo>
                  <a:cubicBezTo>
                    <a:pt x="8" y="0"/>
                    <a:pt x="7" y="0"/>
                    <a:pt x="7" y="0"/>
                  </a:cubicBezTo>
                  <a:cubicBezTo>
                    <a:pt x="7" y="1"/>
                    <a:pt x="7" y="1"/>
                    <a:pt x="7" y="2"/>
                  </a:cubicBezTo>
                  <a:cubicBezTo>
                    <a:pt x="7" y="3"/>
                    <a:pt x="7" y="3"/>
                    <a:pt x="7" y="4"/>
                  </a:cubicBezTo>
                  <a:cubicBezTo>
                    <a:pt x="7" y="4"/>
                    <a:pt x="7" y="4"/>
                    <a:pt x="7" y="5"/>
                  </a:cubicBezTo>
                  <a:cubicBezTo>
                    <a:pt x="7" y="5"/>
                    <a:pt x="6" y="5"/>
                    <a:pt x="5" y="5"/>
                  </a:cubicBezTo>
                  <a:cubicBezTo>
                    <a:pt x="5" y="5"/>
                    <a:pt x="4" y="5"/>
                    <a:pt x="4" y="5"/>
                  </a:cubicBezTo>
                  <a:cubicBezTo>
                    <a:pt x="4" y="6"/>
                    <a:pt x="4" y="6"/>
                    <a:pt x="4" y="6"/>
                  </a:cubicBezTo>
                  <a:cubicBezTo>
                    <a:pt x="3" y="6"/>
                    <a:pt x="3" y="6"/>
                    <a:pt x="3" y="6"/>
                  </a:cubicBezTo>
                  <a:cubicBezTo>
                    <a:pt x="3" y="6"/>
                    <a:pt x="2" y="7"/>
                    <a:pt x="2" y="7"/>
                  </a:cubicBezTo>
                  <a:cubicBezTo>
                    <a:pt x="2" y="7"/>
                    <a:pt x="3" y="7"/>
                    <a:pt x="3" y="7"/>
                  </a:cubicBezTo>
                  <a:cubicBezTo>
                    <a:pt x="3" y="7"/>
                    <a:pt x="3" y="7"/>
                    <a:pt x="4" y="8"/>
                  </a:cubicBezTo>
                  <a:cubicBezTo>
                    <a:pt x="4" y="8"/>
                    <a:pt x="4" y="8"/>
                    <a:pt x="4" y="9"/>
                  </a:cubicBezTo>
                  <a:cubicBezTo>
                    <a:pt x="4" y="9"/>
                    <a:pt x="4" y="9"/>
                    <a:pt x="4" y="9"/>
                  </a:cubicBezTo>
                  <a:cubicBezTo>
                    <a:pt x="3" y="9"/>
                    <a:pt x="3" y="8"/>
                    <a:pt x="2" y="8"/>
                  </a:cubicBezTo>
                  <a:cubicBezTo>
                    <a:pt x="2" y="9"/>
                    <a:pt x="2" y="9"/>
                    <a:pt x="2" y="9"/>
                  </a:cubicBezTo>
                  <a:cubicBezTo>
                    <a:pt x="2" y="10"/>
                    <a:pt x="2" y="10"/>
                    <a:pt x="2" y="10"/>
                  </a:cubicBezTo>
                  <a:cubicBezTo>
                    <a:pt x="2" y="10"/>
                    <a:pt x="2" y="11"/>
                    <a:pt x="2" y="11"/>
                  </a:cubicBezTo>
                  <a:cubicBezTo>
                    <a:pt x="2" y="11"/>
                    <a:pt x="2" y="11"/>
                    <a:pt x="2" y="11"/>
                  </a:cubicBezTo>
                  <a:cubicBezTo>
                    <a:pt x="3" y="11"/>
                    <a:pt x="3" y="12"/>
                    <a:pt x="3" y="12"/>
                  </a:cubicBezTo>
                  <a:cubicBezTo>
                    <a:pt x="4" y="12"/>
                    <a:pt x="4" y="11"/>
                    <a:pt x="4" y="11"/>
                  </a:cubicBezTo>
                  <a:cubicBezTo>
                    <a:pt x="4" y="10"/>
                    <a:pt x="4" y="10"/>
                    <a:pt x="4" y="10"/>
                  </a:cubicBezTo>
                  <a:cubicBezTo>
                    <a:pt x="5" y="10"/>
                    <a:pt x="5" y="10"/>
                    <a:pt x="5" y="10"/>
                  </a:cubicBezTo>
                  <a:cubicBezTo>
                    <a:pt x="5" y="10"/>
                    <a:pt x="5" y="9"/>
                    <a:pt x="5" y="9"/>
                  </a:cubicBezTo>
                  <a:cubicBezTo>
                    <a:pt x="5" y="9"/>
                    <a:pt x="5" y="8"/>
                    <a:pt x="5" y="8"/>
                  </a:cubicBezTo>
                  <a:cubicBezTo>
                    <a:pt x="6" y="8"/>
                    <a:pt x="6" y="9"/>
                    <a:pt x="6" y="9"/>
                  </a:cubicBezTo>
                  <a:cubicBezTo>
                    <a:pt x="6" y="10"/>
                    <a:pt x="5" y="10"/>
                    <a:pt x="5" y="11"/>
                  </a:cubicBezTo>
                  <a:cubicBezTo>
                    <a:pt x="5" y="11"/>
                    <a:pt x="6" y="10"/>
                    <a:pt x="6" y="10"/>
                  </a:cubicBezTo>
                  <a:cubicBezTo>
                    <a:pt x="6" y="10"/>
                    <a:pt x="6" y="9"/>
                    <a:pt x="7" y="9"/>
                  </a:cubicBezTo>
                  <a:cubicBezTo>
                    <a:pt x="7" y="10"/>
                    <a:pt x="8" y="10"/>
                    <a:pt x="9" y="9"/>
                  </a:cubicBezTo>
                  <a:cubicBezTo>
                    <a:pt x="9" y="9"/>
                    <a:pt x="9" y="10"/>
                    <a:pt x="9" y="10"/>
                  </a:cubicBezTo>
                  <a:cubicBezTo>
                    <a:pt x="9" y="11"/>
                    <a:pt x="8" y="11"/>
                    <a:pt x="8" y="11"/>
                  </a:cubicBezTo>
                  <a:cubicBezTo>
                    <a:pt x="8" y="11"/>
                    <a:pt x="7" y="11"/>
                    <a:pt x="7" y="12"/>
                  </a:cubicBezTo>
                  <a:cubicBezTo>
                    <a:pt x="7" y="12"/>
                    <a:pt x="6" y="12"/>
                    <a:pt x="6" y="12"/>
                  </a:cubicBezTo>
                  <a:cubicBezTo>
                    <a:pt x="6" y="12"/>
                    <a:pt x="5" y="13"/>
                    <a:pt x="5" y="13"/>
                  </a:cubicBezTo>
                  <a:cubicBezTo>
                    <a:pt x="5" y="13"/>
                    <a:pt x="5" y="13"/>
                    <a:pt x="4" y="13"/>
                  </a:cubicBezTo>
                  <a:cubicBezTo>
                    <a:pt x="4" y="13"/>
                    <a:pt x="3" y="14"/>
                    <a:pt x="3" y="14"/>
                  </a:cubicBezTo>
                  <a:cubicBezTo>
                    <a:pt x="3" y="15"/>
                    <a:pt x="4" y="15"/>
                    <a:pt x="4" y="15"/>
                  </a:cubicBezTo>
                  <a:cubicBezTo>
                    <a:pt x="5" y="15"/>
                    <a:pt x="5" y="14"/>
                    <a:pt x="5" y="14"/>
                  </a:cubicBezTo>
                  <a:cubicBezTo>
                    <a:pt x="6" y="14"/>
                    <a:pt x="6" y="14"/>
                    <a:pt x="6" y="13"/>
                  </a:cubicBezTo>
                  <a:cubicBezTo>
                    <a:pt x="7" y="13"/>
                    <a:pt x="7" y="13"/>
                    <a:pt x="8" y="12"/>
                  </a:cubicBezTo>
                  <a:cubicBezTo>
                    <a:pt x="8" y="12"/>
                    <a:pt x="8" y="11"/>
                    <a:pt x="9" y="11"/>
                  </a:cubicBezTo>
                  <a:cubicBezTo>
                    <a:pt x="9" y="11"/>
                    <a:pt x="10" y="11"/>
                    <a:pt x="10" y="11"/>
                  </a:cubicBezTo>
                  <a:cubicBezTo>
                    <a:pt x="9" y="13"/>
                    <a:pt x="9" y="14"/>
                    <a:pt x="7" y="14"/>
                  </a:cubicBezTo>
                  <a:cubicBezTo>
                    <a:pt x="8" y="15"/>
                    <a:pt x="8" y="15"/>
                    <a:pt x="8" y="15"/>
                  </a:cubicBezTo>
                  <a:cubicBezTo>
                    <a:pt x="8" y="15"/>
                    <a:pt x="8" y="15"/>
                    <a:pt x="8" y="16"/>
                  </a:cubicBezTo>
                  <a:cubicBezTo>
                    <a:pt x="8" y="16"/>
                    <a:pt x="7" y="17"/>
                    <a:pt x="7" y="17"/>
                  </a:cubicBezTo>
                  <a:cubicBezTo>
                    <a:pt x="6" y="17"/>
                    <a:pt x="6" y="18"/>
                    <a:pt x="6" y="18"/>
                  </a:cubicBezTo>
                  <a:cubicBezTo>
                    <a:pt x="5" y="18"/>
                    <a:pt x="5" y="18"/>
                    <a:pt x="4" y="19"/>
                  </a:cubicBezTo>
                  <a:cubicBezTo>
                    <a:pt x="4" y="19"/>
                    <a:pt x="4" y="19"/>
                    <a:pt x="4" y="19"/>
                  </a:cubicBezTo>
                  <a:cubicBezTo>
                    <a:pt x="4" y="19"/>
                    <a:pt x="4" y="19"/>
                    <a:pt x="4" y="20"/>
                  </a:cubicBezTo>
                  <a:cubicBezTo>
                    <a:pt x="3" y="20"/>
                    <a:pt x="3" y="20"/>
                    <a:pt x="3" y="20"/>
                  </a:cubicBezTo>
                  <a:cubicBezTo>
                    <a:pt x="3" y="20"/>
                    <a:pt x="3" y="20"/>
                    <a:pt x="2" y="20"/>
                  </a:cubicBezTo>
                  <a:cubicBezTo>
                    <a:pt x="2" y="21"/>
                    <a:pt x="0" y="21"/>
                    <a:pt x="0" y="22"/>
                  </a:cubicBezTo>
                  <a:cubicBezTo>
                    <a:pt x="1" y="23"/>
                    <a:pt x="2" y="22"/>
                    <a:pt x="3" y="23"/>
                  </a:cubicBezTo>
                  <a:cubicBezTo>
                    <a:pt x="3" y="22"/>
                    <a:pt x="3" y="22"/>
                    <a:pt x="4" y="22"/>
                  </a:cubicBezTo>
                  <a:cubicBezTo>
                    <a:pt x="4" y="22"/>
                    <a:pt x="4" y="22"/>
                    <a:pt x="4" y="21"/>
                  </a:cubicBezTo>
                  <a:cubicBezTo>
                    <a:pt x="5" y="21"/>
                    <a:pt x="6" y="20"/>
                    <a:pt x="6" y="20"/>
                  </a:cubicBezTo>
                  <a:cubicBezTo>
                    <a:pt x="6" y="19"/>
                    <a:pt x="7" y="19"/>
                    <a:pt x="7" y="18"/>
                  </a:cubicBezTo>
                  <a:cubicBezTo>
                    <a:pt x="8" y="18"/>
                    <a:pt x="8" y="18"/>
                    <a:pt x="8" y="18"/>
                  </a:cubicBezTo>
                  <a:cubicBezTo>
                    <a:pt x="9" y="18"/>
                    <a:pt x="8" y="19"/>
                    <a:pt x="8" y="20"/>
                  </a:cubicBezTo>
                  <a:cubicBezTo>
                    <a:pt x="8" y="21"/>
                    <a:pt x="9" y="21"/>
                    <a:pt x="9" y="21"/>
                  </a:cubicBezTo>
                  <a:cubicBezTo>
                    <a:pt x="9" y="22"/>
                    <a:pt x="8" y="21"/>
                    <a:pt x="8" y="22"/>
                  </a:cubicBezTo>
                  <a:cubicBezTo>
                    <a:pt x="8" y="22"/>
                    <a:pt x="8" y="22"/>
                    <a:pt x="8" y="22"/>
                  </a:cubicBezTo>
                  <a:cubicBezTo>
                    <a:pt x="7" y="22"/>
                    <a:pt x="6" y="22"/>
                    <a:pt x="5" y="22"/>
                  </a:cubicBezTo>
                  <a:cubicBezTo>
                    <a:pt x="5" y="23"/>
                    <a:pt x="6" y="23"/>
                    <a:pt x="6" y="23"/>
                  </a:cubicBezTo>
                  <a:cubicBezTo>
                    <a:pt x="7" y="23"/>
                    <a:pt x="7" y="23"/>
                    <a:pt x="7" y="23"/>
                  </a:cubicBezTo>
                  <a:cubicBezTo>
                    <a:pt x="7" y="23"/>
                    <a:pt x="8" y="23"/>
                    <a:pt x="8" y="23"/>
                  </a:cubicBezTo>
                  <a:cubicBezTo>
                    <a:pt x="9" y="23"/>
                    <a:pt x="9" y="23"/>
                    <a:pt x="9" y="23"/>
                  </a:cubicBezTo>
                  <a:cubicBezTo>
                    <a:pt x="9" y="23"/>
                    <a:pt x="10" y="24"/>
                    <a:pt x="10" y="23"/>
                  </a:cubicBezTo>
                  <a:cubicBezTo>
                    <a:pt x="10" y="23"/>
                    <a:pt x="11" y="23"/>
                    <a:pt x="11" y="23"/>
                  </a:cubicBezTo>
                  <a:cubicBezTo>
                    <a:pt x="12" y="22"/>
                    <a:pt x="11" y="22"/>
                    <a:pt x="11" y="21"/>
                  </a:cubicBezTo>
                  <a:cubicBezTo>
                    <a:pt x="10" y="21"/>
                    <a:pt x="10" y="20"/>
                    <a:pt x="10" y="20"/>
                  </a:cubicBezTo>
                  <a:cubicBezTo>
                    <a:pt x="10" y="20"/>
                    <a:pt x="10" y="19"/>
                    <a:pt x="10" y="19"/>
                  </a:cubicBezTo>
                  <a:cubicBezTo>
                    <a:pt x="10" y="19"/>
                    <a:pt x="9" y="19"/>
                    <a:pt x="9" y="18"/>
                  </a:cubicBezTo>
                  <a:cubicBezTo>
                    <a:pt x="9" y="18"/>
                    <a:pt x="9" y="18"/>
                    <a:pt x="9" y="18"/>
                  </a:cubicBezTo>
                  <a:cubicBezTo>
                    <a:pt x="9" y="18"/>
                    <a:pt x="9" y="17"/>
                    <a:pt x="9" y="17"/>
                  </a:cubicBezTo>
                  <a:cubicBezTo>
                    <a:pt x="10" y="17"/>
                    <a:pt x="10" y="17"/>
                    <a:pt x="11" y="17"/>
                  </a:cubicBezTo>
                  <a:cubicBezTo>
                    <a:pt x="12" y="17"/>
                    <a:pt x="12" y="16"/>
                    <a:pt x="12" y="15"/>
                  </a:cubicBezTo>
                  <a:cubicBezTo>
                    <a:pt x="12" y="15"/>
                    <a:pt x="11" y="15"/>
                    <a:pt x="11" y="15"/>
                  </a:cubicBezTo>
                  <a:cubicBezTo>
                    <a:pt x="11" y="14"/>
                    <a:pt x="10" y="14"/>
                    <a:pt x="9" y="14"/>
                  </a:cubicBezTo>
                  <a:cubicBezTo>
                    <a:pt x="10" y="13"/>
                    <a:pt x="10" y="12"/>
                    <a:pt x="11" y="12"/>
                  </a:cubicBezTo>
                  <a:cubicBezTo>
                    <a:pt x="11" y="12"/>
                    <a:pt x="12" y="12"/>
                    <a:pt x="12" y="11"/>
                  </a:cubicBezTo>
                  <a:cubicBezTo>
                    <a:pt x="13" y="11"/>
                    <a:pt x="13" y="9"/>
                    <a:pt x="14" y="9"/>
                  </a:cubicBezTo>
                  <a:cubicBezTo>
                    <a:pt x="13" y="9"/>
                    <a:pt x="14" y="9"/>
                    <a:pt x="14" y="8"/>
                  </a:cubicBezTo>
                  <a:cubicBezTo>
                    <a:pt x="14" y="8"/>
                    <a:pt x="13" y="8"/>
                    <a:pt x="13" y="8"/>
                  </a:cubicBezTo>
                  <a:cubicBezTo>
                    <a:pt x="12" y="8"/>
                    <a:pt x="12" y="8"/>
                    <a:pt x="11" y="9"/>
                  </a:cubicBezTo>
                  <a:cubicBezTo>
                    <a:pt x="11" y="9"/>
                    <a:pt x="11" y="9"/>
                    <a:pt x="11" y="9"/>
                  </a:cubicBezTo>
                  <a:cubicBezTo>
                    <a:pt x="11" y="8"/>
                    <a:pt x="11" y="8"/>
                    <a:pt x="11" y="7"/>
                  </a:cubicBezTo>
                  <a:cubicBezTo>
                    <a:pt x="11" y="7"/>
                    <a:pt x="11" y="7"/>
                    <a:pt x="12" y="6"/>
                  </a:cubicBezTo>
                  <a:close/>
                  <a:moveTo>
                    <a:pt x="5" y="8"/>
                  </a:moveTo>
                  <a:cubicBezTo>
                    <a:pt x="4" y="7"/>
                    <a:pt x="4" y="7"/>
                    <a:pt x="4" y="6"/>
                  </a:cubicBezTo>
                  <a:cubicBezTo>
                    <a:pt x="4" y="6"/>
                    <a:pt x="5" y="6"/>
                    <a:pt x="5" y="6"/>
                  </a:cubicBezTo>
                  <a:cubicBezTo>
                    <a:pt x="5" y="6"/>
                    <a:pt x="5" y="6"/>
                    <a:pt x="6" y="6"/>
                  </a:cubicBezTo>
                  <a:cubicBezTo>
                    <a:pt x="6" y="7"/>
                    <a:pt x="5" y="7"/>
                    <a:pt x="5" y="8"/>
                  </a:cubicBezTo>
                  <a:close/>
                  <a:moveTo>
                    <a:pt x="7" y="8"/>
                  </a:moveTo>
                  <a:cubicBezTo>
                    <a:pt x="6" y="8"/>
                    <a:pt x="6" y="8"/>
                    <a:pt x="5" y="8"/>
                  </a:cubicBezTo>
                  <a:cubicBezTo>
                    <a:pt x="6" y="7"/>
                    <a:pt x="6" y="6"/>
                    <a:pt x="6" y="6"/>
                  </a:cubicBezTo>
                  <a:cubicBezTo>
                    <a:pt x="7" y="6"/>
                    <a:pt x="7" y="7"/>
                    <a:pt x="7" y="8"/>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8" name="Freeform 226">
              <a:extLst>
                <a:ext uri="{FF2B5EF4-FFF2-40B4-BE49-F238E27FC236}">
                  <a16:creationId xmlns:a16="http://schemas.microsoft.com/office/drawing/2014/main" id="{ED90F842-1E36-59F2-11F4-FFDE1EEB56E4}"/>
                </a:ext>
              </a:extLst>
            </p:cNvPr>
            <p:cNvSpPr>
              <a:spLocks/>
            </p:cNvSpPr>
            <p:nvPr userDrawn="1"/>
          </p:nvSpPr>
          <p:spPr bwMode="auto">
            <a:xfrm>
              <a:off x="1555750" y="4737100"/>
              <a:ext cx="20638" cy="34925"/>
            </a:xfrm>
            <a:custGeom>
              <a:avLst/>
              <a:gdLst>
                <a:gd name="T0" fmla="*/ 3 w 3"/>
                <a:gd name="T1" fmla="*/ 4 h 5"/>
                <a:gd name="T2" fmla="*/ 3 w 3"/>
                <a:gd name="T3" fmla="*/ 2 h 5"/>
                <a:gd name="T4" fmla="*/ 3 w 3"/>
                <a:gd name="T5" fmla="*/ 1 h 5"/>
                <a:gd name="T6" fmla="*/ 1 w 3"/>
                <a:gd name="T7" fmla="*/ 0 h 5"/>
                <a:gd name="T8" fmla="*/ 1 w 3"/>
                <a:gd name="T9" fmla="*/ 1 h 5"/>
                <a:gd name="T10" fmla="*/ 1 w 3"/>
                <a:gd name="T11" fmla="*/ 3 h 5"/>
                <a:gd name="T12" fmla="*/ 1 w 3"/>
                <a:gd name="T13" fmla="*/ 3 h 5"/>
                <a:gd name="T14" fmla="*/ 1 w 3"/>
                <a:gd name="T15" fmla="*/ 4 h 5"/>
                <a:gd name="T16" fmla="*/ 0 w 3"/>
                <a:gd name="T17" fmla="*/ 4 h 5"/>
                <a:gd name="T18" fmla="*/ 0 w 3"/>
                <a:gd name="T19" fmla="*/ 5 h 5"/>
                <a:gd name="T20" fmla="*/ 1 w 3"/>
                <a:gd name="T21" fmla="*/ 5 h 5"/>
                <a:gd name="T22" fmla="*/ 3 w 3"/>
                <a:gd name="T23" fmla="*/ 5 h 5"/>
                <a:gd name="T24" fmla="*/ 3 w 3"/>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5">
                  <a:moveTo>
                    <a:pt x="3" y="4"/>
                  </a:moveTo>
                  <a:cubicBezTo>
                    <a:pt x="3" y="3"/>
                    <a:pt x="3" y="2"/>
                    <a:pt x="3" y="2"/>
                  </a:cubicBezTo>
                  <a:cubicBezTo>
                    <a:pt x="3" y="2"/>
                    <a:pt x="3" y="2"/>
                    <a:pt x="3" y="1"/>
                  </a:cubicBezTo>
                  <a:cubicBezTo>
                    <a:pt x="2" y="1"/>
                    <a:pt x="2" y="0"/>
                    <a:pt x="1" y="0"/>
                  </a:cubicBezTo>
                  <a:cubicBezTo>
                    <a:pt x="1" y="0"/>
                    <a:pt x="1" y="1"/>
                    <a:pt x="1" y="1"/>
                  </a:cubicBezTo>
                  <a:cubicBezTo>
                    <a:pt x="1" y="2"/>
                    <a:pt x="1" y="2"/>
                    <a:pt x="1" y="3"/>
                  </a:cubicBezTo>
                  <a:cubicBezTo>
                    <a:pt x="1" y="3"/>
                    <a:pt x="1" y="3"/>
                    <a:pt x="1" y="3"/>
                  </a:cubicBezTo>
                  <a:cubicBezTo>
                    <a:pt x="1" y="3"/>
                    <a:pt x="1" y="3"/>
                    <a:pt x="1" y="4"/>
                  </a:cubicBezTo>
                  <a:cubicBezTo>
                    <a:pt x="1" y="4"/>
                    <a:pt x="0" y="4"/>
                    <a:pt x="0" y="4"/>
                  </a:cubicBezTo>
                  <a:cubicBezTo>
                    <a:pt x="0" y="4"/>
                    <a:pt x="0" y="5"/>
                    <a:pt x="0" y="5"/>
                  </a:cubicBezTo>
                  <a:cubicBezTo>
                    <a:pt x="0" y="5"/>
                    <a:pt x="1" y="5"/>
                    <a:pt x="1" y="5"/>
                  </a:cubicBezTo>
                  <a:cubicBezTo>
                    <a:pt x="2" y="5"/>
                    <a:pt x="2" y="5"/>
                    <a:pt x="3" y="5"/>
                  </a:cubicBezTo>
                  <a:cubicBezTo>
                    <a:pt x="3" y="5"/>
                    <a:pt x="3" y="4"/>
                    <a:pt x="3"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39" name="Freeform 227">
              <a:extLst>
                <a:ext uri="{FF2B5EF4-FFF2-40B4-BE49-F238E27FC236}">
                  <a16:creationId xmlns:a16="http://schemas.microsoft.com/office/drawing/2014/main" id="{A4DC21FB-78D6-C07E-2AA2-B326160DDD8D}"/>
                </a:ext>
              </a:extLst>
            </p:cNvPr>
            <p:cNvSpPr>
              <a:spLocks/>
            </p:cNvSpPr>
            <p:nvPr userDrawn="1"/>
          </p:nvSpPr>
          <p:spPr bwMode="auto">
            <a:xfrm>
              <a:off x="808038" y="4652963"/>
              <a:ext cx="20638" cy="20638"/>
            </a:xfrm>
            <a:custGeom>
              <a:avLst/>
              <a:gdLst>
                <a:gd name="T0" fmla="*/ 1 w 3"/>
                <a:gd name="T1" fmla="*/ 2 h 3"/>
                <a:gd name="T2" fmla="*/ 3 w 3"/>
                <a:gd name="T3" fmla="*/ 2 h 3"/>
                <a:gd name="T4" fmla="*/ 3 w 3"/>
                <a:gd name="T5" fmla="*/ 1 h 3"/>
                <a:gd name="T6" fmla="*/ 2 w 3"/>
                <a:gd name="T7" fmla="*/ 0 h 3"/>
                <a:gd name="T8" fmla="*/ 0 w 3"/>
                <a:gd name="T9" fmla="*/ 1 h 3"/>
                <a:gd name="T10" fmla="*/ 1 w 3"/>
                <a:gd name="T11" fmla="*/ 2 h 3"/>
                <a:gd name="T12" fmla="*/ 1 w 3"/>
                <a:gd name="T13" fmla="*/ 2 h 3"/>
              </a:gdLst>
              <a:ahLst/>
              <a:cxnLst>
                <a:cxn ang="0">
                  <a:pos x="T0" y="T1"/>
                </a:cxn>
                <a:cxn ang="0">
                  <a:pos x="T2" y="T3"/>
                </a:cxn>
                <a:cxn ang="0">
                  <a:pos x="T4" y="T5"/>
                </a:cxn>
                <a:cxn ang="0">
                  <a:pos x="T6" y="T7"/>
                </a:cxn>
                <a:cxn ang="0">
                  <a:pos x="T8" y="T9"/>
                </a:cxn>
                <a:cxn ang="0">
                  <a:pos x="T10" y="T11"/>
                </a:cxn>
                <a:cxn ang="0">
                  <a:pos x="T12" y="T13"/>
                </a:cxn>
              </a:cxnLst>
              <a:rect l="0" t="0" r="r" b="b"/>
              <a:pathLst>
                <a:path w="3" h="3">
                  <a:moveTo>
                    <a:pt x="1" y="2"/>
                  </a:moveTo>
                  <a:cubicBezTo>
                    <a:pt x="2" y="2"/>
                    <a:pt x="3" y="3"/>
                    <a:pt x="3" y="2"/>
                  </a:cubicBezTo>
                  <a:cubicBezTo>
                    <a:pt x="3" y="2"/>
                    <a:pt x="3" y="1"/>
                    <a:pt x="3" y="1"/>
                  </a:cubicBezTo>
                  <a:cubicBezTo>
                    <a:pt x="3" y="0"/>
                    <a:pt x="2" y="0"/>
                    <a:pt x="2" y="0"/>
                  </a:cubicBezTo>
                  <a:cubicBezTo>
                    <a:pt x="1" y="0"/>
                    <a:pt x="0" y="0"/>
                    <a:pt x="0" y="1"/>
                  </a:cubicBezTo>
                  <a:cubicBezTo>
                    <a:pt x="0" y="1"/>
                    <a:pt x="0" y="1"/>
                    <a:pt x="1" y="2"/>
                  </a:cubicBezTo>
                  <a:cubicBezTo>
                    <a:pt x="1" y="2"/>
                    <a:pt x="1" y="2"/>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0" name="Freeform 228">
              <a:extLst>
                <a:ext uri="{FF2B5EF4-FFF2-40B4-BE49-F238E27FC236}">
                  <a16:creationId xmlns:a16="http://schemas.microsoft.com/office/drawing/2014/main" id="{08611722-E296-69DA-62AC-14159ACE6845}"/>
                </a:ext>
              </a:extLst>
            </p:cNvPr>
            <p:cNvSpPr>
              <a:spLocks/>
            </p:cNvSpPr>
            <p:nvPr userDrawn="1"/>
          </p:nvSpPr>
          <p:spPr bwMode="auto">
            <a:xfrm>
              <a:off x="781050" y="4667250"/>
              <a:ext cx="69850" cy="41275"/>
            </a:xfrm>
            <a:custGeom>
              <a:avLst/>
              <a:gdLst>
                <a:gd name="T0" fmla="*/ 1 w 10"/>
                <a:gd name="T1" fmla="*/ 6 h 6"/>
                <a:gd name="T2" fmla="*/ 3 w 10"/>
                <a:gd name="T3" fmla="*/ 6 h 6"/>
                <a:gd name="T4" fmla="*/ 3 w 10"/>
                <a:gd name="T5" fmla="*/ 5 h 6"/>
                <a:gd name="T6" fmla="*/ 4 w 10"/>
                <a:gd name="T7" fmla="*/ 5 h 6"/>
                <a:gd name="T8" fmla="*/ 5 w 10"/>
                <a:gd name="T9" fmla="*/ 4 h 6"/>
                <a:gd name="T10" fmla="*/ 6 w 10"/>
                <a:gd name="T11" fmla="*/ 3 h 6"/>
                <a:gd name="T12" fmla="*/ 7 w 10"/>
                <a:gd name="T13" fmla="*/ 2 h 6"/>
                <a:gd name="T14" fmla="*/ 10 w 10"/>
                <a:gd name="T15" fmla="*/ 0 h 6"/>
                <a:gd name="T16" fmla="*/ 9 w 10"/>
                <a:gd name="T17" fmla="*/ 0 h 6"/>
                <a:gd name="T18" fmla="*/ 9 w 10"/>
                <a:gd name="T19" fmla="*/ 0 h 6"/>
                <a:gd name="T20" fmla="*/ 7 w 10"/>
                <a:gd name="T21" fmla="*/ 1 h 6"/>
                <a:gd name="T22" fmla="*/ 6 w 10"/>
                <a:gd name="T23" fmla="*/ 2 h 6"/>
                <a:gd name="T24" fmla="*/ 5 w 10"/>
                <a:gd name="T25" fmla="*/ 2 h 6"/>
                <a:gd name="T26" fmla="*/ 5 w 10"/>
                <a:gd name="T27" fmla="*/ 2 h 6"/>
                <a:gd name="T28" fmla="*/ 3 w 10"/>
                <a:gd name="T29" fmla="*/ 3 h 6"/>
                <a:gd name="T30" fmla="*/ 2 w 10"/>
                <a:gd name="T31" fmla="*/ 4 h 6"/>
                <a:gd name="T32" fmla="*/ 0 w 10"/>
                <a:gd name="T33" fmla="*/ 5 h 6"/>
                <a:gd name="T34" fmla="*/ 0 w 10"/>
                <a:gd name="T35" fmla="*/ 6 h 6"/>
                <a:gd name="T36" fmla="*/ 1 w 10"/>
                <a:gd name="T37" fmla="*/ 6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10" h="6">
                  <a:moveTo>
                    <a:pt x="1" y="6"/>
                  </a:moveTo>
                  <a:cubicBezTo>
                    <a:pt x="1" y="6"/>
                    <a:pt x="2" y="6"/>
                    <a:pt x="3" y="6"/>
                  </a:cubicBezTo>
                  <a:cubicBezTo>
                    <a:pt x="3" y="6"/>
                    <a:pt x="3" y="6"/>
                    <a:pt x="3" y="5"/>
                  </a:cubicBezTo>
                  <a:cubicBezTo>
                    <a:pt x="4" y="5"/>
                    <a:pt x="4" y="5"/>
                    <a:pt x="4" y="5"/>
                  </a:cubicBezTo>
                  <a:cubicBezTo>
                    <a:pt x="4" y="4"/>
                    <a:pt x="4" y="4"/>
                    <a:pt x="5" y="4"/>
                  </a:cubicBezTo>
                  <a:cubicBezTo>
                    <a:pt x="5" y="4"/>
                    <a:pt x="6" y="3"/>
                    <a:pt x="6" y="3"/>
                  </a:cubicBezTo>
                  <a:cubicBezTo>
                    <a:pt x="7" y="2"/>
                    <a:pt x="7" y="2"/>
                    <a:pt x="7" y="2"/>
                  </a:cubicBezTo>
                  <a:cubicBezTo>
                    <a:pt x="9" y="2"/>
                    <a:pt x="10" y="1"/>
                    <a:pt x="10" y="0"/>
                  </a:cubicBezTo>
                  <a:cubicBezTo>
                    <a:pt x="10" y="0"/>
                    <a:pt x="10" y="0"/>
                    <a:pt x="9" y="0"/>
                  </a:cubicBezTo>
                  <a:cubicBezTo>
                    <a:pt x="9" y="0"/>
                    <a:pt x="9" y="0"/>
                    <a:pt x="9" y="0"/>
                  </a:cubicBezTo>
                  <a:cubicBezTo>
                    <a:pt x="8" y="0"/>
                    <a:pt x="8" y="1"/>
                    <a:pt x="7" y="1"/>
                  </a:cubicBezTo>
                  <a:cubicBezTo>
                    <a:pt x="7" y="1"/>
                    <a:pt x="6" y="2"/>
                    <a:pt x="6" y="2"/>
                  </a:cubicBezTo>
                  <a:cubicBezTo>
                    <a:pt x="6" y="2"/>
                    <a:pt x="5" y="2"/>
                    <a:pt x="5" y="2"/>
                  </a:cubicBezTo>
                  <a:cubicBezTo>
                    <a:pt x="5" y="2"/>
                    <a:pt x="5" y="2"/>
                    <a:pt x="5" y="2"/>
                  </a:cubicBezTo>
                  <a:cubicBezTo>
                    <a:pt x="4" y="3"/>
                    <a:pt x="4" y="3"/>
                    <a:pt x="3" y="3"/>
                  </a:cubicBezTo>
                  <a:cubicBezTo>
                    <a:pt x="3" y="3"/>
                    <a:pt x="2" y="4"/>
                    <a:pt x="2" y="4"/>
                  </a:cubicBezTo>
                  <a:cubicBezTo>
                    <a:pt x="1" y="4"/>
                    <a:pt x="0" y="5"/>
                    <a:pt x="0" y="5"/>
                  </a:cubicBezTo>
                  <a:cubicBezTo>
                    <a:pt x="0" y="5"/>
                    <a:pt x="0" y="5"/>
                    <a:pt x="0" y="6"/>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1" name="Freeform 229">
              <a:extLst>
                <a:ext uri="{FF2B5EF4-FFF2-40B4-BE49-F238E27FC236}">
                  <a16:creationId xmlns:a16="http://schemas.microsoft.com/office/drawing/2014/main" id="{4AE1E9A3-F3F9-14E5-AACD-9A4DE35EBA08}"/>
                </a:ext>
              </a:extLst>
            </p:cNvPr>
            <p:cNvSpPr>
              <a:spLocks/>
            </p:cNvSpPr>
            <p:nvPr userDrawn="1"/>
          </p:nvSpPr>
          <p:spPr bwMode="auto">
            <a:xfrm>
              <a:off x="808038" y="4694238"/>
              <a:ext cx="42863" cy="42863"/>
            </a:xfrm>
            <a:custGeom>
              <a:avLst/>
              <a:gdLst>
                <a:gd name="T0" fmla="*/ 5 w 6"/>
                <a:gd name="T1" fmla="*/ 3 h 6"/>
                <a:gd name="T2" fmla="*/ 4 w 6"/>
                <a:gd name="T3" fmla="*/ 3 h 6"/>
                <a:gd name="T4" fmla="*/ 5 w 6"/>
                <a:gd name="T5" fmla="*/ 3 h 6"/>
                <a:gd name="T6" fmla="*/ 5 w 6"/>
                <a:gd name="T7" fmla="*/ 2 h 6"/>
                <a:gd name="T8" fmla="*/ 6 w 6"/>
                <a:gd name="T9" fmla="*/ 1 h 6"/>
                <a:gd name="T10" fmla="*/ 4 w 6"/>
                <a:gd name="T11" fmla="*/ 0 h 6"/>
                <a:gd name="T12" fmla="*/ 3 w 6"/>
                <a:gd name="T13" fmla="*/ 1 h 6"/>
                <a:gd name="T14" fmla="*/ 1 w 6"/>
                <a:gd name="T15" fmla="*/ 2 h 6"/>
                <a:gd name="T16" fmla="*/ 0 w 6"/>
                <a:gd name="T17" fmla="*/ 3 h 6"/>
                <a:gd name="T18" fmla="*/ 1 w 6"/>
                <a:gd name="T19" fmla="*/ 3 h 6"/>
                <a:gd name="T20" fmla="*/ 2 w 6"/>
                <a:gd name="T21" fmla="*/ 2 h 6"/>
                <a:gd name="T22" fmla="*/ 3 w 6"/>
                <a:gd name="T23" fmla="*/ 2 h 6"/>
                <a:gd name="T24" fmla="*/ 3 w 6"/>
                <a:gd name="T25" fmla="*/ 2 h 6"/>
                <a:gd name="T26" fmla="*/ 3 w 6"/>
                <a:gd name="T27" fmla="*/ 3 h 6"/>
                <a:gd name="T28" fmla="*/ 3 w 6"/>
                <a:gd name="T29" fmla="*/ 3 h 6"/>
                <a:gd name="T30" fmla="*/ 2 w 6"/>
                <a:gd name="T31" fmla="*/ 3 h 6"/>
                <a:gd name="T32" fmla="*/ 2 w 6"/>
                <a:gd name="T33" fmla="*/ 4 h 6"/>
                <a:gd name="T34" fmla="*/ 2 w 6"/>
                <a:gd name="T35" fmla="*/ 5 h 6"/>
                <a:gd name="T36" fmla="*/ 3 w 6"/>
                <a:gd name="T37" fmla="*/ 5 h 6"/>
                <a:gd name="T38" fmla="*/ 4 w 6"/>
                <a:gd name="T39" fmla="*/ 5 h 6"/>
                <a:gd name="T40" fmla="*/ 5 w 6"/>
                <a:gd name="T41" fmla="*/ 3 h 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6" h="6">
                  <a:moveTo>
                    <a:pt x="5" y="3"/>
                  </a:moveTo>
                  <a:cubicBezTo>
                    <a:pt x="4" y="3"/>
                    <a:pt x="4" y="3"/>
                    <a:pt x="4" y="3"/>
                  </a:cubicBezTo>
                  <a:cubicBezTo>
                    <a:pt x="3" y="3"/>
                    <a:pt x="4" y="3"/>
                    <a:pt x="5" y="3"/>
                  </a:cubicBezTo>
                  <a:cubicBezTo>
                    <a:pt x="5" y="2"/>
                    <a:pt x="5" y="2"/>
                    <a:pt x="5" y="2"/>
                  </a:cubicBezTo>
                  <a:cubicBezTo>
                    <a:pt x="5" y="2"/>
                    <a:pt x="6" y="2"/>
                    <a:pt x="6" y="1"/>
                  </a:cubicBezTo>
                  <a:cubicBezTo>
                    <a:pt x="5" y="1"/>
                    <a:pt x="5" y="1"/>
                    <a:pt x="4" y="0"/>
                  </a:cubicBezTo>
                  <a:cubicBezTo>
                    <a:pt x="4" y="0"/>
                    <a:pt x="4" y="1"/>
                    <a:pt x="3" y="1"/>
                  </a:cubicBezTo>
                  <a:cubicBezTo>
                    <a:pt x="3" y="1"/>
                    <a:pt x="2" y="2"/>
                    <a:pt x="1" y="2"/>
                  </a:cubicBezTo>
                  <a:cubicBezTo>
                    <a:pt x="1" y="2"/>
                    <a:pt x="0" y="3"/>
                    <a:pt x="0" y="3"/>
                  </a:cubicBezTo>
                  <a:cubicBezTo>
                    <a:pt x="0" y="4"/>
                    <a:pt x="1" y="3"/>
                    <a:pt x="1" y="3"/>
                  </a:cubicBezTo>
                  <a:cubicBezTo>
                    <a:pt x="1" y="3"/>
                    <a:pt x="2" y="3"/>
                    <a:pt x="2" y="2"/>
                  </a:cubicBezTo>
                  <a:cubicBezTo>
                    <a:pt x="2" y="2"/>
                    <a:pt x="3" y="2"/>
                    <a:pt x="3" y="2"/>
                  </a:cubicBezTo>
                  <a:cubicBezTo>
                    <a:pt x="3" y="2"/>
                    <a:pt x="3" y="2"/>
                    <a:pt x="3" y="2"/>
                  </a:cubicBezTo>
                  <a:cubicBezTo>
                    <a:pt x="3" y="2"/>
                    <a:pt x="3" y="3"/>
                    <a:pt x="3" y="3"/>
                  </a:cubicBezTo>
                  <a:cubicBezTo>
                    <a:pt x="3" y="3"/>
                    <a:pt x="3" y="3"/>
                    <a:pt x="3" y="3"/>
                  </a:cubicBezTo>
                  <a:cubicBezTo>
                    <a:pt x="3" y="3"/>
                    <a:pt x="2" y="3"/>
                    <a:pt x="2" y="3"/>
                  </a:cubicBezTo>
                  <a:cubicBezTo>
                    <a:pt x="2" y="4"/>
                    <a:pt x="2" y="4"/>
                    <a:pt x="2" y="4"/>
                  </a:cubicBezTo>
                  <a:cubicBezTo>
                    <a:pt x="2" y="4"/>
                    <a:pt x="1" y="5"/>
                    <a:pt x="2" y="5"/>
                  </a:cubicBezTo>
                  <a:cubicBezTo>
                    <a:pt x="2" y="6"/>
                    <a:pt x="3" y="5"/>
                    <a:pt x="3" y="5"/>
                  </a:cubicBezTo>
                  <a:cubicBezTo>
                    <a:pt x="3" y="5"/>
                    <a:pt x="4" y="5"/>
                    <a:pt x="4" y="5"/>
                  </a:cubicBezTo>
                  <a:cubicBezTo>
                    <a:pt x="5" y="4"/>
                    <a:pt x="5" y="4"/>
                    <a:pt x="5"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2" name="Freeform 230">
              <a:extLst>
                <a:ext uri="{FF2B5EF4-FFF2-40B4-BE49-F238E27FC236}">
                  <a16:creationId xmlns:a16="http://schemas.microsoft.com/office/drawing/2014/main" id="{2F4B74D5-5175-A855-E690-341DDC37FA9C}"/>
                </a:ext>
              </a:extLst>
            </p:cNvPr>
            <p:cNvSpPr>
              <a:spLocks/>
            </p:cNvSpPr>
            <p:nvPr userDrawn="1"/>
          </p:nvSpPr>
          <p:spPr bwMode="auto">
            <a:xfrm>
              <a:off x="795338" y="4714875"/>
              <a:ext cx="20638" cy="22225"/>
            </a:xfrm>
            <a:custGeom>
              <a:avLst/>
              <a:gdLst>
                <a:gd name="T0" fmla="*/ 1 w 3"/>
                <a:gd name="T1" fmla="*/ 3 h 3"/>
                <a:gd name="T2" fmla="*/ 2 w 3"/>
                <a:gd name="T3" fmla="*/ 3 h 3"/>
                <a:gd name="T4" fmla="*/ 1 w 3"/>
                <a:gd name="T5" fmla="*/ 0 h 3"/>
                <a:gd name="T6" fmla="*/ 0 w 3"/>
                <a:gd name="T7" fmla="*/ 1 h 3"/>
                <a:gd name="T8" fmla="*/ 0 w 3"/>
                <a:gd name="T9" fmla="*/ 2 h 3"/>
                <a:gd name="T10" fmla="*/ 1 w 3"/>
                <a:gd name="T11" fmla="*/ 3 h 3"/>
              </a:gdLst>
              <a:ahLst/>
              <a:cxnLst>
                <a:cxn ang="0">
                  <a:pos x="T0" y="T1"/>
                </a:cxn>
                <a:cxn ang="0">
                  <a:pos x="T2" y="T3"/>
                </a:cxn>
                <a:cxn ang="0">
                  <a:pos x="T4" y="T5"/>
                </a:cxn>
                <a:cxn ang="0">
                  <a:pos x="T6" y="T7"/>
                </a:cxn>
                <a:cxn ang="0">
                  <a:pos x="T8" y="T9"/>
                </a:cxn>
                <a:cxn ang="0">
                  <a:pos x="T10" y="T11"/>
                </a:cxn>
              </a:cxnLst>
              <a:rect l="0" t="0" r="r" b="b"/>
              <a:pathLst>
                <a:path w="3" h="3">
                  <a:moveTo>
                    <a:pt x="1" y="3"/>
                  </a:moveTo>
                  <a:cubicBezTo>
                    <a:pt x="2" y="3"/>
                    <a:pt x="2" y="3"/>
                    <a:pt x="2" y="3"/>
                  </a:cubicBezTo>
                  <a:cubicBezTo>
                    <a:pt x="3" y="2"/>
                    <a:pt x="2" y="0"/>
                    <a:pt x="1" y="0"/>
                  </a:cubicBezTo>
                  <a:cubicBezTo>
                    <a:pt x="1" y="0"/>
                    <a:pt x="0" y="0"/>
                    <a:pt x="0" y="1"/>
                  </a:cubicBezTo>
                  <a:cubicBezTo>
                    <a:pt x="0" y="1"/>
                    <a:pt x="0" y="2"/>
                    <a:pt x="0" y="2"/>
                  </a:cubicBezTo>
                  <a:cubicBezTo>
                    <a:pt x="0" y="3"/>
                    <a:pt x="1" y="3"/>
                    <a:pt x="1" y="3"/>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3" name="Freeform 231">
              <a:extLst>
                <a:ext uri="{FF2B5EF4-FFF2-40B4-BE49-F238E27FC236}">
                  <a16:creationId xmlns:a16="http://schemas.microsoft.com/office/drawing/2014/main" id="{7A9BB296-57E0-B46A-3E5B-ACDADDC2074E}"/>
                </a:ext>
              </a:extLst>
            </p:cNvPr>
            <p:cNvSpPr>
              <a:spLocks noEditPoints="1"/>
            </p:cNvSpPr>
            <p:nvPr userDrawn="1"/>
          </p:nvSpPr>
          <p:spPr bwMode="auto">
            <a:xfrm>
              <a:off x="774700" y="4737100"/>
              <a:ext cx="53975" cy="55563"/>
            </a:xfrm>
            <a:custGeom>
              <a:avLst/>
              <a:gdLst>
                <a:gd name="T0" fmla="*/ 7 w 8"/>
                <a:gd name="T1" fmla="*/ 1 h 8"/>
                <a:gd name="T2" fmla="*/ 7 w 8"/>
                <a:gd name="T3" fmla="*/ 0 h 8"/>
                <a:gd name="T4" fmla="*/ 6 w 8"/>
                <a:gd name="T5" fmla="*/ 1 h 8"/>
                <a:gd name="T6" fmla="*/ 6 w 8"/>
                <a:gd name="T7" fmla="*/ 2 h 8"/>
                <a:gd name="T8" fmla="*/ 4 w 8"/>
                <a:gd name="T9" fmla="*/ 3 h 8"/>
                <a:gd name="T10" fmla="*/ 3 w 8"/>
                <a:gd name="T11" fmla="*/ 3 h 8"/>
                <a:gd name="T12" fmla="*/ 3 w 8"/>
                <a:gd name="T13" fmla="*/ 4 h 8"/>
                <a:gd name="T14" fmla="*/ 2 w 8"/>
                <a:gd name="T15" fmla="*/ 4 h 8"/>
                <a:gd name="T16" fmla="*/ 1 w 8"/>
                <a:gd name="T17" fmla="*/ 4 h 8"/>
                <a:gd name="T18" fmla="*/ 1 w 8"/>
                <a:gd name="T19" fmla="*/ 4 h 8"/>
                <a:gd name="T20" fmla="*/ 0 w 8"/>
                <a:gd name="T21" fmla="*/ 5 h 8"/>
                <a:gd name="T22" fmla="*/ 0 w 8"/>
                <a:gd name="T23" fmla="*/ 5 h 8"/>
                <a:gd name="T24" fmla="*/ 0 w 8"/>
                <a:gd name="T25" fmla="*/ 7 h 8"/>
                <a:gd name="T26" fmla="*/ 1 w 8"/>
                <a:gd name="T27" fmla="*/ 8 h 8"/>
                <a:gd name="T28" fmla="*/ 2 w 8"/>
                <a:gd name="T29" fmla="*/ 7 h 8"/>
                <a:gd name="T30" fmla="*/ 3 w 8"/>
                <a:gd name="T31" fmla="*/ 6 h 8"/>
                <a:gd name="T32" fmla="*/ 4 w 8"/>
                <a:gd name="T33" fmla="*/ 5 h 8"/>
                <a:gd name="T34" fmla="*/ 4 w 8"/>
                <a:gd name="T35" fmla="*/ 4 h 8"/>
                <a:gd name="T36" fmla="*/ 5 w 8"/>
                <a:gd name="T37" fmla="*/ 5 h 8"/>
                <a:gd name="T38" fmla="*/ 6 w 8"/>
                <a:gd name="T39" fmla="*/ 6 h 8"/>
                <a:gd name="T40" fmla="*/ 7 w 8"/>
                <a:gd name="T41" fmla="*/ 7 h 8"/>
                <a:gd name="T42" fmla="*/ 8 w 8"/>
                <a:gd name="T43" fmla="*/ 6 h 8"/>
                <a:gd name="T44" fmla="*/ 7 w 8"/>
                <a:gd name="T45" fmla="*/ 4 h 8"/>
                <a:gd name="T46" fmla="*/ 7 w 8"/>
                <a:gd name="T47" fmla="*/ 1 h 8"/>
                <a:gd name="T48" fmla="*/ 6 w 8"/>
                <a:gd name="T49" fmla="*/ 5 h 8"/>
                <a:gd name="T50" fmla="*/ 5 w 8"/>
                <a:gd name="T51" fmla="*/ 4 h 8"/>
                <a:gd name="T52" fmla="*/ 5 w 8"/>
                <a:gd name="T53" fmla="*/ 4 h 8"/>
                <a:gd name="T54" fmla="*/ 6 w 8"/>
                <a:gd name="T55" fmla="*/ 3 h 8"/>
                <a:gd name="T56" fmla="*/ 6 w 8"/>
                <a:gd name="T57" fmla="*/ 4 h 8"/>
                <a:gd name="T58" fmla="*/ 6 w 8"/>
                <a:gd name="T59" fmla="*/ 5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8" h="8">
                  <a:moveTo>
                    <a:pt x="7" y="1"/>
                  </a:moveTo>
                  <a:cubicBezTo>
                    <a:pt x="7" y="0"/>
                    <a:pt x="7" y="0"/>
                    <a:pt x="7" y="0"/>
                  </a:cubicBezTo>
                  <a:cubicBezTo>
                    <a:pt x="6" y="0"/>
                    <a:pt x="6" y="0"/>
                    <a:pt x="6" y="1"/>
                  </a:cubicBezTo>
                  <a:cubicBezTo>
                    <a:pt x="6" y="1"/>
                    <a:pt x="6" y="2"/>
                    <a:pt x="6" y="2"/>
                  </a:cubicBezTo>
                  <a:cubicBezTo>
                    <a:pt x="5" y="2"/>
                    <a:pt x="4" y="3"/>
                    <a:pt x="4" y="3"/>
                  </a:cubicBezTo>
                  <a:cubicBezTo>
                    <a:pt x="4" y="3"/>
                    <a:pt x="3" y="3"/>
                    <a:pt x="3" y="3"/>
                  </a:cubicBezTo>
                  <a:cubicBezTo>
                    <a:pt x="3" y="3"/>
                    <a:pt x="3" y="4"/>
                    <a:pt x="3" y="4"/>
                  </a:cubicBezTo>
                  <a:cubicBezTo>
                    <a:pt x="2" y="4"/>
                    <a:pt x="2" y="4"/>
                    <a:pt x="2" y="4"/>
                  </a:cubicBezTo>
                  <a:cubicBezTo>
                    <a:pt x="2" y="4"/>
                    <a:pt x="2" y="4"/>
                    <a:pt x="1" y="4"/>
                  </a:cubicBezTo>
                  <a:cubicBezTo>
                    <a:pt x="1" y="4"/>
                    <a:pt x="1" y="4"/>
                    <a:pt x="1" y="4"/>
                  </a:cubicBezTo>
                  <a:cubicBezTo>
                    <a:pt x="0" y="4"/>
                    <a:pt x="0" y="5"/>
                    <a:pt x="0" y="5"/>
                  </a:cubicBezTo>
                  <a:cubicBezTo>
                    <a:pt x="0" y="5"/>
                    <a:pt x="0" y="5"/>
                    <a:pt x="0" y="5"/>
                  </a:cubicBezTo>
                  <a:cubicBezTo>
                    <a:pt x="0" y="6"/>
                    <a:pt x="0" y="7"/>
                    <a:pt x="0" y="7"/>
                  </a:cubicBezTo>
                  <a:cubicBezTo>
                    <a:pt x="0" y="7"/>
                    <a:pt x="1" y="8"/>
                    <a:pt x="1" y="8"/>
                  </a:cubicBezTo>
                  <a:cubicBezTo>
                    <a:pt x="2" y="8"/>
                    <a:pt x="2" y="7"/>
                    <a:pt x="2" y="7"/>
                  </a:cubicBezTo>
                  <a:cubicBezTo>
                    <a:pt x="2" y="7"/>
                    <a:pt x="3" y="6"/>
                    <a:pt x="3" y="6"/>
                  </a:cubicBezTo>
                  <a:cubicBezTo>
                    <a:pt x="3" y="6"/>
                    <a:pt x="3" y="5"/>
                    <a:pt x="4" y="5"/>
                  </a:cubicBezTo>
                  <a:cubicBezTo>
                    <a:pt x="4" y="5"/>
                    <a:pt x="4" y="4"/>
                    <a:pt x="4" y="4"/>
                  </a:cubicBezTo>
                  <a:cubicBezTo>
                    <a:pt x="5" y="4"/>
                    <a:pt x="5" y="5"/>
                    <a:pt x="5" y="5"/>
                  </a:cubicBezTo>
                  <a:cubicBezTo>
                    <a:pt x="6" y="6"/>
                    <a:pt x="6" y="6"/>
                    <a:pt x="6" y="6"/>
                  </a:cubicBezTo>
                  <a:cubicBezTo>
                    <a:pt x="6" y="6"/>
                    <a:pt x="6" y="7"/>
                    <a:pt x="7" y="7"/>
                  </a:cubicBezTo>
                  <a:cubicBezTo>
                    <a:pt x="7" y="7"/>
                    <a:pt x="7" y="6"/>
                    <a:pt x="8" y="6"/>
                  </a:cubicBezTo>
                  <a:cubicBezTo>
                    <a:pt x="8" y="5"/>
                    <a:pt x="8" y="4"/>
                    <a:pt x="7" y="4"/>
                  </a:cubicBezTo>
                  <a:cubicBezTo>
                    <a:pt x="7" y="3"/>
                    <a:pt x="8" y="1"/>
                    <a:pt x="7" y="1"/>
                  </a:cubicBezTo>
                  <a:close/>
                  <a:moveTo>
                    <a:pt x="6" y="5"/>
                  </a:moveTo>
                  <a:cubicBezTo>
                    <a:pt x="6" y="5"/>
                    <a:pt x="6" y="5"/>
                    <a:pt x="5" y="4"/>
                  </a:cubicBezTo>
                  <a:cubicBezTo>
                    <a:pt x="5" y="4"/>
                    <a:pt x="5" y="4"/>
                    <a:pt x="5" y="4"/>
                  </a:cubicBezTo>
                  <a:cubicBezTo>
                    <a:pt x="5" y="4"/>
                    <a:pt x="5" y="3"/>
                    <a:pt x="6" y="3"/>
                  </a:cubicBezTo>
                  <a:cubicBezTo>
                    <a:pt x="6" y="2"/>
                    <a:pt x="6" y="3"/>
                    <a:pt x="6" y="4"/>
                  </a:cubicBezTo>
                  <a:cubicBezTo>
                    <a:pt x="6" y="4"/>
                    <a:pt x="6" y="4"/>
                    <a:pt x="6" y="5"/>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4" name="Freeform 232">
              <a:extLst>
                <a:ext uri="{FF2B5EF4-FFF2-40B4-BE49-F238E27FC236}">
                  <a16:creationId xmlns:a16="http://schemas.microsoft.com/office/drawing/2014/main" id="{FC170F0B-2220-F162-D99C-BEF2697BFE4F}"/>
                </a:ext>
              </a:extLst>
            </p:cNvPr>
            <p:cNvSpPr>
              <a:spLocks/>
            </p:cNvSpPr>
            <p:nvPr userDrawn="1"/>
          </p:nvSpPr>
          <p:spPr bwMode="auto">
            <a:xfrm>
              <a:off x="836613" y="4743450"/>
              <a:ext cx="14288" cy="34925"/>
            </a:xfrm>
            <a:custGeom>
              <a:avLst/>
              <a:gdLst>
                <a:gd name="T0" fmla="*/ 0 w 2"/>
                <a:gd name="T1" fmla="*/ 0 h 5"/>
                <a:gd name="T2" fmla="*/ 0 w 2"/>
                <a:gd name="T3" fmla="*/ 1 h 5"/>
                <a:gd name="T4" fmla="*/ 0 w 2"/>
                <a:gd name="T5" fmla="*/ 4 h 5"/>
                <a:gd name="T6" fmla="*/ 1 w 2"/>
                <a:gd name="T7" fmla="*/ 5 h 5"/>
                <a:gd name="T8" fmla="*/ 2 w 2"/>
                <a:gd name="T9" fmla="*/ 4 h 5"/>
                <a:gd name="T10" fmla="*/ 2 w 2"/>
                <a:gd name="T11" fmla="*/ 1 h 5"/>
                <a:gd name="T12" fmla="*/ 0 w 2"/>
                <a:gd name="T13" fmla="*/ 0 h 5"/>
              </a:gdLst>
              <a:ahLst/>
              <a:cxnLst>
                <a:cxn ang="0">
                  <a:pos x="T0" y="T1"/>
                </a:cxn>
                <a:cxn ang="0">
                  <a:pos x="T2" y="T3"/>
                </a:cxn>
                <a:cxn ang="0">
                  <a:pos x="T4" y="T5"/>
                </a:cxn>
                <a:cxn ang="0">
                  <a:pos x="T6" y="T7"/>
                </a:cxn>
                <a:cxn ang="0">
                  <a:pos x="T8" y="T9"/>
                </a:cxn>
                <a:cxn ang="0">
                  <a:pos x="T10" y="T11"/>
                </a:cxn>
                <a:cxn ang="0">
                  <a:pos x="T12" y="T13"/>
                </a:cxn>
              </a:cxnLst>
              <a:rect l="0" t="0" r="r" b="b"/>
              <a:pathLst>
                <a:path w="2" h="5">
                  <a:moveTo>
                    <a:pt x="0" y="0"/>
                  </a:moveTo>
                  <a:cubicBezTo>
                    <a:pt x="0" y="0"/>
                    <a:pt x="0" y="1"/>
                    <a:pt x="0" y="1"/>
                  </a:cubicBezTo>
                  <a:cubicBezTo>
                    <a:pt x="0" y="2"/>
                    <a:pt x="0" y="3"/>
                    <a:pt x="0" y="4"/>
                  </a:cubicBezTo>
                  <a:cubicBezTo>
                    <a:pt x="0" y="4"/>
                    <a:pt x="0" y="5"/>
                    <a:pt x="1" y="5"/>
                  </a:cubicBezTo>
                  <a:cubicBezTo>
                    <a:pt x="1" y="5"/>
                    <a:pt x="1" y="4"/>
                    <a:pt x="2" y="4"/>
                  </a:cubicBezTo>
                  <a:cubicBezTo>
                    <a:pt x="2" y="3"/>
                    <a:pt x="2" y="2"/>
                    <a:pt x="2" y="1"/>
                  </a:cubicBezTo>
                  <a:cubicBezTo>
                    <a:pt x="1" y="1"/>
                    <a:pt x="1" y="0"/>
                    <a:pt x="0"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5" name="Freeform 233">
              <a:extLst>
                <a:ext uri="{FF2B5EF4-FFF2-40B4-BE49-F238E27FC236}">
                  <a16:creationId xmlns:a16="http://schemas.microsoft.com/office/drawing/2014/main" id="{269EB30C-64B1-1785-445C-4AB9DCB3BDBB}"/>
                </a:ext>
              </a:extLst>
            </p:cNvPr>
            <p:cNvSpPr>
              <a:spLocks noEditPoints="1"/>
            </p:cNvSpPr>
            <p:nvPr userDrawn="1"/>
          </p:nvSpPr>
          <p:spPr bwMode="auto">
            <a:xfrm>
              <a:off x="4686300" y="3575050"/>
              <a:ext cx="2784475" cy="1266825"/>
            </a:xfrm>
            <a:custGeom>
              <a:avLst/>
              <a:gdLst>
                <a:gd name="T0" fmla="*/ 384 w 403"/>
                <a:gd name="T1" fmla="*/ 114 h 181"/>
                <a:gd name="T2" fmla="*/ 315 w 403"/>
                <a:gd name="T3" fmla="*/ 64 h 181"/>
                <a:gd name="T4" fmla="*/ 233 w 403"/>
                <a:gd name="T5" fmla="*/ 25 h 181"/>
                <a:gd name="T6" fmla="*/ 225 w 403"/>
                <a:gd name="T7" fmla="*/ 16 h 181"/>
                <a:gd name="T8" fmla="*/ 201 w 403"/>
                <a:gd name="T9" fmla="*/ 0 h 181"/>
                <a:gd name="T10" fmla="*/ 167 w 403"/>
                <a:gd name="T11" fmla="*/ 17 h 181"/>
                <a:gd name="T12" fmla="*/ 176 w 403"/>
                <a:gd name="T13" fmla="*/ 25 h 181"/>
                <a:gd name="T14" fmla="*/ 62 w 403"/>
                <a:gd name="T15" fmla="*/ 87 h 181"/>
                <a:gd name="T16" fmla="*/ 19 w 403"/>
                <a:gd name="T17" fmla="*/ 115 h 181"/>
                <a:gd name="T18" fmla="*/ 18 w 403"/>
                <a:gd name="T19" fmla="*/ 181 h 181"/>
                <a:gd name="T20" fmla="*/ 225 w 403"/>
                <a:gd name="T21" fmla="*/ 181 h 181"/>
                <a:gd name="T22" fmla="*/ 220 w 403"/>
                <a:gd name="T23" fmla="*/ 5 h 181"/>
                <a:gd name="T24" fmla="*/ 182 w 403"/>
                <a:gd name="T25" fmla="*/ 5 h 181"/>
                <a:gd name="T26" fmla="*/ 182 w 403"/>
                <a:gd name="T27" fmla="*/ 5 h 181"/>
                <a:gd name="T28" fmla="*/ 219 w 403"/>
                <a:gd name="T29" fmla="*/ 18 h 181"/>
                <a:gd name="T30" fmla="*/ 168 w 403"/>
                <a:gd name="T31" fmla="*/ 19 h 181"/>
                <a:gd name="T32" fmla="*/ 187 w 403"/>
                <a:gd name="T33" fmla="*/ 33 h 181"/>
                <a:gd name="T34" fmla="*/ 178 w 403"/>
                <a:gd name="T35" fmla="*/ 25 h 181"/>
                <a:gd name="T36" fmla="*/ 189 w 403"/>
                <a:gd name="T37" fmla="*/ 44 h 181"/>
                <a:gd name="T38" fmla="*/ 197 w 403"/>
                <a:gd name="T39" fmla="*/ 92 h 181"/>
                <a:gd name="T40" fmla="*/ 206 w 403"/>
                <a:gd name="T41" fmla="*/ 75 h 181"/>
                <a:gd name="T42" fmla="*/ 197 w 403"/>
                <a:gd name="T43" fmla="*/ 101 h 181"/>
                <a:gd name="T44" fmla="*/ 197 w 403"/>
                <a:gd name="T45" fmla="*/ 62 h 181"/>
                <a:gd name="T46" fmla="*/ 206 w 403"/>
                <a:gd name="T47" fmla="*/ 114 h 181"/>
                <a:gd name="T48" fmla="*/ 197 w 403"/>
                <a:gd name="T49" fmla="*/ 53 h 181"/>
                <a:gd name="T50" fmla="*/ 206 w 403"/>
                <a:gd name="T51" fmla="*/ 123 h 181"/>
                <a:gd name="T52" fmla="*/ 197 w 403"/>
                <a:gd name="T53" fmla="*/ 49 h 181"/>
                <a:gd name="T54" fmla="*/ 195 w 403"/>
                <a:gd name="T55" fmla="*/ 52 h 181"/>
                <a:gd name="T56" fmla="*/ 195 w 403"/>
                <a:gd name="T57" fmla="*/ 61 h 181"/>
                <a:gd name="T58" fmla="*/ 195 w 403"/>
                <a:gd name="T59" fmla="*/ 83 h 181"/>
                <a:gd name="T60" fmla="*/ 195 w 403"/>
                <a:gd name="T61" fmla="*/ 102 h 181"/>
                <a:gd name="T62" fmla="*/ 195 w 403"/>
                <a:gd name="T63" fmla="*/ 115 h 181"/>
                <a:gd name="T64" fmla="*/ 189 w 403"/>
                <a:gd name="T65" fmla="*/ 140 h 181"/>
                <a:gd name="T66" fmla="*/ 197 w 403"/>
                <a:gd name="T67" fmla="*/ 140 h 181"/>
                <a:gd name="T68" fmla="*/ 208 w 403"/>
                <a:gd name="T69" fmla="*/ 140 h 181"/>
                <a:gd name="T70" fmla="*/ 214 w 403"/>
                <a:gd name="T71" fmla="*/ 33 h 181"/>
                <a:gd name="T72" fmla="*/ 189 w 403"/>
                <a:gd name="T73" fmla="*/ 145 h 181"/>
                <a:gd name="T74" fmla="*/ 216 w 403"/>
                <a:gd name="T75" fmla="*/ 179 h 181"/>
                <a:gd name="T76" fmla="*/ 227 w 403"/>
                <a:gd name="T77" fmla="*/ 179 h 181"/>
                <a:gd name="T78" fmla="*/ 382 w 403"/>
                <a:gd name="T79" fmla="*/ 115 h 181"/>
                <a:gd name="T80" fmla="*/ 227 w 403"/>
                <a:gd name="T81" fmla="*/ 72 h 181"/>
                <a:gd name="T82" fmla="*/ 384 w 403"/>
                <a:gd name="T83" fmla="*/ 113 h 181"/>
                <a:gd name="T84" fmla="*/ 341 w 403"/>
                <a:gd name="T85" fmla="*/ 89 h 181"/>
                <a:gd name="T86" fmla="*/ 315 w 403"/>
                <a:gd name="T87" fmla="*/ 70 h 181"/>
                <a:gd name="T88" fmla="*/ 310 w 403"/>
                <a:gd name="T89" fmla="*/ 67 h 181"/>
                <a:gd name="T90" fmla="*/ 93 w 403"/>
                <a:gd name="T91" fmla="*/ 67 h 181"/>
                <a:gd name="T92" fmla="*/ 65 w 403"/>
                <a:gd name="T93" fmla="*/ 90 h 181"/>
                <a:gd name="T94" fmla="*/ 8 w 403"/>
                <a:gd name="T95" fmla="*/ 107 h 181"/>
                <a:gd name="T96" fmla="*/ 176 w 403"/>
                <a:gd name="T97" fmla="*/ 113 h 181"/>
                <a:gd name="T98" fmla="*/ 21 w 403"/>
                <a:gd name="T99" fmla="*/ 117 h 181"/>
                <a:gd name="T100" fmla="*/ 176 w 403"/>
                <a:gd name="T101" fmla="*/ 179 h 181"/>
                <a:gd name="T102" fmla="*/ 214 w 403"/>
                <a:gd name="T103" fmla="*/ 147 h 1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403" h="181">
                  <a:moveTo>
                    <a:pt x="384" y="179"/>
                  </a:moveTo>
                  <a:cubicBezTo>
                    <a:pt x="384" y="179"/>
                    <a:pt x="384" y="179"/>
                    <a:pt x="384" y="179"/>
                  </a:cubicBezTo>
                  <a:cubicBezTo>
                    <a:pt x="384" y="115"/>
                    <a:pt x="384" y="115"/>
                    <a:pt x="384" y="115"/>
                  </a:cubicBezTo>
                  <a:cubicBezTo>
                    <a:pt x="384" y="115"/>
                    <a:pt x="384" y="115"/>
                    <a:pt x="384" y="115"/>
                  </a:cubicBezTo>
                  <a:cubicBezTo>
                    <a:pt x="384" y="115"/>
                    <a:pt x="384" y="115"/>
                    <a:pt x="384" y="114"/>
                  </a:cubicBezTo>
                  <a:cubicBezTo>
                    <a:pt x="403" y="105"/>
                    <a:pt x="403" y="105"/>
                    <a:pt x="403" y="105"/>
                  </a:cubicBezTo>
                  <a:cubicBezTo>
                    <a:pt x="403" y="104"/>
                    <a:pt x="403" y="104"/>
                    <a:pt x="403" y="104"/>
                  </a:cubicBezTo>
                  <a:cubicBezTo>
                    <a:pt x="403" y="103"/>
                    <a:pt x="403" y="103"/>
                    <a:pt x="403" y="103"/>
                  </a:cubicBezTo>
                  <a:cubicBezTo>
                    <a:pt x="341" y="87"/>
                    <a:pt x="341" y="87"/>
                    <a:pt x="341" y="87"/>
                  </a:cubicBezTo>
                  <a:cubicBezTo>
                    <a:pt x="315" y="64"/>
                    <a:pt x="315" y="64"/>
                    <a:pt x="315" y="64"/>
                  </a:cubicBezTo>
                  <a:cubicBezTo>
                    <a:pt x="315" y="63"/>
                    <a:pt x="315" y="63"/>
                    <a:pt x="314" y="63"/>
                  </a:cubicBezTo>
                  <a:cubicBezTo>
                    <a:pt x="310" y="65"/>
                    <a:pt x="310" y="65"/>
                    <a:pt x="310" y="65"/>
                  </a:cubicBezTo>
                  <a:cubicBezTo>
                    <a:pt x="227" y="65"/>
                    <a:pt x="227" y="65"/>
                    <a:pt x="227" y="65"/>
                  </a:cubicBezTo>
                  <a:cubicBezTo>
                    <a:pt x="227" y="25"/>
                    <a:pt x="227" y="25"/>
                    <a:pt x="227" y="25"/>
                  </a:cubicBezTo>
                  <a:cubicBezTo>
                    <a:pt x="233" y="25"/>
                    <a:pt x="233" y="25"/>
                    <a:pt x="233" y="25"/>
                  </a:cubicBezTo>
                  <a:cubicBezTo>
                    <a:pt x="233" y="25"/>
                    <a:pt x="234" y="25"/>
                    <a:pt x="234" y="24"/>
                  </a:cubicBezTo>
                  <a:cubicBezTo>
                    <a:pt x="237" y="17"/>
                    <a:pt x="237" y="17"/>
                    <a:pt x="237" y="17"/>
                  </a:cubicBezTo>
                  <a:cubicBezTo>
                    <a:pt x="237" y="17"/>
                    <a:pt x="237" y="17"/>
                    <a:pt x="237" y="16"/>
                  </a:cubicBezTo>
                  <a:cubicBezTo>
                    <a:pt x="237" y="16"/>
                    <a:pt x="237" y="16"/>
                    <a:pt x="236" y="16"/>
                  </a:cubicBezTo>
                  <a:cubicBezTo>
                    <a:pt x="225" y="16"/>
                    <a:pt x="225" y="16"/>
                    <a:pt x="225" y="16"/>
                  </a:cubicBezTo>
                  <a:cubicBezTo>
                    <a:pt x="222" y="4"/>
                    <a:pt x="222" y="4"/>
                    <a:pt x="222" y="4"/>
                  </a:cubicBezTo>
                  <a:cubicBezTo>
                    <a:pt x="222" y="4"/>
                    <a:pt x="222" y="3"/>
                    <a:pt x="221" y="3"/>
                  </a:cubicBezTo>
                  <a:cubicBezTo>
                    <a:pt x="206" y="3"/>
                    <a:pt x="206" y="3"/>
                    <a:pt x="206" y="3"/>
                  </a:cubicBezTo>
                  <a:cubicBezTo>
                    <a:pt x="203" y="0"/>
                    <a:pt x="203" y="0"/>
                    <a:pt x="203" y="0"/>
                  </a:cubicBezTo>
                  <a:cubicBezTo>
                    <a:pt x="202" y="0"/>
                    <a:pt x="202" y="0"/>
                    <a:pt x="201" y="0"/>
                  </a:cubicBezTo>
                  <a:cubicBezTo>
                    <a:pt x="198" y="3"/>
                    <a:pt x="198" y="3"/>
                    <a:pt x="198" y="3"/>
                  </a:cubicBezTo>
                  <a:cubicBezTo>
                    <a:pt x="181" y="3"/>
                    <a:pt x="181" y="3"/>
                    <a:pt x="181" y="3"/>
                  </a:cubicBezTo>
                  <a:cubicBezTo>
                    <a:pt x="181" y="3"/>
                    <a:pt x="180" y="4"/>
                    <a:pt x="180" y="4"/>
                  </a:cubicBezTo>
                  <a:cubicBezTo>
                    <a:pt x="178" y="17"/>
                    <a:pt x="178" y="17"/>
                    <a:pt x="178" y="17"/>
                  </a:cubicBezTo>
                  <a:cubicBezTo>
                    <a:pt x="167" y="17"/>
                    <a:pt x="167" y="17"/>
                    <a:pt x="167" y="17"/>
                  </a:cubicBezTo>
                  <a:cubicBezTo>
                    <a:pt x="166" y="17"/>
                    <a:pt x="166" y="17"/>
                    <a:pt x="166" y="17"/>
                  </a:cubicBezTo>
                  <a:cubicBezTo>
                    <a:pt x="165" y="17"/>
                    <a:pt x="165" y="18"/>
                    <a:pt x="166" y="18"/>
                  </a:cubicBezTo>
                  <a:cubicBezTo>
                    <a:pt x="169" y="25"/>
                    <a:pt x="169" y="25"/>
                    <a:pt x="169" y="25"/>
                  </a:cubicBezTo>
                  <a:cubicBezTo>
                    <a:pt x="169" y="25"/>
                    <a:pt x="170" y="25"/>
                    <a:pt x="170" y="25"/>
                  </a:cubicBezTo>
                  <a:cubicBezTo>
                    <a:pt x="176" y="25"/>
                    <a:pt x="176" y="25"/>
                    <a:pt x="176" y="25"/>
                  </a:cubicBezTo>
                  <a:cubicBezTo>
                    <a:pt x="176" y="65"/>
                    <a:pt x="176" y="65"/>
                    <a:pt x="176" y="65"/>
                  </a:cubicBezTo>
                  <a:cubicBezTo>
                    <a:pt x="93" y="65"/>
                    <a:pt x="93" y="65"/>
                    <a:pt x="93" y="65"/>
                  </a:cubicBezTo>
                  <a:cubicBezTo>
                    <a:pt x="89" y="63"/>
                    <a:pt x="89" y="63"/>
                    <a:pt x="89" y="63"/>
                  </a:cubicBezTo>
                  <a:cubicBezTo>
                    <a:pt x="88" y="63"/>
                    <a:pt x="88" y="63"/>
                    <a:pt x="88" y="64"/>
                  </a:cubicBezTo>
                  <a:cubicBezTo>
                    <a:pt x="62" y="87"/>
                    <a:pt x="62" y="87"/>
                    <a:pt x="62" y="87"/>
                  </a:cubicBezTo>
                  <a:cubicBezTo>
                    <a:pt x="0" y="103"/>
                    <a:pt x="0" y="103"/>
                    <a:pt x="0" y="103"/>
                  </a:cubicBezTo>
                  <a:cubicBezTo>
                    <a:pt x="0" y="103"/>
                    <a:pt x="0" y="103"/>
                    <a:pt x="0" y="104"/>
                  </a:cubicBezTo>
                  <a:cubicBezTo>
                    <a:pt x="0" y="104"/>
                    <a:pt x="0" y="104"/>
                    <a:pt x="0" y="105"/>
                  </a:cubicBezTo>
                  <a:cubicBezTo>
                    <a:pt x="18" y="114"/>
                    <a:pt x="18" y="114"/>
                    <a:pt x="18" y="114"/>
                  </a:cubicBezTo>
                  <a:cubicBezTo>
                    <a:pt x="19" y="115"/>
                    <a:pt x="19" y="115"/>
                    <a:pt x="19" y="115"/>
                  </a:cubicBezTo>
                  <a:cubicBezTo>
                    <a:pt x="19" y="115"/>
                    <a:pt x="19" y="115"/>
                    <a:pt x="19" y="115"/>
                  </a:cubicBezTo>
                  <a:cubicBezTo>
                    <a:pt x="19" y="179"/>
                    <a:pt x="19" y="179"/>
                    <a:pt x="19" y="179"/>
                  </a:cubicBezTo>
                  <a:cubicBezTo>
                    <a:pt x="18" y="179"/>
                    <a:pt x="18" y="179"/>
                    <a:pt x="18" y="179"/>
                  </a:cubicBezTo>
                  <a:cubicBezTo>
                    <a:pt x="18" y="179"/>
                    <a:pt x="17" y="179"/>
                    <a:pt x="17" y="180"/>
                  </a:cubicBezTo>
                  <a:cubicBezTo>
                    <a:pt x="17" y="181"/>
                    <a:pt x="18" y="181"/>
                    <a:pt x="18" y="181"/>
                  </a:cubicBezTo>
                  <a:cubicBezTo>
                    <a:pt x="178" y="181"/>
                    <a:pt x="178" y="181"/>
                    <a:pt x="178" y="181"/>
                  </a:cubicBezTo>
                  <a:cubicBezTo>
                    <a:pt x="179" y="181"/>
                    <a:pt x="179" y="181"/>
                    <a:pt x="179" y="181"/>
                  </a:cubicBezTo>
                  <a:cubicBezTo>
                    <a:pt x="188" y="181"/>
                    <a:pt x="188" y="181"/>
                    <a:pt x="188" y="181"/>
                  </a:cubicBezTo>
                  <a:cubicBezTo>
                    <a:pt x="215" y="181"/>
                    <a:pt x="215" y="181"/>
                    <a:pt x="215" y="181"/>
                  </a:cubicBezTo>
                  <a:cubicBezTo>
                    <a:pt x="225" y="181"/>
                    <a:pt x="225" y="181"/>
                    <a:pt x="225" y="181"/>
                  </a:cubicBezTo>
                  <a:cubicBezTo>
                    <a:pt x="225" y="181"/>
                    <a:pt x="225" y="181"/>
                    <a:pt x="225" y="181"/>
                  </a:cubicBezTo>
                  <a:cubicBezTo>
                    <a:pt x="384" y="181"/>
                    <a:pt x="384" y="181"/>
                    <a:pt x="384" y="181"/>
                  </a:cubicBezTo>
                  <a:cubicBezTo>
                    <a:pt x="384" y="181"/>
                    <a:pt x="385" y="181"/>
                    <a:pt x="385" y="180"/>
                  </a:cubicBezTo>
                  <a:cubicBezTo>
                    <a:pt x="385" y="179"/>
                    <a:pt x="384" y="179"/>
                    <a:pt x="384" y="179"/>
                  </a:cubicBezTo>
                  <a:close/>
                  <a:moveTo>
                    <a:pt x="220" y="5"/>
                  </a:moveTo>
                  <a:cubicBezTo>
                    <a:pt x="223" y="16"/>
                    <a:pt x="223" y="16"/>
                    <a:pt x="223" y="16"/>
                  </a:cubicBezTo>
                  <a:cubicBezTo>
                    <a:pt x="220" y="16"/>
                    <a:pt x="220" y="16"/>
                    <a:pt x="220" y="16"/>
                  </a:cubicBezTo>
                  <a:cubicBezTo>
                    <a:pt x="208" y="5"/>
                    <a:pt x="208" y="5"/>
                    <a:pt x="208" y="5"/>
                  </a:cubicBezTo>
                  <a:lnTo>
                    <a:pt x="220" y="5"/>
                  </a:lnTo>
                  <a:close/>
                  <a:moveTo>
                    <a:pt x="182" y="5"/>
                  </a:moveTo>
                  <a:cubicBezTo>
                    <a:pt x="196" y="5"/>
                    <a:pt x="196" y="5"/>
                    <a:pt x="196" y="5"/>
                  </a:cubicBezTo>
                  <a:cubicBezTo>
                    <a:pt x="185" y="16"/>
                    <a:pt x="185" y="16"/>
                    <a:pt x="185" y="16"/>
                  </a:cubicBezTo>
                  <a:cubicBezTo>
                    <a:pt x="185" y="16"/>
                    <a:pt x="185" y="16"/>
                    <a:pt x="185" y="16"/>
                  </a:cubicBezTo>
                  <a:cubicBezTo>
                    <a:pt x="180" y="16"/>
                    <a:pt x="180" y="16"/>
                    <a:pt x="180" y="16"/>
                  </a:cubicBezTo>
                  <a:lnTo>
                    <a:pt x="182" y="5"/>
                  </a:lnTo>
                  <a:close/>
                  <a:moveTo>
                    <a:pt x="168" y="19"/>
                  </a:moveTo>
                  <a:cubicBezTo>
                    <a:pt x="185" y="19"/>
                    <a:pt x="185" y="19"/>
                    <a:pt x="185" y="19"/>
                  </a:cubicBezTo>
                  <a:cubicBezTo>
                    <a:pt x="185" y="19"/>
                    <a:pt x="185" y="19"/>
                    <a:pt x="185" y="18"/>
                  </a:cubicBezTo>
                  <a:cubicBezTo>
                    <a:pt x="202" y="2"/>
                    <a:pt x="202" y="2"/>
                    <a:pt x="202" y="2"/>
                  </a:cubicBezTo>
                  <a:cubicBezTo>
                    <a:pt x="219" y="18"/>
                    <a:pt x="219" y="18"/>
                    <a:pt x="219" y="18"/>
                  </a:cubicBezTo>
                  <a:cubicBezTo>
                    <a:pt x="219" y="18"/>
                    <a:pt x="219" y="18"/>
                    <a:pt x="219" y="18"/>
                  </a:cubicBezTo>
                  <a:cubicBezTo>
                    <a:pt x="235" y="18"/>
                    <a:pt x="235" y="18"/>
                    <a:pt x="235" y="18"/>
                  </a:cubicBezTo>
                  <a:cubicBezTo>
                    <a:pt x="232" y="23"/>
                    <a:pt x="232" y="23"/>
                    <a:pt x="232" y="23"/>
                  </a:cubicBezTo>
                  <a:cubicBezTo>
                    <a:pt x="170" y="23"/>
                    <a:pt x="170" y="23"/>
                    <a:pt x="170" y="23"/>
                  </a:cubicBezTo>
                  <a:lnTo>
                    <a:pt x="168" y="19"/>
                  </a:lnTo>
                  <a:close/>
                  <a:moveTo>
                    <a:pt x="179" y="179"/>
                  </a:moveTo>
                  <a:cubicBezTo>
                    <a:pt x="179" y="179"/>
                    <a:pt x="179" y="179"/>
                    <a:pt x="178" y="179"/>
                  </a:cubicBezTo>
                  <a:cubicBezTo>
                    <a:pt x="178" y="179"/>
                    <a:pt x="178" y="179"/>
                    <a:pt x="178" y="179"/>
                  </a:cubicBezTo>
                  <a:cubicBezTo>
                    <a:pt x="178" y="33"/>
                    <a:pt x="178" y="33"/>
                    <a:pt x="178" y="33"/>
                  </a:cubicBezTo>
                  <a:cubicBezTo>
                    <a:pt x="187" y="33"/>
                    <a:pt x="187" y="33"/>
                    <a:pt x="187" y="33"/>
                  </a:cubicBezTo>
                  <a:cubicBezTo>
                    <a:pt x="187" y="179"/>
                    <a:pt x="187" y="179"/>
                    <a:pt x="187" y="179"/>
                  </a:cubicBezTo>
                  <a:lnTo>
                    <a:pt x="179" y="179"/>
                  </a:lnTo>
                  <a:close/>
                  <a:moveTo>
                    <a:pt x="225" y="31"/>
                  </a:moveTo>
                  <a:cubicBezTo>
                    <a:pt x="178" y="31"/>
                    <a:pt x="178" y="31"/>
                    <a:pt x="178" y="31"/>
                  </a:cubicBezTo>
                  <a:cubicBezTo>
                    <a:pt x="178" y="25"/>
                    <a:pt x="178" y="25"/>
                    <a:pt x="178" y="25"/>
                  </a:cubicBezTo>
                  <a:cubicBezTo>
                    <a:pt x="225" y="25"/>
                    <a:pt x="225" y="25"/>
                    <a:pt x="225" y="25"/>
                  </a:cubicBezTo>
                  <a:lnTo>
                    <a:pt x="225" y="31"/>
                  </a:lnTo>
                  <a:close/>
                  <a:moveTo>
                    <a:pt x="214" y="47"/>
                  </a:moveTo>
                  <a:cubicBezTo>
                    <a:pt x="189" y="47"/>
                    <a:pt x="189" y="47"/>
                    <a:pt x="189" y="47"/>
                  </a:cubicBezTo>
                  <a:cubicBezTo>
                    <a:pt x="189" y="44"/>
                    <a:pt x="189" y="44"/>
                    <a:pt x="189" y="44"/>
                  </a:cubicBezTo>
                  <a:cubicBezTo>
                    <a:pt x="214" y="44"/>
                    <a:pt x="214" y="44"/>
                    <a:pt x="214" y="44"/>
                  </a:cubicBezTo>
                  <a:lnTo>
                    <a:pt x="214" y="47"/>
                  </a:lnTo>
                  <a:close/>
                  <a:moveTo>
                    <a:pt x="206" y="84"/>
                  </a:moveTo>
                  <a:cubicBezTo>
                    <a:pt x="206" y="92"/>
                    <a:pt x="206" y="92"/>
                    <a:pt x="206" y="92"/>
                  </a:cubicBezTo>
                  <a:cubicBezTo>
                    <a:pt x="197" y="92"/>
                    <a:pt x="197" y="92"/>
                    <a:pt x="197" y="92"/>
                  </a:cubicBezTo>
                  <a:cubicBezTo>
                    <a:pt x="197" y="84"/>
                    <a:pt x="197" y="84"/>
                    <a:pt x="197" y="84"/>
                  </a:cubicBezTo>
                  <a:lnTo>
                    <a:pt x="206" y="84"/>
                  </a:lnTo>
                  <a:close/>
                  <a:moveTo>
                    <a:pt x="197" y="82"/>
                  </a:moveTo>
                  <a:cubicBezTo>
                    <a:pt x="197" y="75"/>
                    <a:pt x="197" y="75"/>
                    <a:pt x="197" y="75"/>
                  </a:cubicBezTo>
                  <a:cubicBezTo>
                    <a:pt x="206" y="75"/>
                    <a:pt x="206" y="75"/>
                    <a:pt x="206" y="75"/>
                  </a:cubicBezTo>
                  <a:cubicBezTo>
                    <a:pt x="206" y="82"/>
                    <a:pt x="206" y="82"/>
                    <a:pt x="206" y="82"/>
                  </a:cubicBezTo>
                  <a:lnTo>
                    <a:pt x="197" y="82"/>
                  </a:lnTo>
                  <a:close/>
                  <a:moveTo>
                    <a:pt x="206" y="94"/>
                  </a:moveTo>
                  <a:cubicBezTo>
                    <a:pt x="206" y="101"/>
                    <a:pt x="206" y="101"/>
                    <a:pt x="206" y="101"/>
                  </a:cubicBezTo>
                  <a:cubicBezTo>
                    <a:pt x="197" y="101"/>
                    <a:pt x="197" y="101"/>
                    <a:pt x="197" y="101"/>
                  </a:cubicBezTo>
                  <a:cubicBezTo>
                    <a:pt x="197" y="94"/>
                    <a:pt x="197" y="94"/>
                    <a:pt x="197" y="94"/>
                  </a:cubicBezTo>
                  <a:lnTo>
                    <a:pt x="206" y="94"/>
                  </a:lnTo>
                  <a:close/>
                  <a:moveTo>
                    <a:pt x="206" y="73"/>
                  </a:moveTo>
                  <a:cubicBezTo>
                    <a:pt x="197" y="73"/>
                    <a:pt x="197" y="73"/>
                    <a:pt x="197" y="73"/>
                  </a:cubicBezTo>
                  <a:cubicBezTo>
                    <a:pt x="197" y="62"/>
                    <a:pt x="197" y="62"/>
                    <a:pt x="197" y="62"/>
                  </a:cubicBezTo>
                  <a:cubicBezTo>
                    <a:pt x="206" y="62"/>
                    <a:pt x="206" y="62"/>
                    <a:pt x="206" y="62"/>
                  </a:cubicBezTo>
                  <a:lnTo>
                    <a:pt x="206" y="73"/>
                  </a:lnTo>
                  <a:close/>
                  <a:moveTo>
                    <a:pt x="197" y="103"/>
                  </a:moveTo>
                  <a:cubicBezTo>
                    <a:pt x="206" y="103"/>
                    <a:pt x="206" y="103"/>
                    <a:pt x="206" y="103"/>
                  </a:cubicBezTo>
                  <a:cubicBezTo>
                    <a:pt x="206" y="114"/>
                    <a:pt x="206" y="114"/>
                    <a:pt x="206" y="114"/>
                  </a:cubicBezTo>
                  <a:cubicBezTo>
                    <a:pt x="197" y="114"/>
                    <a:pt x="197" y="114"/>
                    <a:pt x="197" y="114"/>
                  </a:cubicBezTo>
                  <a:lnTo>
                    <a:pt x="197" y="103"/>
                  </a:lnTo>
                  <a:close/>
                  <a:moveTo>
                    <a:pt x="206" y="60"/>
                  </a:moveTo>
                  <a:cubicBezTo>
                    <a:pt x="197" y="60"/>
                    <a:pt x="197" y="60"/>
                    <a:pt x="197" y="60"/>
                  </a:cubicBezTo>
                  <a:cubicBezTo>
                    <a:pt x="197" y="53"/>
                    <a:pt x="197" y="53"/>
                    <a:pt x="197" y="53"/>
                  </a:cubicBezTo>
                  <a:cubicBezTo>
                    <a:pt x="206" y="53"/>
                    <a:pt x="206" y="53"/>
                    <a:pt x="206" y="53"/>
                  </a:cubicBezTo>
                  <a:lnTo>
                    <a:pt x="206" y="60"/>
                  </a:lnTo>
                  <a:close/>
                  <a:moveTo>
                    <a:pt x="197" y="116"/>
                  </a:moveTo>
                  <a:cubicBezTo>
                    <a:pt x="206" y="116"/>
                    <a:pt x="206" y="116"/>
                    <a:pt x="206" y="116"/>
                  </a:cubicBezTo>
                  <a:cubicBezTo>
                    <a:pt x="206" y="123"/>
                    <a:pt x="206" y="123"/>
                    <a:pt x="206" y="123"/>
                  </a:cubicBezTo>
                  <a:cubicBezTo>
                    <a:pt x="197" y="123"/>
                    <a:pt x="197" y="123"/>
                    <a:pt x="197" y="123"/>
                  </a:cubicBezTo>
                  <a:lnTo>
                    <a:pt x="197" y="116"/>
                  </a:lnTo>
                  <a:close/>
                  <a:moveTo>
                    <a:pt x="206" y="51"/>
                  </a:moveTo>
                  <a:cubicBezTo>
                    <a:pt x="197" y="51"/>
                    <a:pt x="197" y="51"/>
                    <a:pt x="197" y="51"/>
                  </a:cubicBezTo>
                  <a:cubicBezTo>
                    <a:pt x="197" y="49"/>
                    <a:pt x="197" y="49"/>
                    <a:pt x="197" y="49"/>
                  </a:cubicBezTo>
                  <a:cubicBezTo>
                    <a:pt x="206" y="49"/>
                    <a:pt x="206" y="49"/>
                    <a:pt x="206" y="49"/>
                  </a:cubicBezTo>
                  <a:lnTo>
                    <a:pt x="206" y="51"/>
                  </a:lnTo>
                  <a:close/>
                  <a:moveTo>
                    <a:pt x="189" y="49"/>
                  </a:moveTo>
                  <a:cubicBezTo>
                    <a:pt x="195" y="49"/>
                    <a:pt x="195" y="49"/>
                    <a:pt x="195" y="49"/>
                  </a:cubicBezTo>
                  <a:cubicBezTo>
                    <a:pt x="195" y="52"/>
                    <a:pt x="195" y="52"/>
                    <a:pt x="195" y="52"/>
                  </a:cubicBezTo>
                  <a:cubicBezTo>
                    <a:pt x="195" y="52"/>
                    <a:pt x="195" y="52"/>
                    <a:pt x="195" y="52"/>
                  </a:cubicBezTo>
                  <a:cubicBezTo>
                    <a:pt x="195" y="52"/>
                    <a:pt x="195" y="52"/>
                    <a:pt x="195" y="52"/>
                  </a:cubicBezTo>
                  <a:cubicBezTo>
                    <a:pt x="195" y="61"/>
                    <a:pt x="195" y="61"/>
                    <a:pt x="195" y="61"/>
                  </a:cubicBezTo>
                  <a:cubicBezTo>
                    <a:pt x="195" y="61"/>
                    <a:pt x="195" y="61"/>
                    <a:pt x="195" y="61"/>
                  </a:cubicBezTo>
                  <a:cubicBezTo>
                    <a:pt x="195" y="61"/>
                    <a:pt x="195" y="61"/>
                    <a:pt x="195" y="61"/>
                  </a:cubicBezTo>
                  <a:cubicBezTo>
                    <a:pt x="195" y="74"/>
                    <a:pt x="195" y="74"/>
                    <a:pt x="195" y="74"/>
                  </a:cubicBezTo>
                  <a:cubicBezTo>
                    <a:pt x="195" y="74"/>
                    <a:pt x="195" y="74"/>
                    <a:pt x="195" y="74"/>
                  </a:cubicBezTo>
                  <a:cubicBezTo>
                    <a:pt x="195" y="74"/>
                    <a:pt x="195" y="74"/>
                    <a:pt x="195" y="74"/>
                  </a:cubicBezTo>
                  <a:cubicBezTo>
                    <a:pt x="195" y="83"/>
                    <a:pt x="195" y="83"/>
                    <a:pt x="195" y="83"/>
                  </a:cubicBezTo>
                  <a:cubicBezTo>
                    <a:pt x="195" y="83"/>
                    <a:pt x="195" y="83"/>
                    <a:pt x="195" y="83"/>
                  </a:cubicBezTo>
                  <a:cubicBezTo>
                    <a:pt x="195" y="83"/>
                    <a:pt x="195" y="83"/>
                    <a:pt x="195" y="83"/>
                  </a:cubicBezTo>
                  <a:cubicBezTo>
                    <a:pt x="195" y="93"/>
                    <a:pt x="195" y="93"/>
                    <a:pt x="195" y="93"/>
                  </a:cubicBezTo>
                  <a:cubicBezTo>
                    <a:pt x="195" y="93"/>
                    <a:pt x="195" y="93"/>
                    <a:pt x="195" y="93"/>
                  </a:cubicBezTo>
                  <a:cubicBezTo>
                    <a:pt x="195" y="94"/>
                    <a:pt x="195" y="94"/>
                    <a:pt x="195" y="94"/>
                  </a:cubicBezTo>
                  <a:cubicBezTo>
                    <a:pt x="195" y="102"/>
                    <a:pt x="195" y="102"/>
                    <a:pt x="195" y="102"/>
                  </a:cubicBezTo>
                  <a:cubicBezTo>
                    <a:pt x="195" y="102"/>
                    <a:pt x="195" y="102"/>
                    <a:pt x="195" y="102"/>
                  </a:cubicBezTo>
                  <a:cubicBezTo>
                    <a:pt x="195" y="103"/>
                    <a:pt x="195" y="103"/>
                    <a:pt x="195" y="103"/>
                  </a:cubicBezTo>
                  <a:cubicBezTo>
                    <a:pt x="195" y="115"/>
                    <a:pt x="195" y="115"/>
                    <a:pt x="195" y="115"/>
                  </a:cubicBezTo>
                  <a:cubicBezTo>
                    <a:pt x="195" y="115"/>
                    <a:pt x="195" y="115"/>
                    <a:pt x="195" y="115"/>
                  </a:cubicBezTo>
                  <a:cubicBezTo>
                    <a:pt x="195" y="115"/>
                    <a:pt x="195" y="115"/>
                    <a:pt x="195" y="115"/>
                  </a:cubicBezTo>
                  <a:cubicBezTo>
                    <a:pt x="195" y="124"/>
                    <a:pt x="195" y="124"/>
                    <a:pt x="195" y="124"/>
                  </a:cubicBezTo>
                  <a:cubicBezTo>
                    <a:pt x="195" y="124"/>
                    <a:pt x="195" y="124"/>
                    <a:pt x="195" y="124"/>
                  </a:cubicBezTo>
                  <a:cubicBezTo>
                    <a:pt x="195" y="124"/>
                    <a:pt x="195" y="124"/>
                    <a:pt x="195" y="124"/>
                  </a:cubicBezTo>
                  <a:cubicBezTo>
                    <a:pt x="195" y="140"/>
                    <a:pt x="195" y="140"/>
                    <a:pt x="195" y="140"/>
                  </a:cubicBezTo>
                  <a:cubicBezTo>
                    <a:pt x="189" y="140"/>
                    <a:pt x="189" y="140"/>
                    <a:pt x="189" y="140"/>
                  </a:cubicBezTo>
                  <a:lnTo>
                    <a:pt x="189" y="49"/>
                  </a:lnTo>
                  <a:close/>
                  <a:moveTo>
                    <a:pt x="197" y="125"/>
                  </a:moveTo>
                  <a:cubicBezTo>
                    <a:pt x="206" y="125"/>
                    <a:pt x="206" y="125"/>
                    <a:pt x="206" y="125"/>
                  </a:cubicBezTo>
                  <a:cubicBezTo>
                    <a:pt x="206" y="140"/>
                    <a:pt x="206" y="140"/>
                    <a:pt x="206" y="140"/>
                  </a:cubicBezTo>
                  <a:cubicBezTo>
                    <a:pt x="197" y="140"/>
                    <a:pt x="197" y="140"/>
                    <a:pt x="197" y="140"/>
                  </a:cubicBezTo>
                  <a:lnTo>
                    <a:pt x="197" y="125"/>
                  </a:lnTo>
                  <a:close/>
                  <a:moveTo>
                    <a:pt x="208" y="49"/>
                  </a:moveTo>
                  <a:cubicBezTo>
                    <a:pt x="214" y="49"/>
                    <a:pt x="214" y="49"/>
                    <a:pt x="214" y="49"/>
                  </a:cubicBezTo>
                  <a:cubicBezTo>
                    <a:pt x="214" y="140"/>
                    <a:pt x="214" y="140"/>
                    <a:pt x="214" y="140"/>
                  </a:cubicBezTo>
                  <a:cubicBezTo>
                    <a:pt x="208" y="140"/>
                    <a:pt x="208" y="140"/>
                    <a:pt x="208" y="140"/>
                  </a:cubicBezTo>
                  <a:lnTo>
                    <a:pt x="208" y="49"/>
                  </a:lnTo>
                  <a:close/>
                  <a:moveTo>
                    <a:pt x="214" y="42"/>
                  </a:moveTo>
                  <a:cubicBezTo>
                    <a:pt x="189" y="42"/>
                    <a:pt x="189" y="42"/>
                    <a:pt x="189" y="42"/>
                  </a:cubicBezTo>
                  <a:cubicBezTo>
                    <a:pt x="189" y="33"/>
                    <a:pt x="189" y="33"/>
                    <a:pt x="189" y="33"/>
                  </a:cubicBezTo>
                  <a:cubicBezTo>
                    <a:pt x="214" y="33"/>
                    <a:pt x="214" y="33"/>
                    <a:pt x="214" y="33"/>
                  </a:cubicBezTo>
                  <a:lnTo>
                    <a:pt x="214" y="42"/>
                  </a:lnTo>
                  <a:close/>
                  <a:moveTo>
                    <a:pt x="189" y="142"/>
                  </a:moveTo>
                  <a:cubicBezTo>
                    <a:pt x="214" y="142"/>
                    <a:pt x="214" y="142"/>
                    <a:pt x="214" y="142"/>
                  </a:cubicBezTo>
                  <a:cubicBezTo>
                    <a:pt x="214" y="145"/>
                    <a:pt x="214" y="145"/>
                    <a:pt x="214" y="145"/>
                  </a:cubicBezTo>
                  <a:cubicBezTo>
                    <a:pt x="189" y="145"/>
                    <a:pt x="189" y="145"/>
                    <a:pt x="189" y="145"/>
                  </a:cubicBezTo>
                  <a:lnTo>
                    <a:pt x="189" y="142"/>
                  </a:lnTo>
                  <a:close/>
                  <a:moveTo>
                    <a:pt x="216" y="33"/>
                  </a:moveTo>
                  <a:cubicBezTo>
                    <a:pt x="225" y="33"/>
                    <a:pt x="225" y="33"/>
                    <a:pt x="225" y="33"/>
                  </a:cubicBezTo>
                  <a:cubicBezTo>
                    <a:pt x="225" y="179"/>
                    <a:pt x="225" y="179"/>
                    <a:pt x="225" y="179"/>
                  </a:cubicBezTo>
                  <a:cubicBezTo>
                    <a:pt x="216" y="179"/>
                    <a:pt x="216" y="179"/>
                    <a:pt x="216" y="179"/>
                  </a:cubicBezTo>
                  <a:lnTo>
                    <a:pt x="216" y="33"/>
                  </a:lnTo>
                  <a:close/>
                  <a:moveTo>
                    <a:pt x="227" y="119"/>
                  </a:moveTo>
                  <a:cubicBezTo>
                    <a:pt x="382" y="119"/>
                    <a:pt x="382" y="119"/>
                    <a:pt x="382" y="119"/>
                  </a:cubicBezTo>
                  <a:cubicBezTo>
                    <a:pt x="382" y="179"/>
                    <a:pt x="382" y="179"/>
                    <a:pt x="382" y="179"/>
                  </a:cubicBezTo>
                  <a:cubicBezTo>
                    <a:pt x="227" y="179"/>
                    <a:pt x="227" y="179"/>
                    <a:pt x="227" y="179"/>
                  </a:cubicBezTo>
                  <a:lnTo>
                    <a:pt x="227" y="119"/>
                  </a:lnTo>
                  <a:close/>
                  <a:moveTo>
                    <a:pt x="382" y="117"/>
                  </a:moveTo>
                  <a:cubicBezTo>
                    <a:pt x="227" y="117"/>
                    <a:pt x="227" y="117"/>
                    <a:pt x="227" y="117"/>
                  </a:cubicBezTo>
                  <a:cubicBezTo>
                    <a:pt x="227" y="115"/>
                    <a:pt x="227" y="115"/>
                    <a:pt x="227" y="115"/>
                  </a:cubicBezTo>
                  <a:cubicBezTo>
                    <a:pt x="382" y="115"/>
                    <a:pt x="382" y="115"/>
                    <a:pt x="382" y="115"/>
                  </a:cubicBezTo>
                  <a:lnTo>
                    <a:pt x="382" y="117"/>
                  </a:lnTo>
                  <a:close/>
                  <a:moveTo>
                    <a:pt x="384" y="113"/>
                  </a:moveTo>
                  <a:cubicBezTo>
                    <a:pt x="227" y="113"/>
                    <a:pt x="227" y="113"/>
                    <a:pt x="227" y="113"/>
                  </a:cubicBezTo>
                  <a:cubicBezTo>
                    <a:pt x="227" y="72"/>
                    <a:pt x="227" y="72"/>
                    <a:pt x="227" y="72"/>
                  </a:cubicBezTo>
                  <a:cubicBezTo>
                    <a:pt x="227" y="72"/>
                    <a:pt x="227" y="72"/>
                    <a:pt x="227" y="72"/>
                  </a:cubicBezTo>
                  <a:cubicBezTo>
                    <a:pt x="314" y="72"/>
                    <a:pt x="314" y="72"/>
                    <a:pt x="314" y="72"/>
                  </a:cubicBezTo>
                  <a:cubicBezTo>
                    <a:pt x="336" y="92"/>
                    <a:pt x="336" y="92"/>
                    <a:pt x="336" y="92"/>
                  </a:cubicBezTo>
                  <a:cubicBezTo>
                    <a:pt x="337" y="92"/>
                    <a:pt x="337" y="92"/>
                    <a:pt x="337" y="92"/>
                  </a:cubicBezTo>
                  <a:cubicBezTo>
                    <a:pt x="394" y="107"/>
                    <a:pt x="394" y="107"/>
                    <a:pt x="394" y="107"/>
                  </a:cubicBezTo>
                  <a:lnTo>
                    <a:pt x="384" y="113"/>
                  </a:lnTo>
                  <a:close/>
                  <a:moveTo>
                    <a:pt x="310" y="67"/>
                  </a:moveTo>
                  <a:cubicBezTo>
                    <a:pt x="310" y="67"/>
                    <a:pt x="310" y="67"/>
                    <a:pt x="310" y="67"/>
                  </a:cubicBezTo>
                  <a:cubicBezTo>
                    <a:pt x="314" y="66"/>
                    <a:pt x="314" y="66"/>
                    <a:pt x="314" y="66"/>
                  </a:cubicBezTo>
                  <a:cubicBezTo>
                    <a:pt x="340" y="89"/>
                    <a:pt x="340" y="89"/>
                    <a:pt x="340" y="89"/>
                  </a:cubicBezTo>
                  <a:cubicBezTo>
                    <a:pt x="340" y="89"/>
                    <a:pt x="340" y="89"/>
                    <a:pt x="341" y="89"/>
                  </a:cubicBezTo>
                  <a:cubicBezTo>
                    <a:pt x="400" y="104"/>
                    <a:pt x="400" y="104"/>
                    <a:pt x="400" y="104"/>
                  </a:cubicBezTo>
                  <a:cubicBezTo>
                    <a:pt x="397" y="105"/>
                    <a:pt x="397" y="105"/>
                    <a:pt x="397" y="105"/>
                  </a:cubicBezTo>
                  <a:cubicBezTo>
                    <a:pt x="397" y="105"/>
                    <a:pt x="397" y="105"/>
                    <a:pt x="397" y="105"/>
                  </a:cubicBezTo>
                  <a:cubicBezTo>
                    <a:pt x="338" y="90"/>
                    <a:pt x="338" y="90"/>
                    <a:pt x="338" y="90"/>
                  </a:cubicBezTo>
                  <a:cubicBezTo>
                    <a:pt x="315" y="70"/>
                    <a:pt x="315" y="70"/>
                    <a:pt x="315" y="70"/>
                  </a:cubicBezTo>
                  <a:cubicBezTo>
                    <a:pt x="315" y="70"/>
                    <a:pt x="315" y="70"/>
                    <a:pt x="314" y="70"/>
                  </a:cubicBezTo>
                  <a:cubicBezTo>
                    <a:pt x="227" y="70"/>
                    <a:pt x="227" y="70"/>
                    <a:pt x="227" y="70"/>
                  </a:cubicBezTo>
                  <a:cubicBezTo>
                    <a:pt x="227" y="70"/>
                    <a:pt x="227" y="70"/>
                    <a:pt x="227" y="70"/>
                  </a:cubicBezTo>
                  <a:cubicBezTo>
                    <a:pt x="227" y="67"/>
                    <a:pt x="227" y="67"/>
                    <a:pt x="227" y="67"/>
                  </a:cubicBezTo>
                  <a:lnTo>
                    <a:pt x="310" y="67"/>
                  </a:lnTo>
                  <a:close/>
                  <a:moveTo>
                    <a:pt x="62" y="89"/>
                  </a:moveTo>
                  <a:cubicBezTo>
                    <a:pt x="63" y="89"/>
                    <a:pt x="63" y="89"/>
                    <a:pt x="63" y="89"/>
                  </a:cubicBezTo>
                  <a:cubicBezTo>
                    <a:pt x="89" y="66"/>
                    <a:pt x="89" y="66"/>
                    <a:pt x="89" y="66"/>
                  </a:cubicBezTo>
                  <a:cubicBezTo>
                    <a:pt x="93" y="67"/>
                    <a:pt x="93" y="67"/>
                    <a:pt x="93" y="67"/>
                  </a:cubicBezTo>
                  <a:cubicBezTo>
                    <a:pt x="93" y="67"/>
                    <a:pt x="93" y="67"/>
                    <a:pt x="93" y="67"/>
                  </a:cubicBezTo>
                  <a:cubicBezTo>
                    <a:pt x="176" y="67"/>
                    <a:pt x="176" y="67"/>
                    <a:pt x="176" y="67"/>
                  </a:cubicBezTo>
                  <a:cubicBezTo>
                    <a:pt x="176" y="70"/>
                    <a:pt x="176" y="70"/>
                    <a:pt x="176" y="70"/>
                  </a:cubicBezTo>
                  <a:cubicBezTo>
                    <a:pt x="88" y="70"/>
                    <a:pt x="88" y="70"/>
                    <a:pt x="88" y="70"/>
                  </a:cubicBezTo>
                  <a:cubicBezTo>
                    <a:pt x="88" y="70"/>
                    <a:pt x="88" y="70"/>
                    <a:pt x="88" y="70"/>
                  </a:cubicBezTo>
                  <a:cubicBezTo>
                    <a:pt x="65" y="90"/>
                    <a:pt x="65" y="90"/>
                    <a:pt x="65" y="90"/>
                  </a:cubicBezTo>
                  <a:cubicBezTo>
                    <a:pt x="6" y="105"/>
                    <a:pt x="6" y="105"/>
                    <a:pt x="6" y="105"/>
                  </a:cubicBezTo>
                  <a:cubicBezTo>
                    <a:pt x="6" y="105"/>
                    <a:pt x="6" y="105"/>
                    <a:pt x="6" y="105"/>
                  </a:cubicBezTo>
                  <a:cubicBezTo>
                    <a:pt x="3" y="104"/>
                    <a:pt x="3" y="104"/>
                    <a:pt x="3" y="104"/>
                  </a:cubicBezTo>
                  <a:lnTo>
                    <a:pt x="62" y="89"/>
                  </a:lnTo>
                  <a:close/>
                  <a:moveTo>
                    <a:pt x="8" y="107"/>
                  </a:moveTo>
                  <a:cubicBezTo>
                    <a:pt x="66" y="92"/>
                    <a:pt x="66" y="92"/>
                    <a:pt x="66" y="92"/>
                  </a:cubicBezTo>
                  <a:cubicBezTo>
                    <a:pt x="66" y="92"/>
                    <a:pt x="66" y="92"/>
                    <a:pt x="66" y="92"/>
                  </a:cubicBezTo>
                  <a:cubicBezTo>
                    <a:pt x="89" y="72"/>
                    <a:pt x="89" y="72"/>
                    <a:pt x="89" y="72"/>
                  </a:cubicBezTo>
                  <a:cubicBezTo>
                    <a:pt x="176" y="72"/>
                    <a:pt x="176" y="72"/>
                    <a:pt x="176" y="72"/>
                  </a:cubicBezTo>
                  <a:cubicBezTo>
                    <a:pt x="176" y="113"/>
                    <a:pt x="176" y="113"/>
                    <a:pt x="176" y="113"/>
                  </a:cubicBezTo>
                  <a:cubicBezTo>
                    <a:pt x="19" y="113"/>
                    <a:pt x="19" y="113"/>
                    <a:pt x="19" y="113"/>
                  </a:cubicBezTo>
                  <a:lnTo>
                    <a:pt x="8" y="107"/>
                  </a:lnTo>
                  <a:close/>
                  <a:moveTo>
                    <a:pt x="176" y="115"/>
                  </a:moveTo>
                  <a:cubicBezTo>
                    <a:pt x="176" y="117"/>
                    <a:pt x="176" y="117"/>
                    <a:pt x="176" y="117"/>
                  </a:cubicBezTo>
                  <a:cubicBezTo>
                    <a:pt x="21" y="117"/>
                    <a:pt x="21" y="117"/>
                    <a:pt x="21" y="117"/>
                  </a:cubicBezTo>
                  <a:cubicBezTo>
                    <a:pt x="21" y="115"/>
                    <a:pt x="21" y="115"/>
                    <a:pt x="21" y="115"/>
                  </a:cubicBezTo>
                  <a:lnTo>
                    <a:pt x="176" y="115"/>
                  </a:lnTo>
                  <a:close/>
                  <a:moveTo>
                    <a:pt x="21" y="119"/>
                  </a:moveTo>
                  <a:cubicBezTo>
                    <a:pt x="176" y="119"/>
                    <a:pt x="176" y="119"/>
                    <a:pt x="176" y="119"/>
                  </a:cubicBezTo>
                  <a:cubicBezTo>
                    <a:pt x="176" y="179"/>
                    <a:pt x="176" y="179"/>
                    <a:pt x="176" y="179"/>
                  </a:cubicBezTo>
                  <a:cubicBezTo>
                    <a:pt x="21" y="179"/>
                    <a:pt x="21" y="179"/>
                    <a:pt x="21" y="179"/>
                  </a:cubicBezTo>
                  <a:lnTo>
                    <a:pt x="21" y="119"/>
                  </a:lnTo>
                  <a:close/>
                  <a:moveTo>
                    <a:pt x="189" y="179"/>
                  </a:moveTo>
                  <a:cubicBezTo>
                    <a:pt x="189" y="147"/>
                    <a:pt x="189" y="147"/>
                    <a:pt x="189" y="147"/>
                  </a:cubicBezTo>
                  <a:cubicBezTo>
                    <a:pt x="214" y="147"/>
                    <a:pt x="214" y="147"/>
                    <a:pt x="214" y="147"/>
                  </a:cubicBezTo>
                  <a:cubicBezTo>
                    <a:pt x="214" y="179"/>
                    <a:pt x="214" y="179"/>
                    <a:pt x="214" y="179"/>
                  </a:cubicBezTo>
                  <a:lnTo>
                    <a:pt x="189" y="179"/>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6" name="Freeform 234">
              <a:extLst>
                <a:ext uri="{FF2B5EF4-FFF2-40B4-BE49-F238E27FC236}">
                  <a16:creationId xmlns:a16="http://schemas.microsoft.com/office/drawing/2014/main" id="{3B0892DE-7172-58F5-A8E4-B4D0CABCAF80}"/>
                </a:ext>
              </a:extLst>
            </p:cNvPr>
            <p:cNvSpPr>
              <a:spLocks/>
            </p:cNvSpPr>
            <p:nvPr userDrawn="1"/>
          </p:nvSpPr>
          <p:spPr bwMode="auto">
            <a:xfrm>
              <a:off x="6034088" y="3622675"/>
              <a:ext cx="96838" cy="92075"/>
            </a:xfrm>
            <a:custGeom>
              <a:avLst/>
              <a:gdLst>
                <a:gd name="T0" fmla="*/ 39 w 61"/>
                <a:gd name="T1" fmla="*/ 22 h 58"/>
                <a:gd name="T2" fmla="*/ 30 w 61"/>
                <a:gd name="T3" fmla="*/ 0 h 58"/>
                <a:gd name="T4" fmla="*/ 22 w 61"/>
                <a:gd name="T5" fmla="*/ 22 h 58"/>
                <a:gd name="T6" fmla="*/ 0 w 61"/>
                <a:gd name="T7" fmla="*/ 22 h 58"/>
                <a:gd name="T8" fmla="*/ 17 w 61"/>
                <a:gd name="T9" fmla="*/ 36 h 58"/>
                <a:gd name="T10" fmla="*/ 13 w 61"/>
                <a:gd name="T11" fmla="*/ 58 h 58"/>
                <a:gd name="T12" fmla="*/ 30 w 61"/>
                <a:gd name="T13" fmla="*/ 44 h 58"/>
                <a:gd name="T14" fmla="*/ 48 w 61"/>
                <a:gd name="T15" fmla="*/ 58 h 58"/>
                <a:gd name="T16" fmla="*/ 43 w 61"/>
                <a:gd name="T17" fmla="*/ 36 h 58"/>
                <a:gd name="T18" fmla="*/ 61 w 61"/>
                <a:gd name="T19" fmla="*/ 22 h 58"/>
                <a:gd name="T20" fmla="*/ 39 w 61"/>
                <a:gd name="T21" fmla="*/ 22 h 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1" h="58">
                  <a:moveTo>
                    <a:pt x="39" y="22"/>
                  </a:moveTo>
                  <a:lnTo>
                    <a:pt x="30" y="0"/>
                  </a:lnTo>
                  <a:lnTo>
                    <a:pt x="22" y="22"/>
                  </a:lnTo>
                  <a:lnTo>
                    <a:pt x="0" y="22"/>
                  </a:lnTo>
                  <a:lnTo>
                    <a:pt x="17" y="36"/>
                  </a:lnTo>
                  <a:lnTo>
                    <a:pt x="13" y="58"/>
                  </a:lnTo>
                  <a:lnTo>
                    <a:pt x="30" y="44"/>
                  </a:lnTo>
                  <a:lnTo>
                    <a:pt x="48" y="58"/>
                  </a:lnTo>
                  <a:lnTo>
                    <a:pt x="43" y="36"/>
                  </a:lnTo>
                  <a:lnTo>
                    <a:pt x="61" y="22"/>
                  </a:lnTo>
                  <a:lnTo>
                    <a:pt x="39" y="2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7" name="Freeform 235">
              <a:extLst>
                <a:ext uri="{FF2B5EF4-FFF2-40B4-BE49-F238E27FC236}">
                  <a16:creationId xmlns:a16="http://schemas.microsoft.com/office/drawing/2014/main" id="{15974EB3-3841-D911-A819-12590FBCBABA}"/>
                </a:ext>
              </a:extLst>
            </p:cNvPr>
            <p:cNvSpPr>
              <a:spLocks/>
            </p:cNvSpPr>
            <p:nvPr userDrawn="1"/>
          </p:nvSpPr>
          <p:spPr bwMode="auto">
            <a:xfrm>
              <a:off x="6034088" y="4630738"/>
              <a:ext cx="14288"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8" name="Freeform 236">
              <a:extLst>
                <a:ext uri="{FF2B5EF4-FFF2-40B4-BE49-F238E27FC236}">
                  <a16:creationId xmlns:a16="http://schemas.microsoft.com/office/drawing/2014/main" id="{4AC1EC51-ED9F-53F0-F324-F6FBFC8B3719}"/>
                </a:ext>
              </a:extLst>
            </p:cNvPr>
            <p:cNvSpPr>
              <a:spLocks/>
            </p:cNvSpPr>
            <p:nvPr userDrawn="1"/>
          </p:nvSpPr>
          <p:spPr bwMode="auto">
            <a:xfrm>
              <a:off x="6110288"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0" y="0"/>
                    <a:pt x="0" y="0"/>
                    <a:pt x="0" y="1"/>
                  </a:cubicBezTo>
                  <a:cubicBezTo>
                    <a:pt x="0" y="24"/>
                    <a:pt x="0" y="24"/>
                    <a:pt x="0" y="24"/>
                  </a:cubicBezTo>
                  <a:cubicBezTo>
                    <a:pt x="0" y="25"/>
                    <a:pt x="0"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49" name="Freeform 237">
              <a:extLst>
                <a:ext uri="{FF2B5EF4-FFF2-40B4-BE49-F238E27FC236}">
                  <a16:creationId xmlns:a16="http://schemas.microsoft.com/office/drawing/2014/main" id="{D4708BB7-74BE-E95C-CE64-DD3DB0BF8C6B}"/>
                </a:ext>
              </a:extLst>
            </p:cNvPr>
            <p:cNvSpPr>
              <a:spLocks/>
            </p:cNvSpPr>
            <p:nvPr userDrawn="1"/>
          </p:nvSpPr>
          <p:spPr bwMode="auto">
            <a:xfrm>
              <a:off x="6069013" y="4630738"/>
              <a:ext cx="12700" cy="176213"/>
            </a:xfrm>
            <a:custGeom>
              <a:avLst/>
              <a:gdLst>
                <a:gd name="T0" fmla="*/ 1 w 2"/>
                <a:gd name="T1" fmla="*/ 0 h 25"/>
                <a:gd name="T2" fmla="*/ 0 w 2"/>
                <a:gd name="T3" fmla="*/ 1 h 25"/>
                <a:gd name="T4" fmla="*/ 0 w 2"/>
                <a:gd name="T5" fmla="*/ 24 h 25"/>
                <a:gd name="T6" fmla="*/ 1 w 2"/>
                <a:gd name="T7" fmla="*/ 25 h 25"/>
                <a:gd name="T8" fmla="*/ 2 w 2"/>
                <a:gd name="T9" fmla="*/ 24 h 25"/>
                <a:gd name="T10" fmla="*/ 2 w 2"/>
                <a:gd name="T11" fmla="*/ 1 h 25"/>
                <a:gd name="T12" fmla="*/ 1 w 2"/>
                <a:gd name="T13" fmla="*/ 0 h 25"/>
              </a:gdLst>
              <a:ahLst/>
              <a:cxnLst>
                <a:cxn ang="0">
                  <a:pos x="T0" y="T1"/>
                </a:cxn>
                <a:cxn ang="0">
                  <a:pos x="T2" y="T3"/>
                </a:cxn>
                <a:cxn ang="0">
                  <a:pos x="T4" y="T5"/>
                </a:cxn>
                <a:cxn ang="0">
                  <a:pos x="T6" y="T7"/>
                </a:cxn>
                <a:cxn ang="0">
                  <a:pos x="T8" y="T9"/>
                </a:cxn>
                <a:cxn ang="0">
                  <a:pos x="T10" y="T11"/>
                </a:cxn>
                <a:cxn ang="0">
                  <a:pos x="T12" y="T13"/>
                </a:cxn>
              </a:cxnLst>
              <a:rect l="0" t="0" r="r" b="b"/>
              <a:pathLst>
                <a:path w="2" h="25">
                  <a:moveTo>
                    <a:pt x="1" y="0"/>
                  </a:moveTo>
                  <a:cubicBezTo>
                    <a:pt x="1" y="0"/>
                    <a:pt x="0" y="0"/>
                    <a:pt x="0" y="1"/>
                  </a:cubicBezTo>
                  <a:cubicBezTo>
                    <a:pt x="0" y="24"/>
                    <a:pt x="0" y="24"/>
                    <a:pt x="0" y="24"/>
                  </a:cubicBezTo>
                  <a:cubicBezTo>
                    <a:pt x="0" y="25"/>
                    <a:pt x="1" y="25"/>
                    <a:pt x="1" y="25"/>
                  </a:cubicBezTo>
                  <a:cubicBezTo>
                    <a:pt x="2" y="25"/>
                    <a:pt x="2" y="25"/>
                    <a:pt x="2" y="24"/>
                  </a:cubicBezTo>
                  <a:cubicBezTo>
                    <a:pt x="2" y="1"/>
                    <a:pt x="2" y="1"/>
                    <a:pt x="2" y="1"/>
                  </a:cubicBezTo>
                  <a:cubicBezTo>
                    <a:pt x="2" y="0"/>
                    <a:pt x="2" y="0"/>
                    <a:pt x="1"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0" name="Freeform 238">
              <a:extLst>
                <a:ext uri="{FF2B5EF4-FFF2-40B4-BE49-F238E27FC236}">
                  <a16:creationId xmlns:a16="http://schemas.microsoft.com/office/drawing/2014/main" id="{D1371269-5A89-1838-FF57-6B0FD42D8CE9}"/>
                </a:ext>
              </a:extLst>
            </p:cNvPr>
            <p:cNvSpPr>
              <a:spLocks/>
            </p:cNvSpPr>
            <p:nvPr userDrawn="1"/>
          </p:nvSpPr>
          <p:spPr bwMode="auto">
            <a:xfrm>
              <a:off x="6040438"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2" y="6"/>
                    <a:pt x="2" y="6"/>
                    <a:pt x="2" y="5"/>
                  </a:cubicBezTo>
                  <a:cubicBezTo>
                    <a:pt x="2" y="1"/>
                    <a:pt x="2" y="1"/>
                    <a:pt x="2" y="1"/>
                  </a:cubicBezTo>
                  <a:cubicBezTo>
                    <a:pt x="2" y="0"/>
                    <a:pt x="2" y="0"/>
                    <a:pt x="1" y="0"/>
                  </a:cubicBezTo>
                  <a:cubicBezTo>
                    <a:pt x="1" y="0"/>
                    <a:pt x="0" y="0"/>
                    <a:pt x="0" y="1"/>
                  </a:cubicBezTo>
                  <a:cubicBezTo>
                    <a:pt x="0" y="5"/>
                    <a:pt x="0" y="5"/>
                    <a:pt x="0" y="5"/>
                  </a:cubicBezTo>
                  <a:cubicBezTo>
                    <a:pt x="0" y="6"/>
                    <a:pt x="1"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1" name="Freeform 239">
              <a:extLst>
                <a:ext uri="{FF2B5EF4-FFF2-40B4-BE49-F238E27FC236}">
                  <a16:creationId xmlns:a16="http://schemas.microsoft.com/office/drawing/2014/main" id="{81F95129-E94C-1488-5F4B-E4693A3CD3DF}"/>
                </a:ext>
              </a:extLst>
            </p:cNvPr>
            <p:cNvSpPr>
              <a:spLocks/>
            </p:cNvSpPr>
            <p:nvPr userDrawn="1"/>
          </p:nvSpPr>
          <p:spPr bwMode="auto">
            <a:xfrm>
              <a:off x="6102350" y="3811588"/>
              <a:ext cx="14288" cy="42863"/>
            </a:xfrm>
            <a:custGeom>
              <a:avLst/>
              <a:gdLst>
                <a:gd name="T0" fmla="*/ 1 w 2"/>
                <a:gd name="T1" fmla="*/ 6 h 6"/>
                <a:gd name="T2" fmla="*/ 2 w 2"/>
                <a:gd name="T3" fmla="*/ 5 h 6"/>
                <a:gd name="T4" fmla="*/ 2 w 2"/>
                <a:gd name="T5" fmla="*/ 1 h 6"/>
                <a:gd name="T6" fmla="*/ 1 w 2"/>
                <a:gd name="T7" fmla="*/ 0 h 6"/>
                <a:gd name="T8" fmla="*/ 0 w 2"/>
                <a:gd name="T9" fmla="*/ 1 h 6"/>
                <a:gd name="T10" fmla="*/ 0 w 2"/>
                <a:gd name="T11" fmla="*/ 5 h 6"/>
                <a:gd name="T12" fmla="*/ 1 w 2"/>
                <a:gd name="T13" fmla="*/ 6 h 6"/>
              </a:gdLst>
              <a:ahLst/>
              <a:cxnLst>
                <a:cxn ang="0">
                  <a:pos x="T0" y="T1"/>
                </a:cxn>
                <a:cxn ang="0">
                  <a:pos x="T2" y="T3"/>
                </a:cxn>
                <a:cxn ang="0">
                  <a:pos x="T4" y="T5"/>
                </a:cxn>
                <a:cxn ang="0">
                  <a:pos x="T6" y="T7"/>
                </a:cxn>
                <a:cxn ang="0">
                  <a:pos x="T8" y="T9"/>
                </a:cxn>
                <a:cxn ang="0">
                  <a:pos x="T10" y="T11"/>
                </a:cxn>
                <a:cxn ang="0">
                  <a:pos x="T12" y="T13"/>
                </a:cxn>
              </a:cxnLst>
              <a:rect l="0" t="0" r="r" b="b"/>
              <a:pathLst>
                <a:path w="2" h="6">
                  <a:moveTo>
                    <a:pt x="1" y="6"/>
                  </a:moveTo>
                  <a:cubicBezTo>
                    <a:pt x="1" y="6"/>
                    <a:pt x="2" y="6"/>
                    <a:pt x="2" y="5"/>
                  </a:cubicBezTo>
                  <a:cubicBezTo>
                    <a:pt x="2" y="1"/>
                    <a:pt x="2" y="1"/>
                    <a:pt x="2" y="1"/>
                  </a:cubicBezTo>
                  <a:cubicBezTo>
                    <a:pt x="2" y="0"/>
                    <a:pt x="1" y="0"/>
                    <a:pt x="1" y="0"/>
                  </a:cubicBezTo>
                  <a:cubicBezTo>
                    <a:pt x="0" y="0"/>
                    <a:pt x="0" y="0"/>
                    <a:pt x="0" y="1"/>
                  </a:cubicBezTo>
                  <a:cubicBezTo>
                    <a:pt x="0" y="5"/>
                    <a:pt x="0" y="5"/>
                    <a:pt x="0" y="5"/>
                  </a:cubicBezTo>
                  <a:cubicBezTo>
                    <a:pt x="0" y="6"/>
                    <a:pt x="0" y="6"/>
                    <a:pt x="1" y="6"/>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2" name="Freeform 240">
              <a:extLst>
                <a:ext uri="{FF2B5EF4-FFF2-40B4-BE49-F238E27FC236}">
                  <a16:creationId xmlns:a16="http://schemas.microsoft.com/office/drawing/2014/main" id="{BED8DE9D-0128-2E06-A59A-FF8B87F36AA1}"/>
                </a:ext>
              </a:extLst>
            </p:cNvPr>
            <p:cNvSpPr>
              <a:spLocks/>
            </p:cNvSpPr>
            <p:nvPr userDrawn="1"/>
          </p:nvSpPr>
          <p:spPr bwMode="auto">
            <a:xfrm>
              <a:off x="580548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3" name="Freeform 241">
              <a:extLst>
                <a:ext uri="{FF2B5EF4-FFF2-40B4-BE49-F238E27FC236}">
                  <a16:creationId xmlns:a16="http://schemas.microsoft.com/office/drawing/2014/main" id="{14ADBED4-A856-2092-4E3E-1C01D3F4C0B0}"/>
                </a:ext>
              </a:extLst>
            </p:cNvPr>
            <p:cNvSpPr>
              <a:spLocks/>
            </p:cNvSpPr>
            <p:nvPr userDrawn="1"/>
          </p:nvSpPr>
          <p:spPr bwMode="auto">
            <a:xfrm>
              <a:off x="5702300"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4" name="Freeform 242">
              <a:extLst>
                <a:ext uri="{FF2B5EF4-FFF2-40B4-BE49-F238E27FC236}">
                  <a16:creationId xmlns:a16="http://schemas.microsoft.com/office/drawing/2014/main" id="{DC5CF56F-C796-CDEE-7745-8A843C4CAD3C}"/>
                </a:ext>
              </a:extLst>
            </p:cNvPr>
            <p:cNvSpPr>
              <a:spLocks/>
            </p:cNvSpPr>
            <p:nvPr userDrawn="1"/>
          </p:nvSpPr>
          <p:spPr bwMode="auto">
            <a:xfrm>
              <a:off x="559911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5" name="Freeform 243">
              <a:extLst>
                <a:ext uri="{FF2B5EF4-FFF2-40B4-BE49-F238E27FC236}">
                  <a16:creationId xmlns:a16="http://schemas.microsoft.com/office/drawing/2014/main" id="{DFEE7CB0-FD16-DB7B-F289-4B3B0F058A06}"/>
                </a:ext>
              </a:extLst>
            </p:cNvPr>
            <p:cNvSpPr>
              <a:spLocks/>
            </p:cNvSpPr>
            <p:nvPr userDrawn="1"/>
          </p:nvSpPr>
          <p:spPr bwMode="auto">
            <a:xfrm>
              <a:off x="5494338"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6" name="Freeform 244">
              <a:extLst>
                <a:ext uri="{FF2B5EF4-FFF2-40B4-BE49-F238E27FC236}">
                  <a16:creationId xmlns:a16="http://schemas.microsoft.com/office/drawing/2014/main" id="{7639AF88-3D90-BAE3-56D3-FBD42FDDD90E}"/>
                </a:ext>
              </a:extLst>
            </p:cNvPr>
            <p:cNvSpPr>
              <a:spLocks/>
            </p:cNvSpPr>
            <p:nvPr userDrawn="1"/>
          </p:nvSpPr>
          <p:spPr bwMode="auto">
            <a:xfrm>
              <a:off x="5391150"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7" name="Freeform 245">
              <a:extLst>
                <a:ext uri="{FF2B5EF4-FFF2-40B4-BE49-F238E27FC236}">
                  <a16:creationId xmlns:a16="http://schemas.microsoft.com/office/drawing/2014/main" id="{A333F7DA-C89F-CC60-3A08-BBBB17460AA7}"/>
                </a:ext>
              </a:extLst>
            </p:cNvPr>
            <p:cNvSpPr>
              <a:spLocks/>
            </p:cNvSpPr>
            <p:nvPr userDrawn="1"/>
          </p:nvSpPr>
          <p:spPr bwMode="auto">
            <a:xfrm>
              <a:off x="528796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8" name="Freeform 246">
              <a:extLst>
                <a:ext uri="{FF2B5EF4-FFF2-40B4-BE49-F238E27FC236}">
                  <a16:creationId xmlns:a16="http://schemas.microsoft.com/office/drawing/2014/main" id="{9549F0CB-DE4F-DFBE-A23C-89AD58218A8F}"/>
                </a:ext>
              </a:extLst>
            </p:cNvPr>
            <p:cNvSpPr>
              <a:spLocks/>
            </p:cNvSpPr>
            <p:nvPr userDrawn="1"/>
          </p:nvSpPr>
          <p:spPr bwMode="auto">
            <a:xfrm>
              <a:off x="5183188"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59" name="Freeform 247">
              <a:extLst>
                <a:ext uri="{FF2B5EF4-FFF2-40B4-BE49-F238E27FC236}">
                  <a16:creationId xmlns:a16="http://schemas.microsoft.com/office/drawing/2014/main" id="{15089E5E-C473-BC60-084F-A60049D69BFA}"/>
                </a:ext>
              </a:extLst>
            </p:cNvPr>
            <p:cNvSpPr>
              <a:spLocks/>
            </p:cNvSpPr>
            <p:nvPr userDrawn="1"/>
          </p:nvSpPr>
          <p:spPr bwMode="auto">
            <a:xfrm>
              <a:off x="50800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0" name="Freeform 248">
              <a:extLst>
                <a:ext uri="{FF2B5EF4-FFF2-40B4-BE49-F238E27FC236}">
                  <a16:creationId xmlns:a16="http://schemas.microsoft.com/office/drawing/2014/main" id="{8775B891-F170-E79A-2670-D78149D71D2A}"/>
                </a:ext>
              </a:extLst>
            </p:cNvPr>
            <p:cNvSpPr>
              <a:spLocks/>
            </p:cNvSpPr>
            <p:nvPr userDrawn="1"/>
          </p:nvSpPr>
          <p:spPr bwMode="auto">
            <a:xfrm>
              <a:off x="4976813"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1" name="Freeform 249">
              <a:extLst>
                <a:ext uri="{FF2B5EF4-FFF2-40B4-BE49-F238E27FC236}">
                  <a16:creationId xmlns:a16="http://schemas.microsoft.com/office/drawing/2014/main" id="{C9E851C5-2A43-842D-C2D4-DF3C7FF3ECB7}"/>
                </a:ext>
              </a:extLst>
            </p:cNvPr>
            <p:cNvSpPr>
              <a:spLocks/>
            </p:cNvSpPr>
            <p:nvPr userDrawn="1"/>
          </p:nvSpPr>
          <p:spPr bwMode="auto">
            <a:xfrm>
              <a:off x="4879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2" name="Freeform 250">
              <a:extLst>
                <a:ext uri="{FF2B5EF4-FFF2-40B4-BE49-F238E27FC236}">
                  <a16:creationId xmlns:a16="http://schemas.microsoft.com/office/drawing/2014/main" id="{FA0AC42F-8C65-9E8B-3633-5C0813279948}"/>
                </a:ext>
              </a:extLst>
            </p:cNvPr>
            <p:cNvSpPr>
              <a:spLocks/>
            </p:cNvSpPr>
            <p:nvPr userDrawn="1"/>
          </p:nvSpPr>
          <p:spPr bwMode="auto">
            <a:xfrm>
              <a:off x="580548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3" name="Freeform 251">
              <a:extLst>
                <a:ext uri="{FF2B5EF4-FFF2-40B4-BE49-F238E27FC236}">
                  <a16:creationId xmlns:a16="http://schemas.microsoft.com/office/drawing/2014/main" id="{77BFDD2A-E00C-C205-D670-6E510C300D7E}"/>
                </a:ext>
              </a:extLst>
            </p:cNvPr>
            <p:cNvSpPr>
              <a:spLocks/>
            </p:cNvSpPr>
            <p:nvPr userDrawn="1"/>
          </p:nvSpPr>
          <p:spPr bwMode="auto">
            <a:xfrm>
              <a:off x="5702300"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4" name="Freeform 252">
              <a:extLst>
                <a:ext uri="{FF2B5EF4-FFF2-40B4-BE49-F238E27FC236}">
                  <a16:creationId xmlns:a16="http://schemas.microsoft.com/office/drawing/2014/main" id="{637A1FBC-8ECE-083E-3B90-64A058D4DFCE}"/>
                </a:ext>
              </a:extLst>
            </p:cNvPr>
            <p:cNvSpPr>
              <a:spLocks/>
            </p:cNvSpPr>
            <p:nvPr userDrawn="1"/>
          </p:nvSpPr>
          <p:spPr bwMode="auto">
            <a:xfrm>
              <a:off x="559911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5" name="Freeform 253">
              <a:extLst>
                <a:ext uri="{FF2B5EF4-FFF2-40B4-BE49-F238E27FC236}">
                  <a16:creationId xmlns:a16="http://schemas.microsoft.com/office/drawing/2014/main" id="{76B7B5AF-FD8B-604E-6B58-E0A20F9672BA}"/>
                </a:ext>
              </a:extLst>
            </p:cNvPr>
            <p:cNvSpPr>
              <a:spLocks/>
            </p:cNvSpPr>
            <p:nvPr userDrawn="1"/>
          </p:nvSpPr>
          <p:spPr bwMode="auto">
            <a:xfrm>
              <a:off x="5494338"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6" name="Freeform 254">
              <a:extLst>
                <a:ext uri="{FF2B5EF4-FFF2-40B4-BE49-F238E27FC236}">
                  <a16:creationId xmlns:a16="http://schemas.microsoft.com/office/drawing/2014/main" id="{124ED4EB-0582-C25E-192A-4FB417BCFDCC}"/>
                </a:ext>
              </a:extLst>
            </p:cNvPr>
            <p:cNvSpPr>
              <a:spLocks/>
            </p:cNvSpPr>
            <p:nvPr userDrawn="1"/>
          </p:nvSpPr>
          <p:spPr bwMode="auto">
            <a:xfrm>
              <a:off x="5391150"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7" name="Freeform 255">
              <a:extLst>
                <a:ext uri="{FF2B5EF4-FFF2-40B4-BE49-F238E27FC236}">
                  <a16:creationId xmlns:a16="http://schemas.microsoft.com/office/drawing/2014/main" id="{D79B623B-3C2B-FC32-C186-7B6B1ED71D18}"/>
                </a:ext>
              </a:extLst>
            </p:cNvPr>
            <p:cNvSpPr>
              <a:spLocks/>
            </p:cNvSpPr>
            <p:nvPr userDrawn="1"/>
          </p:nvSpPr>
          <p:spPr bwMode="auto">
            <a:xfrm>
              <a:off x="528796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8" name="Freeform 256">
              <a:extLst>
                <a:ext uri="{FF2B5EF4-FFF2-40B4-BE49-F238E27FC236}">
                  <a16:creationId xmlns:a16="http://schemas.microsoft.com/office/drawing/2014/main" id="{B66221CE-9389-8B6E-6FA0-F07BA2486496}"/>
                </a:ext>
              </a:extLst>
            </p:cNvPr>
            <p:cNvSpPr>
              <a:spLocks/>
            </p:cNvSpPr>
            <p:nvPr userDrawn="1"/>
          </p:nvSpPr>
          <p:spPr bwMode="auto">
            <a:xfrm>
              <a:off x="5183188"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69" name="Freeform 257">
              <a:extLst>
                <a:ext uri="{FF2B5EF4-FFF2-40B4-BE49-F238E27FC236}">
                  <a16:creationId xmlns:a16="http://schemas.microsoft.com/office/drawing/2014/main" id="{A55A0877-BAB9-E6CA-F5CD-369A943CFD9A}"/>
                </a:ext>
              </a:extLst>
            </p:cNvPr>
            <p:cNvSpPr>
              <a:spLocks/>
            </p:cNvSpPr>
            <p:nvPr userDrawn="1"/>
          </p:nvSpPr>
          <p:spPr bwMode="auto">
            <a:xfrm>
              <a:off x="50800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0" name="Freeform 258">
              <a:extLst>
                <a:ext uri="{FF2B5EF4-FFF2-40B4-BE49-F238E27FC236}">
                  <a16:creationId xmlns:a16="http://schemas.microsoft.com/office/drawing/2014/main" id="{83C7EC0F-03C6-C6BE-E9E8-BC4C2A5B3646}"/>
                </a:ext>
              </a:extLst>
            </p:cNvPr>
            <p:cNvSpPr>
              <a:spLocks/>
            </p:cNvSpPr>
            <p:nvPr userDrawn="1"/>
          </p:nvSpPr>
          <p:spPr bwMode="auto">
            <a:xfrm>
              <a:off x="4976813"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1" name="Freeform 259">
              <a:extLst>
                <a:ext uri="{FF2B5EF4-FFF2-40B4-BE49-F238E27FC236}">
                  <a16:creationId xmlns:a16="http://schemas.microsoft.com/office/drawing/2014/main" id="{9F495295-33F6-F9C3-168C-4871FD479D48}"/>
                </a:ext>
              </a:extLst>
            </p:cNvPr>
            <p:cNvSpPr>
              <a:spLocks/>
            </p:cNvSpPr>
            <p:nvPr userDrawn="1"/>
          </p:nvSpPr>
          <p:spPr bwMode="auto">
            <a:xfrm>
              <a:off x="4879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2" name="Freeform 260">
              <a:extLst>
                <a:ext uri="{FF2B5EF4-FFF2-40B4-BE49-F238E27FC236}">
                  <a16:creationId xmlns:a16="http://schemas.microsoft.com/office/drawing/2014/main" id="{C7FEC46E-BE79-EEDF-BBDE-9D98F4056EF5}"/>
                </a:ext>
              </a:extLst>
            </p:cNvPr>
            <p:cNvSpPr>
              <a:spLocks/>
            </p:cNvSpPr>
            <p:nvPr userDrawn="1"/>
          </p:nvSpPr>
          <p:spPr bwMode="auto">
            <a:xfrm>
              <a:off x="72231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3" name="Freeform 261">
              <a:extLst>
                <a:ext uri="{FF2B5EF4-FFF2-40B4-BE49-F238E27FC236}">
                  <a16:creationId xmlns:a16="http://schemas.microsoft.com/office/drawing/2014/main" id="{B49B84B8-0237-86E0-A205-8D665A84342B}"/>
                </a:ext>
              </a:extLst>
            </p:cNvPr>
            <p:cNvSpPr>
              <a:spLocks/>
            </p:cNvSpPr>
            <p:nvPr userDrawn="1"/>
          </p:nvSpPr>
          <p:spPr bwMode="auto">
            <a:xfrm>
              <a:off x="7118350" y="4435475"/>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4" name="Freeform 262">
              <a:extLst>
                <a:ext uri="{FF2B5EF4-FFF2-40B4-BE49-F238E27FC236}">
                  <a16:creationId xmlns:a16="http://schemas.microsoft.com/office/drawing/2014/main" id="{0A8B8F5F-4BD3-5C8A-8005-50886DBC2F17}"/>
                </a:ext>
              </a:extLst>
            </p:cNvPr>
            <p:cNvSpPr>
              <a:spLocks/>
            </p:cNvSpPr>
            <p:nvPr userDrawn="1"/>
          </p:nvSpPr>
          <p:spPr bwMode="auto">
            <a:xfrm>
              <a:off x="7015163"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5" name="Freeform 263">
              <a:extLst>
                <a:ext uri="{FF2B5EF4-FFF2-40B4-BE49-F238E27FC236}">
                  <a16:creationId xmlns:a16="http://schemas.microsoft.com/office/drawing/2014/main" id="{38314338-42D1-3187-0268-E15A0B4B663C}"/>
                </a:ext>
              </a:extLst>
            </p:cNvPr>
            <p:cNvSpPr>
              <a:spLocks/>
            </p:cNvSpPr>
            <p:nvPr userDrawn="1"/>
          </p:nvSpPr>
          <p:spPr bwMode="auto">
            <a:xfrm>
              <a:off x="691197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6" name="Freeform 264">
              <a:extLst>
                <a:ext uri="{FF2B5EF4-FFF2-40B4-BE49-F238E27FC236}">
                  <a16:creationId xmlns:a16="http://schemas.microsoft.com/office/drawing/2014/main" id="{C8E6236B-B900-D8E6-CCE4-F8A427030178}"/>
                </a:ext>
              </a:extLst>
            </p:cNvPr>
            <p:cNvSpPr>
              <a:spLocks/>
            </p:cNvSpPr>
            <p:nvPr userDrawn="1"/>
          </p:nvSpPr>
          <p:spPr bwMode="auto">
            <a:xfrm>
              <a:off x="6807200"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7" name="Freeform 265">
              <a:extLst>
                <a:ext uri="{FF2B5EF4-FFF2-40B4-BE49-F238E27FC236}">
                  <a16:creationId xmlns:a16="http://schemas.microsoft.com/office/drawing/2014/main" id="{1D1D7F9C-26DB-F70C-93C6-D72FA67B35C8}"/>
                </a:ext>
              </a:extLst>
            </p:cNvPr>
            <p:cNvSpPr>
              <a:spLocks/>
            </p:cNvSpPr>
            <p:nvPr userDrawn="1"/>
          </p:nvSpPr>
          <p:spPr bwMode="auto">
            <a:xfrm>
              <a:off x="670401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8" name="Freeform 266">
              <a:extLst>
                <a:ext uri="{FF2B5EF4-FFF2-40B4-BE49-F238E27FC236}">
                  <a16:creationId xmlns:a16="http://schemas.microsoft.com/office/drawing/2014/main" id="{FDA85D49-F656-60CF-8294-5A0886F52017}"/>
                </a:ext>
              </a:extLst>
            </p:cNvPr>
            <p:cNvSpPr>
              <a:spLocks/>
            </p:cNvSpPr>
            <p:nvPr userDrawn="1"/>
          </p:nvSpPr>
          <p:spPr bwMode="auto">
            <a:xfrm>
              <a:off x="6600825"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79" name="Freeform 267">
              <a:extLst>
                <a:ext uri="{FF2B5EF4-FFF2-40B4-BE49-F238E27FC236}">
                  <a16:creationId xmlns:a16="http://schemas.microsoft.com/office/drawing/2014/main" id="{5E2463BC-7781-EEAF-9C77-D477D1252F89}"/>
                </a:ext>
              </a:extLst>
            </p:cNvPr>
            <p:cNvSpPr>
              <a:spLocks/>
            </p:cNvSpPr>
            <p:nvPr userDrawn="1"/>
          </p:nvSpPr>
          <p:spPr bwMode="auto">
            <a:xfrm>
              <a:off x="6497638" y="4435475"/>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0" name="Freeform 268">
              <a:extLst>
                <a:ext uri="{FF2B5EF4-FFF2-40B4-BE49-F238E27FC236}">
                  <a16:creationId xmlns:a16="http://schemas.microsoft.com/office/drawing/2014/main" id="{B8D95E51-558B-79AC-0008-4699E21114E1}"/>
                </a:ext>
              </a:extLst>
            </p:cNvPr>
            <p:cNvSpPr>
              <a:spLocks/>
            </p:cNvSpPr>
            <p:nvPr userDrawn="1"/>
          </p:nvSpPr>
          <p:spPr bwMode="auto">
            <a:xfrm>
              <a:off x="6392863" y="4435475"/>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1" name="Freeform 269">
              <a:extLst>
                <a:ext uri="{FF2B5EF4-FFF2-40B4-BE49-F238E27FC236}">
                  <a16:creationId xmlns:a16="http://schemas.microsoft.com/office/drawing/2014/main" id="{44F01B65-73B9-ADF0-E278-750AC951F9F7}"/>
                </a:ext>
              </a:extLst>
            </p:cNvPr>
            <p:cNvSpPr>
              <a:spLocks/>
            </p:cNvSpPr>
            <p:nvPr userDrawn="1"/>
          </p:nvSpPr>
          <p:spPr bwMode="auto">
            <a:xfrm>
              <a:off x="6296025" y="4435475"/>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2" name="Freeform 270">
              <a:extLst>
                <a:ext uri="{FF2B5EF4-FFF2-40B4-BE49-F238E27FC236}">
                  <a16:creationId xmlns:a16="http://schemas.microsoft.com/office/drawing/2014/main" id="{0FEA3056-60F9-7669-2A9A-40A1A7E8C222}"/>
                </a:ext>
              </a:extLst>
            </p:cNvPr>
            <p:cNvSpPr>
              <a:spLocks/>
            </p:cNvSpPr>
            <p:nvPr userDrawn="1"/>
          </p:nvSpPr>
          <p:spPr bwMode="auto">
            <a:xfrm>
              <a:off x="72231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3" name="Freeform 271">
              <a:extLst>
                <a:ext uri="{FF2B5EF4-FFF2-40B4-BE49-F238E27FC236}">
                  <a16:creationId xmlns:a16="http://schemas.microsoft.com/office/drawing/2014/main" id="{12507DD5-07B2-B0DF-3082-0C9D90EF4F6E}"/>
                </a:ext>
              </a:extLst>
            </p:cNvPr>
            <p:cNvSpPr>
              <a:spLocks/>
            </p:cNvSpPr>
            <p:nvPr userDrawn="1"/>
          </p:nvSpPr>
          <p:spPr bwMode="auto">
            <a:xfrm>
              <a:off x="7118350" y="4603750"/>
              <a:ext cx="63500"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4" name="Freeform 272">
              <a:extLst>
                <a:ext uri="{FF2B5EF4-FFF2-40B4-BE49-F238E27FC236}">
                  <a16:creationId xmlns:a16="http://schemas.microsoft.com/office/drawing/2014/main" id="{264EAB2D-828A-5B26-AF3D-E08E28D74BC5}"/>
                </a:ext>
              </a:extLst>
            </p:cNvPr>
            <p:cNvSpPr>
              <a:spLocks/>
            </p:cNvSpPr>
            <p:nvPr userDrawn="1"/>
          </p:nvSpPr>
          <p:spPr bwMode="auto">
            <a:xfrm>
              <a:off x="7015163"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5" name="Freeform 273">
              <a:extLst>
                <a:ext uri="{FF2B5EF4-FFF2-40B4-BE49-F238E27FC236}">
                  <a16:creationId xmlns:a16="http://schemas.microsoft.com/office/drawing/2014/main" id="{6C096171-98B9-2C12-1C7A-0A60CBE68BC4}"/>
                </a:ext>
              </a:extLst>
            </p:cNvPr>
            <p:cNvSpPr>
              <a:spLocks/>
            </p:cNvSpPr>
            <p:nvPr userDrawn="1"/>
          </p:nvSpPr>
          <p:spPr bwMode="auto">
            <a:xfrm>
              <a:off x="691197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6" name="Freeform 274">
              <a:extLst>
                <a:ext uri="{FF2B5EF4-FFF2-40B4-BE49-F238E27FC236}">
                  <a16:creationId xmlns:a16="http://schemas.microsoft.com/office/drawing/2014/main" id="{41599CD9-8E45-F95C-BEBA-C4F0CF4F446C}"/>
                </a:ext>
              </a:extLst>
            </p:cNvPr>
            <p:cNvSpPr>
              <a:spLocks/>
            </p:cNvSpPr>
            <p:nvPr userDrawn="1"/>
          </p:nvSpPr>
          <p:spPr bwMode="auto">
            <a:xfrm>
              <a:off x="6807200"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0" y="0"/>
                    <a:pt x="0" y="0"/>
                    <a:pt x="0" y="1"/>
                  </a:cubicBezTo>
                  <a:cubicBezTo>
                    <a:pt x="0" y="18"/>
                    <a:pt x="0" y="18"/>
                    <a:pt x="0" y="18"/>
                  </a:cubicBezTo>
                  <a:cubicBezTo>
                    <a:pt x="0" y="18"/>
                    <a:pt x="0"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7" name="Freeform 275">
              <a:extLst>
                <a:ext uri="{FF2B5EF4-FFF2-40B4-BE49-F238E27FC236}">
                  <a16:creationId xmlns:a16="http://schemas.microsoft.com/office/drawing/2014/main" id="{20E34EFC-9EA3-732D-8E4C-BF8FE0349929}"/>
                </a:ext>
              </a:extLst>
            </p:cNvPr>
            <p:cNvSpPr>
              <a:spLocks/>
            </p:cNvSpPr>
            <p:nvPr userDrawn="1"/>
          </p:nvSpPr>
          <p:spPr bwMode="auto">
            <a:xfrm>
              <a:off x="670401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8" name="Freeform 276">
              <a:extLst>
                <a:ext uri="{FF2B5EF4-FFF2-40B4-BE49-F238E27FC236}">
                  <a16:creationId xmlns:a16="http://schemas.microsoft.com/office/drawing/2014/main" id="{9AF4CBC1-0258-9F14-A7D7-DC48F78F6DE9}"/>
                </a:ext>
              </a:extLst>
            </p:cNvPr>
            <p:cNvSpPr>
              <a:spLocks/>
            </p:cNvSpPr>
            <p:nvPr userDrawn="1"/>
          </p:nvSpPr>
          <p:spPr bwMode="auto">
            <a:xfrm>
              <a:off x="6600825"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89" name="Freeform 277">
              <a:extLst>
                <a:ext uri="{FF2B5EF4-FFF2-40B4-BE49-F238E27FC236}">
                  <a16:creationId xmlns:a16="http://schemas.microsoft.com/office/drawing/2014/main" id="{C17288C4-78B2-E298-3E76-39691EA7BC84}"/>
                </a:ext>
              </a:extLst>
            </p:cNvPr>
            <p:cNvSpPr>
              <a:spLocks/>
            </p:cNvSpPr>
            <p:nvPr userDrawn="1"/>
          </p:nvSpPr>
          <p:spPr bwMode="auto">
            <a:xfrm>
              <a:off x="6497638" y="4603750"/>
              <a:ext cx="68263"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9" y="19"/>
                    <a:pt x="10" y="18"/>
                    <a:pt x="10" y="18"/>
                  </a:cubicBezTo>
                  <a:cubicBezTo>
                    <a:pt x="10" y="1"/>
                    <a:pt x="10" y="1"/>
                    <a:pt x="10" y="1"/>
                  </a:cubicBezTo>
                  <a:cubicBezTo>
                    <a:pt x="10" y="0"/>
                    <a:pt x="9"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0" name="Freeform 278">
              <a:extLst>
                <a:ext uri="{FF2B5EF4-FFF2-40B4-BE49-F238E27FC236}">
                  <a16:creationId xmlns:a16="http://schemas.microsoft.com/office/drawing/2014/main" id="{EA9727EE-FEF9-0781-B999-C8CA8D42E86D}"/>
                </a:ext>
              </a:extLst>
            </p:cNvPr>
            <p:cNvSpPr>
              <a:spLocks/>
            </p:cNvSpPr>
            <p:nvPr userDrawn="1"/>
          </p:nvSpPr>
          <p:spPr bwMode="auto">
            <a:xfrm>
              <a:off x="6392863" y="4603750"/>
              <a:ext cx="69850" cy="133350"/>
            </a:xfrm>
            <a:custGeom>
              <a:avLst/>
              <a:gdLst>
                <a:gd name="T0" fmla="*/ 9 w 10"/>
                <a:gd name="T1" fmla="*/ 0 h 19"/>
                <a:gd name="T2" fmla="*/ 1 w 10"/>
                <a:gd name="T3" fmla="*/ 0 h 19"/>
                <a:gd name="T4" fmla="*/ 0 w 10"/>
                <a:gd name="T5" fmla="*/ 1 h 19"/>
                <a:gd name="T6" fmla="*/ 0 w 10"/>
                <a:gd name="T7" fmla="*/ 18 h 19"/>
                <a:gd name="T8" fmla="*/ 1 w 10"/>
                <a:gd name="T9" fmla="*/ 19 h 19"/>
                <a:gd name="T10" fmla="*/ 2 w 10"/>
                <a:gd name="T11" fmla="*/ 18 h 19"/>
                <a:gd name="T12" fmla="*/ 2 w 10"/>
                <a:gd name="T13" fmla="*/ 2 h 19"/>
                <a:gd name="T14" fmla="*/ 8 w 10"/>
                <a:gd name="T15" fmla="*/ 2 h 19"/>
                <a:gd name="T16" fmla="*/ 8 w 10"/>
                <a:gd name="T17" fmla="*/ 18 h 19"/>
                <a:gd name="T18" fmla="*/ 9 w 10"/>
                <a:gd name="T19" fmla="*/ 19 h 19"/>
                <a:gd name="T20" fmla="*/ 10 w 10"/>
                <a:gd name="T21" fmla="*/ 18 h 19"/>
                <a:gd name="T22" fmla="*/ 10 w 10"/>
                <a:gd name="T23" fmla="*/ 1 h 19"/>
                <a:gd name="T24" fmla="*/ 9 w 10"/>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0" h="19">
                  <a:moveTo>
                    <a:pt x="9" y="0"/>
                  </a:moveTo>
                  <a:cubicBezTo>
                    <a:pt x="1" y="0"/>
                    <a:pt x="1" y="0"/>
                    <a:pt x="1" y="0"/>
                  </a:cubicBezTo>
                  <a:cubicBezTo>
                    <a:pt x="1" y="0"/>
                    <a:pt x="0" y="0"/>
                    <a:pt x="0" y="1"/>
                  </a:cubicBezTo>
                  <a:cubicBezTo>
                    <a:pt x="0" y="18"/>
                    <a:pt x="0" y="18"/>
                    <a:pt x="0" y="18"/>
                  </a:cubicBezTo>
                  <a:cubicBezTo>
                    <a:pt x="0" y="18"/>
                    <a:pt x="1" y="19"/>
                    <a:pt x="1" y="19"/>
                  </a:cubicBezTo>
                  <a:cubicBezTo>
                    <a:pt x="2" y="19"/>
                    <a:pt x="2" y="18"/>
                    <a:pt x="2" y="18"/>
                  </a:cubicBezTo>
                  <a:cubicBezTo>
                    <a:pt x="2" y="2"/>
                    <a:pt x="2" y="2"/>
                    <a:pt x="2" y="2"/>
                  </a:cubicBezTo>
                  <a:cubicBezTo>
                    <a:pt x="8" y="2"/>
                    <a:pt x="8" y="2"/>
                    <a:pt x="8" y="2"/>
                  </a:cubicBezTo>
                  <a:cubicBezTo>
                    <a:pt x="8" y="18"/>
                    <a:pt x="8" y="18"/>
                    <a:pt x="8" y="18"/>
                  </a:cubicBezTo>
                  <a:cubicBezTo>
                    <a:pt x="8" y="18"/>
                    <a:pt x="8" y="19"/>
                    <a:pt x="9" y="19"/>
                  </a:cubicBezTo>
                  <a:cubicBezTo>
                    <a:pt x="10" y="19"/>
                    <a:pt x="10" y="18"/>
                    <a:pt x="10" y="18"/>
                  </a:cubicBezTo>
                  <a:cubicBezTo>
                    <a:pt x="10" y="1"/>
                    <a:pt x="10" y="1"/>
                    <a:pt x="10" y="1"/>
                  </a:cubicBezTo>
                  <a:cubicBezTo>
                    <a:pt x="10" y="0"/>
                    <a:pt x="10" y="0"/>
                    <a:pt x="9"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1" name="Freeform 279">
              <a:extLst>
                <a:ext uri="{FF2B5EF4-FFF2-40B4-BE49-F238E27FC236}">
                  <a16:creationId xmlns:a16="http://schemas.microsoft.com/office/drawing/2014/main" id="{C7FAA6D9-F7D3-96A6-7D15-CAF9D6954636}"/>
                </a:ext>
              </a:extLst>
            </p:cNvPr>
            <p:cNvSpPr>
              <a:spLocks/>
            </p:cNvSpPr>
            <p:nvPr userDrawn="1"/>
          </p:nvSpPr>
          <p:spPr bwMode="auto">
            <a:xfrm>
              <a:off x="6296025" y="4603750"/>
              <a:ext cx="61913" cy="133350"/>
            </a:xfrm>
            <a:custGeom>
              <a:avLst/>
              <a:gdLst>
                <a:gd name="T0" fmla="*/ 8 w 9"/>
                <a:gd name="T1" fmla="*/ 0 h 19"/>
                <a:gd name="T2" fmla="*/ 1 w 9"/>
                <a:gd name="T3" fmla="*/ 0 h 19"/>
                <a:gd name="T4" fmla="*/ 0 w 9"/>
                <a:gd name="T5" fmla="*/ 1 h 19"/>
                <a:gd name="T6" fmla="*/ 0 w 9"/>
                <a:gd name="T7" fmla="*/ 18 h 19"/>
                <a:gd name="T8" fmla="*/ 1 w 9"/>
                <a:gd name="T9" fmla="*/ 19 h 19"/>
                <a:gd name="T10" fmla="*/ 2 w 9"/>
                <a:gd name="T11" fmla="*/ 18 h 19"/>
                <a:gd name="T12" fmla="*/ 2 w 9"/>
                <a:gd name="T13" fmla="*/ 2 h 19"/>
                <a:gd name="T14" fmla="*/ 7 w 9"/>
                <a:gd name="T15" fmla="*/ 2 h 19"/>
                <a:gd name="T16" fmla="*/ 7 w 9"/>
                <a:gd name="T17" fmla="*/ 18 h 19"/>
                <a:gd name="T18" fmla="*/ 8 w 9"/>
                <a:gd name="T19" fmla="*/ 19 h 19"/>
                <a:gd name="T20" fmla="*/ 9 w 9"/>
                <a:gd name="T21" fmla="*/ 18 h 19"/>
                <a:gd name="T22" fmla="*/ 9 w 9"/>
                <a:gd name="T23" fmla="*/ 1 h 19"/>
                <a:gd name="T24" fmla="*/ 8 w 9"/>
                <a:gd name="T25" fmla="*/ 0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 h="19">
                  <a:moveTo>
                    <a:pt x="8" y="0"/>
                  </a:moveTo>
                  <a:cubicBezTo>
                    <a:pt x="1" y="0"/>
                    <a:pt x="1" y="0"/>
                    <a:pt x="1" y="0"/>
                  </a:cubicBezTo>
                  <a:cubicBezTo>
                    <a:pt x="0" y="0"/>
                    <a:pt x="0" y="0"/>
                    <a:pt x="0" y="1"/>
                  </a:cubicBezTo>
                  <a:cubicBezTo>
                    <a:pt x="0" y="18"/>
                    <a:pt x="0" y="18"/>
                    <a:pt x="0" y="18"/>
                  </a:cubicBezTo>
                  <a:cubicBezTo>
                    <a:pt x="0" y="18"/>
                    <a:pt x="0" y="19"/>
                    <a:pt x="1" y="19"/>
                  </a:cubicBezTo>
                  <a:cubicBezTo>
                    <a:pt x="1" y="19"/>
                    <a:pt x="2" y="18"/>
                    <a:pt x="2" y="18"/>
                  </a:cubicBezTo>
                  <a:cubicBezTo>
                    <a:pt x="2" y="2"/>
                    <a:pt x="2" y="2"/>
                    <a:pt x="2" y="2"/>
                  </a:cubicBezTo>
                  <a:cubicBezTo>
                    <a:pt x="7" y="2"/>
                    <a:pt x="7" y="2"/>
                    <a:pt x="7" y="2"/>
                  </a:cubicBezTo>
                  <a:cubicBezTo>
                    <a:pt x="7" y="18"/>
                    <a:pt x="7" y="18"/>
                    <a:pt x="7" y="18"/>
                  </a:cubicBezTo>
                  <a:cubicBezTo>
                    <a:pt x="7" y="18"/>
                    <a:pt x="8" y="19"/>
                    <a:pt x="8" y="19"/>
                  </a:cubicBezTo>
                  <a:cubicBezTo>
                    <a:pt x="9" y="19"/>
                    <a:pt x="9" y="18"/>
                    <a:pt x="9" y="18"/>
                  </a:cubicBezTo>
                  <a:cubicBezTo>
                    <a:pt x="9" y="1"/>
                    <a:pt x="9" y="1"/>
                    <a:pt x="9" y="1"/>
                  </a:cubicBezTo>
                  <a:cubicBezTo>
                    <a:pt x="9" y="0"/>
                    <a:pt x="9" y="0"/>
                    <a:pt x="8" y="0"/>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2" name="Freeform 280">
              <a:extLst>
                <a:ext uri="{FF2B5EF4-FFF2-40B4-BE49-F238E27FC236}">
                  <a16:creationId xmlns:a16="http://schemas.microsoft.com/office/drawing/2014/main" id="{562D9E35-5387-B714-3A80-FE1AE6F68666}"/>
                </a:ext>
              </a:extLst>
            </p:cNvPr>
            <p:cNvSpPr>
              <a:spLocks noEditPoints="1"/>
            </p:cNvSpPr>
            <p:nvPr userDrawn="1"/>
          </p:nvSpPr>
          <p:spPr bwMode="auto">
            <a:xfrm>
              <a:off x="2101850" y="4162425"/>
              <a:ext cx="2170113" cy="679450"/>
            </a:xfrm>
            <a:custGeom>
              <a:avLst/>
              <a:gdLst>
                <a:gd name="T0" fmla="*/ 164 w 314"/>
                <a:gd name="T1" fmla="*/ 68 h 97"/>
                <a:gd name="T2" fmla="*/ 111 w 314"/>
                <a:gd name="T3" fmla="*/ 20 h 97"/>
                <a:gd name="T4" fmla="*/ 83 w 314"/>
                <a:gd name="T5" fmla="*/ 60 h 97"/>
                <a:gd name="T6" fmla="*/ 64 w 314"/>
                <a:gd name="T7" fmla="*/ 72 h 97"/>
                <a:gd name="T8" fmla="*/ 44 w 314"/>
                <a:gd name="T9" fmla="*/ 60 h 97"/>
                <a:gd name="T10" fmla="*/ 36 w 314"/>
                <a:gd name="T11" fmla="*/ 60 h 97"/>
                <a:gd name="T12" fmla="*/ 21 w 314"/>
                <a:gd name="T13" fmla="*/ 79 h 97"/>
                <a:gd name="T14" fmla="*/ 113 w 314"/>
                <a:gd name="T15" fmla="*/ 87 h 97"/>
                <a:gd name="T16" fmla="*/ 163 w 314"/>
                <a:gd name="T17" fmla="*/ 86 h 97"/>
                <a:gd name="T18" fmla="*/ 261 w 314"/>
                <a:gd name="T19" fmla="*/ 40 h 97"/>
                <a:gd name="T20" fmla="*/ 261 w 314"/>
                <a:gd name="T21" fmla="*/ 59 h 97"/>
                <a:gd name="T22" fmla="*/ 261 w 314"/>
                <a:gd name="T23" fmla="*/ 87 h 97"/>
                <a:gd name="T24" fmla="*/ 313 w 314"/>
                <a:gd name="T25" fmla="*/ 97 h 97"/>
                <a:gd name="T26" fmla="*/ 73 w 314"/>
                <a:gd name="T27" fmla="*/ 95 h 97"/>
                <a:gd name="T28" fmla="*/ 67 w 314"/>
                <a:gd name="T29" fmla="*/ 77 h 97"/>
                <a:gd name="T30" fmla="*/ 84 w 314"/>
                <a:gd name="T31" fmla="*/ 58 h 97"/>
                <a:gd name="T32" fmla="*/ 75 w 314"/>
                <a:gd name="T33" fmla="*/ 94 h 97"/>
                <a:gd name="T34" fmla="*/ 48 w 314"/>
                <a:gd name="T35" fmla="*/ 58 h 97"/>
                <a:gd name="T36" fmla="*/ 62 w 314"/>
                <a:gd name="T37" fmla="*/ 73 h 97"/>
                <a:gd name="T38" fmla="*/ 39 w 314"/>
                <a:gd name="T39" fmla="*/ 74 h 97"/>
                <a:gd name="T40" fmla="*/ 22 w 314"/>
                <a:gd name="T41" fmla="*/ 64 h 97"/>
                <a:gd name="T42" fmla="*/ 32 w 314"/>
                <a:gd name="T43" fmla="*/ 64 h 97"/>
                <a:gd name="T44" fmla="*/ 23 w 314"/>
                <a:gd name="T45" fmla="*/ 77 h 97"/>
                <a:gd name="T46" fmla="*/ 28 w 314"/>
                <a:gd name="T47" fmla="*/ 95 h 97"/>
                <a:gd name="T48" fmla="*/ 132 w 314"/>
                <a:gd name="T49" fmla="*/ 53 h 97"/>
                <a:gd name="T50" fmla="*/ 144 w 314"/>
                <a:gd name="T51" fmla="*/ 63 h 97"/>
                <a:gd name="T52" fmla="*/ 113 w 314"/>
                <a:gd name="T53" fmla="*/ 43 h 97"/>
                <a:gd name="T54" fmla="*/ 145 w 314"/>
                <a:gd name="T55" fmla="*/ 32 h 97"/>
                <a:gd name="T56" fmla="*/ 163 w 314"/>
                <a:gd name="T57" fmla="*/ 37 h 97"/>
                <a:gd name="T58" fmla="*/ 163 w 314"/>
                <a:gd name="T59" fmla="*/ 45 h 97"/>
                <a:gd name="T60" fmla="*/ 113 w 314"/>
                <a:gd name="T61" fmla="*/ 30 h 97"/>
                <a:gd name="T62" fmla="*/ 154 w 314"/>
                <a:gd name="T63" fmla="*/ 68 h 97"/>
                <a:gd name="T64" fmla="*/ 163 w 314"/>
                <a:gd name="T65" fmla="*/ 20 h 97"/>
                <a:gd name="T66" fmla="*/ 113 w 314"/>
                <a:gd name="T67" fmla="*/ 79 h 97"/>
                <a:gd name="T68" fmla="*/ 113 w 314"/>
                <a:gd name="T69" fmla="*/ 79 h 97"/>
                <a:gd name="T70" fmla="*/ 287 w 314"/>
                <a:gd name="T71" fmla="*/ 48 h 97"/>
                <a:gd name="T72" fmla="*/ 288 w 314"/>
                <a:gd name="T73" fmla="*/ 41 h 97"/>
                <a:gd name="T74" fmla="*/ 312 w 314"/>
                <a:gd name="T75" fmla="*/ 41 h 97"/>
                <a:gd name="T76" fmla="*/ 288 w 314"/>
                <a:gd name="T77" fmla="*/ 60 h 97"/>
                <a:gd name="T78" fmla="*/ 297 w 314"/>
                <a:gd name="T79" fmla="*/ 60 h 97"/>
                <a:gd name="T80" fmla="*/ 272 w 314"/>
                <a:gd name="T81" fmla="*/ 67 h 97"/>
                <a:gd name="T82" fmla="*/ 272 w 314"/>
                <a:gd name="T83" fmla="*/ 69 h 97"/>
                <a:gd name="T84" fmla="*/ 288 w 314"/>
                <a:gd name="T85" fmla="*/ 69 h 97"/>
                <a:gd name="T86" fmla="*/ 304 w 314"/>
                <a:gd name="T87" fmla="*/ 77 h 97"/>
                <a:gd name="T88" fmla="*/ 305 w 314"/>
                <a:gd name="T89" fmla="*/ 69 h 97"/>
                <a:gd name="T90" fmla="*/ 305 w 314"/>
                <a:gd name="T91" fmla="*/ 50 h 97"/>
                <a:gd name="T92" fmla="*/ 304 w 314"/>
                <a:gd name="T93" fmla="*/ 50 h 97"/>
                <a:gd name="T94" fmla="*/ 287 w 314"/>
                <a:gd name="T95" fmla="*/ 58 h 97"/>
                <a:gd name="T96" fmla="*/ 272 w 314"/>
                <a:gd name="T97" fmla="*/ 50 h 97"/>
                <a:gd name="T98" fmla="*/ 270 w 314"/>
                <a:gd name="T99" fmla="*/ 58 h 97"/>
                <a:gd name="T100" fmla="*/ 270 w 314"/>
                <a:gd name="T101" fmla="*/ 77 h 97"/>
                <a:gd name="T102" fmla="*/ 263 w 314"/>
                <a:gd name="T103" fmla="*/ 79 h 97"/>
                <a:gd name="T104" fmla="*/ 280 w 314"/>
                <a:gd name="T105" fmla="*/ 79 h 97"/>
                <a:gd name="T106" fmla="*/ 295 w 314"/>
                <a:gd name="T107" fmla="*/ 86 h 97"/>
                <a:gd name="T108" fmla="*/ 297 w 314"/>
                <a:gd name="T109" fmla="*/ 79 h 97"/>
                <a:gd name="T110" fmla="*/ 263 w 314"/>
                <a:gd name="T111" fmla="*/ 48 h 97"/>
                <a:gd name="T112" fmla="*/ 263 w 314"/>
                <a:gd name="T113" fmla="*/ 95 h 97"/>
                <a:gd name="T114" fmla="*/ 280 w 314"/>
                <a:gd name="T115" fmla="*/ 88 h 97"/>
                <a:gd name="T116" fmla="*/ 295 w 314"/>
                <a:gd name="T117" fmla="*/ 95 h 97"/>
                <a:gd name="T118" fmla="*/ 297 w 314"/>
                <a:gd name="T119" fmla="*/ 88 h 97"/>
                <a:gd name="T120" fmla="*/ 312 w 314"/>
                <a:gd name="T121" fmla="*/ 39 h 97"/>
                <a:gd name="T122" fmla="*/ 288 w 314"/>
                <a:gd name="T123" fmla="*/ 39 h 97"/>
                <a:gd name="T124" fmla="*/ 271 w 314"/>
                <a:gd name="T125" fmla="*/ 39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 ang="0">
                  <a:pos x="T124" y="T125"/>
                </a:cxn>
              </a:cxnLst>
              <a:rect l="0" t="0" r="r" b="b"/>
              <a:pathLst>
                <a:path w="314" h="97">
                  <a:moveTo>
                    <a:pt x="263" y="1"/>
                  </a:moveTo>
                  <a:cubicBezTo>
                    <a:pt x="263" y="0"/>
                    <a:pt x="262" y="0"/>
                    <a:pt x="262" y="1"/>
                  </a:cubicBezTo>
                  <a:cubicBezTo>
                    <a:pt x="173" y="63"/>
                    <a:pt x="173" y="63"/>
                    <a:pt x="173" y="63"/>
                  </a:cubicBezTo>
                  <a:cubicBezTo>
                    <a:pt x="172" y="63"/>
                    <a:pt x="172" y="63"/>
                    <a:pt x="172" y="64"/>
                  </a:cubicBezTo>
                  <a:cubicBezTo>
                    <a:pt x="172" y="84"/>
                    <a:pt x="172" y="84"/>
                    <a:pt x="172" y="84"/>
                  </a:cubicBezTo>
                  <a:cubicBezTo>
                    <a:pt x="164" y="84"/>
                    <a:pt x="164" y="84"/>
                    <a:pt x="164" y="84"/>
                  </a:cubicBezTo>
                  <a:cubicBezTo>
                    <a:pt x="164" y="68"/>
                    <a:pt x="164" y="68"/>
                    <a:pt x="164" y="68"/>
                  </a:cubicBezTo>
                  <a:cubicBezTo>
                    <a:pt x="164" y="68"/>
                    <a:pt x="164" y="68"/>
                    <a:pt x="164" y="68"/>
                  </a:cubicBezTo>
                  <a:cubicBezTo>
                    <a:pt x="164" y="19"/>
                    <a:pt x="164" y="19"/>
                    <a:pt x="164" y="19"/>
                  </a:cubicBezTo>
                  <a:cubicBezTo>
                    <a:pt x="164" y="19"/>
                    <a:pt x="164" y="18"/>
                    <a:pt x="164" y="18"/>
                  </a:cubicBezTo>
                  <a:cubicBezTo>
                    <a:pt x="146" y="7"/>
                    <a:pt x="146" y="7"/>
                    <a:pt x="146" y="7"/>
                  </a:cubicBezTo>
                  <a:cubicBezTo>
                    <a:pt x="145" y="7"/>
                    <a:pt x="145" y="7"/>
                    <a:pt x="145" y="7"/>
                  </a:cubicBezTo>
                  <a:cubicBezTo>
                    <a:pt x="112" y="19"/>
                    <a:pt x="112" y="19"/>
                    <a:pt x="112" y="19"/>
                  </a:cubicBezTo>
                  <a:cubicBezTo>
                    <a:pt x="111" y="19"/>
                    <a:pt x="111" y="20"/>
                    <a:pt x="111" y="20"/>
                  </a:cubicBezTo>
                  <a:cubicBezTo>
                    <a:pt x="111" y="95"/>
                    <a:pt x="111" y="95"/>
                    <a:pt x="111" y="95"/>
                  </a:cubicBezTo>
                  <a:cubicBezTo>
                    <a:pt x="80" y="95"/>
                    <a:pt x="80" y="95"/>
                    <a:pt x="80" y="95"/>
                  </a:cubicBezTo>
                  <a:cubicBezTo>
                    <a:pt x="80" y="79"/>
                    <a:pt x="80" y="79"/>
                    <a:pt x="80" y="79"/>
                  </a:cubicBezTo>
                  <a:cubicBezTo>
                    <a:pt x="96" y="79"/>
                    <a:pt x="96" y="79"/>
                    <a:pt x="96" y="79"/>
                  </a:cubicBezTo>
                  <a:cubicBezTo>
                    <a:pt x="83" y="66"/>
                    <a:pt x="83" y="66"/>
                    <a:pt x="83" y="66"/>
                  </a:cubicBezTo>
                  <a:cubicBezTo>
                    <a:pt x="89" y="66"/>
                    <a:pt x="89" y="66"/>
                    <a:pt x="89" y="66"/>
                  </a:cubicBezTo>
                  <a:cubicBezTo>
                    <a:pt x="83" y="60"/>
                    <a:pt x="83" y="60"/>
                    <a:pt x="83" y="60"/>
                  </a:cubicBezTo>
                  <a:cubicBezTo>
                    <a:pt x="89" y="60"/>
                    <a:pt x="89" y="60"/>
                    <a:pt x="89" y="60"/>
                  </a:cubicBezTo>
                  <a:cubicBezTo>
                    <a:pt x="76" y="48"/>
                    <a:pt x="76" y="48"/>
                    <a:pt x="76" y="48"/>
                  </a:cubicBezTo>
                  <a:cubicBezTo>
                    <a:pt x="64" y="60"/>
                    <a:pt x="64" y="60"/>
                    <a:pt x="64" y="60"/>
                  </a:cubicBezTo>
                  <a:cubicBezTo>
                    <a:pt x="70" y="60"/>
                    <a:pt x="70" y="60"/>
                    <a:pt x="70" y="60"/>
                  </a:cubicBezTo>
                  <a:cubicBezTo>
                    <a:pt x="64" y="66"/>
                    <a:pt x="64" y="66"/>
                    <a:pt x="64" y="66"/>
                  </a:cubicBezTo>
                  <a:cubicBezTo>
                    <a:pt x="70" y="66"/>
                    <a:pt x="70" y="66"/>
                    <a:pt x="70" y="66"/>
                  </a:cubicBezTo>
                  <a:cubicBezTo>
                    <a:pt x="64" y="72"/>
                    <a:pt x="64" y="72"/>
                    <a:pt x="64" y="72"/>
                  </a:cubicBezTo>
                  <a:cubicBezTo>
                    <a:pt x="58" y="66"/>
                    <a:pt x="58" y="66"/>
                    <a:pt x="58" y="66"/>
                  </a:cubicBezTo>
                  <a:cubicBezTo>
                    <a:pt x="63" y="66"/>
                    <a:pt x="63" y="66"/>
                    <a:pt x="63" y="66"/>
                  </a:cubicBezTo>
                  <a:cubicBezTo>
                    <a:pt x="58" y="60"/>
                    <a:pt x="58" y="60"/>
                    <a:pt x="58" y="60"/>
                  </a:cubicBezTo>
                  <a:cubicBezTo>
                    <a:pt x="63" y="60"/>
                    <a:pt x="63" y="60"/>
                    <a:pt x="63" y="60"/>
                  </a:cubicBezTo>
                  <a:cubicBezTo>
                    <a:pt x="51" y="48"/>
                    <a:pt x="51" y="48"/>
                    <a:pt x="51" y="48"/>
                  </a:cubicBezTo>
                  <a:cubicBezTo>
                    <a:pt x="39" y="60"/>
                    <a:pt x="39" y="60"/>
                    <a:pt x="39" y="60"/>
                  </a:cubicBezTo>
                  <a:cubicBezTo>
                    <a:pt x="44" y="60"/>
                    <a:pt x="44" y="60"/>
                    <a:pt x="44" y="60"/>
                  </a:cubicBezTo>
                  <a:cubicBezTo>
                    <a:pt x="39" y="66"/>
                    <a:pt x="39" y="66"/>
                    <a:pt x="39" y="66"/>
                  </a:cubicBezTo>
                  <a:cubicBezTo>
                    <a:pt x="44" y="66"/>
                    <a:pt x="44" y="66"/>
                    <a:pt x="44" y="66"/>
                  </a:cubicBezTo>
                  <a:cubicBezTo>
                    <a:pt x="38" y="72"/>
                    <a:pt x="38" y="72"/>
                    <a:pt x="38" y="72"/>
                  </a:cubicBezTo>
                  <a:cubicBezTo>
                    <a:pt x="31" y="66"/>
                    <a:pt x="31" y="66"/>
                    <a:pt x="31" y="66"/>
                  </a:cubicBezTo>
                  <a:cubicBezTo>
                    <a:pt x="36" y="66"/>
                    <a:pt x="36" y="66"/>
                    <a:pt x="36" y="66"/>
                  </a:cubicBezTo>
                  <a:cubicBezTo>
                    <a:pt x="31" y="60"/>
                    <a:pt x="31" y="60"/>
                    <a:pt x="31" y="60"/>
                  </a:cubicBezTo>
                  <a:cubicBezTo>
                    <a:pt x="36" y="60"/>
                    <a:pt x="36" y="60"/>
                    <a:pt x="36" y="60"/>
                  </a:cubicBezTo>
                  <a:cubicBezTo>
                    <a:pt x="24" y="48"/>
                    <a:pt x="24" y="48"/>
                    <a:pt x="24" y="48"/>
                  </a:cubicBezTo>
                  <a:cubicBezTo>
                    <a:pt x="12" y="60"/>
                    <a:pt x="12" y="60"/>
                    <a:pt x="12" y="60"/>
                  </a:cubicBezTo>
                  <a:cubicBezTo>
                    <a:pt x="17" y="60"/>
                    <a:pt x="17" y="60"/>
                    <a:pt x="17" y="60"/>
                  </a:cubicBezTo>
                  <a:cubicBezTo>
                    <a:pt x="12" y="66"/>
                    <a:pt x="12" y="66"/>
                    <a:pt x="12" y="66"/>
                  </a:cubicBezTo>
                  <a:cubicBezTo>
                    <a:pt x="17" y="66"/>
                    <a:pt x="17" y="66"/>
                    <a:pt x="17" y="66"/>
                  </a:cubicBezTo>
                  <a:cubicBezTo>
                    <a:pt x="4" y="79"/>
                    <a:pt x="4" y="79"/>
                    <a:pt x="4" y="79"/>
                  </a:cubicBezTo>
                  <a:cubicBezTo>
                    <a:pt x="21" y="79"/>
                    <a:pt x="21" y="79"/>
                    <a:pt x="21" y="79"/>
                  </a:cubicBezTo>
                  <a:cubicBezTo>
                    <a:pt x="21" y="95"/>
                    <a:pt x="21" y="95"/>
                    <a:pt x="21" y="95"/>
                  </a:cubicBezTo>
                  <a:cubicBezTo>
                    <a:pt x="1" y="95"/>
                    <a:pt x="1" y="95"/>
                    <a:pt x="1" y="95"/>
                  </a:cubicBezTo>
                  <a:cubicBezTo>
                    <a:pt x="1" y="95"/>
                    <a:pt x="0" y="96"/>
                    <a:pt x="0" y="96"/>
                  </a:cubicBezTo>
                  <a:cubicBezTo>
                    <a:pt x="0" y="97"/>
                    <a:pt x="1" y="97"/>
                    <a:pt x="1" y="97"/>
                  </a:cubicBezTo>
                  <a:cubicBezTo>
                    <a:pt x="112" y="97"/>
                    <a:pt x="112" y="97"/>
                    <a:pt x="112" y="97"/>
                  </a:cubicBezTo>
                  <a:cubicBezTo>
                    <a:pt x="113" y="97"/>
                    <a:pt x="113" y="97"/>
                    <a:pt x="113" y="96"/>
                  </a:cubicBezTo>
                  <a:cubicBezTo>
                    <a:pt x="113" y="87"/>
                    <a:pt x="113" y="87"/>
                    <a:pt x="113" y="87"/>
                  </a:cubicBezTo>
                  <a:cubicBezTo>
                    <a:pt x="143" y="79"/>
                    <a:pt x="143" y="79"/>
                    <a:pt x="143" y="79"/>
                  </a:cubicBezTo>
                  <a:cubicBezTo>
                    <a:pt x="143" y="96"/>
                    <a:pt x="143" y="96"/>
                    <a:pt x="143" y="96"/>
                  </a:cubicBezTo>
                  <a:cubicBezTo>
                    <a:pt x="143" y="97"/>
                    <a:pt x="144" y="97"/>
                    <a:pt x="144" y="97"/>
                  </a:cubicBezTo>
                  <a:cubicBezTo>
                    <a:pt x="145" y="97"/>
                    <a:pt x="145" y="97"/>
                    <a:pt x="145" y="96"/>
                  </a:cubicBezTo>
                  <a:cubicBezTo>
                    <a:pt x="145" y="79"/>
                    <a:pt x="145" y="79"/>
                    <a:pt x="145" y="79"/>
                  </a:cubicBezTo>
                  <a:cubicBezTo>
                    <a:pt x="163" y="86"/>
                    <a:pt x="163" y="86"/>
                    <a:pt x="163" y="86"/>
                  </a:cubicBezTo>
                  <a:cubicBezTo>
                    <a:pt x="163" y="86"/>
                    <a:pt x="163" y="86"/>
                    <a:pt x="163" y="86"/>
                  </a:cubicBezTo>
                  <a:cubicBezTo>
                    <a:pt x="163" y="86"/>
                    <a:pt x="163" y="86"/>
                    <a:pt x="163" y="86"/>
                  </a:cubicBezTo>
                  <a:cubicBezTo>
                    <a:pt x="173" y="86"/>
                    <a:pt x="173" y="86"/>
                    <a:pt x="173" y="86"/>
                  </a:cubicBezTo>
                  <a:cubicBezTo>
                    <a:pt x="174" y="86"/>
                    <a:pt x="174" y="85"/>
                    <a:pt x="174" y="85"/>
                  </a:cubicBezTo>
                  <a:cubicBezTo>
                    <a:pt x="174" y="64"/>
                    <a:pt x="174" y="64"/>
                    <a:pt x="174" y="64"/>
                  </a:cubicBezTo>
                  <a:cubicBezTo>
                    <a:pt x="261" y="4"/>
                    <a:pt x="261" y="4"/>
                    <a:pt x="261" y="4"/>
                  </a:cubicBezTo>
                  <a:cubicBezTo>
                    <a:pt x="261" y="40"/>
                    <a:pt x="261" y="40"/>
                    <a:pt x="261" y="40"/>
                  </a:cubicBezTo>
                  <a:cubicBezTo>
                    <a:pt x="261" y="40"/>
                    <a:pt x="261" y="40"/>
                    <a:pt x="261" y="40"/>
                  </a:cubicBezTo>
                  <a:cubicBezTo>
                    <a:pt x="261" y="40"/>
                    <a:pt x="261" y="40"/>
                    <a:pt x="261" y="40"/>
                  </a:cubicBezTo>
                  <a:cubicBezTo>
                    <a:pt x="261" y="49"/>
                    <a:pt x="261" y="49"/>
                    <a:pt x="261" y="49"/>
                  </a:cubicBezTo>
                  <a:cubicBezTo>
                    <a:pt x="261" y="49"/>
                    <a:pt x="261" y="49"/>
                    <a:pt x="261" y="49"/>
                  </a:cubicBezTo>
                  <a:cubicBezTo>
                    <a:pt x="261" y="49"/>
                    <a:pt x="261" y="49"/>
                    <a:pt x="261" y="50"/>
                  </a:cubicBezTo>
                  <a:cubicBezTo>
                    <a:pt x="261" y="59"/>
                    <a:pt x="261" y="59"/>
                    <a:pt x="261" y="59"/>
                  </a:cubicBezTo>
                  <a:cubicBezTo>
                    <a:pt x="261" y="59"/>
                    <a:pt x="261" y="59"/>
                    <a:pt x="261" y="59"/>
                  </a:cubicBezTo>
                  <a:cubicBezTo>
                    <a:pt x="261" y="59"/>
                    <a:pt x="261" y="59"/>
                    <a:pt x="261" y="59"/>
                  </a:cubicBezTo>
                  <a:cubicBezTo>
                    <a:pt x="261" y="68"/>
                    <a:pt x="261" y="68"/>
                    <a:pt x="261" y="68"/>
                  </a:cubicBezTo>
                  <a:cubicBezTo>
                    <a:pt x="261" y="68"/>
                    <a:pt x="261" y="68"/>
                    <a:pt x="261" y="68"/>
                  </a:cubicBezTo>
                  <a:cubicBezTo>
                    <a:pt x="261" y="68"/>
                    <a:pt x="261" y="68"/>
                    <a:pt x="261" y="68"/>
                  </a:cubicBezTo>
                  <a:cubicBezTo>
                    <a:pt x="261" y="77"/>
                    <a:pt x="261" y="77"/>
                    <a:pt x="261" y="77"/>
                  </a:cubicBezTo>
                  <a:cubicBezTo>
                    <a:pt x="261" y="77"/>
                    <a:pt x="261" y="77"/>
                    <a:pt x="261" y="78"/>
                  </a:cubicBezTo>
                  <a:cubicBezTo>
                    <a:pt x="261" y="78"/>
                    <a:pt x="261" y="78"/>
                    <a:pt x="261" y="78"/>
                  </a:cubicBezTo>
                  <a:cubicBezTo>
                    <a:pt x="261" y="87"/>
                    <a:pt x="261" y="87"/>
                    <a:pt x="261" y="87"/>
                  </a:cubicBezTo>
                  <a:cubicBezTo>
                    <a:pt x="261" y="87"/>
                    <a:pt x="261" y="87"/>
                    <a:pt x="261" y="87"/>
                  </a:cubicBezTo>
                  <a:cubicBezTo>
                    <a:pt x="261" y="87"/>
                    <a:pt x="261" y="87"/>
                    <a:pt x="261" y="87"/>
                  </a:cubicBezTo>
                  <a:cubicBezTo>
                    <a:pt x="261" y="96"/>
                    <a:pt x="261" y="96"/>
                    <a:pt x="261" y="96"/>
                  </a:cubicBezTo>
                  <a:cubicBezTo>
                    <a:pt x="261" y="96"/>
                    <a:pt x="261" y="96"/>
                    <a:pt x="261" y="96"/>
                  </a:cubicBezTo>
                  <a:cubicBezTo>
                    <a:pt x="261" y="97"/>
                    <a:pt x="261" y="97"/>
                    <a:pt x="262" y="97"/>
                  </a:cubicBezTo>
                  <a:cubicBezTo>
                    <a:pt x="312" y="97"/>
                    <a:pt x="312" y="97"/>
                    <a:pt x="312" y="97"/>
                  </a:cubicBezTo>
                  <a:cubicBezTo>
                    <a:pt x="313" y="97"/>
                    <a:pt x="313" y="97"/>
                    <a:pt x="313" y="97"/>
                  </a:cubicBezTo>
                  <a:cubicBezTo>
                    <a:pt x="314" y="96"/>
                    <a:pt x="314" y="96"/>
                    <a:pt x="314" y="96"/>
                  </a:cubicBezTo>
                  <a:cubicBezTo>
                    <a:pt x="314" y="35"/>
                    <a:pt x="314" y="35"/>
                    <a:pt x="314" y="35"/>
                  </a:cubicBezTo>
                  <a:cubicBezTo>
                    <a:pt x="314" y="35"/>
                    <a:pt x="314" y="34"/>
                    <a:pt x="313" y="34"/>
                  </a:cubicBezTo>
                  <a:lnTo>
                    <a:pt x="263" y="1"/>
                  </a:lnTo>
                  <a:close/>
                  <a:moveTo>
                    <a:pt x="71" y="79"/>
                  </a:moveTo>
                  <a:cubicBezTo>
                    <a:pt x="73" y="79"/>
                    <a:pt x="73" y="79"/>
                    <a:pt x="73" y="79"/>
                  </a:cubicBezTo>
                  <a:cubicBezTo>
                    <a:pt x="73" y="95"/>
                    <a:pt x="73" y="95"/>
                    <a:pt x="73" y="95"/>
                  </a:cubicBezTo>
                  <a:cubicBezTo>
                    <a:pt x="54" y="95"/>
                    <a:pt x="54" y="95"/>
                    <a:pt x="54" y="95"/>
                  </a:cubicBezTo>
                  <a:cubicBezTo>
                    <a:pt x="54" y="79"/>
                    <a:pt x="54" y="79"/>
                    <a:pt x="54" y="79"/>
                  </a:cubicBezTo>
                  <a:cubicBezTo>
                    <a:pt x="56" y="79"/>
                    <a:pt x="56" y="79"/>
                    <a:pt x="56" y="79"/>
                  </a:cubicBezTo>
                  <a:lnTo>
                    <a:pt x="71" y="79"/>
                  </a:lnTo>
                  <a:close/>
                  <a:moveTo>
                    <a:pt x="61" y="77"/>
                  </a:moveTo>
                  <a:cubicBezTo>
                    <a:pt x="64" y="74"/>
                    <a:pt x="64" y="74"/>
                    <a:pt x="64" y="74"/>
                  </a:cubicBezTo>
                  <a:cubicBezTo>
                    <a:pt x="67" y="77"/>
                    <a:pt x="67" y="77"/>
                    <a:pt x="67" y="77"/>
                  </a:cubicBezTo>
                  <a:lnTo>
                    <a:pt x="61" y="77"/>
                  </a:lnTo>
                  <a:close/>
                  <a:moveTo>
                    <a:pt x="74" y="64"/>
                  </a:moveTo>
                  <a:cubicBezTo>
                    <a:pt x="69" y="64"/>
                    <a:pt x="69" y="64"/>
                    <a:pt x="69" y="64"/>
                  </a:cubicBezTo>
                  <a:cubicBezTo>
                    <a:pt x="74" y="58"/>
                    <a:pt x="74" y="58"/>
                    <a:pt x="74" y="58"/>
                  </a:cubicBezTo>
                  <a:cubicBezTo>
                    <a:pt x="69" y="58"/>
                    <a:pt x="69" y="58"/>
                    <a:pt x="69" y="58"/>
                  </a:cubicBezTo>
                  <a:cubicBezTo>
                    <a:pt x="76" y="50"/>
                    <a:pt x="76" y="50"/>
                    <a:pt x="76" y="50"/>
                  </a:cubicBezTo>
                  <a:cubicBezTo>
                    <a:pt x="84" y="58"/>
                    <a:pt x="84" y="58"/>
                    <a:pt x="84" y="58"/>
                  </a:cubicBezTo>
                  <a:cubicBezTo>
                    <a:pt x="79" y="58"/>
                    <a:pt x="79" y="58"/>
                    <a:pt x="79" y="58"/>
                  </a:cubicBezTo>
                  <a:cubicBezTo>
                    <a:pt x="84" y="64"/>
                    <a:pt x="84" y="64"/>
                    <a:pt x="84" y="64"/>
                  </a:cubicBezTo>
                  <a:cubicBezTo>
                    <a:pt x="79" y="64"/>
                    <a:pt x="79" y="64"/>
                    <a:pt x="79" y="64"/>
                  </a:cubicBezTo>
                  <a:cubicBezTo>
                    <a:pt x="92" y="77"/>
                    <a:pt x="92" y="77"/>
                    <a:pt x="92" y="77"/>
                  </a:cubicBezTo>
                  <a:cubicBezTo>
                    <a:pt x="78" y="77"/>
                    <a:pt x="78" y="77"/>
                    <a:pt x="78" y="77"/>
                  </a:cubicBezTo>
                  <a:cubicBezTo>
                    <a:pt x="78" y="94"/>
                    <a:pt x="78" y="94"/>
                    <a:pt x="78" y="94"/>
                  </a:cubicBezTo>
                  <a:cubicBezTo>
                    <a:pt x="75" y="94"/>
                    <a:pt x="75" y="94"/>
                    <a:pt x="75" y="94"/>
                  </a:cubicBezTo>
                  <a:cubicBezTo>
                    <a:pt x="75" y="77"/>
                    <a:pt x="75" y="77"/>
                    <a:pt x="75" y="77"/>
                  </a:cubicBezTo>
                  <a:cubicBezTo>
                    <a:pt x="69" y="77"/>
                    <a:pt x="69" y="77"/>
                    <a:pt x="69" y="77"/>
                  </a:cubicBezTo>
                  <a:cubicBezTo>
                    <a:pt x="65" y="73"/>
                    <a:pt x="65" y="73"/>
                    <a:pt x="65" y="73"/>
                  </a:cubicBezTo>
                  <a:lnTo>
                    <a:pt x="74" y="64"/>
                  </a:lnTo>
                  <a:close/>
                  <a:moveTo>
                    <a:pt x="49" y="64"/>
                  </a:moveTo>
                  <a:cubicBezTo>
                    <a:pt x="43" y="64"/>
                    <a:pt x="43" y="64"/>
                    <a:pt x="43" y="64"/>
                  </a:cubicBezTo>
                  <a:cubicBezTo>
                    <a:pt x="48" y="58"/>
                    <a:pt x="48" y="58"/>
                    <a:pt x="48" y="58"/>
                  </a:cubicBezTo>
                  <a:cubicBezTo>
                    <a:pt x="43" y="58"/>
                    <a:pt x="43" y="58"/>
                    <a:pt x="43" y="58"/>
                  </a:cubicBezTo>
                  <a:cubicBezTo>
                    <a:pt x="51" y="50"/>
                    <a:pt x="51" y="50"/>
                    <a:pt x="51" y="50"/>
                  </a:cubicBezTo>
                  <a:cubicBezTo>
                    <a:pt x="59" y="58"/>
                    <a:pt x="59" y="58"/>
                    <a:pt x="59" y="58"/>
                  </a:cubicBezTo>
                  <a:cubicBezTo>
                    <a:pt x="53" y="58"/>
                    <a:pt x="53" y="58"/>
                    <a:pt x="53" y="58"/>
                  </a:cubicBezTo>
                  <a:cubicBezTo>
                    <a:pt x="59" y="64"/>
                    <a:pt x="59" y="64"/>
                    <a:pt x="59" y="64"/>
                  </a:cubicBezTo>
                  <a:cubicBezTo>
                    <a:pt x="54" y="64"/>
                    <a:pt x="54" y="64"/>
                    <a:pt x="54" y="64"/>
                  </a:cubicBezTo>
                  <a:cubicBezTo>
                    <a:pt x="62" y="73"/>
                    <a:pt x="62" y="73"/>
                    <a:pt x="62" y="73"/>
                  </a:cubicBezTo>
                  <a:cubicBezTo>
                    <a:pt x="58" y="77"/>
                    <a:pt x="58" y="77"/>
                    <a:pt x="58" y="77"/>
                  </a:cubicBezTo>
                  <a:cubicBezTo>
                    <a:pt x="52" y="77"/>
                    <a:pt x="52" y="77"/>
                    <a:pt x="52" y="77"/>
                  </a:cubicBezTo>
                  <a:cubicBezTo>
                    <a:pt x="52" y="94"/>
                    <a:pt x="52" y="94"/>
                    <a:pt x="52" y="94"/>
                  </a:cubicBezTo>
                  <a:cubicBezTo>
                    <a:pt x="49" y="94"/>
                    <a:pt x="49" y="94"/>
                    <a:pt x="49" y="94"/>
                  </a:cubicBezTo>
                  <a:cubicBezTo>
                    <a:pt x="49" y="77"/>
                    <a:pt x="49" y="77"/>
                    <a:pt x="49" y="77"/>
                  </a:cubicBezTo>
                  <a:cubicBezTo>
                    <a:pt x="42" y="77"/>
                    <a:pt x="42" y="77"/>
                    <a:pt x="42" y="77"/>
                  </a:cubicBezTo>
                  <a:cubicBezTo>
                    <a:pt x="39" y="74"/>
                    <a:pt x="39" y="74"/>
                    <a:pt x="39" y="74"/>
                  </a:cubicBezTo>
                  <a:lnTo>
                    <a:pt x="49" y="64"/>
                  </a:lnTo>
                  <a:close/>
                  <a:moveTo>
                    <a:pt x="40" y="77"/>
                  </a:moveTo>
                  <a:cubicBezTo>
                    <a:pt x="35" y="77"/>
                    <a:pt x="35" y="77"/>
                    <a:pt x="35" y="77"/>
                  </a:cubicBezTo>
                  <a:cubicBezTo>
                    <a:pt x="38" y="75"/>
                    <a:pt x="38" y="75"/>
                    <a:pt x="38" y="75"/>
                  </a:cubicBezTo>
                  <a:lnTo>
                    <a:pt x="40" y="77"/>
                  </a:lnTo>
                  <a:close/>
                  <a:moveTo>
                    <a:pt x="8" y="77"/>
                  </a:moveTo>
                  <a:cubicBezTo>
                    <a:pt x="22" y="64"/>
                    <a:pt x="22" y="64"/>
                    <a:pt x="22" y="64"/>
                  </a:cubicBezTo>
                  <a:cubicBezTo>
                    <a:pt x="16" y="64"/>
                    <a:pt x="16" y="64"/>
                    <a:pt x="16" y="64"/>
                  </a:cubicBezTo>
                  <a:cubicBezTo>
                    <a:pt x="22" y="58"/>
                    <a:pt x="22" y="58"/>
                    <a:pt x="22" y="58"/>
                  </a:cubicBezTo>
                  <a:cubicBezTo>
                    <a:pt x="16" y="58"/>
                    <a:pt x="16" y="58"/>
                    <a:pt x="16" y="58"/>
                  </a:cubicBezTo>
                  <a:cubicBezTo>
                    <a:pt x="24" y="50"/>
                    <a:pt x="24" y="50"/>
                    <a:pt x="24" y="50"/>
                  </a:cubicBezTo>
                  <a:cubicBezTo>
                    <a:pt x="32" y="58"/>
                    <a:pt x="32" y="58"/>
                    <a:pt x="32" y="58"/>
                  </a:cubicBezTo>
                  <a:cubicBezTo>
                    <a:pt x="27" y="58"/>
                    <a:pt x="27" y="58"/>
                    <a:pt x="27" y="58"/>
                  </a:cubicBezTo>
                  <a:cubicBezTo>
                    <a:pt x="32" y="64"/>
                    <a:pt x="32" y="64"/>
                    <a:pt x="32" y="64"/>
                  </a:cubicBezTo>
                  <a:cubicBezTo>
                    <a:pt x="27" y="64"/>
                    <a:pt x="27" y="64"/>
                    <a:pt x="27" y="64"/>
                  </a:cubicBezTo>
                  <a:cubicBezTo>
                    <a:pt x="36" y="74"/>
                    <a:pt x="36" y="74"/>
                    <a:pt x="36" y="74"/>
                  </a:cubicBezTo>
                  <a:cubicBezTo>
                    <a:pt x="33" y="77"/>
                    <a:pt x="33" y="77"/>
                    <a:pt x="33" y="77"/>
                  </a:cubicBezTo>
                  <a:cubicBezTo>
                    <a:pt x="26" y="77"/>
                    <a:pt x="26" y="77"/>
                    <a:pt x="26" y="77"/>
                  </a:cubicBezTo>
                  <a:cubicBezTo>
                    <a:pt x="26" y="94"/>
                    <a:pt x="26" y="94"/>
                    <a:pt x="26" y="94"/>
                  </a:cubicBezTo>
                  <a:cubicBezTo>
                    <a:pt x="23" y="94"/>
                    <a:pt x="23" y="94"/>
                    <a:pt x="23" y="94"/>
                  </a:cubicBezTo>
                  <a:cubicBezTo>
                    <a:pt x="23" y="77"/>
                    <a:pt x="23" y="77"/>
                    <a:pt x="23" y="77"/>
                  </a:cubicBezTo>
                  <a:lnTo>
                    <a:pt x="8" y="77"/>
                  </a:lnTo>
                  <a:close/>
                  <a:moveTo>
                    <a:pt x="28" y="79"/>
                  </a:moveTo>
                  <a:cubicBezTo>
                    <a:pt x="31" y="79"/>
                    <a:pt x="31" y="79"/>
                    <a:pt x="31" y="79"/>
                  </a:cubicBezTo>
                  <a:cubicBezTo>
                    <a:pt x="44" y="79"/>
                    <a:pt x="44" y="79"/>
                    <a:pt x="44" y="79"/>
                  </a:cubicBezTo>
                  <a:cubicBezTo>
                    <a:pt x="48" y="79"/>
                    <a:pt x="48" y="79"/>
                    <a:pt x="48" y="79"/>
                  </a:cubicBezTo>
                  <a:cubicBezTo>
                    <a:pt x="48" y="95"/>
                    <a:pt x="48" y="95"/>
                    <a:pt x="48" y="95"/>
                  </a:cubicBezTo>
                  <a:cubicBezTo>
                    <a:pt x="28" y="95"/>
                    <a:pt x="28" y="95"/>
                    <a:pt x="28" y="95"/>
                  </a:cubicBezTo>
                  <a:lnTo>
                    <a:pt x="28" y="79"/>
                  </a:lnTo>
                  <a:close/>
                  <a:moveTo>
                    <a:pt x="113" y="45"/>
                  </a:moveTo>
                  <a:cubicBezTo>
                    <a:pt x="129" y="51"/>
                    <a:pt x="129" y="51"/>
                    <a:pt x="129" y="51"/>
                  </a:cubicBezTo>
                  <a:cubicBezTo>
                    <a:pt x="113" y="56"/>
                    <a:pt x="113" y="56"/>
                    <a:pt x="113" y="56"/>
                  </a:cubicBezTo>
                  <a:lnTo>
                    <a:pt x="113" y="45"/>
                  </a:lnTo>
                  <a:close/>
                  <a:moveTo>
                    <a:pt x="113" y="58"/>
                  </a:moveTo>
                  <a:cubicBezTo>
                    <a:pt x="132" y="53"/>
                    <a:pt x="132" y="53"/>
                    <a:pt x="132" y="53"/>
                  </a:cubicBezTo>
                  <a:cubicBezTo>
                    <a:pt x="140" y="56"/>
                    <a:pt x="140" y="56"/>
                    <a:pt x="140" y="56"/>
                  </a:cubicBezTo>
                  <a:cubicBezTo>
                    <a:pt x="113" y="63"/>
                    <a:pt x="113" y="63"/>
                    <a:pt x="113" y="63"/>
                  </a:cubicBezTo>
                  <a:lnTo>
                    <a:pt x="113" y="58"/>
                  </a:lnTo>
                  <a:close/>
                  <a:moveTo>
                    <a:pt x="113" y="65"/>
                  </a:moveTo>
                  <a:cubicBezTo>
                    <a:pt x="142" y="57"/>
                    <a:pt x="142" y="57"/>
                    <a:pt x="142" y="57"/>
                  </a:cubicBezTo>
                  <a:cubicBezTo>
                    <a:pt x="151" y="65"/>
                    <a:pt x="151" y="65"/>
                    <a:pt x="151" y="65"/>
                  </a:cubicBezTo>
                  <a:cubicBezTo>
                    <a:pt x="144" y="63"/>
                    <a:pt x="144" y="63"/>
                    <a:pt x="144" y="63"/>
                  </a:cubicBezTo>
                  <a:cubicBezTo>
                    <a:pt x="144" y="63"/>
                    <a:pt x="144" y="63"/>
                    <a:pt x="144" y="63"/>
                  </a:cubicBezTo>
                  <a:cubicBezTo>
                    <a:pt x="113" y="71"/>
                    <a:pt x="113" y="71"/>
                    <a:pt x="113" y="71"/>
                  </a:cubicBezTo>
                  <a:lnTo>
                    <a:pt x="113" y="65"/>
                  </a:lnTo>
                  <a:close/>
                  <a:moveTo>
                    <a:pt x="143" y="55"/>
                  </a:moveTo>
                  <a:cubicBezTo>
                    <a:pt x="143" y="55"/>
                    <a:pt x="143" y="55"/>
                    <a:pt x="143" y="55"/>
                  </a:cubicBezTo>
                  <a:cubicBezTo>
                    <a:pt x="143" y="55"/>
                    <a:pt x="143" y="55"/>
                    <a:pt x="143" y="55"/>
                  </a:cubicBezTo>
                  <a:cubicBezTo>
                    <a:pt x="113" y="43"/>
                    <a:pt x="113" y="43"/>
                    <a:pt x="113" y="43"/>
                  </a:cubicBezTo>
                  <a:cubicBezTo>
                    <a:pt x="113" y="37"/>
                    <a:pt x="113" y="37"/>
                    <a:pt x="113" y="37"/>
                  </a:cubicBezTo>
                  <a:cubicBezTo>
                    <a:pt x="142" y="50"/>
                    <a:pt x="142" y="50"/>
                    <a:pt x="142" y="50"/>
                  </a:cubicBezTo>
                  <a:cubicBezTo>
                    <a:pt x="163" y="69"/>
                    <a:pt x="163" y="69"/>
                    <a:pt x="163" y="69"/>
                  </a:cubicBezTo>
                  <a:cubicBezTo>
                    <a:pt x="163" y="73"/>
                    <a:pt x="163" y="73"/>
                    <a:pt x="163" y="73"/>
                  </a:cubicBezTo>
                  <a:lnTo>
                    <a:pt x="143" y="55"/>
                  </a:lnTo>
                  <a:close/>
                  <a:moveTo>
                    <a:pt x="163" y="43"/>
                  </a:moveTo>
                  <a:cubicBezTo>
                    <a:pt x="145" y="32"/>
                    <a:pt x="145" y="32"/>
                    <a:pt x="145" y="32"/>
                  </a:cubicBezTo>
                  <a:cubicBezTo>
                    <a:pt x="144" y="32"/>
                    <a:pt x="144" y="32"/>
                    <a:pt x="144" y="32"/>
                  </a:cubicBezTo>
                  <a:cubicBezTo>
                    <a:pt x="122" y="39"/>
                    <a:pt x="122" y="39"/>
                    <a:pt x="122" y="39"/>
                  </a:cubicBezTo>
                  <a:cubicBezTo>
                    <a:pt x="122" y="39"/>
                    <a:pt x="122" y="39"/>
                    <a:pt x="122" y="39"/>
                  </a:cubicBezTo>
                  <a:cubicBezTo>
                    <a:pt x="115" y="36"/>
                    <a:pt x="115" y="36"/>
                    <a:pt x="115" y="36"/>
                  </a:cubicBezTo>
                  <a:cubicBezTo>
                    <a:pt x="144" y="25"/>
                    <a:pt x="144" y="25"/>
                    <a:pt x="144" y="25"/>
                  </a:cubicBezTo>
                  <a:cubicBezTo>
                    <a:pt x="162" y="37"/>
                    <a:pt x="162" y="37"/>
                    <a:pt x="162" y="37"/>
                  </a:cubicBezTo>
                  <a:cubicBezTo>
                    <a:pt x="162" y="37"/>
                    <a:pt x="163" y="37"/>
                    <a:pt x="163" y="37"/>
                  </a:cubicBezTo>
                  <a:lnTo>
                    <a:pt x="163" y="43"/>
                  </a:lnTo>
                  <a:close/>
                  <a:moveTo>
                    <a:pt x="144" y="48"/>
                  </a:moveTo>
                  <a:cubicBezTo>
                    <a:pt x="143" y="48"/>
                    <a:pt x="143" y="48"/>
                    <a:pt x="143" y="48"/>
                  </a:cubicBezTo>
                  <a:cubicBezTo>
                    <a:pt x="125" y="40"/>
                    <a:pt x="125" y="40"/>
                    <a:pt x="125" y="40"/>
                  </a:cubicBezTo>
                  <a:cubicBezTo>
                    <a:pt x="144" y="34"/>
                    <a:pt x="144" y="34"/>
                    <a:pt x="144" y="34"/>
                  </a:cubicBezTo>
                  <a:cubicBezTo>
                    <a:pt x="162" y="45"/>
                    <a:pt x="162" y="45"/>
                    <a:pt x="162" y="45"/>
                  </a:cubicBezTo>
                  <a:cubicBezTo>
                    <a:pt x="162" y="45"/>
                    <a:pt x="163" y="45"/>
                    <a:pt x="163" y="45"/>
                  </a:cubicBezTo>
                  <a:cubicBezTo>
                    <a:pt x="163" y="66"/>
                    <a:pt x="163" y="66"/>
                    <a:pt x="163" y="66"/>
                  </a:cubicBezTo>
                  <a:lnTo>
                    <a:pt x="144" y="48"/>
                  </a:lnTo>
                  <a:close/>
                  <a:moveTo>
                    <a:pt x="163" y="35"/>
                  </a:moveTo>
                  <a:cubicBezTo>
                    <a:pt x="145" y="23"/>
                    <a:pt x="145" y="23"/>
                    <a:pt x="145" y="23"/>
                  </a:cubicBezTo>
                  <a:cubicBezTo>
                    <a:pt x="144" y="23"/>
                    <a:pt x="144" y="23"/>
                    <a:pt x="144" y="23"/>
                  </a:cubicBezTo>
                  <a:cubicBezTo>
                    <a:pt x="113" y="35"/>
                    <a:pt x="113" y="35"/>
                    <a:pt x="113" y="35"/>
                  </a:cubicBezTo>
                  <a:cubicBezTo>
                    <a:pt x="113" y="30"/>
                    <a:pt x="113" y="30"/>
                    <a:pt x="113" y="30"/>
                  </a:cubicBezTo>
                  <a:cubicBezTo>
                    <a:pt x="144" y="18"/>
                    <a:pt x="144" y="18"/>
                    <a:pt x="144" y="18"/>
                  </a:cubicBezTo>
                  <a:cubicBezTo>
                    <a:pt x="162" y="30"/>
                    <a:pt x="162" y="30"/>
                    <a:pt x="162" y="30"/>
                  </a:cubicBezTo>
                  <a:cubicBezTo>
                    <a:pt x="162" y="30"/>
                    <a:pt x="163" y="30"/>
                    <a:pt x="163" y="30"/>
                  </a:cubicBezTo>
                  <a:lnTo>
                    <a:pt x="163" y="35"/>
                  </a:lnTo>
                  <a:close/>
                  <a:moveTo>
                    <a:pt x="113" y="73"/>
                  </a:moveTo>
                  <a:cubicBezTo>
                    <a:pt x="144" y="64"/>
                    <a:pt x="144" y="64"/>
                    <a:pt x="144" y="64"/>
                  </a:cubicBezTo>
                  <a:cubicBezTo>
                    <a:pt x="154" y="68"/>
                    <a:pt x="154" y="68"/>
                    <a:pt x="154" y="68"/>
                  </a:cubicBezTo>
                  <a:cubicBezTo>
                    <a:pt x="162" y="76"/>
                    <a:pt x="162" y="76"/>
                    <a:pt x="162" y="76"/>
                  </a:cubicBezTo>
                  <a:cubicBezTo>
                    <a:pt x="144" y="69"/>
                    <a:pt x="144" y="69"/>
                    <a:pt x="144" y="69"/>
                  </a:cubicBezTo>
                  <a:cubicBezTo>
                    <a:pt x="144" y="69"/>
                    <a:pt x="144" y="69"/>
                    <a:pt x="144" y="69"/>
                  </a:cubicBezTo>
                  <a:cubicBezTo>
                    <a:pt x="113" y="77"/>
                    <a:pt x="113" y="77"/>
                    <a:pt x="113" y="77"/>
                  </a:cubicBezTo>
                  <a:lnTo>
                    <a:pt x="113" y="73"/>
                  </a:lnTo>
                  <a:close/>
                  <a:moveTo>
                    <a:pt x="145" y="9"/>
                  </a:moveTo>
                  <a:cubicBezTo>
                    <a:pt x="163" y="20"/>
                    <a:pt x="163" y="20"/>
                    <a:pt x="163" y="20"/>
                  </a:cubicBezTo>
                  <a:cubicBezTo>
                    <a:pt x="163" y="28"/>
                    <a:pt x="163" y="28"/>
                    <a:pt x="163" y="28"/>
                  </a:cubicBezTo>
                  <a:cubicBezTo>
                    <a:pt x="145" y="17"/>
                    <a:pt x="145" y="17"/>
                    <a:pt x="145" y="17"/>
                  </a:cubicBezTo>
                  <a:cubicBezTo>
                    <a:pt x="144" y="16"/>
                    <a:pt x="144" y="16"/>
                    <a:pt x="144" y="16"/>
                  </a:cubicBezTo>
                  <a:cubicBezTo>
                    <a:pt x="113" y="28"/>
                    <a:pt x="113" y="28"/>
                    <a:pt x="113" y="28"/>
                  </a:cubicBezTo>
                  <a:cubicBezTo>
                    <a:pt x="113" y="21"/>
                    <a:pt x="113" y="21"/>
                    <a:pt x="113" y="21"/>
                  </a:cubicBezTo>
                  <a:lnTo>
                    <a:pt x="145" y="9"/>
                  </a:lnTo>
                  <a:close/>
                  <a:moveTo>
                    <a:pt x="113" y="79"/>
                  </a:moveTo>
                  <a:cubicBezTo>
                    <a:pt x="144" y="71"/>
                    <a:pt x="144" y="71"/>
                    <a:pt x="144" y="71"/>
                  </a:cubicBezTo>
                  <a:cubicBezTo>
                    <a:pt x="163" y="78"/>
                    <a:pt x="163" y="78"/>
                    <a:pt x="163" y="78"/>
                  </a:cubicBezTo>
                  <a:cubicBezTo>
                    <a:pt x="163" y="84"/>
                    <a:pt x="163" y="84"/>
                    <a:pt x="163" y="84"/>
                  </a:cubicBezTo>
                  <a:cubicBezTo>
                    <a:pt x="144" y="77"/>
                    <a:pt x="144" y="77"/>
                    <a:pt x="144" y="77"/>
                  </a:cubicBezTo>
                  <a:cubicBezTo>
                    <a:pt x="144" y="77"/>
                    <a:pt x="144" y="77"/>
                    <a:pt x="144" y="77"/>
                  </a:cubicBezTo>
                  <a:cubicBezTo>
                    <a:pt x="113" y="85"/>
                    <a:pt x="113" y="85"/>
                    <a:pt x="113" y="85"/>
                  </a:cubicBezTo>
                  <a:lnTo>
                    <a:pt x="113" y="79"/>
                  </a:lnTo>
                  <a:close/>
                  <a:moveTo>
                    <a:pt x="278" y="41"/>
                  </a:moveTo>
                  <a:cubicBezTo>
                    <a:pt x="278" y="48"/>
                    <a:pt x="278" y="48"/>
                    <a:pt x="278" y="48"/>
                  </a:cubicBezTo>
                  <a:cubicBezTo>
                    <a:pt x="272" y="48"/>
                    <a:pt x="272" y="48"/>
                    <a:pt x="272" y="48"/>
                  </a:cubicBezTo>
                  <a:cubicBezTo>
                    <a:pt x="272" y="41"/>
                    <a:pt x="272" y="41"/>
                    <a:pt x="272" y="41"/>
                  </a:cubicBezTo>
                  <a:lnTo>
                    <a:pt x="278" y="41"/>
                  </a:lnTo>
                  <a:close/>
                  <a:moveTo>
                    <a:pt x="287" y="41"/>
                  </a:moveTo>
                  <a:cubicBezTo>
                    <a:pt x="287" y="48"/>
                    <a:pt x="287" y="48"/>
                    <a:pt x="287" y="48"/>
                  </a:cubicBezTo>
                  <a:cubicBezTo>
                    <a:pt x="280" y="48"/>
                    <a:pt x="280" y="48"/>
                    <a:pt x="280" y="48"/>
                  </a:cubicBezTo>
                  <a:cubicBezTo>
                    <a:pt x="280" y="41"/>
                    <a:pt x="280" y="41"/>
                    <a:pt x="280" y="41"/>
                  </a:cubicBezTo>
                  <a:lnTo>
                    <a:pt x="287" y="41"/>
                  </a:lnTo>
                  <a:close/>
                  <a:moveTo>
                    <a:pt x="295" y="41"/>
                  </a:moveTo>
                  <a:cubicBezTo>
                    <a:pt x="295" y="48"/>
                    <a:pt x="295" y="48"/>
                    <a:pt x="295" y="48"/>
                  </a:cubicBezTo>
                  <a:cubicBezTo>
                    <a:pt x="288" y="48"/>
                    <a:pt x="288" y="48"/>
                    <a:pt x="288" y="48"/>
                  </a:cubicBezTo>
                  <a:cubicBezTo>
                    <a:pt x="288" y="41"/>
                    <a:pt x="288" y="41"/>
                    <a:pt x="288" y="41"/>
                  </a:cubicBezTo>
                  <a:lnTo>
                    <a:pt x="295" y="41"/>
                  </a:lnTo>
                  <a:close/>
                  <a:moveTo>
                    <a:pt x="304" y="41"/>
                  </a:moveTo>
                  <a:cubicBezTo>
                    <a:pt x="304" y="48"/>
                    <a:pt x="304" y="48"/>
                    <a:pt x="304" y="48"/>
                  </a:cubicBezTo>
                  <a:cubicBezTo>
                    <a:pt x="297" y="48"/>
                    <a:pt x="297" y="48"/>
                    <a:pt x="297" y="48"/>
                  </a:cubicBezTo>
                  <a:cubicBezTo>
                    <a:pt x="297" y="41"/>
                    <a:pt x="297" y="41"/>
                    <a:pt x="297" y="41"/>
                  </a:cubicBezTo>
                  <a:lnTo>
                    <a:pt x="304" y="41"/>
                  </a:lnTo>
                  <a:close/>
                  <a:moveTo>
                    <a:pt x="312" y="41"/>
                  </a:moveTo>
                  <a:cubicBezTo>
                    <a:pt x="312" y="48"/>
                    <a:pt x="312" y="48"/>
                    <a:pt x="312" y="48"/>
                  </a:cubicBezTo>
                  <a:cubicBezTo>
                    <a:pt x="305" y="48"/>
                    <a:pt x="305" y="48"/>
                    <a:pt x="305" y="48"/>
                  </a:cubicBezTo>
                  <a:cubicBezTo>
                    <a:pt x="305" y="41"/>
                    <a:pt x="305" y="41"/>
                    <a:pt x="305" y="41"/>
                  </a:cubicBezTo>
                  <a:lnTo>
                    <a:pt x="312" y="41"/>
                  </a:lnTo>
                  <a:close/>
                  <a:moveTo>
                    <a:pt x="295" y="67"/>
                  </a:moveTo>
                  <a:cubicBezTo>
                    <a:pt x="288" y="67"/>
                    <a:pt x="288" y="67"/>
                    <a:pt x="288" y="67"/>
                  </a:cubicBezTo>
                  <a:cubicBezTo>
                    <a:pt x="288" y="60"/>
                    <a:pt x="288" y="60"/>
                    <a:pt x="288" y="60"/>
                  </a:cubicBezTo>
                  <a:cubicBezTo>
                    <a:pt x="295" y="60"/>
                    <a:pt x="295" y="60"/>
                    <a:pt x="295" y="60"/>
                  </a:cubicBezTo>
                  <a:lnTo>
                    <a:pt x="295" y="67"/>
                  </a:lnTo>
                  <a:close/>
                  <a:moveTo>
                    <a:pt x="297" y="60"/>
                  </a:moveTo>
                  <a:cubicBezTo>
                    <a:pt x="304" y="60"/>
                    <a:pt x="304" y="60"/>
                    <a:pt x="304" y="60"/>
                  </a:cubicBezTo>
                  <a:cubicBezTo>
                    <a:pt x="304" y="67"/>
                    <a:pt x="304" y="67"/>
                    <a:pt x="304" y="67"/>
                  </a:cubicBezTo>
                  <a:cubicBezTo>
                    <a:pt x="297" y="67"/>
                    <a:pt x="297" y="67"/>
                    <a:pt x="297" y="67"/>
                  </a:cubicBezTo>
                  <a:lnTo>
                    <a:pt x="297" y="60"/>
                  </a:lnTo>
                  <a:close/>
                  <a:moveTo>
                    <a:pt x="287" y="67"/>
                  </a:moveTo>
                  <a:cubicBezTo>
                    <a:pt x="280" y="67"/>
                    <a:pt x="280" y="67"/>
                    <a:pt x="280" y="67"/>
                  </a:cubicBezTo>
                  <a:cubicBezTo>
                    <a:pt x="280" y="60"/>
                    <a:pt x="280" y="60"/>
                    <a:pt x="280" y="60"/>
                  </a:cubicBezTo>
                  <a:cubicBezTo>
                    <a:pt x="287" y="60"/>
                    <a:pt x="287" y="60"/>
                    <a:pt x="287" y="60"/>
                  </a:cubicBezTo>
                  <a:lnTo>
                    <a:pt x="287" y="67"/>
                  </a:lnTo>
                  <a:close/>
                  <a:moveTo>
                    <a:pt x="278" y="67"/>
                  </a:moveTo>
                  <a:cubicBezTo>
                    <a:pt x="272" y="67"/>
                    <a:pt x="272" y="67"/>
                    <a:pt x="272" y="67"/>
                  </a:cubicBezTo>
                  <a:cubicBezTo>
                    <a:pt x="272" y="60"/>
                    <a:pt x="272" y="60"/>
                    <a:pt x="272" y="60"/>
                  </a:cubicBezTo>
                  <a:cubicBezTo>
                    <a:pt x="278" y="60"/>
                    <a:pt x="278" y="60"/>
                    <a:pt x="278" y="60"/>
                  </a:cubicBezTo>
                  <a:lnTo>
                    <a:pt x="278" y="67"/>
                  </a:lnTo>
                  <a:close/>
                  <a:moveTo>
                    <a:pt x="278" y="69"/>
                  </a:moveTo>
                  <a:cubicBezTo>
                    <a:pt x="278" y="77"/>
                    <a:pt x="278" y="77"/>
                    <a:pt x="278" y="77"/>
                  </a:cubicBezTo>
                  <a:cubicBezTo>
                    <a:pt x="272" y="77"/>
                    <a:pt x="272" y="77"/>
                    <a:pt x="272" y="77"/>
                  </a:cubicBezTo>
                  <a:cubicBezTo>
                    <a:pt x="272" y="69"/>
                    <a:pt x="272" y="69"/>
                    <a:pt x="272" y="69"/>
                  </a:cubicBezTo>
                  <a:lnTo>
                    <a:pt x="278" y="69"/>
                  </a:lnTo>
                  <a:close/>
                  <a:moveTo>
                    <a:pt x="280" y="69"/>
                  </a:moveTo>
                  <a:cubicBezTo>
                    <a:pt x="287" y="69"/>
                    <a:pt x="287" y="69"/>
                    <a:pt x="287" y="69"/>
                  </a:cubicBezTo>
                  <a:cubicBezTo>
                    <a:pt x="287" y="77"/>
                    <a:pt x="287" y="77"/>
                    <a:pt x="287" y="77"/>
                  </a:cubicBezTo>
                  <a:cubicBezTo>
                    <a:pt x="280" y="77"/>
                    <a:pt x="280" y="77"/>
                    <a:pt x="280" y="77"/>
                  </a:cubicBezTo>
                  <a:lnTo>
                    <a:pt x="280" y="69"/>
                  </a:lnTo>
                  <a:close/>
                  <a:moveTo>
                    <a:pt x="288" y="69"/>
                  </a:moveTo>
                  <a:cubicBezTo>
                    <a:pt x="295" y="69"/>
                    <a:pt x="295" y="69"/>
                    <a:pt x="295" y="69"/>
                  </a:cubicBezTo>
                  <a:cubicBezTo>
                    <a:pt x="295" y="77"/>
                    <a:pt x="295" y="77"/>
                    <a:pt x="295" y="77"/>
                  </a:cubicBezTo>
                  <a:cubicBezTo>
                    <a:pt x="288" y="77"/>
                    <a:pt x="288" y="77"/>
                    <a:pt x="288" y="77"/>
                  </a:cubicBezTo>
                  <a:lnTo>
                    <a:pt x="288" y="69"/>
                  </a:lnTo>
                  <a:close/>
                  <a:moveTo>
                    <a:pt x="297" y="69"/>
                  </a:moveTo>
                  <a:cubicBezTo>
                    <a:pt x="304" y="69"/>
                    <a:pt x="304" y="69"/>
                    <a:pt x="304" y="69"/>
                  </a:cubicBezTo>
                  <a:cubicBezTo>
                    <a:pt x="304" y="77"/>
                    <a:pt x="304" y="77"/>
                    <a:pt x="304" y="77"/>
                  </a:cubicBezTo>
                  <a:cubicBezTo>
                    <a:pt x="297" y="77"/>
                    <a:pt x="297" y="77"/>
                    <a:pt x="297" y="77"/>
                  </a:cubicBezTo>
                  <a:lnTo>
                    <a:pt x="297" y="69"/>
                  </a:lnTo>
                  <a:close/>
                  <a:moveTo>
                    <a:pt x="305" y="69"/>
                  </a:moveTo>
                  <a:cubicBezTo>
                    <a:pt x="312" y="69"/>
                    <a:pt x="312" y="69"/>
                    <a:pt x="312" y="69"/>
                  </a:cubicBezTo>
                  <a:cubicBezTo>
                    <a:pt x="312" y="77"/>
                    <a:pt x="312" y="77"/>
                    <a:pt x="312" y="77"/>
                  </a:cubicBezTo>
                  <a:cubicBezTo>
                    <a:pt x="305" y="77"/>
                    <a:pt x="305" y="77"/>
                    <a:pt x="305" y="77"/>
                  </a:cubicBezTo>
                  <a:lnTo>
                    <a:pt x="305" y="69"/>
                  </a:lnTo>
                  <a:close/>
                  <a:moveTo>
                    <a:pt x="305" y="67"/>
                  </a:moveTo>
                  <a:cubicBezTo>
                    <a:pt x="305" y="60"/>
                    <a:pt x="305" y="60"/>
                    <a:pt x="305" y="60"/>
                  </a:cubicBezTo>
                  <a:cubicBezTo>
                    <a:pt x="312" y="60"/>
                    <a:pt x="312" y="60"/>
                    <a:pt x="312" y="60"/>
                  </a:cubicBezTo>
                  <a:cubicBezTo>
                    <a:pt x="312" y="67"/>
                    <a:pt x="312" y="67"/>
                    <a:pt x="312" y="67"/>
                  </a:cubicBezTo>
                  <a:lnTo>
                    <a:pt x="305" y="67"/>
                  </a:lnTo>
                  <a:close/>
                  <a:moveTo>
                    <a:pt x="305" y="58"/>
                  </a:moveTo>
                  <a:cubicBezTo>
                    <a:pt x="305" y="50"/>
                    <a:pt x="305" y="50"/>
                    <a:pt x="305" y="50"/>
                  </a:cubicBezTo>
                  <a:cubicBezTo>
                    <a:pt x="312" y="50"/>
                    <a:pt x="312" y="50"/>
                    <a:pt x="312" y="50"/>
                  </a:cubicBezTo>
                  <a:cubicBezTo>
                    <a:pt x="312" y="58"/>
                    <a:pt x="312" y="58"/>
                    <a:pt x="312" y="58"/>
                  </a:cubicBezTo>
                  <a:lnTo>
                    <a:pt x="305" y="58"/>
                  </a:lnTo>
                  <a:close/>
                  <a:moveTo>
                    <a:pt x="304" y="58"/>
                  </a:moveTo>
                  <a:cubicBezTo>
                    <a:pt x="297" y="58"/>
                    <a:pt x="297" y="58"/>
                    <a:pt x="297" y="58"/>
                  </a:cubicBezTo>
                  <a:cubicBezTo>
                    <a:pt x="297" y="50"/>
                    <a:pt x="297" y="50"/>
                    <a:pt x="297" y="50"/>
                  </a:cubicBezTo>
                  <a:cubicBezTo>
                    <a:pt x="304" y="50"/>
                    <a:pt x="304" y="50"/>
                    <a:pt x="304" y="50"/>
                  </a:cubicBezTo>
                  <a:lnTo>
                    <a:pt x="304" y="58"/>
                  </a:lnTo>
                  <a:close/>
                  <a:moveTo>
                    <a:pt x="295" y="58"/>
                  </a:moveTo>
                  <a:cubicBezTo>
                    <a:pt x="288" y="58"/>
                    <a:pt x="288" y="58"/>
                    <a:pt x="288" y="58"/>
                  </a:cubicBezTo>
                  <a:cubicBezTo>
                    <a:pt x="288" y="50"/>
                    <a:pt x="288" y="50"/>
                    <a:pt x="288" y="50"/>
                  </a:cubicBezTo>
                  <a:cubicBezTo>
                    <a:pt x="295" y="50"/>
                    <a:pt x="295" y="50"/>
                    <a:pt x="295" y="50"/>
                  </a:cubicBezTo>
                  <a:lnTo>
                    <a:pt x="295" y="58"/>
                  </a:lnTo>
                  <a:close/>
                  <a:moveTo>
                    <a:pt x="287" y="58"/>
                  </a:moveTo>
                  <a:cubicBezTo>
                    <a:pt x="280" y="58"/>
                    <a:pt x="280" y="58"/>
                    <a:pt x="280" y="58"/>
                  </a:cubicBezTo>
                  <a:cubicBezTo>
                    <a:pt x="280" y="50"/>
                    <a:pt x="280" y="50"/>
                    <a:pt x="280" y="50"/>
                  </a:cubicBezTo>
                  <a:cubicBezTo>
                    <a:pt x="287" y="50"/>
                    <a:pt x="287" y="50"/>
                    <a:pt x="287" y="50"/>
                  </a:cubicBezTo>
                  <a:lnTo>
                    <a:pt x="287" y="58"/>
                  </a:lnTo>
                  <a:close/>
                  <a:moveTo>
                    <a:pt x="278" y="58"/>
                  </a:moveTo>
                  <a:cubicBezTo>
                    <a:pt x="272" y="58"/>
                    <a:pt x="272" y="58"/>
                    <a:pt x="272" y="58"/>
                  </a:cubicBezTo>
                  <a:cubicBezTo>
                    <a:pt x="272" y="50"/>
                    <a:pt x="272" y="50"/>
                    <a:pt x="272" y="50"/>
                  </a:cubicBezTo>
                  <a:cubicBezTo>
                    <a:pt x="278" y="50"/>
                    <a:pt x="278" y="50"/>
                    <a:pt x="278" y="50"/>
                  </a:cubicBezTo>
                  <a:lnTo>
                    <a:pt x="278" y="58"/>
                  </a:lnTo>
                  <a:close/>
                  <a:moveTo>
                    <a:pt x="270" y="58"/>
                  </a:moveTo>
                  <a:cubicBezTo>
                    <a:pt x="263" y="58"/>
                    <a:pt x="263" y="58"/>
                    <a:pt x="263" y="58"/>
                  </a:cubicBezTo>
                  <a:cubicBezTo>
                    <a:pt x="263" y="50"/>
                    <a:pt x="263" y="50"/>
                    <a:pt x="263" y="50"/>
                  </a:cubicBezTo>
                  <a:cubicBezTo>
                    <a:pt x="270" y="50"/>
                    <a:pt x="270" y="50"/>
                    <a:pt x="270" y="50"/>
                  </a:cubicBezTo>
                  <a:lnTo>
                    <a:pt x="270" y="58"/>
                  </a:lnTo>
                  <a:close/>
                  <a:moveTo>
                    <a:pt x="270" y="60"/>
                  </a:moveTo>
                  <a:cubicBezTo>
                    <a:pt x="270" y="67"/>
                    <a:pt x="270" y="67"/>
                    <a:pt x="270" y="67"/>
                  </a:cubicBezTo>
                  <a:cubicBezTo>
                    <a:pt x="263" y="67"/>
                    <a:pt x="263" y="67"/>
                    <a:pt x="263" y="67"/>
                  </a:cubicBezTo>
                  <a:cubicBezTo>
                    <a:pt x="263" y="60"/>
                    <a:pt x="263" y="60"/>
                    <a:pt x="263" y="60"/>
                  </a:cubicBezTo>
                  <a:lnTo>
                    <a:pt x="270" y="60"/>
                  </a:lnTo>
                  <a:close/>
                  <a:moveTo>
                    <a:pt x="270" y="69"/>
                  </a:moveTo>
                  <a:cubicBezTo>
                    <a:pt x="270" y="77"/>
                    <a:pt x="270" y="77"/>
                    <a:pt x="270" y="77"/>
                  </a:cubicBezTo>
                  <a:cubicBezTo>
                    <a:pt x="263" y="77"/>
                    <a:pt x="263" y="77"/>
                    <a:pt x="263" y="77"/>
                  </a:cubicBezTo>
                  <a:cubicBezTo>
                    <a:pt x="263" y="69"/>
                    <a:pt x="263" y="69"/>
                    <a:pt x="263" y="69"/>
                  </a:cubicBezTo>
                  <a:lnTo>
                    <a:pt x="270" y="69"/>
                  </a:lnTo>
                  <a:close/>
                  <a:moveTo>
                    <a:pt x="270" y="79"/>
                  </a:moveTo>
                  <a:cubicBezTo>
                    <a:pt x="270" y="86"/>
                    <a:pt x="270" y="86"/>
                    <a:pt x="270" y="86"/>
                  </a:cubicBezTo>
                  <a:cubicBezTo>
                    <a:pt x="263" y="86"/>
                    <a:pt x="263" y="86"/>
                    <a:pt x="263" y="86"/>
                  </a:cubicBezTo>
                  <a:cubicBezTo>
                    <a:pt x="263" y="79"/>
                    <a:pt x="263" y="79"/>
                    <a:pt x="263" y="79"/>
                  </a:cubicBezTo>
                  <a:lnTo>
                    <a:pt x="270" y="79"/>
                  </a:lnTo>
                  <a:close/>
                  <a:moveTo>
                    <a:pt x="272" y="79"/>
                  </a:moveTo>
                  <a:cubicBezTo>
                    <a:pt x="278" y="79"/>
                    <a:pt x="278" y="79"/>
                    <a:pt x="278" y="79"/>
                  </a:cubicBezTo>
                  <a:cubicBezTo>
                    <a:pt x="278" y="86"/>
                    <a:pt x="278" y="86"/>
                    <a:pt x="278" y="86"/>
                  </a:cubicBezTo>
                  <a:cubicBezTo>
                    <a:pt x="272" y="86"/>
                    <a:pt x="272" y="86"/>
                    <a:pt x="272" y="86"/>
                  </a:cubicBezTo>
                  <a:lnTo>
                    <a:pt x="272" y="79"/>
                  </a:lnTo>
                  <a:close/>
                  <a:moveTo>
                    <a:pt x="280" y="79"/>
                  </a:moveTo>
                  <a:cubicBezTo>
                    <a:pt x="287" y="79"/>
                    <a:pt x="287" y="79"/>
                    <a:pt x="287" y="79"/>
                  </a:cubicBezTo>
                  <a:cubicBezTo>
                    <a:pt x="287" y="86"/>
                    <a:pt x="287" y="86"/>
                    <a:pt x="287" y="86"/>
                  </a:cubicBezTo>
                  <a:cubicBezTo>
                    <a:pt x="280" y="86"/>
                    <a:pt x="280" y="86"/>
                    <a:pt x="280" y="86"/>
                  </a:cubicBezTo>
                  <a:lnTo>
                    <a:pt x="280" y="79"/>
                  </a:lnTo>
                  <a:close/>
                  <a:moveTo>
                    <a:pt x="288" y="79"/>
                  </a:moveTo>
                  <a:cubicBezTo>
                    <a:pt x="295" y="79"/>
                    <a:pt x="295" y="79"/>
                    <a:pt x="295" y="79"/>
                  </a:cubicBezTo>
                  <a:cubicBezTo>
                    <a:pt x="295" y="86"/>
                    <a:pt x="295" y="86"/>
                    <a:pt x="295" y="86"/>
                  </a:cubicBezTo>
                  <a:cubicBezTo>
                    <a:pt x="288" y="86"/>
                    <a:pt x="288" y="86"/>
                    <a:pt x="288" y="86"/>
                  </a:cubicBezTo>
                  <a:lnTo>
                    <a:pt x="288" y="79"/>
                  </a:lnTo>
                  <a:close/>
                  <a:moveTo>
                    <a:pt x="297" y="79"/>
                  </a:moveTo>
                  <a:cubicBezTo>
                    <a:pt x="304" y="79"/>
                    <a:pt x="304" y="79"/>
                    <a:pt x="304" y="79"/>
                  </a:cubicBezTo>
                  <a:cubicBezTo>
                    <a:pt x="304" y="86"/>
                    <a:pt x="304" y="86"/>
                    <a:pt x="304" y="86"/>
                  </a:cubicBezTo>
                  <a:cubicBezTo>
                    <a:pt x="297" y="86"/>
                    <a:pt x="297" y="86"/>
                    <a:pt x="297" y="86"/>
                  </a:cubicBezTo>
                  <a:lnTo>
                    <a:pt x="297" y="79"/>
                  </a:lnTo>
                  <a:close/>
                  <a:moveTo>
                    <a:pt x="305" y="79"/>
                  </a:moveTo>
                  <a:cubicBezTo>
                    <a:pt x="312" y="79"/>
                    <a:pt x="312" y="79"/>
                    <a:pt x="312" y="79"/>
                  </a:cubicBezTo>
                  <a:cubicBezTo>
                    <a:pt x="312" y="86"/>
                    <a:pt x="312" y="86"/>
                    <a:pt x="312" y="86"/>
                  </a:cubicBezTo>
                  <a:cubicBezTo>
                    <a:pt x="305" y="86"/>
                    <a:pt x="305" y="86"/>
                    <a:pt x="305" y="86"/>
                  </a:cubicBezTo>
                  <a:lnTo>
                    <a:pt x="305" y="79"/>
                  </a:lnTo>
                  <a:close/>
                  <a:moveTo>
                    <a:pt x="270" y="48"/>
                  </a:moveTo>
                  <a:cubicBezTo>
                    <a:pt x="263" y="48"/>
                    <a:pt x="263" y="48"/>
                    <a:pt x="263" y="48"/>
                  </a:cubicBezTo>
                  <a:cubicBezTo>
                    <a:pt x="263" y="41"/>
                    <a:pt x="263" y="41"/>
                    <a:pt x="263" y="41"/>
                  </a:cubicBezTo>
                  <a:cubicBezTo>
                    <a:pt x="270" y="41"/>
                    <a:pt x="270" y="41"/>
                    <a:pt x="270" y="41"/>
                  </a:cubicBezTo>
                  <a:lnTo>
                    <a:pt x="270" y="48"/>
                  </a:lnTo>
                  <a:close/>
                  <a:moveTo>
                    <a:pt x="263" y="88"/>
                  </a:moveTo>
                  <a:cubicBezTo>
                    <a:pt x="270" y="88"/>
                    <a:pt x="270" y="88"/>
                    <a:pt x="270" y="88"/>
                  </a:cubicBezTo>
                  <a:cubicBezTo>
                    <a:pt x="270" y="95"/>
                    <a:pt x="270" y="95"/>
                    <a:pt x="270" y="95"/>
                  </a:cubicBezTo>
                  <a:cubicBezTo>
                    <a:pt x="263" y="95"/>
                    <a:pt x="263" y="95"/>
                    <a:pt x="263" y="95"/>
                  </a:cubicBezTo>
                  <a:lnTo>
                    <a:pt x="263" y="88"/>
                  </a:lnTo>
                  <a:close/>
                  <a:moveTo>
                    <a:pt x="272" y="88"/>
                  </a:moveTo>
                  <a:cubicBezTo>
                    <a:pt x="278" y="88"/>
                    <a:pt x="278" y="88"/>
                    <a:pt x="278" y="88"/>
                  </a:cubicBezTo>
                  <a:cubicBezTo>
                    <a:pt x="278" y="95"/>
                    <a:pt x="278" y="95"/>
                    <a:pt x="278" y="95"/>
                  </a:cubicBezTo>
                  <a:cubicBezTo>
                    <a:pt x="272" y="95"/>
                    <a:pt x="272" y="95"/>
                    <a:pt x="272" y="95"/>
                  </a:cubicBezTo>
                  <a:lnTo>
                    <a:pt x="272" y="88"/>
                  </a:lnTo>
                  <a:close/>
                  <a:moveTo>
                    <a:pt x="280" y="88"/>
                  </a:moveTo>
                  <a:cubicBezTo>
                    <a:pt x="287" y="88"/>
                    <a:pt x="287" y="88"/>
                    <a:pt x="287" y="88"/>
                  </a:cubicBezTo>
                  <a:cubicBezTo>
                    <a:pt x="287" y="95"/>
                    <a:pt x="287" y="95"/>
                    <a:pt x="287" y="95"/>
                  </a:cubicBezTo>
                  <a:cubicBezTo>
                    <a:pt x="280" y="95"/>
                    <a:pt x="280" y="95"/>
                    <a:pt x="280" y="95"/>
                  </a:cubicBezTo>
                  <a:lnTo>
                    <a:pt x="280" y="88"/>
                  </a:lnTo>
                  <a:close/>
                  <a:moveTo>
                    <a:pt x="288" y="88"/>
                  </a:moveTo>
                  <a:cubicBezTo>
                    <a:pt x="295" y="88"/>
                    <a:pt x="295" y="88"/>
                    <a:pt x="295" y="88"/>
                  </a:cubicBezTo>
                  <a:cubicBezTo>
                    <a:pt x="295" y="95"/>
                    <a:pt x="295" y="95"/>
                    <a:pt x="295" y="95"/>
                  </a:cubicBezTo>
                  <a:cubicBezTo>
                    <a:pt x="288" y="95"/>
                    <a:pt x="288" y="95"/>
                    <a:pt x="288" y="95"/>
                  </a:cubicBezTo>
                  <a:lnTo>
                    <a:pt x="288" y="88"/>
                  </a:lnTo>
                  <a:close/>
                  <a:moveTo>
                    <a:pt x="297" y="88"/>
                  </a:moveTo>
                  <a:cubicBezTo>
                    <a:pt x="304" y="88"/>
                    <a:pt x="304" y="88"/>
                    <a:pt x="304" y="88"/>
                  </a:cubicBezTo>
                  <a:cubicBezTo>
                    <a:pt x="304" y="95"/>
                    <a:pt x="304" y="95"/>
                    <a:pt x="304" y="95"/>
                  </a:cubicBezTo>
                  <a:cubicBezTo>
                    <a:pt x="297" y="95"/>
                    <a:pt x="297" y="95"/>
                    <a:pt x="297" y="95"/>
                  </a:cubicBezTo>
                  <a:lnTo>
                    <a:pt x="297" y="88"/>
                  </a:lnTo>
                  <a:close/>
                  <a:moveTo>
                    <a:pt x="305" y="88"/>
                  </a:moveTo>
                  <a:cubicBezTo>
                    <a:pt x="312" y="88"/>
                    <a:pt x="312" y="88"/>
                    <a:pt x="312" y="88"/>
                  </a:cubicBezTo>
                  <a:cubicBezTo>
                    <a:pt x="312" y="95"/>
                    <a:pt x="312" y="95"/>
                    <a:pt x="312" y="95"/>
                  </a:cubicBezTo>
                  <a:cubicBezTo>
                    <a:pt x="305" y="95"/>
                    <a:pt x="305" y="95"/>
                    <a:pt x="305" y="95"/>
                  </a:cubicBezTo>
                  <a:lnTo>
                    <a:pt x="305" y="88"/>
                  </a:lnTo>
                  <a:close/>
                  <a:moveTo>
                    <a:pt x="312" y="36"/>
                  </a:moveTo>
                  <a:cubicBezTo>
                    <a:pt x="312" y="39"/>
                    <a:pt x="312" y="39"/>
                    <a:pt x="312" y="39"/>
                  </a:cubicBezTo>
                  <a:cubicBezTo>
                    <a:pt x="305" y="39"/>
                    <a:pt x="305" y="39"/>
                    <a:pt x="305" y="39"/>
                  </a:cubicBezTo>
                  <a:cubicBezTo>
                    <a:pt x="305" y="39"/>
                    <a:pt x="304" y="39"/>
                    <a:pt x="304" y="39"/>
                  </a:cubicBezTo>
                  <a:cubicBezTo>
                    <a:pt x="304" y="39"/>
                    <a:pt x="304" y="39"/>
                    <a:pt x="304" y="39"/>
                  </a:cubicBezTo>
                  <a:cubicBezTo>
                    <a:pt x="296" y="39"/>
                    <a:pt x="296" y="39"/>
                    <a:pt x="296" y="39"/>
                  </a:cubicBezTo>
                  <a:cubicBezTo>
                    <a:pt x="296" y="39"/>
                    <a:pt x="296" y="39"/>
                    <a:pt x="296" y="39"/>
                  </a:cubicBezTo>
                  <a:cubicBezTo>
                    <a:pt x="296" y="39"/>
                    <a:pt x="296" y="39"/>
                    <a:pt x="296" y="39"/>
                  </a:cubicBezTo>
                  <a:cubicBezTo>
                    <a:pt x="288" y="39"/>
                    <a:pt x="288" y="39"/>
                    <a:pt x="288" y="39"/>
                  </a:cubicBezTo>
                  <a:cubicBezTo>
                    <a:pt x="288" y="39"/>
                    <a:pt x="288" y="39"/>
                    <a:pt x="288" y="39"/>
                  </a:cubicBezTo>
                  <a:cubicBezTo>
                    <a:pt x="287" y="39"/>
                    <a:pt x="287" y="39"/>
                    <a:pt x="287" y="39"/>
                  </a:cubicBezTo>
                  <a:cubicBezTo>
                    <a:pt x="279" y="39"/>
                    <a:pt x="279" y="39"/>
                    <a:pt x="279" y="39"/>
                  </a:cubicBezTo>
                  <a:cubicBezTo>
                    <a:pt x="279" y="39"/>
                    <a:pt x="279" y="39"/>
                    <a:pt x="279" y="39"/>
                  </a:cubicBezTo>
                  <a:cubicBezTo>
                    <a:pt x="279" y="39"/>
                    <a:pt x="279" y="39"/>
                    <a:pt x="279" y="39"/>
                  </a:cubicBezTo>
                  <a:cubicBezTo>
                    <a:pt x="271" y="39"/>
                    <a:pt x="271" y="39"/>
                    <a:pt x="271" y="39"/>
                  </a:cubicBezTo>
                  <a:cubicBezTo>
                    <a:pt x="271" y="39"/>
                    <a:pt x="271" y="39"/>
                    <a:pt x="271" y="39"/>
                  </a:cubicBezTo>
                  <a:cubicBezTo>
                    <a:pt x="271" y="39"/>
                    <a:pt x="271" y="39"/>
                    <a:pt x="270" y="39"/>
                  </a:cubicBezTo>
                  <a:cubicBezTo>
                    <a:pt x="263" y="39"/>
                    <a:pt x="263" y="39"/>
                    <a:pt x="263" y="39"/>
                  </a:cubicBezTo>
                  <a:cubicBezTo>
                    <a:pt x="263" y="3"/>
                    <a:pt x="263" y="3"/>
                    <a:pt x="263" y="3"/>
                  </a:cubicBezTo>
                  <a:lnTo>
                    <a:pt x="312" y="3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3" name="Freeform 281">
              <a:extLst>
                <a:ext uri="{FF2B5EF4-FFF2-40B4-BE49-F238E27FC236}">
                  <a16:creationId xmlns:a16="http://schemas.microsoft.com/office/drawing/2014/main" id="{283CF3E5-E7E2-A44F-3D7C-514EE542250E}"/>
                </a:ext>
              </a:extLst>
            </p:cNvPr>
            <p:cNvSpPr>
              <a:spLocks noEditPoints="1"/>
            </p:cNvSpPr>
            <p:nvPr userDrawn="1"/>
          </p:nvSpPr>
          <p:spPr bwMode="auto">
            <a:xfrm>
              <a:off x="4313238" y="4302125"/>
              <a:ext cx="434975" cy="531813"/>
            </a:xfrm>
            <a:custGeom>
              <a:avLst/>
              <a:gdLst>
                <a:gd name="T0" fmla="*/ 217 w 274"/>
                <a:gd name="T1" fmla="*/ 119 h 335"/>
                <a:gd name="T2" fmla="*/ 178 w 274"/>
                <a:gd name="T3" fmla="*/ 80 h 335"/>
                <a:gd name="T4" fmla="*/ 217 w 274"/>
                <a:gd name="T5" fmla="*/ 80 h 335"/>
                <a:gd name="T6" fmla="*/ 139 w 274"/>
                <a:gd name="T7" fmla="*/ 0 h 335"/>
                <a:gd name="T8" fmla="*/ 56 w 274"/>
                <a:gd name="T9" fmla="*/ 80 h 335"/>
                <a:gd name="T10" fmla="*/ 96 w 274"/>
                <a:gd name="T11" fmla="*/ 80 h 335"/>
                <a:gd name="T12" fmla="*/ 56 w 274"/>
                <a:gd name="T13" fmla="*/ 119 h 335"/>
                <a:gd name="T14" fmla="*/ 96 w 274"/>
                <a:gd name="T15" fmla="*/ 119 h 335"/>
                <a:gd name="T16" fmla="*/ 0 w 274"/>
                <a:gd name="T17" fmla="*/ 216 h 335"/>
                <a:gd name="T18" fmla="*/ 117 w 274"/>
                <a:gd name="T19" fmla="*/ 216 h 335"/>
                <a:gd name="T20" fmla="*/ 117 w 274"/>
                <a:gd name="T21" fmla="*/ 335 h 335"/>
                <a:gd name="T22" fmla="*/ 156 w 274"/>
                <a:gd name="T23" fmla="*/ 335 h 335"/>
                <a:gd name="T24" fmla="*/ 156 w 274"/>
                <a:gd name="T25" fmla="*/ 216 h 335"/>
                <a:gd name="T26" fmla="*/ 274 w 274"/>
                <a:gd name="T27" fmla="*/ 216 h 335"/>
                <a:gd name="T28" fmla="*/ 183 w 274"/>
                <a:gd name="T29" fmla="*/ 119 h 335"/>
                <a:gd name="T30" fmla="*/ 217 w 274"/>
                <a:gd name="T31" fmla="*/ 119 h 335"/>
                <a:gd name="T32" fmla="*/ 252 w 274"/>
                <a:gd name="T33" fmla="*/ 207 h 335"/>
                <a:gd name="T34" fmla="*/ 152 w 274"/>
                <a:gd name="T35" fmla="*/ 207 h 335"/>
                <a:gd name="T36" fmla="*/ 152 w 274"/>
                <a:gd name="T37" fmla="*/ 331 h 335"/>
                <a:gd name="T38" fmla="*/ 122 w 274"/>
                <a:gd name="T39" fmla="*/ 331 h 335"/>
                <a:gd name="T40" fmla="*/ 122 w 274"/>
                <a:gd name="T41" fmla="*/ 207 h 335"/>
                <a:gd name="T42" fmla="*/ 21 w 274"/>
                <a:gd name="T43" fmla="*/ 207 h 335"/>
                <a:gd name="T44" fmla="*/ 113 w 274"/>
                <a:gd name="T45" fmla="*/ 110 h 335"/>
                <a:gd name="T46" fmla="*/ 78 w 274"/>
                <a:gd name="T47" fmla="*/ 110 h 335"/>
                <a:gd name="T48" fmla="*/ 113 w 274"/>
                <a:gd name="T49" fmla="*/ 75 h 335"/>
                <a:gd name="T50" fmla="*/ 78 w 274"/>
                <a:gd name="T51" fmla="*/ 75 h 335"/>
                <a:gd name="T52" fmla="*/ 139 w 274"/>
                <a:gd name="T53" fmla="*/ 9 h 335"/>
                <a:gd name="T54" fmla="*/ 200 w 274"/>
                <a:gd name="T55" fmla="*/ 75 h 335"/>
                <a:gd name="T56" fmla="*/ 161 w 274"/>
                <a:gd name="T57" fmla="*/ 75 h 335"/>
                <a:gd name="T58" fmla="*/ 200 w 274"/>
                <a:gd name="T59" fmla="*/ 110 h 335"/>
                <a:gd name="T60" fmla="*/ 161 w 274"/>
                <a:gd name="T61" fmla="*/ 110 h 335"/>
                <a:gd name="T62" fmla="*/ 252 w 274"/>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4" h="335">
                  <a:moveTo>
                    <a:pt x="217" y="119"/>
                  </a:moveTo>
                  <a:lnTo>
                    <a:pt x="178" y="80"/>
                  </a:lnTo>
                  <a:lnTo>
                    <a:pt x="217" y="80"/>
                  </a:lnTo>
                  <a:lnTo>
                    <a:pt x="139" y="0"/>
                  </a:lnTo>
                  <a:lnTo>
                    <a:pt x="56" y="80"/>
                  </a:lnTo>
                  <a:lnTo>
                    <a:pt x="96" y="80"/>
                  </a:lnTo>
                  <a:lnTo>
                    <a:pt x="56" y="119"/>
                  </a:lnTo>
                  <a:lnTo>
                    <a:pt x="96" y="119"/>
                  </a:lnTo>
                  <a:lnTo>
                    <a:pt x="0" y="216"/>
                  </a:lnTo>
                  <a:lnTo>
                    <a:pt x="117" y="216"/>
                  </a:lnTo>
                  <a:lnTo>
                    <a:pt x="117" y="335"/>
                  </a:lnTo>
                  <a:lnTo>
                    <a:pt x="156" y="335"/>
                  </a:lnTo>
                  <a:lnTo>
                    <a:pt x="156" y="216"/>
                  </a:lnTo>
                  <a:lnTo>
                    <a:pt x="274" y="216"/>
                  </a:lnTo>
                  <a:lnTo>
                    <a:pt x="183" y="119"/>
                  </a:lnTo>
                  <a:lnTo>
                    <a:pt x="217" y="119"/>
                  </a:lnTo>
                  <a:close/>
                  <a:moveTo>
                    <a:pt x="252" y="207"/>
                  </a:moveTo>
                  <a:lnTo>
                    <a:pt x="152" y="207"/>
                  </a:lnTo>
                  <a:lnTo>
                    <a:pt x="152" y="331"/>
                  </a:lnTo>
                  <a:lnTo>
                    <a:pt x="122" y="331"/>
                  </a:lnTo>
                  <a:lnTo>
                    <a:pt x="122" y="207"/>
                  </a:lnTo>
                  <a:lnTo>
                    <a:pt x="21" y="207"/>
                  </a:lnTo>
                  <a:lnTo>
                    <a:pt x="113" y="110"/>
                  </a:lnTo>
                  <a:lnTo>
                    <a:pt x="78" y="110"/>
                  </a:lnTo>
                  <a:lnTo>
                    <a:pt x="113" y="75"/>
                  </a:lnTo>
                  <a:lnTo>
                    <a:pt x="78" y="75"/>
                  </a:lnTo>
                  <a:lnTo>
                    <a:pt x="139" y="9"/>
                  </a:lnTo>
                  <a:lnTo>
                    <a:pt x="200" y="75"/>
                  </a:lnTo>
                  <a:lnTo>
                    <a:pt x="161" y="75"/>
                  </a:lnTo>
                  <a:lnTo>
                    <a:pt x="200"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4" name="Freeform 282">
              <a:extLst>
                <a:ext uri="{FF2B5EF4-FFF2-40B4-BE49-F238E27FC236}">
                  <a16:creationId xmlns:a16="http://schemas.microsoft.com/office/drawing/2014/main" id="{17AAAB0F-616C-E371-F4B0-E3214F4F0288}"/>
                </a:ext>
              </a:extLst>
            </p:cNvPr>
            <p:cNvSpPr>
              <a:spLocks noEditPoints="1"/>
            </p:cNvSpPr>
            <p:nvPr userDrawn="1"/>
          </p:nvSpPr>
          <p:spPr bwMode="auto">
            <a:xfrm>
              <a:off x="7381875" y="4302125"/>
              <a:ext cx="428625" cy="531813"/>
            </a:xfrm>
            <a:custGeom>
              <a:avLst/>
              <a:gdLst>
                <a:gd name="T0" fmla="*/ 217 w 270"/>
                <a:gd name="T1" fmla="*/ 119 h 335"/>
                <a:gd name="T2" fmla="*/ 178 w 270"/>
                <a:gd name="T3" fmla="*/ 80 h 335"/>
                <a:gd name="T4" fmla="*/ 217 w 270"/>
                <a:gd name="T5" fmla="*/ 80 h 335"/>
                <a:gd name="T6" fmla="*/ 139 w 270"/>
                <a:gd name="T7" fmla="*/ 0 h 335"/>
                <a:gd name="T8" fmla="*/ 56 w 270"/>
                <a:gd name="T9" fmla="*/ 80 h 335"/>
                <a:gd name="T10" fmla="*/ 96 w 270"/>
                <a:gd name="T11" fmla="*/ 80 h 335"/>
                <a:gd name="T12" fmla="*/ 56 w 270"/>
                <a:gd name="T13" fmla="*/ 119 h 335"/>
                <a:gd name="T14" fmla="*/ 96 w 270"/>
                <a:gd name="T15" fmla="*/ 119 h 335"/>
                <a:gd name="T16" fmla="*/ 0 w 270"/>
                <a:gd name="T17" fmla="*/ 216 h 335"/>
                <a:gd name="T18" fmla="*/ 113 w 270"/>
                <a:gd name="T19" fmla="*/ 216 h 335"/>
                <a:gd name="T20" fmla="*/ 113 w 270"/>
                <a:gd name="T21" fmla="*/ 335 h 335"/>
                <a:gd name="T22" fmla="*/ 157 w 270"/>
                <a:gd name="T23" fmla="*/ 335 h 335"/>
                <a:gd name="T24" fmla="*/ 157 w 270"/>
                <a:gd name="T25" fmla="*/ 216 h 335"/>
                <a:gd name="T26" fmla="*/ 270 w 270"/>
                <a:gd name="T27" fmla="*/ 216 h 335"/>
                <a:gd name="T28" fmla="*/ 178 w 270"/>
                <a:gd name="T29" fmla="*/ 119 h 335"/>
                <a:gd name="T30" fmla="*/ 217 w 270"/>
                <a:gd name="T31" fmla="*/ 119 h 335"/>
                <a:gd name="T32" fmla="*/ 252 w 270"/>
                <a:gd name="T33" fmla="*/ 207 h 335"/>
                <a:gd name="T34" fmla="*/ 148 w 270"/>
                <a:gd name="T35" fmla="*/ 207 h 335"/>
                <a:gd name="T36" fmla="*/ 148 w 270"/>
                <a:gd name="T37" fmla="*/ 331 h 335"/>
                <a:gd name="T38" fmla="*/ 122 w 270"/>
                <a:gd name="T39" fmla="*/ 331 h 335"/>
                <a:gd name="T40" fmla="*/ 122 w 270"/>
                <a:gd name="T41" fmla="*/ 207 h 335"/>
                <a:gd name="T42" fmla="*/ 22 w 270"/>
                <a:gd name="T43" fmla="*/ 207 h 335"/>
                <a:gd name="T44" fmla="*/ 113 w 270"/>
                <a:gd name="T45" fmla="*/ 110 h 335"/>
                <a:gd name="T46" fmla="*/ 74 w 270"/>
                <a:gd name="T47" fmla="*/ 110 h 335"/>
                <a:gd name="T48" fmla="*/ 113 w 270"/>
                <a:gd name="T49" fmla="*/ 75 h 335"/>
                <a:gd name="T50" fmla="*/ 74 w 270"/>
                <a:gd name="T51" fmla="*/ 75 h 335"/>
                <a:gd name="T52" fmla="*/ 139 w 270"/>
                <a:gd name="T53" fmla="*/ 9 h 335"/>
                <a:gd name="T54" fmla="*/ 196 w 270"/>
                <a:gd name="T55" fmla="*/ 75 h 335"/>
                <a:gd name="T56" fmla="*/ 161 w 270"/>
                <a:gd name="T57" fmla="*/ 75 h 335"/>
                <a:gd name="T58" fmla="*/ 196 w 270"/>
                <a:gd name="T59" fmla="*/ 110 h 335"/>
                <a:gd name="T60" fmla="*/ 161 w 270"/>
                <a:gd name="T61" fmla="*/ 110 h 335"/>
                <a:gd name="T62" fmla="*/ 252 w 270"/>
                <a:gd name="T63" fmla="*/ 207 h 3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270" h="335">
                  <a:moveTo>
                    <a:pt x="217" y="119"/>
                  </a:moveTo>
                  <a:lnTo>
                    <a:pt x="178" y="80"/>
                  </a:lnTo>
                  <a:lnTo>
                    <a:pt x="217" y="80"/>
                  </a:lnTo>
                  <a:lnTo>
                    <a:pt x="139" y="0"/>
                  </a:lnTo>
                  <a:lnTo>
                    <a:pt x="56" y="80"/>
                  </a:lnTo>
                  <a:lnTo>
                    <a:pt x="96" y="80"/>
                  </a:lnTo>
                  <a:lnTo>
                    <a:pt x="56" y="119"/>
                  </a:lnTo>
                  <a:lnTo>
                    <a:pt x="96" y="119"/>
                  </a:lnTo>
                  <a:lnTo>
                    <a:pt x="0" y="216"/>
                  </a:lnTo>
                  <a:lnTo>
                    <a:pt x="113" y="216"/>
                  </a:lnTo>
                  <a:lnTo>
                    <a:pt x="113" y="335"/>
                  </a:lnTo>
                  <a:lnTo>
                    <a:pt x="157" y="335"/>
                  </a:lnTo>
                  <a:lnTo>
                    <a:pt x="157" y="216"/>
                  </a:lnTo>
                  <a:lnTo>
                    <a:pt x="270" y="216"/>
                  </a:lnTo>
                  <a:lnTo>
                    <a:pt x="178" y="119"/>
                  </a:lnTo>
                  <a:lnTo>
                    <a:pt x="217" y="119"/>
                  </a:lnTo>
                  <a:close/>
                  <a:moveTo>
                    <a:pt x="252" y="207"/>
                  </a:moveTo>
                  <a:lnTo>
                    <a:pt x="148" y="207"/>
                  </a:lnTo>
                  <a:lnTo>
                    <a:pt x="148" y="331"/>
                  </a:lnTo>
                  <a:lnTo>
                    <a:pt x="122" y="331"/>
                  </a:lnTo>
                  <a:lnTo>
                    <a:pt x="122" y="207"/>
                  </a:lnTo>
                  <a:lnTo>
                    <a:pt x="22" y="207"/>
                  </a:lnTo>
                  <a:lnTo>
                    <a:pt x="113" y="110"/>
                  </a:lnTo>
                  <a:lnTo>
                    <a:pt x="74" y="110"/>
                  </a:lnTo>
                  <a:lnTo>
                    <a:pt x="113" y="75"/>
                  </a:lnTo>
                  <a:lnTo>
                    <a:pt x="74" y="75"/>
                  </a:lnTo>
                  <a:lnTo>
                    <a:pt x="139" y="9"/>
                  </a:lnTo>
                  <a:lnTo>
                    <a:pt x="196" y="75"/>
                  </a:lnTo>
                  <a:lnTo>
                    <a:pt x="161" y="75"/>
                  </a:lnTo>
                  <a:lnTo>
                    <a:pt x="196" y="110"/>
                  </a:lnTo>
                  <a:lnTo>
                    <a:pt x="161" y="110"/>
                  </a:lnTo>
                  <a:lnTo>
                    <a:pt x="252" y="207"/>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5" name="Freeform 283">
              <a:extLst>
                <a:ext uri="{FF2B5EF4-FFF2-40B4-BE49-F238E27FC236}">
                  <a16:creationId xmlns:a16="http://schemas.microsoft.com/office/drawing/2014/main" id="{B0EC2F0B-1B2A-0E62-5F4D-02D8E73D4057}"/>
                </a:ext>
              </a:extLst>
            </p:cNvPr>
            <p:cNvSpPr>
              <a:spLocks noEditPoints="1"/>
            </p:cNvSpPr>
            <p:nvPr userDrawn="1"/>
          </p:nvSpPr>
          <p:spPr bwMode="auto">
            <a:xfrm>
              <a:off x="11722100" y="4714875"/>
              <a:ext cx="26988" cy="34925"/>
            </a:xfrm>
            <a:custGeom>
              <a:avLst/>
              <a:gdLst>
                <a:gd name="T0" fmla="*/ 2 w 4"/>
                <a:gd name="T1" fmla="*/ 0 h 5"/>
                <a:gd name="T2" fmla="*/ 0 w 4"/>
                <a:gd name="T3" fmla="*/ 1 h 5"/>
                <a:gd name="T4" fmla="*/ 1 w 4"/>
                <a:gd name="T5" fmla="*/ 4 h 5"/>
                <a:gd name="T6" fmla="*/ 2 w 4"/>
                <a:gd name="T7" fmla="*/ 5 h 5"/>
                <a:gd name="T8" fmla="*/ 3 w 4"/>
                <a:gd name="T9" fmla="*/ 4 h 5"/>
                <a:gd name="T10" fmla="*/ 3 w 4"/>
                <a:gd name="T11" fmla="*/ 1 h 5"/>
                <a:gd name="T12" fmla="*/ 2 w 4"/>
                <a:gd name="T13" fmla="*/ 0 h 5"/>
                <a:gd name="T14" fmla="*/ 2 w 4"/>
                <a:gd name="T15" fmla="*/ 4 h 5"/>
                <a:gd name="T16" fmla="*/ 1 w 4"/>
                <a:gd name="T17" fmla="*/ 3 h 5"/>
                <a:gd name="T18" fmla="*/ 1 w 4"/>
                <a:gd name="T19" fmla="*/ 1 h 5"/>
                <a:gd name="T20" fmla="*/ 2 w 4"/>
                <a:gd name="T21" fmla="*/ 1 h 5"/>
                <a:gd name="T22" fmla="*/ 2 w 4"/>
                <a:gd name="T23" fmla="*/ 1 h 5"/>
                <a:gd name="T24" fmla="*/ 2 w 4"/>
                <a:gd name="T25" fmla="*/ 4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0"/>
                  </a:moveTo>
                  <a:cubicBezTo>
                    <a:pt x="1" y="0"/>
                    <a:pt x="1" y="0"/>
                    <a:pt x="0" y="1"/>
                  </a:cubicBezTo>
                  <a:cubicBezTo>
                    <a:pt x="0" y="1"/>
                    <a:pt x="0" y="4"/>
                    <a:pt x="1" y="4"/>
                  </a:cubicBezTo>
                  <a:cubicBezTo>
                    <a:pt x="1" y="4"/>
                    <a:pt x="2" y="5"/>
                    <a:pt x="2" y="5"/>
                  </a:cubicBezTo>
                  <a:cubicBezTo>
                    <a:pt x="2" y="5"/>
                    <a:pt x="2" y="4"/>
                    <a:pt x="3" y="4"/>
                  </a:cubicBezTo>
                  <a:cubicBezTo>
                    <a:pt x="4" y="4"/>
                    <a:pt x="4" y="2"/>
                    <a:pt x="3" y="1"/>
                  </a:cubicBezTo>
                  <a:cubicBezTo>
                    <a:pt x="3" y="0"/>
                    <a:pt x="2" y="0"/>
                    <a:pt x="2" y="0"/>
                  </a:cubicBezTo>
                  <a:close/>
                  <a:moveTo>
                    <a:pt x="2" y="4"/>
                  </a:moveTo>
                  <a:cubicBezTo>
                    <a:pt x="2" y="4"/>
                    <a:pt x="2" y="4"/>
                    <a:pt x="1" y="3"/>
                  </a:cubicBezTo>
                  <a:cubicBezTo>
                    <a:pt x="1" y="3"/>
                    <a:pt x="1" y="2"/>
                    <a:pt x="1" y="1"/>
                  </a:cubicBezTo>
                  <a:cubicBezTo>
                    <a:pt x="1" y="1"/>
                    <a:pt x="1" y="1"/>
                    <a:pt x="2" y="1"/>
                  </a:cubicBezTo>
                  <a:cubicBezTo>
                    <a:pt x="2" y="1"/>
                    <a:pt x="2" y="1"/>
                    <a:pt x="2" y="1"/>
                  </a:cubicBezTo>
                  <a:cubicBezTo>
                    <a:pt x="3" y="2"/>
                    <a:pt x="3" y="3"/>
                    <a:pt x="2" y="4"/>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6" name="Freeform 284">
              <a:extLst>
                <a:ext uri="{FF2B5EF4-FFF2-40B4-BE49-F238E27FC236}">
                  <a16:creationId xmlns:a16="http://schemas.microsoft.com/office/drawing/2014/main" id="{126B7ACA-C262-E8C1-7537-5B5DBCD9197A}"/>
                </a:ext>
              </a:extLst>
            </p:cNvPr>
            <p:cNvSpPr>
              <a:spLocks noEditPoints="1"/>
            </p:cNvSpPr>
            <p:nvPr userDrawn="1"/>
          </p:nvSpPr>
          <p:spPr bwMode="auto">
            <a:xfrm>
              <a:off x="11798300" y="4778375"/>
              <a:ext cx="20638" cy="34925"/>
            </a:xfrm>
            <a:custGeom>
              <a:avLst/>
              <a:gdLst>
                <a:gd name="T0" fmla="*/ 0 w 3"/>
                <a:gd name="T1" fmla="*/ 3 h 5"/>
                <a:gd name="T2" fmla="*/ 1 w 3"/>
                <a:gd name="T3" fmla="*/ 5 h 5"/>
                <a:gd name="T4" fmla="*/ 2 w 3"/>
                <a:gd name="T5" fmla="*/ 5 h 5"/>
                <a:gd name="T6" fmla="*/ 3 w 3"/>
                <a:gd name="T7" fmla="*/ 4 h 5"/>
                <a:gd name="T8" fmla="*/ 3 w 3"/>
                <a:gd name="T9" fmla="*/ 1 h 5"/>
                <a:gd name="T10" fmla="*/ 1 w 3"/>
                <a:gd name="T11" fmla="*/ 0 h 5"/>
                <a:gd name="T12" fmla="*/ 0 w 3"/>
                <a:gd name="T13" fmla="*/ 3 h 5"/>
                <a:gd name="T14" fmla="*/ 2 w 3"/>
                <a:gd name="T15" fmla="*/ 1 h 5"/>
                <a:gd name="T16" fmla="*/ 2 w 3"/>
                <a:gd name="T17" fmla="*/ 2 h 5"/>
                <a:gd name="T18" fmla="*/ 2 w 3"/>
                <a:gd name="T19" fmla="*/ 4 h 5"/>
                <a:gd name="T20" fmla="*/ 2 w 3"/>
                <a:gd name="T21" fmla="*/ 4 h 5"/>
                <a:gd name="T22" fmla="*/ 1 w 3"/>
                <a:gd name="T23" fmla="*/ 4 h 5"/>
                <a:gd name="T24" fmla="*/ 1 w 3"/>
                <a:gd name="T25" fmla="*/ 3 h 5"/>
                <a:gd name="T26" fmla="*/ 1 w 3"/>
                <a:gd name="T27" fmla="*/ 1 h 5"/>
                <a:gd name="T28" fmla="*/ 2 w 3"/>
                <a:gd name="T2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 h="5">
                  <a:moveTo>
                    <a:pt x="0" y="3"/>
                  </a:moveTo>
                  <a:cubicBezTo>
                    <a:pt x="0" y="4"/>
                    <a:pt x="1" y="5"/>
                    <a:pt x="1" y="5"/>
                  </a:cubicBezTo>
                  <a:cubicBezTo>
                    <a:pt x="2" y="5"/>
                    <a:pt x="2" y="5"/>
                    <a:pt x="2" y="5"/>
                  </a:cubicBezTo>
                  <a:cubicBezTo>
                    <a:pt x="2" y="5"/>
                    <a:pt x="2" y="5"/>
                    <a:pt x="3" y="4"/>
                  </a:cubicBezTo>
                  <a:cubicBezTo>
                    <a:pt x="3" y="4"/>
                    <a:pt x="3" y="2"/>
                    <a:pt x="3" y="1"/>
                  </a:cubicBezTo>
                  <a:cubicBezTo>
                    <a:pt x="3" y="1"/>
                    <a:pt x="2" y="0"/>
                    <a:pt x="1" y="0"/>
                  </a:cubicBezTo>
                  <a:cubicBezTo>
                    <a:pt x="0" y="1"/>
                    <a:pt x="0" y="2"/>
                    <a:pt x="0" y="3"/>
                  </a:cubicBezTo>
                  <a:close/>
                  <a:moveTo>
                    <a:pt x="2" y="1"/>
                  </a:moveTo>
                  <a:cubicBezTo>
                    <a:pt x="2" y="1"/>
                    <a:pt x="2" y="1"/>
                    <a:pt x="2" y="2"/>
                  </a:cubicBezTo>
                  <a:cubicBezTo>
                    <a:pt x="2" y="2"/>
                    <a:pt x="2" y="3"/>
                    <a:pt x="2" y="4"/>
                  </a:cubicBezTo>
                  <a:cubicBezTo>
                    <a:pt x="2" y="4"/>
                    <a:pt x="2" y="4"/>
                    <a:pt x="2" y="4"/>
                  </a:cubicBezTo>
                  <a:cubicBezTo>
                    <a:pt x="2" y="4"/>
                    <a:pt x="1" y="4"/>
                    <a:pt x="1" y="4"/>
                  </a:cubicBezTo>
                  <a:cubicBezTo>
                    <a:pt x="1" y="4"/>
                    <a:pt x="1" y="3"/>
                    <a:pt x="1" y="3"/>
                  </a:cubicBezTo>
                  <a:cubicBezTo>
                    <a:pt x="1" y="2"/>
                    <a:pt x="1" y="1"/>
                    <a:pt x="1" y="1"/>
                  </a:cubicBezTo>
                  <a:cubicBezTo>
                    <a:pt x="1" y="1"/>
                    <a:pt x="1" y="1"/>
                    <a:pt x="2"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7" name="Freeform 285">
              <a:extLst>
                <a:ext uri="{FF2B5EF4-FFF2-40B4-BE49-F238E27FC236}">
                  <a16:creationId xmlns:a16="http://schemas.microsoft.com/office/drawing/2014/main" id="{9769B097-F3F4-863F-CB1A-26A6C8CBFE5E}"/>
                </a:ext>
              </a:extLst>
            </p:cNvPr>
            <p:cNvSpPr>
              <a:spLocks noEditPoints="1"/>
            </p:cNvSpPr>
            <p:nvPr userDrawn="1"/>
          </p:nvSpPr>
          <p:spPr bwMode="auto">
            <a:xfrm>
              <a:off x="10941050" y="4232275"/>
              <a:ext cx="1244600" cy="615950"/>
            </a:xfrm>
            <a:custGeom>
              <a:avLst/>
              <a:gdLst>
                <a:gd name="T0" fmla="*/ 175 w 180"/>
                <a:gd name="T1" fmla="*/ 84 h 88"/>
                <a:gd name="T2" fmla="*/ 168 w 180"/>
                <a:gd name="T3" fmla="*/ 84 h 88"/>
                <a:gd name="T4" fmla="*/ 168 w 180"/>
                <a:gd name="T5" fmla="*/ 3 h 88"/>
                <a:gd name="T6" fmla="*/ 165 w 180"/>
                <a:gd name="T7" fmla="*/ 0 h 88"/>
                <a:gd name="T8" fmla="*/ 56 w 180"/>
                <a:gd name="T9" fmla="*/ 0 h 88"/>
                <a:gd name="T10" fmla="*/ 52 w 180"/>
                <a:gd name="T11" fmla="*/ 5 h 88"/>
                <a:gd name="T12" fmla="*/ 52 w 180"/>
                <a:gd name="T13" fmla="*/ 42 h 88"/>
                <a:gd name="T14" fmla="*/ 125 w 180"/>
                <a:gd name="T15" fmla="*/ 43 h 88"/>
                <a:gd name="T16" fmla="*/ 127 w 180"/>
                <a:gd name="T17" fmla="*/ 65 h 88"/>
                <a:gd name="T18" fmla="*/ 165 w 180"/>
                <a:gd name="T19" fmla="*/ 66 h 88"/>
                <a:gd name="T20" fmla="*/ 107 w 180"/>
                <a:gd name="T21" fmla="*/ 85 h 88"/>
                <a:gd name="T22" fmla="*/ 126 w 180"/>
                <a:gd name="T23" fmla="*/ 66 h 88"/>
                <a:gd name="T24" fmla="*/ 126 w 180"/>
                <a:gd name="T25" fmla="*/ 45 h 88"/>
                <a:gd name="T26" fmla="*/ 21 w 180"/>
                <a:gd name="T27" fmla="*/ 43 h 88"/>
                <a:gd name="T28" fmla="*/ 17 w 180"/>
                <a:gd name="T29" fmla="*/ 44 h 88"/>
                <a:gd name="T30" fmla="*/ 16 w 180"/>
                <a:gd name="T31" fmla="*/ 49 h 88"/>
                <a:gd name="T32" fmla="*/ 15 w 180"/>
                <a:gd name="T33" fmla="*/ 65 h 88"/>
                <a:gd name="T34" fmla="*/ 13 w 180"/>
                <a:gd name="T35" fmla="*/ 64 h 88"/>
                <a:gd name="T36" fmla="*/ 10 w 180"/>
                <a:gd name="T37" fmla="*/ 62 h 88"/>
                <a:gd name="T38" fmla="*/ 6 w 180"/>
                <a:gd name="T39" fmla="*/ 62 h 88"/>
                <a:gd name="T40" fmla="*/ 5 w 180"/>
                <a:gd name="T41" fmla="*/ 68 h 88"/>
                <a:gd name="T42" fmla="*/ 5 w 180"/>
                <a:gd name="T43" fmla="*/ 84 h 88"/>
                <a:gd name="T44" fmla="*/ 0 w 180"/>
                <a:gd name="T45" fmla="*/ 86 h 88"/>
                <a:gd name="T46" fmla="*/ 3 w 180"/>
                <a:gd name="T47" fmla="*/ 88 h 88"/>
                <a:gd name="T48" fmla="*/ 6 w 180"/>
                <a:gd name="T49" fmla="*/ 88 h 88"/>
                <a:gd name="T50" fmla="*/ 172 w 180"/>
                <a:gd name="T51" fmla="*/ 88 h 88"/>
                <a:gd name="T52" fmla="*/ 180 w 180"/>
                <a:gd name="T53" fmla="*/ 87 h 88"/>
                <a:gd name="T54" fmla="*/ 178 w 180"/>
                <a:gd name="T55" fmla="*/ 87 h 88"/>
                <a:gd name="T56" fmla="*/ 169 w 180"/>
                <a:gd name="T57" fmla="*/ 87 h 88"/>
                <a:gd name="T58" fmla="*/ 5 w 180"/>
                <a:gd name="T59" fmla="*/ 87 h 88"/>
                <a:gd name="T60" fmla="*/ 1 w 180"/>
                <a:gd name="T61" fmla="*/ 86 h 88"/>
                <a:gd name="T62" fmla="*/ 4 w 180"/>
                <a:gd name="T63" fmla="*/ 85 h 88"/>
                <a:gd name="T64" fmla="*/ 6 w 180"/>
                <a:gd name="T65" fmla="*/ 85 h 88"/>
                <a:gd name="T66" fmla="*/ 6 w 180"/>
                <a:gd name="T67" fmla="*/ 68 h 88"/>
                <a:gd name="T68" fmla="*/ 7 w 180"/>
                <a:gd name="T69" fmla="*/ 63 h 88"/>
                <a:gd name="T70" fmla="*/ 10 w 180"/>
                <a:gd name="T71" fmla="*/ 63 h 88"/>
                <a:gd name="T72" fmla="*/ 12 w 180"/>
                <a:gd name="T73" fmla="*/ 64 h 88"/>
                <a:gd name="T74" fmla="*/ 13 w 180"/>
                <a:gd name="T75" fmla="*/ 66 h 88"/>
                <a:gd name="T76" fmla="*/ 17 w 180"/>
                <a:gd name="T77" fmla="*/ 66 h 88"/>
                <a:gd name="T78" fmla="*/ 17 w 180"/>
                <a:gd name="T79" fmla="*/ 66 h 88"/>
                <a:gd name="T80" fmla="*/ 17 w 180"/>
                <a:gd name="T81" fmla="*/ 48 h 88"/>
                <a:gd name="T82" fmla="*/ 20 w 180"/>
                <a:gd name="T83" fmla="*/ 44 h 88"/>
                <a:gd name="T84" fmla="*/ 125 w 180"/>
                <a:gd name="T85" fmla="*/ 44 h 88"/>
                <a:gd name="T86" fmla="*/ 126 w 180"/>
                <a:gd name="T87" fmla="*/ 65 h 88"/>
                <a:gd name="T88" fmla="*/ 106 w 180"/>
                <a:gd name="T89" fmla="*/ 66 h 88"/>
                <a:gd name="T90" fmla="*/ 107 w 180"/>
                <a:gd name="T91" fmla="*/ 85 h 88"/>
                <a:gd name="T92" fmla="*/ 166 w 180"/>
                <a:gd name="T93" fmla="*/ 85 h 88"/>
                <a:gd name="T94" fmla="*/ 166 w 180"/>
                <a:gd name="T95" fmla="*/ 65 h 88"/>
                <a:gd name="T96" fmla="*/ 128 w 180"/>
                <a:gd name="T97" fmla="*/ 45 h 88"/>
                <a:gd name="T98" fmla="*/ 53 w 180"/>
                <a:gd name="T99" fmla="*/ 42 h 88"/>
                <a:gd name="T100" fmla="*/ 53 w 180"/>
                <a:gd name="T101" fmla="*/ 5 h 88"/>
                <a:gd name="T102" fmla="*/ 56 w 180"/>
                <a:gd name="T103" fmla="*/ 1 h 88"/>
                <a:gd name="T104" fmla="*/ 165 w 180"/>
                <a:gd name="T105" fmla="*/ 1 h 88"/>
                <a:gd name="T106" fmla="*/ 167 w 180"/>
                <a:gd name="T107" fmla="*/ 3 h 88"/>
                <a:gd name="T108" fmla="*/ 167 w 180"/>
                <a:gd name="T109" fmla="*/ 85 h 88"/>
                <a:gd name="T110" fmla="*/ 174 w 180"/>
                <a:gd name="T111" fmla="*/ 85 h 88"/>
                <a:gd name="T112" fmla="*/ 179 w 180"/>
                <a:gd name="T113" fmla="*/ 86 h 88"/>
                <a:gd name="T114" fmla="*/ 178 w 180"/>
                <a:gd name="T115" fmla="*/ 87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180" h="88">
                  <a:moveTo>
                    <a:pt x="180" y="85"/>
                  </a:moveTo>
                  <a:cubicBezTo>
                    <a:pt x="179" y="84"/>
                    <a:pt x="177" y="84"/>
                    <a:pt x="175" y="84"/>
                  </a:cubicBezTo>
                  <a:cubicBezTo>
                    <a:pt x="175" y="84"/>
                    <a:pt x="175" y="84"/>
                    <a:pt x="174" y="84"/>
                  </a:cubicBezTo>
                  <a:cubicBezTo>
                    <a:pt x="168" y="84"/>
                    <a:pt x="168" y="84"/>
                    <a:pt x="168" y="84"/>
                  </a:cubicBezTo>
                  <a:cubicBezTo>
                    <a:pt x="168" y="80"/>
                    <a:pt x="168" y="73"/>
                    <a:pt x="168" y="64"/>
                  </a:cubicBezTo>
                  <a:cubicBezTo>
                    <a:pt x="168" y="40"/>
                    <a:pt x="168" y="4"/>
                    <a:pt x="168" y="3"/>
                  </a:cubicBezTo>
                  <a:cubicBezTo>
                    <a:pt x="168" y="3"/>
                    <a:pt x="168" y="2"/>
                    <a:pt x="167" y="1"/>
                  </a:cubicBezTo>
                  <a:cubicBezTo>
                    <a:pt x="167" y="0"/>
                    <a:pt x="166" y="0"/>
                    <a:pt x="165" y="0"/>
                  </a:cubicBezTo>
                  <a:cubicBezTo>
                    <a:pt x="57" y="0"/>
                    <a:pt x="57" y="0"/>
                    <a:pt x="57" y="0"/>
                  </a:cubicBezTo>
                  <a:cubicBezTo>
                    <a:pt x="57" y="0"/>
                    <a:pt x="56" y="0"/>
                    <a:pt x="56" y="0"/>
                  </a:cubicBezTo>
                  <a:cubicBezTo>
                    <a:pt x="55" y="0"/>
                    <a:pt x="54" y="0"/>
                    <a:pt x="53" y="0"/>
                  </a:cubicBezTo>
                  <a:cubicBezTo>
                    <a:pt x="52" y="0"/>
                    <a:pt x="52" y="3"/>
                    <a:pt x="52" y="5"/>
                  </a:cubicBezTo>
                  <a:cubicBezTo>
                    <a:pt x="52" y="6"/>
                    <a:pt x="52" y="6"/>
                    <a:pt x="52" y="6"/>
                  </a:cubicBezTo>
                  <a:cubicBezTo>
                    <a:pt x="52" y="42"/>
                    <a:pt x="52" y="42"/>
                    <a:pt x="52" y="42"/>
                  </a:cubicBezTo>
                  <a:cubicBezTo>
                    <a:pt x="52" y="43"/>
                    <a:pt x="52" y="43"/>
                    <a:pt x="52" y="43"/>
                  </a:cubicBezTo>
                  <a:cubicBezTo>
                    <a:pt x="125" y="43"/>
                    <a:pt x="125" y="43"/>
                    <a:pt x="125" y="43"/>
                  </a:cubicBezTo>
                  <a:cubicBezTo>
                    <a:pt x="126" y="43"/>
                    <a:pt x="127" y="44"/>
                    <a:pt x="127" y="45"/>
                  </a:cubicBezTo>
                  <a:cubicBezTo>
                    <a:pt x="127" y="65"/>
                    <a:pt x="127" y="65"/>
                    <a:pt x="127" y="65"/>
                  </a:cubicBezTo>
                  <a:cubicBezTo>
                    <a:pt x="127" y="66"/>
                    <a:pt x="127" y="66"/>
                    <a:pt x="127" y="66"/>
                  </a:cubicBezTo>
                  <a:cubicBezTo>
                    <a:pt x="165" y="66"/>
                    <a:pt x="165" y="66"/>
                    <a:pt x="165" y="66"/>
                  </a:cubicBezTo>
                  <a:cubicBezTo>
                    <a:pt x="165" y="85"/>
                    <a:pt x="165" y="85"/>
                    <a:pt x="165" y="85"/>
                  </a:cubicBezTo>
                  <a:cubicBezTo>
                    <a:pt x="107" y="85"/>
                    <a:pt x="107" y="85"/>
                    <a:pt x="107" y="85"/>
                  </a:cubicBezTo>
                  <a:cubicBezTo>
                    <a:pt x="107" y="66"/>
                    <a:pt x="107" y="66"/>
                    <a:pt x="107" y="66"/>
                  </a:cubicBezTo>
                  <a:cubicBezTo>
                    <a:pt x="126" y="66"/>
                    <a:pt x="126" y="66"/>
                    <a:pt x="126" y="66"/>
                  </a:cubicBezTo>
                  <a:cubicBezTo>
                    <a:pt x="126" y="66"/>
                    <a:pt x="126" y="66"/>
                    <a:pt x="126" y="65"/>
                  </a:cubicBezTo>
                  <a:cubicBezTo>
                    <a:pt x="126" y="45"/>
                    <a:pt x="126" y="45"/>
                    <a:pt x="126" y="45"/>
                  </a:cubicBezTo>
                  <a:cubicBezTo>
                    <a:pt x="126" y="44"/>
                    <a:pt x="126" y="43"/>
                    <a:pt x="125" y="43"/>
                  </a:cubicBezTo>
                  <a:cubicBezTo>
                    <a:pt x="21" y="43"/>
                    <a:pt x="21" y="43"/>
                    <a:pt x="21" y="43"/>
                  </a:cubicBezTo>
                  <a:cubicBezTo>
                    <a:pt x="21" y="43"/>
                    <a:pt x="21" y="43"/>
                    <a:pt x="20" y="43"/>
                  </a:cubicBezTo>
                  <a:cubicBezTo>
                    <a:pt x="19" y="43"/>
                    <a:pt x="18" y="43"/>
                    <a:pt x="17" y="44"/>
                  </a:cubicBezTo>
                  <a:cubicBezTo>
                    <a:pt x="16" y="44"/>
                    <a:pt x="16" y="46"/>
                    <a:pt x="16" y="48"/>
                  </a:cubicBezTo>
                  <a:cubicBezTo>
                    <a:pt x="16" y="48"/>
                    <a:pt x="16" y="49"/>
                    <a:pt x="16" y="49"/>
                  </a:cubicBezTo>
                  <a:cubicBezTo>
                    <a:pt x="16" y="65"/>
                    <a:pt x="16" y="65"/>
                    <a:pt x="16" y="65"/>
                  </a:cubicBezTo>
                  <a:cubicBezTo>
                    <a:pt x="16" y="65"/>
                    <a:pt x="16" y="65"/>
                    <a:pt x="15" y="65"/>
                  </a:cubicBezTo>
                  <a:cubicBezTo>
                    <a:pt x="15" y="65"/>
                    <a:pt x="14" y="65"/>
                    <a:pt x="13" y="65"/>
                  </a:cubicBezTo>
                  <a:cubicBezTo>
                    <a:pt x="13" y="65"/>
                    <a:pt x="13" y="65"/>
                    <a:pt x="13" y="64"/>
                  </a:cubicBezTo>
                  <a:cubicBezTo>
                    <a:pt x="13" y="64"/>
                    <a:pt x="13" y="63"/>
                    <a:pt x="13" y="62"/>
                  </a:cubicBezTo>
                  <a:cubicBezTo>
                    <a:pt x="12" y="62"/>
                    <a:pt x="11" y="62"/>
                    <a:pt x="10" y="62"/>
                  </a:cubicBezTo>
                  <a:cubicBezTo>
                    <a:pt x="10" y="62"/>
                    <a:pt x="9" y="62"/>
                    <a:pt x="9" y="62"/>
                  </a:cubicBezTo>
                  <a:cubicBezTo>
                    <a:pt x="8" y="62"/>
                    <a:pt x="7" y="62"/>
                    <a:pt x="6" y="62"/>
                  </a:cubicBezTo>
                  <a:cubicBezTo>
                    <a:pt x="5" y="63"/>
                    <a:pt x="5" y="64"/>
                    <a:pt x="5" y="66"/>
                  </a:cubicBezTo>
                  <a:cubicBezTo>
                    <a:pt x="5" y="67"/>
                    <a:pt x="5" y="67"/>
                    <a:pt x="5" y="68"/>
                  </a:cubicBezTo>
                  <a:cubicBezTo>
                    <a:pt x="5" y="72"/>
                    <a:pt x="5" y="72"/>
                    <a:pt x="5" y="72"/>
                  </a:cubicBezTo>
                  <a:cubicBezTo>
                    <a:pt x="5" y="76"/>
                    <a:pt x="5" y="81"/>
                    <a:pt x="5" y="84"/>
                  </a:cubicBezTo>
                  <a:cubicBezTo>
                    <a:pt x="5" y="84"/>
                    <a:pt x="5" y="84"/>
                    <a:pt x="4" y="84"/>
                  </a:cubicBezTo>
                  <a:cubicBezTo>
                    <a:pt x="3" y="84"/>
                    <a:pt x="0" y="84"/>
                    <a:pt x="0" y="86"/>
                  </a:cubicBezTo>
                  <a:cubicBezTo>
                    <a:pt x="0" y="87"/>
                    <a:pt x="0" y="87"/>
                    <a:pt x="1" y="87"/>
                  </a:cubicBezTo>
                  <a:cubicBezTo>
                    <a:pt x="1" y="88"/>
                    <a:pt x="2" y="88"/>
                    <a:pt x="3" y="88"/>
                  </a:cubicBezTo>
                  <a:cubicBezTo>
                    <a:pt x="4" y="88"/>
                    <a:pt x="4" y="88"/>
                    <a:pt x="5" y="88"/>
                  </a:cubicBezTo>
                  <a:cubicBezTo>
                    <a:pt x="5" y="88"/>
                    <a:pt x="6" y="88"/>
                    <a:pt x="6" y="88"/>
                  </a:cubicBezTo>
                  <a:cubicBezTo>
                    <a:pt x="169" y="88"/>
                    <a:pt x="169" y="88"/>
                    <a:pt x="169" y="88"/>
                  </a:cubicBezTo>
                  <a:cubicBezTo>
                    <a:pt x="170" y="88"/>
                    <a:pt x="171" y="88"/>
                    <a:pt x="172" y="88"/>
                  </a:cubicBezTo>
                  <a:cubicBezTo>
                    <a:pt x="174" y="88"/>
                    <a:pt x="176" y="88"/>
                    <a:pt x="178" y="88"/>
                  </a:cubicBezTo>
                  <a:cubicBezTo>
                    <a:pt x="180" y="88"/>
                    <a:pt x="180" y="87"/>
                    <a:pt x="180" y="87"/>
                  </a:cubicBezTo>
                  <a:cubicBezTo>
                    <a:pt x="180" y="86"/>
                    <a:pt x="180" y="85"/>
                    <a:pt x="180" y="85"/>
                  </a:cubicBezTo>
                  <a:close/>
                  <a:moveTo>
                    <a:pt x="178" y="87"/>
                  </a:moveTo>
                  <a:cubicBezTo>
                    <a:pt x="176" y="87"/>
                    <a:pt x="174" y="87"/>
                    <a:pt x="172" y="87"/>
                  </a:cubicBezTo>
                  <a:cubicBezTo>
                    <a:pt x="171" y="87"/>
                    <a:pt x="170" y="87"/>
                    <a:pt x="169" y="87"/>
                  </a:cubicBezTo>
                  <a:cubicBezTo>
                    <a:pt x="6" y="87"/>
                    <a:pt x="6" y="87"/>
                    <a:pt x="6" y="87"/>
                  </a:cubicBezTo>
                  <a:cubicBezTo>
                    <a:pt x="6" y="87"/>
                    <a:pt x="5" y="87"/>
                    <a:pt x="5" y="87"/>
                  </a:cubicBezTo>
                  <a:cubicBezTo>
                    <a:pt x="3" y="87"/>
                    <a:pt x="2" y="87"/>
                    <a:pt x="1" y="87"/>
                  </a:cubicBezTo>
                  <a:cubicBezTo>
                    <a:pt x="1" y="87"/>
                    <a:pt x="1" y="87"/>
                    <a:pt x="1" y="86"/>
                  </a:cubicBezTo>
                  <a:cubicBezTo>
                    <a:pt x="1" y="85"/>
                    <a:pt x="2" y="85"/>
                    <a:pt x="3" y="85"/>
                  </a:cubicBezTo>
                  <a:cubicBezTo>
                    <a:pt x="3" y="85"/>
                    <a:pt x="4" y="85"/>
                    <a:pt x="4" y="85"/>
                  </a:cubicBezTo>
                  <a:cubicBezTo>
                    <a:pt x="5" y="85"/>
                    <a:pt x="5" y="85"/>
                    <a:pt x="6" y="85"/>
                  </a:cubicBezTo>
                  <a:cubicBezTo>
                    <a:pt x="6" y="85"/>
                    <a:pt x="6" y="85"/>
                    <a:pt x="6" y="85"/>
                  </a:cubicBezTo>
                  <a:cubicBezTo>
                    <a:pt x="6" y="81"/>
                    <a:pt x="6" y="76"/>
                    <a:pt x="6" y="72"/>
                  </a:cubicBezTo>
                  <a:cubicBezTo>
                    <a:pt x="6" y="68"/>
                    <a:pt x="6" y="68"/>
                    <a:pt x="6" y="68"/>
                  </a:cubicBezTo>
                  <a:cubicBezTo>
                    <a:pt x="6" y="67"/>
                    <a:pt x="6" y="67"/>
                    <a:pt x="6" y="66"/>
                  </a:cubicBezTo>
                  <a:cubicBezTo>
                    <a:pt x="6" y="65"/>
                    <a:pt x="6" y="63"/>
                    <a:pt x="7" y="63"/>
                  </a:cubicBezTo>
                  <a:cubicBezTo>
                    <a:pt x="7" y="62"/>
                    <a:pt x="8" y="63"/>
                    <a:pt x="9" y="63"/>
                  </a:cubicBezTo>
                  <a:cubicBezTo>
                    <a:pt x="9" y="63"/>
                    <a:pt x="10" y="63"/>
                    <a:pt x="10" y="63"/>
                  </a:cubicBezTo>
                  <a:cubicBezTo>
                    <a:pt x="11" y="62"/>
                    <a:pt x="12" y="62"/>
                    <a:pt x="12" y="63"/>
                  </a:cubicBezTo>
                  <a:cubicBezTo>
                    <a:pt x="12" y="63"/>
                    <a:pt x="12" y="64"/>
                    <a:pt x="12" y="64"/>
                  </a:cubicBezTo>
                  <a:cubicBezTo>
                    <a:pt x="12" y="65"/>
                    <a:pt x="12" y="65"/>
                    <a:pt x="12" y="66"/>
                  </a:cubicBezTo>
                  <a:cubicBezTo>
                    <a:pt x="12" y="66"/>
                    <a:pt x="12" y="66"/>
                    <a:pt x="13" y="66"/>
                  </a:cubicBezTo>
                  <a:cubicBezTo>
                    <a:pt x="13" y="66"/>
                    <a:pt x="14" y="66"/>
                    <a:pt x="15" y="66"/>
                  </a:cubicBezTo>
                  <a:cubicBezTo>
                    <a:pt x="16" y="66"/>
                    <a:pt x="16" y="66"/>
                    <a:pt x="17" y="66"/>
                  </a:cubicBezTo>
                  <a:cubicBezTo>
                    <a:pt x="17" y="66"/>
                    <a:pt x="17" y="66"/>
                    <a:pt x="17" y="66"/>
                  </a:cubicBezTo>
                  <a:cubicBezTo>
                    <a:pt x="17" y="66"/>
                    <a:pt x="17" y="66"/>
                    <a:pt x="17" y="66"/>
                  </a:cubicBezTo>
                  <a:cubicBezTo>
                    <a:pt x="17" y="49"/>
                    <a:pt x="17" y="49"/>
                    <a:pt x="17" y="49"/>
                  </a:cubicBezTo>
                  <a:cubicBezTo>
                    <a:pt x="17" y="49"/>
                    <a:pt x="17" y="48"/>
                    <a:pt x="17" y="48"/>
                  </a:cubicBezTo>
                  <a:cubicBezTo>
                    <a:pt x="17" y="47"/>
                    <a:pt x="17" y="45"/>
                    <a:pt x="18" y="44"/>
                  </a:cubicBezTo>
                  <a:cubicBezTo>
                    <a:pt x="18" y="44"/>
                    <a:pt x="19" y="44"/>
                    <a:pt x="20" y="44"/>
                  </a:cubicBezTo>
                  <a:cubicBezTo>
                    <a:pt x="21" y="44"/>
                    <a:pt x="21" y="44"/>
                    <a:pt x="21" y="44"/>
                  </a:cubicBezTo>
                  <a:cubicBezTo>
                    <a:pt x="125" y="44"/>
                    <a:pt x="125" y="44"/>
                    <a:pt x="125" y="44"/>
                  </a:cubicBezTo>
                  <a:cubicBezTo>
                    <a:pt x="125" y="44"/>
                    <a:pt x="126" y="44"/>
                    <a:pt x="126" y="45"/>
                  </a:cubicBezTo>
                  <a:cubicBezTo>
                    <a:pt x="126" y="65"/>
                    <a:pt x="126" y="65"/>
                    <a:pt x="126" y="65"/>
                  </a:cubicBezTo>
                  <a:cubicBezTo>
                    <a:pt x="107" y="65"/>
                    <a:pt x="107" y="65"/>
                    <a:pt x="107" y="65"/>
                  </a:cubicBezTo>
                  <a:cubicBezTo>
                    <a:pt x="107" y="65"/>
                    <a:pt x="106" y="65"/>
                    <a:pt x="106" y="66"/>
                  </a:cubicBezTo>
                  <a:cubicBezTo>
                    <a:pt x="106" y="85"/>
                    <a:pt x="106" y="85"/>
                    <a:pt x="106" y="85"/>
                  </a:cubicBezTo>
                  <a:cubicBezTo>
                    <a:pt x="106" y="85"/>
                    <a:pt x="107" y="85"/>
                    <a:pt x="107" y="85"/>
                  </a:cubicBezTo>
                  <a:cubicBezTo>
                    <a:pt x="166" y="85"/>
                    <a:pt x="166" y="85"/>
                    <a:pt x="166" y="85"/>
                  </a:cubicBezTo>
                  <a:cubicBezTo>
                    <a:pt x="166" y="85"/>
                    <a:pt x="166" y="85"/>
                    <a:pt x="166" y="85"/>
                  </a:cubicBezTo>
                  <a:cubicBezTo>
                    <a:pt x="166" y="65"/>
                    <a:pt x="166" y="65"/>
                    <a:pt x="166" y="65"/>
                  </a:cubicBezTo>
                  <a:cubicBezTo>
                    <a:pt x="166" y="65"/>
                    <a:pt x="166" y="65"/>
                    <a:pt x="166" y="65"/>
                  </a:cubicBezTo>
                  <a:cubicBezTo>
                    <a:pt x="128" y="65"/>
                    <a:pt x="128" y="65"/>
                    <a:pt x="128" y="65"/>
                  </a:cubicBezTo>
                  <a:cubicBezTo>
                    <a:pt x="128" y="45"/>
                    <a:pt x="128" y="45"/>
                    <a:pt x="128" y="45"/>
                  </a:cubicBezTo>
                  <a:cubicBezTo>
                    <a:pt x="128" y="43"/>
                    <a:pt x="126" y="42"/>
                    <a:pt x="125" y="42"/>
                  </a:cubicBezTo>
                  <a:cubicBezTo>
                    <a:pt x="53" y="42"/>
                    <a:pt x="53" y="42"/>
                    <a:pt x="53" y="42"/>
                  </a:cubicBezTo>
                  <a:cubicBezTo>
                    <a:pt x="53" y="6"/>
                    <a:pt x="53" y="6"/>
                    <a:pt x="53" y="6"/>
                  </a:cubicBezTo>
                  <a:cubicBezTo>
                    <a:pt x="53" y="6"/>
                    <a:pt x="53" y="6"/>
                    <a:pt x="53" y="5"/>
                  </a:cubicBezTo>
                  <a:cubicBezTo>
                    <a:pt x="53" y="3"/>
                    <a:pt x="53" y="1"/>
                    <a:pt x="54" y="1"/>
                  </a:cubicBezTo>
                  <a:cubicBezTo>
                    <a:pt x="54" y="1"/>
                    <a:pt x="55" y="1"/>
                    <a:pt x="56" y="1"/>
                  </a:cubicBezTo>
                  <a:cubicBezTo>
                    <a:pt x="56" y="1"/>
                    <a:pt x="57" y="1"/>
                    <a:pt x="57" y="1"/>
                  </a:cubicBezTo>
                  <a:cubicBezTo>
                    <a:pt x="165" y="1"/>
                    <a:pt x="165" y="1"/>
                    <a:pt x="165" y="1"/>
                  </a:cubicBezTo>
                  <a:cubicBezTo>
                    <a:pt x="166" y="1"/>
                    <a:pt x="166" y="1"/>
                    <a:pt x="167" y="2"/>
                  </a:cubicBezTo>
                  <a:cubicBezTo>
                    <a:pt x="167" y="2"/>
                    <a:pt x="167" y="3"/>
                    <a:pt x="167" y="3"/>
                  </a:cubicBezTo>
                  <a:cubicBezTo>
                    <a:pt x="167" y="4"/>
                    <a:pt x="167" y="31"/>
                    <a:pt x="167" y="64"/>
                  </a:cubicBezTo>
                  <a:cubicBezTo>
                    <a:pt x="167" y="73"/>
                    <a:pt x="167" y="81"/>
                    <a:pt x="167" y="85"/>
                  </a:cubicBezTo>
                  <a:cubicBezTo>
                    <a:pt x="167" y="85"/>
                    <a:pt x="167" y="85"/>
                    <a:pt x="168" y="85"/>
                  </a:cubicBezTo>
                  <a:cubicBezTo>
                    <a:pt x="174" y="85"/>
                    <a:pt x="174" y="85"/>
                    <a:pt x="174" y="85"/>
                  </a:cubicBezTo>
                  <a:cubicBezTo>
                    <a:pt x="175" y="85"/>
                    <a:pt x="175" y="85"/>
                    <a:pt x="175" y="85"/>
                  </a:cubicBezTo>
                  <a:cubicBezTo>
                    <a:pt x="177" y="85"/>
                    <a:pt x="178" y="85"/>
                    <a:pt x="179" y="86"/>
                  </a:cubicBezTo>
                  <a:cubicBezTo>
                    <a:pt x="179" y="86"/>
                    <a:pt x="179" y="86"/>
                    <a:pt x="179" y="86"/>
                  </a:cubicBezTo>
                  <a:cubicBezTo>
                    <a:pt x="179" y="87"/>
                    <a:pt x="179" y="87"/>
                    <a:pt x="178" y="8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8" name="Freeform 286">
              <a:extLst>
                <a:ext uri="{FF2B5EF4-FFF2-40B4-BE49-F238E27FC236}">
                  <a16:creationId xmlns:a16="http://schemas.microsoft.com/office/drawing/2014/main" id="{8A6DCA08-7C0A-A53E-82CF-79C284873EA4}"/>
                </a:ext>
              </a:extLst>
            </p:cNvPr>
            <p:cNvSpPr>
              <a:spLocks noEditPoints="1"/>
            </p:cNvSpPr>
            <p:nvPr userDrawn="1"/>
          </p:nvSpPr>
          <p:spPr bwMode="auto">
            <a:xfrm>
              <a:off x="11915775" y="4275138"/>
              <a:ext cx="14288"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99" name="Freeform 287">
              <a:extLst>
                <a:ext uri="{FF2B5EF4-FFF2-40B4-BE49-F238E27FC236}">
                  <a16:creationId xmlns:a16="http://schemas.microsoft.com/office/drawing/2014/main" id="{7DE15530-7869-72D3-146A-E8F72CB65298}"/>
                </a:ext>
              </a:extLst>
            </p:cNvPr>
            <p:cNvSpPr>
              <a:spLocks noEditPoints="1"/>
            </p:cNvSpPr>
            <p:nvPr userDrawn="1"/>
          </p:nvSpPr>
          <p:spPr bwMode="auto">
            <a:xfrm>
              <a:off x="11736388" y="4568825"/>
              <a:ext cx="12700" cy="90488"/>
            </a:xfrm>
            <a:custGeom>
              <a:avLst/>
              <a:gdLst>
                <a:gd name="T0" fmla="*/ 1 w 2"/>
                <a:gd name="T1" fmla="*/ 13 h 13"/>
                <a:gd name="T2" fmla="*/ 2 w 2"/>
                <a:gd name="T3" fmla="*/ 12 h 13"/>
                <a:gd name="T4" fmla="*/ 2 w 2"/>
                <a:gd name="T5" fmla="*/ 1 h 13"/>
                <a:gd name="T6" fmla="*/ 1 w 2"/>
                <a:gd name="T7" fmla="*/ 0 h 13"/>
                <a:gd name="T8" fmla="*/ 0 w 2"/>
                <a:gd name="T9" fmla="*/ 1 h 13"/>
                <a:gd name="T10" fmla="*/ 0 w 2"/>
                <a:gd name="T11" fmla="*/ 12 h 13"/>
                <a:gd name="T12" fmla="*/ 1 w 2"/>
                <a:gd name="T13" fmla="*/ 13 h 13"/>
                <a:gd name="T14" fmla="*/ 1 w 2"/>
                <a:gd name="T15" fmla="*/ 1 h 13"/>
                <a:gd name="T16" fmla="*/ 1 w 2"/>
                <a:gd name="T17" fmla="*/ 1 h 13"/>
                <a:gd name="T18" fmla="*/ 1 w 2"/>
                <a:gd name="T19" fmla="*/ 1 h 13"/>
                <a:gd name="T20" fmla="*/ 1 w 2"/>
                <a:gd name="T21" fmla="*/ 12 h 13"/>
                <a:gd name="T22" fmla="*/ 1 w 2"/>
                <a:gd name="T23" fmla="*/ 12 h 13"/>
                <a:gd name="T24" fmla="*/ 1 w 2"/>
                <a:gd name="T25" fmla="*/ 1 h 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3">
                  <a:moveTo>
                    <a:pt x="1" y="13"/>
                  </a:moveTo>
                  <a:cubicBezTo>
                    <a:pt x="2" y="13"/>
                    <a:pt x="2" y="13"/>
                    <a:pt x="2" y="12"/>
                  </a:cubicBezTo>
                  <a:cubicBezTo>
                    <a:pt x="2" y="1"/>
                    <a:pt x="2" y="1"/>
                    <a:pt x="2" y="1"/>
                  </a:cubicBezTo>
                  <a:cubicBezTo>
                    <a:pt x="2" y="0"/>
                    <a:pt x="2" y="0"/>
                    <a:pt x="1" y="0"/>
                  </a:cubicBezTo>
                  <a:cubicBezTo>
                    <a:pt x="0" y="0"/>
                    <a:pt x="0" y="0"/>
                    <a:pt x="0" y="1"/>
                  </a:cubicBezTo>
                  <a:cubicBezTo>
                    <a:pt x="0" y="12"/>
                    <a:pt x="0" y="12"/>
                    <a:pt x="0" y="12"/>
                  </a:cubicBezTo>
                  <a:cubicBezTo>
                    <a:pt x="0" y="13"/>
                    <a:pt x="0" y="13"/>
                    <a:pt x="1" y="13"/>
                  </a:cubicBezTo>
                  <a:close/>
                  <a:moveTo>
                    <a:pt x="1" y="1"/>
                  </a:moveTo>
                  <a:cubicBezTo>
                    <a:pt x="1" y="1"/>
                    <a:pt x="1" y="1"/>
                    <a:pt x="1" y="1"/>
                  </a:cubicBezTo>
                  <a:cubicBezTo>
                    <a:pt x="1" y="1"/>
                    <a:pt x="1" y="1"/>
                    <a:pt x="1" y="1"/>
                  </a:cubicBezTo>
                  <a:cubicBezTo>
                    <a:pt x="1" y="12"/>
                    <a:pt x="1" y="12"/>
                    <a:pt x="1" y="12"/>
                  </a:cubicBezTo>
                  <a:cubicBezTo>
                    <a:pt x="1" y="12"/>
                    <a:pt x="1" y="12"/>
                    <a:pt x="1" y="1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0" name="Freeform 288">
              <a:extLst>
                <a:ext uri="{FF2B5EF4-FFF2-40B4-BE49-F238E27FC236}">
                  <a16:creationId xmlns:a16="http://schemas.microsoft.com/office/drawing/2014/main" id="{AF6D7453-D161-8334-5BAC-FF50513D5691}"/>
                </a:ext>
              </a:extLst>
            </p:cNvPr>
            <p:cNvSpPr>
              <a:spLocks noEditPoints="1"/>
            </p:cNvSpPr>
            <p:nvPr userDrawn="1"/>
          </p:nvSpPr>
          <p:spPr bwMode="auto">
            <a:xfrm>
              <a:off x="11845925" y="4476750"/>
              <a:ext cx="242888" cy="182563"/>
            </a:xfrm>
            <a:custGeom>
              <a:avLst/>
              <a:gdLst>
                <a:gd name="T0" fmla="*/ 35 w 35"/>
                <a:gd name="T1" fmla="*/ 0 h 26"/>
                <a:gd name="T2" fmla="*/ 0 w 35"/>
                <a:gd name="T3" fmla="*/ 0 h 26"/>
                <a:gd name="T4" fmla="*/ 0 w 35"/>
                <a:gd name="T5" fmla="*/ 1 h 26"/>
                <a:gd name="T6" fmla="*/ 0 w 35"/>
                <a:gd name="T7" fmla="*/ 25 h 26"/>
                <a:gd name="T8" fmla="*/ 0 w 35"/>
                <a:gd name="T9" fmla="*/ 26 h 26"/>
                <a:gd name="T10" fmla="*/ 35 w 35"/>
                <a:gd name="T11" fmla="*/ 26 h 26"/>
                <a:gd name="T12" fmla="*/ 35 w 35"/>
                <a:gd name="T13" fmla="*/ 25 h 26"/>
                <a:gd name="T14" fmla="*/ 35 w 35"/>
                <a:gd name="T15" fmla="*/ 1 h 26"/>
                <a:gd name="T16" fmla="*/ 35 w 35"/>
                <a:gd name="T17" fmla="*/ 0 h 26"/>
                <a:gd name="T18" fmla="*/ 34 w 35"/>
                <a:gd name="T19" fmla="*/ 25 h 26"/>
                <a:gd name="T20" fmla="*/ 1 w 35"/>
                <a:gd name="T21" fmla="*/ 25 h 26"/>
                <a:gd name="T22" fmla="*/ 1 w 35"/>
                <a:gd name="T23" fmla="*/ 1 h 26"/>
                <a:gd name="T24" fmla="*/ 34 w 35"/>
                <a:gd name="T25" fmla="*/ 1 h 26"/>
                <a:gd name="T26" fmla="*/ 34 w 35"/>
                <a:gd name="T27" fmla="*/ 25 h 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35" h="26">
                  <a:moveTo>
                    <a:pt x="35" y="0"/>
                  </a:moveTo>
                  <a:cubicBezTo>
                    <a:pt x="0" y="0"/>
                    <a:pt x="0" y="0"/>
                    <a:pt x="0" y="0"/>
                  </a:cubicBezTo>
                  <a:cubicBezTo>
                    <a:pt x="0" y="0"/>
                    <a:pt x="0" y="0"/>
                    <a:pt x="0" y="1"/>
                  </a:cubicBezTo>
                  <a:cubicBezTo>
                    <a:pt x="0" y="25"/>
                    <a:pt x="0" y="25"/>
                    <a:pt x="0" y="25"/>
                  </a:cubicBezTo>
                  <a:cubicBezTo>
                    <a:pt x="0" y="26"/>
                    <a:pt x="0" y="26"/>
                    <a:pt x="0" y="26"/>
                  </a:cubicBezTo>
                  <a:cubicBezTo>
                    <a:pt x="35" y="26"/>
                    <a:pt x="35" y="26"/>
                    <a:pt x="35" y="26"/>
                  </a:cubicBezTo>
                  <a:cubicBezTo>
                    <a:pt x="35" y="26"/>
                    <a:pt x="35" y="26"/>
                    <a:pt x="35" y="25"/>
                  </a:cubicBezTo>
                  <a:cubicBezTo>
                    <a:pt x="35" y="1"/>
                    <a:pt x="35" y="1"/>
                    <a:pt x="35" y="1"/>
                  </a:cubicBezTo>
                  <a:cubicBezTo>
                    <a:pt x="35" y="0"/>
                    <a:pt x="35" y="0"/>
                    <a:pt x="35" y="0"/>
                  </a:cubicBezTo>
                  <a:close/>
                  <a:moveTo>
                    <a:pt x="34" y="25"/>
                  </a:moveTo>
                  <a:cubicBezTo>
                    <a:pt x="1" y="25"/>
                    <a:pt x="1" y="25"/>
                    <a:pt x="1" y="25"/>
                  </a:cubicBezTo>
                  <a:cubicBezTo>
                    <a:pt x="1" y="1"/>
                    <a:pt x="1" y="1"/>
                    <a:pt x="1" y="1"/>
                  </a:cubicBezTo>
                  <a:cubicBezTo>
                    <a:pt x="34" y="1"/>
                    <a:pt x="34" y="1"/>
                    <a:pt x="34" y="1"/>
                  </a:cubicBezTo>
                  <a:lnTo>
                    <a:pt x="34" y="25"/>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1" name="Freeform 289">
              <a:extLst>
                <a:ext uri="{FF2B5EF4-FFF2-40B4-BE49-F238E27FC236}">
                  <a16:creationId xmlns:a16="http://schemas.microsoft.com/office/drawing/2014/main" id="{E0A083BF-AB44-6ACA-4141-21F79A53BC8C}"/>
                </a:ext>
              </a:extLst>
            </p:cNvPr>
            <p:cNvSpPr>
              <a:spLocks noEditPoints="1"/>
            </p:cNvSpPr>
            <p:nvPr userDrawn="1"/>
          </p:nvSpPr>
          <p:spPr bwMode="auto">
            <a:xfrm>
              <a:off x="11804650"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2" name="Freeform 290">
              <a:extLst>
                <a:ext uri="{FF2B5EF4-FFF2-40B4-BE49-F238E27FC236}">
                  <a16:creationId xmlns:a16="http://schemas.microsoft.com/office/drawing/2014/main" id="{0DB1ADB8-ED62-CF9D-652E-A647CF5F491C}"/>
                </a:ext>
              </a:extLst>
            </p:cNvPr>
            <p:cNvSpPr>
              <a:spLocks noEditPoints="1"/>
            </p:cNvSpPr>
            <p:nvPr userDrawn="1"/>
          </p:nvSpPr>
          <p:spPr bwMode="auto">
            <a:xfrm>
              <a:off x="11542713" y="4568825"/>
              <a:ext cx="20638" cy="133350"/>
            </a:xfrm>
            <a:custGeom>
              <a:avLst/>
              <a:gdLst>
                <a:gd name="T0" fmla="*/ 2 w 3"/>
                <a:gd name="T1" fmla="*/ 19 h 19"/>
                <a:gd name="T2" fmla="*/ 3 w 3"/>
                <a:gd name="T3" fmla="*/ 18 h 19"/>
                <a:gd name="T4" fmla="*/ 3 w 3"/>
                <a:gd name="T5" fmla="*/ 1 h 19"/>
                <a:gd name="T6" fmla="*/ 2 w 3"/>
                <a:gd name="T7" fmla="*/ 0 h 19"/>
                <a:gd name="T8" fmla="*/ 0 w 3"/>
                <a:gd name="T9" fmla="*/ 1 h 19"/>
                <a:gd name="T10" fmla="*/ 0 w 3"/>
                <a:gd name="T11" fmla="*/ 18 h 19"/>
                <a:gd name="T12" fmla="*/ 2 w 3"/>
                <a:gd name="T13" fmla="*/ 19 h 19"/>
                <a:gd name="T14" fmla="*/ 1 w 3"/>
                <a:gd name="T15" fmla="*/ 1 h 19"/>
                <a:gd name="T16" fmla="*/ 2 w 3"/>
                <a:gd name="T17" fmla="*/ 1 h 19"/>
                <a:gd name="T18" fmla="*/ 2 w 3"/>
                <a:gd name="T19" fmla="*/ 1 h 19"/>
                <a:gd name="T20" fmla="*/ 2 w 3"/>
                <a:gd name="T21" fmla="*/ 18 h 19"/>
                <a:gd name="T22" fmla="*/ 1 w 3"/>
                <a:gd name="T23" fmla="*/ 18 h 19"/>
                <a:gd name="T24" fmla="*/ 1 w 3"/>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 h="19">
                  <a:moveTo>
                    <a:pt x="2" y="19"/>
                  </a:moveTo>
                  <a:cubicBezTo>
                    <a:pt x="2" y="19"/>
                    <a:pt x="3" y="19"/>
                    <a:pt x="3" y="18"/>
                  </a:cubicBezTo>
                  <a:cubicBezTo>
                    <a:pt x="3" y="1"/>
                    <a:pt x="3" y="1"/>
                    <a:pt x="3" y="1"/>
                  </a:cubicBezTo>
                  <a:cubicBezTo>
                    <a:pt x="3" y="0"/>
                    <a:pt x="2" y="0"/>
                    <a:pt x="2" y="0"/>
                  </a:cubicBezTo>
                  <a:cubicBezTo>
                    <a:pt x="1" y="0"/>
                    <a:pt x="0" y="0"/>
                    <a:pt x="0" y="1"/>
                  </a:cubicBezTo>
                  <a:cubicBezTo>
                    <a:pt x="0" y="18"/>
                    <a:pt x="0" y="18"/>
                    <a:pt x="0" y="18"/>
                  </a:cubicBezTo>
                  <a:cubicBezTo>
                    <a:pt x="0" y="19"/>
                    <a:pt x="1" y="19"/>
                    <a:pt x="2" y="19"/>
                  </a:cubicBezTo>
                  <a:close/>
                  <a:moveTo>
                    <a:pt x="1" y="1"/>
                  </a:moveTo>
                  <a:cubicBezTo>
                    <a:pt x="1" y="1"/>
                    <a:pt x="1" y="1"/>
                    <a:pt x="2" y="1"/>
                  </a:cubicBezTo>
                  <a:cubicBezTo>
                    <a:pt x="2" y="1"/>
                    <a:pt x="2" y="1"/>
                    <a:pt x="2" y="1"/>
                  </a:cubicBezTo>
                  <a:cubicBezTo>
                    <a:pt x="2" y="18"/>
                    <a:pt x="2" y="18"/>
                    <a:pt x="2" y="18"/>
                  </a:cubicBezTo>
                  <a:cubicBezTo>
                    <a:pt x="2"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3" name="Freeform 291">
              <a:extLst>
                <a:ext uri="{FF2B5EF4-FFF2-40B4-BE49-F238E27FC236}">
                  <a16:creationId xmlns:a16="http://schemas.microsoft.com/office/drawing/2014/main" id="{ABB5D3B5-8C1A-50B5-4B2A-6D5E8C7218D6}"/>
                </a:ext>
              </a:extLst>
            </p:cNvPr>
            <p:cNvSpPr>
              <a:spLocks noEditPoints="1"/>
            </p:cNvSpPr>
            <p:nvPr userDrawn="1"/>
          </p:nvSpPr>
          <p:spPr bwMode="auto">
            <a:xfrm>
              <a:off x="11363325"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2 w 2"/>
                <a:gd name="T15" fmla="*/ 30 h 31"/>
                <a:gd name="T16" fmla="*/ 1 w 2"/>
                <a:gd name="T17" fmla="*/ 30 h 31"/>
                <a:gd name="T18" fmla="*/ 1 w 2"/>
                <a:gd name="T19" fmla="*/ 2 h 31"/>
                <a:gd name="T20" fmla="*/ 1 w 2"/>
                <a:gd name="T21" fmla="*/ 1 h 31"/>
                <a:gd name="T22" fmla="*/ 2 w 2"/>
                <a:gd name="T23" fmla="*/ 2 h 31"/>
                <a:gd name="T24" fmla="*/ 2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2" y="30"/>
                  </a:moveTo>
                  <a:cubicBezTo>
                    <a:pt x="2" y="30"/>
                    <a:pt x="1" y="30"/>
                    <a:pt x="1" y="30"/>
                  </a:cubicBezTo>
                  <a:cubicBezTo>
                    <a:pt x="1" y="2"/>
                    <a:pt x="1" y="2"/>
                    <a:pt x="1" y="2"/>
                  </a:cubicBezTo>
                  <a:cubicBezTo>
                    <a:pt x="1" y="1"/>
                    <a:pt x="1" y="1"/>
                    <a:pt x="1" y="1"/>
                  </a:cubicBezTo>
                  <a:cubicBezTo>
                    <a:pt x="1" y="1"/>
                    <a:pt x="2" y="1"/>
                    <a:pt x="2" y="2"/>
                  </a:cubicBezTo>
                  <a:lnTo>
                    <a:pt x="2"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4" name="Freeform 292">
              <a:extLst>
                <a:ext uri="{FF2B5EF4-FFF2-40B4-BE49-F238E27FC236}">
                  <a16:creationId xmlns:a16="http://schemas.microsoft.com/office/drawing/2014/main" id="{E5F379AB-D7E4-248F-6483-B0BC30AC1ACB}"/>
                </a:ext>
              </a:extLst>
            </p:cNvPr>
            <p:cNvSpPr>
              <a:spLocks noEditPoints="1"/>
            </p:cNvSpPr>
            <p:nvPr userDrawn="1"/>
          </p:nvSpPr>
          <p:spPr bwMode="auto">
            <a:xfrm>
              <a:off x="11425238"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8" y="16"/>
                    <a:pt x="9" y="15"/>
                    <a:pt x="9" y="15"/>
                  </a:cubicBezTo>
                  <a:cubicBezTo>
                    <a:pt x="9" y="1"/>
                    <a:pt x="9" y="1"/>
                    <a:pt x="9" y="1"/>
                  </a:cubicBezTo>
                  <a:cubicBezTo>
                    <a:pt x="9" y="0"/>
                    <a:pt x="8" y="0"/>
                    <a:pt x="8" y="0"/>
                  </a:cubicBezTo>
                  <a:cubicBezTo>
                    <a:pt x="1" y="0"/>
                    <a:pt x="1" y="0"/>
                    <a:pt x="1" y="0"/>
                  </a:cubicBezTo>
                  <a:cubicBezTo>
                    <a:pt x="0" y="0"/>
                    <a:pt x="0" y="0"/>
                    <a:pt x="0" y="1"/>
                  </a:cubicBezTo>
                  <a:cubicBezTo>
                    <a:pt x="0" y="15"/>
                    <a:pt x="0" y="15"/>
                    <a:pt x="0" y="15"/>
                  </a:cubicBezTo>
                  <a:cubicBezTo>
                    <a:pt x="0" y="15"/>
                    <a:pt x="0"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5" name="Freeform 293">
              <a:extLst>
                <a:ext uri="{FF2B5EF4-FFF2-40B4-BE49-F238E27FC236}">
                  <a16:creationId xmlns:a16="http://schemas.microsoft.com/office/drawing/2014/main" id="{58A17068-71DC-6339-E950-F9B9F55E85D1}"/>
                </a:ext>
              </a:extLst>
            </p:cNvPr>
            <p:cNvSpPr>
              <a:spLocks noEditPoints="1"/>
            </p:cNvSpPr>
            <p:nvPr userDrawn="1"/>
          </p:nvSpPr>
          <p:spPr bwMode="auto">
            <a:xfrm>
              <a:off x="11695113" y="4275138"/>
              <a:ext cx="12700"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0" y="0"/>
                    <a:pt x="0" y="1"/>
                    <a:pt x="0" y="2"/>
                  </a:cubicBezTo>
                  <a:cubicBezTo>
                    <a:pt x="0" y="30"/>
                    <a:pt x="0" y="30"/>
                    <a:pt x="0" y="30"/>
                  </a:cubicBezTo>
                  <a:cubicBezTo>
                    <a:pt x="0" y="31"/>
                    <a:pt x="0"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6" name="Freeform 294">
              <a:extLst>
                <a:ext uri="{FF2B5EF4-FFF2-40B4-BE49-F238E27FC236}">
                  <a16:creationId xmlns:a16="http://schemas.microsoft.com/office/drawing/2014/main" id="{39CF126E-23E4-2836-2F3F-B80095E26DFE}"/>
                </a:ext>
              </a:extLst>
            </p:cNvPr>
            <p:cNvSpPr>
              <a:spLocks noEditPoints="1"/>
            </p:cNvSpPr>
            <p:nvPr userDrawn="1"/>
          </p:nvSpPr>
          <p:spPr bwMode="auto">
            <a:xfrm>
              <a:off x="11583988"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7" name="Freeform 295">
              <a:extLst>
                <a:ext uri="{FF2B5EF4-FFF2-40B4-BE49-F238E27FC236}">
                  <a16:creationId xmlns:a16="http://schemas.microsoft.com/office/drawing/2014/main" id="{3FD0DDA4-5BDA-1A22-7178-F1D8995A892E}"/>
                </a:ext>
              </a:extLst>
            </p:cNvPr>
            <p:cNvSpPr>
              <a:spLocks noEditPoints="1"/>
            </p:cNvSpPr>
            <p:nvPr userDrawn="1"/>
          </p:nvSpPr>
          <p:spPr bwMode="auto">
            <a:xfrm>
              <a:off x="11472863" y="4275138"/>
              <a:ext cx="14288" cy="215900"/>
            </a:xfrm>
            <a:custGeom>
              <a:avLst/>
              <a:gdLst>
                <a:gd name="T0" fmla="*/ 1 w 2"/>
                <a:gd name="T1" fmla="*/ 0 h 31"/>
                <a:gd name="T2" fmla="*/ 0 w 2"/>
                <a:gd name="T3" fmla="*/ 2 h 31"/>
                <a:gd name="T4" fmla="*/ 0 w 2"/>
                <a:gd name="T5" fmla="*/ 30 h 31"/>
                <a:gd name="T6" fmla="*/ 1 w 2"/>
                <a:gd name="T7" fmla="*/ 31 h 31"/>
                <a:gd name="T8" fmla="*/ 2 w 2"/>
                <a:gd name="T9" fmla="*/ 30 h 31"/>
                <a:gd name="T10" fmla="*/ 2 w 2"/>
                <a:gd name="T11" fmla="*/ 2 h 31"/>
                <a:gd name="T12" fmla="*/ 1 w 2"/>
                <a:gd name="T13" fmla="*/ 0 h 31"/>
                <a:gd name="T14" fmla="*/ 1 w 2"/>
                <a:gd name="T15" fmla="*/ 30 h 31"/>
                <a:gd name="T16" fmla="*/ 1 w 2"/>
                <a:gd name="T17" fmla="*/ 30 h 31"/>
                <a:gd name="T18" fmla="*/ 1 w 2"/>
                <a:gd name="T19" fmla="*/ 2 h 31"/>
                <a:gd name="T20" fmla="*/ 1 w 2"/>
                <a:gd name="T21" fmla="*/ 1 h 31"/>
                <a:gd name="T22" fmla="*/ 1 w 2"/>
                <a:gd name="T23" fmla="*/ 2 h 31"/>
                <a:gd name="T24" fmla="*/ 1 w 2"/>
                <a:gd name="T25" fmla="*/ 30 h 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31">
                  <a:moveTo>
                    <a:pt x="1" y="0"/>
                  </a:moveTo>
                  <a:cubicBezTo>
                    <a:pt x="1" y="0"/>
                    <a:pt x="0" y="1"/>
                    <a:pt x="0" y="2"/>
                  </a:cubicBezTo>
                  <a:cubicBezTo>
                    <a:pt x="0" y="30"/>
                    <a:pt x="0" y="30"/>
                    <a:pt x="0" y="30"/>
                  </a:cubicBezTo>
                  <a:cubicBezTo>
                    <a:pt x="0" y="31"/>
                    <a:pt x="1" y="31"/>
                    <a:pt x="1" y="31"/>
                  </a:cubicBezTo>
                  <a:cubicBezTo>
                    <a:pt x="2" y="31"/>
                    <a:pt x="2" y="31"/>
                    <a:pt x="2" y="30"/>
                  </a:cubicBezTo>
                  <a:cubicBezTo>
                    <a:pt x="2" y="2"/>
                    <a:pt x="2" y="2"/>
                    <a:pt x="2" y="2"/>
                  </a:cubicBezTo>
                  <a:cubicBezTo>
                    <a:pt x="2" y="1"/>
                    <a:pt x="2" y="0"/>
                    <a:pt x="1" y="0"/>
                  </a:cubicBezTo>
                  <a:close/>
                  <a:moveTo>
                    <a:pt x="1" y="30"/>
                  </a:moveTo>
                  <a:cubicBezTo>
                    <a:pt x="1" y="30"/>
                    <a:pt x="1" y="30"/>
                    <a:pt x="1" y="30"/>
                  </a:cubicBezTo>
                  <a:cubicBezTo>
                    <a:pt x="1" y="2"/>
                    <a:pt x="1" y="2"/>
                    <a:pt x="1" y="2"/>
                  </a:cubicBezTo>
                  <a:cubicBezTo>
                    <a:pt x="1" y="1"/>
                    <a:pt x="1" y="1"/>
                    <a:pt x="1" y="1"/>
                  </a:cubicBezTo>
                  <a:cubicBezTo>
                    <a:pt x="1" y="1"/>
                    <a:pt x="1" y="1"/>
                    <a:pt x="1" y="2"/>
                  </a:cubicBezTo>
                  <a:lnTo>
                    <a:pt x="1" y="3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8" name="Freeform 296">
              <a:extLst>
                <a:ext uri="{FF2B5EF4-FFF2-40B4-BE49-F238E27FC236}">
                  <a16:creationId xmlns:a16="http://schemas.microsoft.com/office/drawing/2014/main" id="{B64FF8A6-4391-E1A3-2145-C97AC1A4F3F9}"/>
                </a:ext>
              </a:extLst>
            </p:cNvPr>
            <p:cNvSpPr>
              <a:spLocks noEditPoints="1"/>
            </p:cNvSpPr>
            <p:nvPr userDrawn="1"/>
          </p:nvSpPr>
          <p:spPr bwMode="auto">
            <a:xfrm>
              <a:off x="11064875" y="4799013"/>
              <a:ext cx="560388" cy="22225"/>
            </a:xfrm>
            <a:custGeom>
              <a:avLst/>
              <a:gdLst>
                <a:gd name="T0" fmla="*/ 80 w 81"/>
                <a:gd name="T1" fmla="*/ 0 h 3"/>
                <a:gd name="T2" fmla="*/ 1 w 81"/>
                <a:gd name="T3" fmla="*/ 0 h 3"/>
                <a:gd name="T4" fmla="*/ 0 w 81"/>
                <a:gd name="T5" fmla="*/ 0 h 3"/>
                <a:gd name="T6" fmla="*/ 0 w 81"/>
                <a:gd name="T7" fmla="*/ 3 h 3"/>
                <a:gd name="T8" fmla="*/ 1 w 81"/>
                <a:gd name="T9" fmla="*/ 3 h 3"/>
                <a:gd name="T10" fmla="*/ 80 w 81"/>
                <a:gd name="T11" fmla="*/ 3 h 3"/>
                <a:gd name="T12" fmla="*/ 81 w 81"/>
                <a:gd name="T13" fmla="*/ 3 h 3"/>
                <a:gd name="T14" fmla="*/ 81 w 81"/>
                <a:gd name="T15" fmla="*/ 0 h 3"/>
                <a:gd name="T16" fmla="*/ 80 w 81"/>
                <a:gd name="T17" fmla="*/ 0 h 3"/>
                <a:gd name="T18" fmla="*/ 80 w 81"/>
                <a:gd name="T19" fmla="*/ 2 h 3"/>
                <a:gd name="T20" fmla="*/ 1 w 81"/>
                <a:gd name="T21" fmla="*/ 2 h 3"/>
                <a:gd name="T22" fmla="*/ 1 w 81"/>
                <a:gd name="T23" fmla="*/ 1 h 3"/>
                <a:gd name="T24" fmla="*/ 80 w 81"/>
                <a:gd name="T25" fmla="*/ 1 h 3"/>
                <a:gd name="T26" fmla="*/ 80 w 81"/>
                <a:gd name="T27" fmla="*/ 2 h 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1" h="3">
                  <a:moveTo>
                    <a:pt x="80" y="0"/>
                  </a:moveTo>
                  <a:cubicBezTo>
                    <a:pt x="1" y="0"/>
                    <a:pt x="1" y="0"/>
                    <a:pt x="1" y="0"/>
                  </a:cubicBezTo>
                  <a:cubicBezTo>
                    <a:pt x="0" y="0"/>
                    <a:pt x="0" y="0"/>
                    <a:pt x="0" y="0"/>
                  </a:cubicBezTo>
                  <a:cubicBezTo>
                    <a:pt x="0" y="3"/>
                    <a:pt x="0" y="3"/>
                    <a:pt x="0" y="3"/>
                  </a:cubicBezTo>
                  <a:cubicBezTo>
                    <a:pt x="0" y="3"/>
                    <a:pt x="0" y="3"/>
                    <a:pt x="1" y="3"/>
                  </a:cubicBezTo>
                  <a:cubicBezTo>
                    <a:pt x="80" y="3"/>
                    <a:pt x="80" y="3"/>
                    <a:pt x="80" y="3"/>
                  </a:cubicBezTo>
                  <a:cubicBezTo>
                    <a:pt x="81" y="3"/>
                    <a:pt x="81" y="3"/>
                    <a:pt x="81" y="3"/>
                  </a:cubicBezTo>
                  <a:cubicBezTo>
                    <a:pt x="81" y="0"/>
                    <a:pt x="81" y="0"/>
                    <a:pt x="81" y="0"/>
                  </a:cubicBezTo>
                  <a:cubicBezTo>
                    <a:pt x="81" y="0"/>
                    <a:pt x="81" y="0"/>
                    <a:pt x="80" y="0"/>
                  </a:cubicBezTo>
                  <a:close/>
                  <a:moveTo>
                    <a:pt x="80" y="2"/>
                  </a:moveTo>
                  <a:cubicBezTo>
                    <a:pt x="1" y="2"/>
                    <a:pt x="1" y="2"/>
                    <a:pt x="1" y="2"/>
                  </a:cubicBezTo>
                  <a:cubicBezTo>
                    <a:pt x="1" y="1"/>
                    <a:pt x="1" y="1"/>
                    <a:pt x="1" y="1"/>
                  </a:cubicBezTo>
                  <a:cubicBezTo>
                    <a:pt x="80" y="1"/>
                    <a:pt x="80" y="1"/>
                    <a:pt x="80" y="1"/>
                  </a:cubicBezTo>
                  <a:lnTo>
                    <a:pt x="80" y="2"/>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09" name="Freeform 297">
              <a:extLst>
                <a:ext uri="{FF2B5EF4-FFF2-40B4-BE49-F238E27FC236}">
                  <a16:creationId xmlns:a16="http://schemas.microsoft.com/office/drawing/2014/main" id="{F40CA98E-1755-A526-D386-F87EFBEAC198}"/>
                </a:ext>
              </a:extLst>
            </p:cNvPr>
            <p:cNvSpPr>
              <a:spLocks noEditPoints="1"/>
            </p:cNvSpPr>
            <p:nvPr userDrawn="1"/>
          </p:nvSpPr>
          <p:spPr bwMode="auto">
            <a:xfrm>
              <a:off x="11639550" y="4568825"/>
              <a:ext cx="12700" cy="133350"/>
            </a:xfrm>
            <a:custGeom>
              <a:avLst/>
              <a:gdLst>
                <a:gd name="T0" fmla="*/ 1 w 2"/>
                <a:gd name="T1" fmla="*/ 0 h 19"/>
                <a:gd name="T2" fmla="*/ 0 w 2"/>
                <a:gd name="T3" fmla="*/ 1 h 19"/>
                <a:gd name="T4" fmla="*/ 0 w 2"/>
                <a:gd name="T5" fmla="*/ 18 h 19"/>
                <a:gd name="T6" fmla="*/ 1 w 2"/>
                <a:gd name="T7" fmla="*/ 19 h 19"/>
                <a:gd name="T8" fmla="*/ 2 w 2"/>
                <a:gd name="T9" fmla="*/ 18 h 19"/>
                <a:gd name="T10" fmla="*/ 2 w 2"/>
                <a:gd name="T11" fmla="*/ 1 h 19"/>
                <a:gd name="T12" fmla="*/ 1 w 2"/>
                <a:gd name="T13" fmla="*/ 0 h 19"/>
                <a:gd name="T14" fmla="*/ 1 w 2"/>
                <a:gd name="T15" fmla="*/ 18 h 19"/>
                <a:gd name="T16" fmla="*/ 1 w 2"/>
                <a:gd name="T17" fmla="*/ 18 h 19"/>
                <a:gd name="T18" fmla="*/ 1 w 2"/>
                <a:gd name="T19" fmla="*/ 1 h 19"/>
                <a:gd name="T20" fmla="*/ 1 w 2"/>
                <a:gd name="T21" fmla="*/ 1 h 19"/>
                <a:gd name="T22" fmla="*/ 1 w 2"/>
                <a:gd name="T23" fmla="*/ 1 h 19"/>
                <a:gd name="T24" fmla="*/ 1 w 2"/>
                <a:gd name="T25" fmla="*/ 18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0"/>
                  </a:moveTo>
                  <a:cubicBezTo>
                    <a:pt x="1" y="0"/>
                    <a:pt x="0" y="0"/>
                    <a:pt x="0" y="1"/>
                  </a:cubicBezTo>
                  <a:cubicBezTo>
                    <a:pt x="0" y="18"/>
                    <a:pt x="0" y="18"/>
                    <a:pt x="0" y="18"/>
                  </a:cubicBezTo>
                  <a:cubicBezTo>
                    <a:pt x="0" y="19"/>
                    <a:pt x="1" y="19"/>
                    <a:pt x="1" y="19"/>
                  </a:cubicBezTo>
                  <a:cubicBezTo>
                    <a:pt x="2" y="19"/>
                    <a:pt x="2" y="19"/>
                    <a:pt x="2" y="18"/>
                  </a:cubicBezTo>
                  <a:cubicBezTo>
                    <a:pt x="2" y="1"/>
                    <a:pt x="2" y="1"/>
                    <a:pt x="2" y="1"/>
                  </a:cubicBezTo>
                  <a:cubicBezTo>
                    <a:pt x="2" y="0"/>
                    <a:pt x="2" y="0"/>
                    <a:pt x="1" y="0"/>
                  </a:cubicBezTo>
                  <a:close/>
                  <a:moveTo>
                    <a:pt x="1" y="18"/>
                  </a:moveTo>
                  <a:cubicBezTo>
                    <a:pt x="1" y="18"/>
                    <a:pt x="1" y="18"/>
                    <a:pt x="1" y="18"/>
                  </a:cubicBezTo>
                  <a:cubicBezTo>
                    <a:pt x="1" y="1"/>
                    <a:pt x="1" y="1"/>
                    <a:pt x="1" y="1"/>
                  </a:cubicBezTo>
                  <a:cubicBezTo>
                    <a:pt x="1" y="1"/>
                    <a:pt x="1" y="1"/>
                    <a:pt x="1" y="1"/>
                  </a:cubicBezTo>
                  <a:cubicBezTo>
                    <a:pt x="1" y="1"/>
                    <a:pt x="1" y="1"/>
                    <a:pt x="1" y="1"/>
                  </a:cubicBezTo>
                  <a:lnTo>
                    <a:pt x="1" y="1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0" name="Freeform 298">
              <a:extLst>
                <a:ext uri="{FF2B5EF4-FFF2-40B4-BE49-F238E27FC236}">
                  <a16:creationId xmlns:a16="http://schemas.microsoft.com/office/drawing/2014/main" id="{B39B1E82-CBFE-D5DB-189B-79474D27A710}"/>
                </a:ext>
              </a:extLst>
            </p:cNvPr>
            <p:cNvSpPr>
              <a:spLocks noEditPoints="1"/>
            </p:cNvSpPr>
            <p:nvPr userDrawn="1"/>
          </p:nvSpPr>
          <p:spPr bwMode="auto">
            <a:xfrm>
              <a:off x="11064875" y="4743450"/>
              <a:ext cx="484188" cy="28575"/>
            </a:xfrm>
            <a:custGeom>
              <a:avLst/>
              <a:gdLst>
                <a:gd name="T0" fmla="*/ 1 w 70"/>
                <a:gd name="T1" fmla="*/ 4 h 4"/>
                <a:gd name="T2" fmla="*/ 70 w 70"/>
                <a:gd name="T3" fmla="*/ 4 h 4"/>
                <a:gd name="T4" fmla="*/ 70 w 70"/>
                <a:gd name="T5" fmla="*/ 4 h 4"/>
                <a:gd name="T6" fmla="*/ 70 w 70"/>
                <a:gd name="T7" fmla="*/ 1 h 4"/>
                <a:gd name="T8" fmla="*/ 70 w 70"/>
                <a:gd name="T9" fmla="*/ 0 h 4"/>
                <a:gd name="T10" fmla="*/ 1 w 70"/>
                <a:gd name="T11" fmla="*/ 0 h 4"/>
                <a:gd name="T12" fmla="*/ 0 w 70"/>
                <a:gd name="T13" fmla="*/ 1 h 4"/>
                <a:gd name="T14" fmla="*/ 0 w 70"/>
                <a:gd name="T15" fmla="*/ 4 h 4"/>
                <a:gd name="T16" fmla="*/ 1 w 70"/>
                <a:gd name="T17" fmla="*/ 4 h 4"/>
                <a:gd name="T18" fmla="*/ 1 w 70"/>
                <a:gd name="T19" fmla="*/ 1 h 4"/>
                <a:gd name="T20" fmla="*/ 69 w 70"/>
                <a:gd name="T21" fmla="*/ 1 h 4"/>
                <a:gd name="T22" fmla="*/ 69 w 70"/>
                <a:gd name="T23" fmla="*/ 3 h 4"/>
                <a:gd name="T24" fmla="*/ 1 w 70"/>
                <a:gd name="T25" fmla="*/ 3 h 4"/>
                <a:gd name="T26" fmla="*/ 1 w 70"/>
                <a:gd name="T27" fmla="*/ 1 h 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70" h="4">
                  <a:moveTo>
                    <a:pt x="1" y="4"/>
                  </a:moveTo>
                  <a:cubicBezTo>
                    <a:pt x="70" y="4"/>
                    <a:pt x="70" y="4"/>
                    <a:pt x="70" y="4"/>
                  </a:cubicBezTo>
                  <a:cubicBezTo>
                    <a:pt x="70" y="4"/>
                    <a:pt x="70" y="4"/>
                    <a:pt x="70" y="4"/>
                  </a:cubicBezTo>
                  <a:cubicBezTo>
                    <a:pt x="70" y="1"/>
                    <a:pt x="70" y="1"/>
                    <a:pt x="70" y="1"/>
                  </a:cubicBezTo>
                  <a:cubicBezTo>
                    <a:pt x="70" y="1"/>
                    <a:pt x="70" y="0"/>
                    <a:pt x="70" y="0"/>
                  </a:cubicBezTo>
                  <a:cubicBezTo>
                    <a:pt x="1" y="0"/>
                    <a:pt x="1" y="0"/>
                    <a:pt x="1" y="0"/>
                  </a:cubicBezTo>
                  <a:cubicBezTo>
                    <a:pt x="0" y="0"/>
                    <a:pt x="0" y="1"/>
                    <a:pt x="0" y="1"/>
                  </a:cubicBezTo>
                  <a:cubicBezTo>
                    <a:pt x="0" y="4"/>
                    <a:pt x="0" y="4"/>
                    <a:pt x="0" y="4"/>
                  </a:cubicBezTo>
                  <a:cubicBezTo>
                    <a:pt x="0" y="4"/>
                    <a:pt x="0" y="4"/>
                    <a:pt x="1" y="4"/>
                  </a:cubicBezTo>
                  <a:close/>
                  <a:moveTo>
                    <a:pt x="1" y="1"/>
                  </a:moveTo>
                  <a:cubicBezTo>
                    <a:pt x="69" y="1"/>
                    <a:pt x="69" y="1"/>
                    <a:pt x="69" y="1"/>
                  </a:cubicBezTo>
                  <a:cubicBezTo>
                    <a:pt x="69" y="3"/>
                    <a:pt x="69" y="3"/>
                    <a:pt x="69" y="3"/>
                  </a:cubicBezTo>
                  <a:cubicBezTo>
                    <a:pt x="1" y="3"/>
                    <a:pt x="1" y="3"/>
                    <a:pt x="1" y="3"/>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1" name="Freeform 299">
              <a:extLst>
                <a:ext uri="{FF2B5EF4-FFF2-40B4-BE49-F238E27FC236}">
                  <a16:creationId xmlns:a16="http://schemas.microsoft.com/office/drawing/2014/main" id="{88EA97C4-3FC0-221A-FF23-BEB20E4076CC}"/>
                </a:ext>
              </a:extLst>
            </p:cNvPr>
            <p:cNvSpPr>
              <a:spLocks noEditPoints="1"/>
            </p:cNvSpPr>
            <p:nvPr userDrawn="1"/>
          </p:nvSpPr>
          <p:spPr bwMode="auto">
            <a:xfrm>
              <a:off x="12026900" y="4275138"/>
              <a:ext cx="12700" cy="160338"/>
            </a:xfrm>
            <a:custGeom>
              <a:avLst/>
              <a:gdLst>
                <a:gd name="T0" fmla="*/ 1 w 2"/>
                <a:gd name="T1" fmla="*/ 23 h 23"/>
                <a:gd name="T2" fmla="*/ 2 w 2"/>
                <a:gd name="T3" fmla="*/ 22 h 23"/>
                <a:gd name="T4" fmla="*/ 2 w 2"/>
                <a:gd name="T5" fmla="*/ 1 h 23"/>
                <a:gd name="T6" fmla="*/ 1 w 2"/>
                <a:gd name="T7" fmla="*/ 0 h 23"/>
                <a:gd name="T8" fmla="*/ 0 w 2"/>
                <a:gd name="T9" fmla="*/ 1 h 23"/>
                <a:gd name="T10" fmla="*/ 0 w 2"/>
                <a:gd name="T11" fmla="*/ 22 h 23"/>
                <a:gd name="T12" fmla="*/ 1 w 2"/>
                <a:gd name="T13" fmla="*/ 23 h 23"/>
                <a:gd name="T14" fmla="*/ 1 w 2"/>
                <a:gd name="T15" fmla="*/ 1 h 23"/>
                <a:gd name="T16" fmla="*/ 1 w 2"/>
                <a:gd name="T17" fmla="*/ 1 h 23"/>
                <a:gd name="T18" fmla="*/ 1 w 2"/>
                <a:gd name="T19" fmla="*/ 1 h 23"/>
                <a:gd name="T20" fmla="*/ 1 w 2"/>
                <a:gd name="T21" fmla="*/ 22 h 23"/>
                <a:gd name="T22" fmla="*/ 1 w 2"/>
                <a:gd name="T23" fmla="*/ 22 h 23"/>
                <a:gd name="T24" fmla="*/ 1 w 2"/>
                <a:gd name="T25" fmla="*/ 1 h 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23">
                  <a:moveTo>
                    <a:pt x="1" y="23"/>
                  </a:moveTo>
                  <a:cubicBezTo>
                    <a:pt x="1" y="23"/>
                    <a:pt x="2" y="23"/>
                    <a:pt x="2" y="22"/>
                  </a:cubicBezTo>
                  <a:cubicBezTo>
                    <a:pt x="2" y="1"/>
                    <a:pt x="2" y="1"/>
                    <a:pt x="2" y="1"/>
                  </a:cubicBezTo>
                  <a:cubicBezTo>
                    <a:pt x="2" y="0"/>
                    <a:pt x="1" y="0"/>
                    <a:pt x="1" y="0"/>
                  </a:cubicBezTo>
                  <a:cubicBezTo>
                    <a:pt x="0" y="0"/>
                    <a:pt x="0" y="0"/>
                    <a:pt x="0" y="1"/>
                  </a:cubicBezTo>
                  <a:cubicBezTo>
                    <a:pt x="0" y="22"/>
                    <a:pt x="0" y="22"/>
                    <a:pt x="0" y="22"/>
                  </a:cubicBezTo>
                  <a:cubicBezTo>
                    <a:pt x="0" y="23"/>
                    <a:pt x="0" y="23"/>
                    <a:pt x="1" y="23"/>
                  </a:cubicBezTo>
                  <a:close/>
                  <a:moveTo>
                    <a:pt x="1" y="1"/>
                  </a:moveTo>
                  <a:cubicBezTo>
                    <a:pt x="1" y="1"/>
                    <a:pt x="1" y="1"/>
                    <a:pt x="1" y="1"/>
                  </a:cubicBezTo>
                  <a:cubicBezTo>
                    <a:pt x="1" y="1"/>
                    <a:pt x="1" y="1"/>
                    <a:pt x="1" y="1"/>
                  </a:cubicBezTo>
                  <a:cubicBezTo>
                    <a:pt x="1" y="22"/>
                    <a:pt x="1" y="22"/>
                    <a:pt x="1" y="22"/>
                  </a:cubicBezTo>
                  <a:cubicBezTo>
                    <a:pt x="1" y="22"/>
                    <a:pt x="1" y="22"/>
                    <a:pt x="1" y="22"/>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2" name="Freeform 300">
              <a:extLst>
                <a:ext uri="{FF2B5EF4-FFF2-40B4-BE49-F238E27FC236}">
                  <a16:creationId xmlns:a16="http://schemas.microsoft.com/office/drawing/2014/main" id="{C86F8F69-F444-258E-C63F-B63EF12D16FD}"/>
                </a:ext>
              </a:extLst>
            </p:cNvPr>
            <p:cNvSpPr>
              <a:spLocks noEditPoints="1"/>
            </p:cNvSpPr>
            <p:nvPr userDrawn="1"/>
          </p:nvSpPr>
          <p:spPr bwMode="auto">
            <a:xfrm>
              <a:off x="11293475" y="4589463"/>
              <a:ext cx="61913" cy="112713"/>
            </a:xfrm>
            <a:custGeom>
              <a:avLst/>
              <a:gdLst>
                <a:gd name="T0" fmla="*/ 1 w 9"/>
                <a:gd name="T1" fmla="*/ 16 h 16"/>
                <a:gd name="T2" fmla="*/ 8 w 9"/>
                <a:gd name="T3" fmla="*/ 16 h 16"/>
                <a:gd name="T4" fmla="*/ 9 w 9"/>
                <a:gd name="T5" fmla="*/ 15 h 16"/>
                <a:gd name="T6" fmla="*/ 9 w 9"/>
                <a:gd name="T7" fmla="*/ 1 h 16"/>
                <a:gd name="T8" fmla="*/ 8 w 9"/>
                <a:gd name="T9" fmla="*/ 0 h 16"/>
                <a:gd name="T10" fmla="*/ 1 w 9"/>
                <a:gd name="T11" fmla="*/ 0 h 16"/>
                <a:gd name="T12" fmla="*/ 0 w 9"/>
                <a:gd name="T13" fmla="*/ 1 h 16"/>
                <a:gd name="T14" fmla="*/ 0 w 9"/>
                <a:gd name="T15" fmla="*/ 15 h 16"/>
                <a:gd name="T16" fmla="*/ 1 w 9"/>
                <a:gd name="T17" fmla="*/ 16 h 16"/>
                <a:gd name="T18" fmla="*/ 1 w 9"/>
                <a:gd name="T19" fmla="*/ 1 h 16"/>
                <a:gd name="T20" fmla="*/ 8 w 9"/>
                <a:gd name="T21" fmla="*/ 1 h 16"/>
                <a:gd name="T22" fmla="*/ 8 w 9"/>
                <a:gd name="T23" fmla="*/ 15 h 16"/>
                <a:gd name="T24" fmla="*/ 1 w 9"/>
                <a:gd name="T25" fmla="*/ 15 h 16"/>
                <a:gd name="T26" fmla="*/ 1 w 9"/>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9" h="16">
                  <a:moveTo>
                    <a:pt x="1" y="16"/>
                  </a:moveTo>
                  <a:cubicBezTo>
                    <a:pt x="8" y="16"/>
                    <a:pt x="8" y="16"/>
                    <a:pt x="8" y="16"/>
                  </a:cubicBezTo>
                  <a:cubicBezTo>
                    <a:pt x="9" y="16"/>
                    <a:pt x="9" y="15"/>
                    <a:pt x="9" y="15"/>
                  </a:cubicBezTo>
                  <a:cubicBezTo>
                    <a:pt x="9" y="1"/>
                    <a:pt x="9" y="1"/>
                    <a:pt x="9" y="1"/>
                  </a:cubicBezTo>
                  <a:cubicBezTo>
                    <a:pt x="9" y="0"/>
                    <a:pt x="9" y="0"/>
                    <a:pt x="8" y="0"/>
                  </a:cubicBezTo>
                  <a:cubicBezTo>
                    <a:pt x="1" y="0"/>
                    <a:pt x="1" y="0"/>
                    <a:pt x="1" y="0"/>
                  </a:cubicBezTo>
                  <a:cubicBezTo>
                    <a:pt x="1" y="0"/>
                    <a:pt x="0" y="0"/>
                    <a:pt x="0" y="1"/>
                  </a:cubicBezTo>
                  <a:cubicBezTo>
                    <a:pt x="0" y="15"/>
                    <a:pt x="0" y="15"/>
                    <a:pt x="0" y="15"/>
                  </a:cubicBezTo>
                  <a:cubicBezTo>
                    <a:pt x="0" y="15"/>
                    <a:pt x="1" y="16"/>
                    <a:pt x="1" y="16"/>
                  </a:cubicBezTo>
                  <a:close/>
                  <a:moveTo>
                    <a:pt x="1" y="1"/>
                  </a:moveTo>
                  <a:cubicBezTo>
                    <a:pt x="8" y="1"/>
                    <a:pt x="8" y="1"/>
                    <a:pt x="8" y="1"/>
                  </a:cubicBezTo>
                  <a:cubicBezTo>
                    <a:pt x="8" y="15"/>
                    <a:pt x="8" y="15"/>
                    <a:pt x="8"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3" name="Freeform 301">
              <a:extLst>
                <a:ext uri="{FF2B5EF4-FFF2-40B4-BE49-F238E27FC236}">
                  <a16:creationId xmlns:a16="http://schemas.microsoft.com/office/drawing/2014/main" id="{A8C0AA5A-D6F6-6EB8-8BA6-21B1935BEA97}"/>
                </a:ext>
              </a:extLst>
            </p:cNvPr>
            <p:cNvSpPr>
              <a:spLocks noEditPoints="1"/>
            </p:cNvSpPr>
            <p:nvPr userDrawn="1"/>
          </p:nvSpPr>
          <p:spPr bwMode="auto">
            <a:xfrm>
              <a:off x="11363325" y="4589463"/>
              <a:ext cx="53975" cy="112713"/>
            </a:xfrm>
            <a:custGeom>
              <a:avLst/>
              <a:gdLst>
                <a:gd name="T0" fmla="*/ 0 w 8"/>
                <a:gd name="T1" fmla="*/ 16 h 16"/>
                <a:gd name="T2" fmla="*/ 8 w 8"/>
                <a:gd name="T3" fmla="*/ 16 h 16"/>
                <a:gd name="T4" fmla="*/ 8 w 8"/>
                <a:gd name="T5" fmla="*/ 15 h 16"/>
                <a:gd name="T6" fmla="*/ 8 w 8"/>
                <a:gd name="T7" fmla="*/ 1 h 16"/>
                <a:gd name="T8" fmla="*/ 8 w 8"/>
                <a:gd name="T9" fmla="*/ 0 h 16"/>
                <a:gd name="T10" fmla="*/ 0 w 8"/>
                <a:gd name="T11" fmla="*/ 0 h 16"/>
                <a:gd name="T12" fmla="*/ 0 w 8"/>
                <a:gd name="T13" fmla="*/ 1 h 16"/>
                <a:gd name="T14" fmla="*/ 0 w 8"/>
                <a:gd name="T15" fmla="*/ 15 h 16"/>
                <a:gd name="T16" fmla="*/ 0 w 8"/>
                <a:gd name="T17" fmla="*/ 16 h 16"/>
                <a:gd name="T18" fmla="*/ 1 w 8"/>
                <a:gd name="T19" fmla="*/ 1 h 16"/>
                <a:gd name="T20" fmla="*/ 7 w 8"/>
                <a:gd name="T21" fmla="*/ 1 h 16"/>
                <a:gd name="T22" fmla="*/ 7 w 8"/>
                <a:gd name="T23" fmla="*/ 15 h 16"/>
                <a:gd name="T24" fmla="*/ 1 w 8"/>
                <a:gd name="T25" fmla="*/ 15 h 16"/>
                <a:gd name="T26" fmla="*/ 1 w 8"/>
                <a:gd name="T27" fmla="*/ 1 h 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8" h="16">
                  <a:moveTo>
                    <a:pt x="0" y="16"/>
                  </a:moveTo>
                  <a:cubicBezTo>
                    <a:pt x="8" y="16"/>
                    <a:pt x="8" y="16"/>
                    <a:pt x="8" y="16"/>
                  </a:cubicBezTo>
                  <a:cubicBezTo>
                    <a:pt x="8" y="16"/>
                    <a:pt x="8" y="15"/>
                    <a:pt x="8" y="15"/>
                  </a:cubicBezTo>
                  <a:cubicBezTo>
                    <a:pt x="8" y="1"/>
                    <a:pt x="8" y="1"/>
                    <a:pt x="8" y="1"/>
                  </a:cubicBezTo>
                  <a:cubicBezTo>
                    <a:pt x="8" y="0"/>
                    <a:pt x="8" y="0"/>
                    <a:pt x="8" y="0"/>
                  </a:cubicBezTo>
                  <a:cubicBezTo>
                    <a:pt x="0" y="0"/>
                    <a:pt x="0" y="0"/>
                    <a:pt x="0" y="0"/>
                  </a:cubicBezTo>
                  <a:cubicBezTo>
                    <a:pt x="0" y="0"/>
                    <a:pt x="0" y="0"/>
                    <a:pt x="0" y="1"/>
                  </a:cubicBezTo>
                  <a:cubicBezTo>
                    <a:pt x="0" y="15"/>
                    <a:pt x="0" y="15"/>
                    <a:pt x="0" y="15"/>
                  </a:cubicBezTo>
                  <a:cubicBezTo>
                    <a:pt x="0" y="15"/>
                    <a:pt x="0" y="16"/>
                    <a:pt x="0" y="16"/>
                  </a:cubicBezTo>
                  <a:close/>
                  <a:moveTo>
                    <a:pt x="1" y="1"/>
                  </a:moveTo>
                  <a:cubicBezTo>
                    <a:pt x="7" y="1"/>
                    <a:pt x="7" y="1"/>
                    <a:pt x="7" y="1"/>
                  </a:cubicBezTo>
                  <a:cubicBezTo>
                    <a:pt x="7" y="15"/>
                    <a:pt x="7" y="15"/>
                    <a:pt x="7" y="15"/>
                  </a:cubicBezTo>
                  <a:cubicBezTo>
                    <a:pt x="1" y="15"/>
                    <a:pt x="1" y="15"/>
                    <a:pt x="1" y="15"/>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4" name="Freeform 302">
              <a:extLst>
                <a:ext uri="{FF2B5EF4-FFF2-40B4-BE49-F238E27FC236}">
                  <a16:creationId xmlns:a16="http://schemas.microsoft.com/office/drawing/2014/main" id="{9641823E-6A40-9C72-350E-908192160A92}"/>
                </a:ext>
              </a:extLst>
            </p:cNvPr>
            <p:cNvSpPr>
              <a:spLocks noEditPoints="1"/>
            </p:cNvSpPr>
            <p:nvPr userDrawn="1"/>
          </p:nvSpPr>
          <p:spPr bwMode="auto">
            <a:xfrm>
              <a:off x="11120438"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1 w 2"/>
                <a:gd name="T15" fmla="*/ 1 h 19"/>
                <a:gd name="T16" fmla="*/ 1 w 2"/>
                <a:gd name="T17" fmla="*/ 1 h 19"/>
                <a:gd name="T18" fmla="*/ 1 w 2"/>
                <a:gd name="T19" fmla="*/ 1 h 19"/>
                <a:gd name="T20" fmla="*/ 1 w 2"/>
                <a:gd name="T21" fmla="*/ 18 h 19"/>
                <a:gd name="T22" fmla="*/ 1 w 2"/>
                <a:gd name="T23" fmla="*/ 18 h 19"/>
                <a:gd name="T24" fmla="*/ 1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1" y="1"/>
                  </a:moveTo>
                  <a:cubicBezTo>
                    <a:pt x="1" y="1"/>
                    <a:pt x="1" y="1"/>
                    <a:pt x="1" y="1"/>
                  </a:cubicBezTo>
                  <a:cubicBezTo>
                    <a:pt x="1" y="1"/>
                    <a:pt x="1" y="1"/>
                    <a:pt x="1" y="1"/>
                  </a:cubicBezTo>
                  <a:cubicBezTo>
                    <a:pt x="1" y="18"/>
                    <a:pt x="1" y="18"/>
                    <a:pt x="1" y="18"/>
                  </a:cubicBezTo>
                  <a:cubicBezTo>
                    <a:pt x="1" y="18"/>
                    <a:pt x="1" y="18"/>
                    <a:pt x="1" y="18"/>
                  </a:cubicBezTo>
                  <a:lnTo>
                    <a:pt x="1"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5" name="Freeform 303">
              <a:extLst>
                <a:ext uri="{FF2B5EF4-FFF2-40B4-BE49-F238E27FC236}">
                  <a16:creationId xmlns:a16="http://schemas.microsoft.com/office/drawing/2014/main" id="{192E1698-ED30-FD5D-FE51-65BC4E00A381}"/>
                </a:ext>
              </a:extLst>
            </p:cNvPr>
            <p:cNvSpPr>
              <a:spLocks noEditPoints="1"/>
            </p:cNvSpPr>
            <p:nvPr userDrawn="1"/>
          </p:nvSpPr>
          <p:spPr bwMode="auto">
            <a:xfrm>
              <a:off x="11217275" y="4568825"/>
              <a:ext cx="14288" cy="133350"/>
            </a:xfrm>
            <a:custGeom>
              <a:avLst/>
              <a:gdLst>
                <a:gd name="T0" fmla="*/ 1 w 2"/>
                <a:gd name="T1" fmla="*/ 19 h 19"/>
                <a:gd name="T2" fmla="*/ 2 w 2"/>
                <a:gd name="T3" fmla="*/ 18 h 19"/>
                <a:gd name="T4" fmla="*/ 2 w 2"/>
                <a:gd name="T5" fmla="*/ 1 h 19"/>
                <a:gd name="T6" fmla="*/ 1 w 2"/>
                <a:gd name="T7" fmla="*/ 0 h 19"/>
                <a:gd name="T8" fmla="*/ 0 w 2"/>
                <a:gd name="T9" fmla="*/ 1 h 19"/>
                <a:gd name="T10" fmla="*/ 0 w 2"/>
                <a:gd name="T11" fmla="*/ 18 h 19"/>
                <a:gd name="T12" fmla="*/ 1 w 2"/>
                <a:gd name="T13" fmla="*/ 19 h 19"/>
                <a:gd name="T14" fmla="*/ 0 w 2"/>
                <a:gd name="T15" fmla="*/ 1 h 19"/>
                <a:gd name="T16" fmla="*/ 1 w 2"/>
                <a:gd name="T17" fmla="*/ 1 h 19"/>
                <a:gd name="T18" fmla="*/ 1 w 2"/>
                <a:gd name="T19" fmla="*/ 1 h 19"/>
                <a:gd name="T20" fmla="*/ 1 w 2"/>
                <a:gd name="T21" fmla="*/ 18 h 19"/>
                <a:gd name="T22" fmla="*/ 0 w 2"/>
                <a:gd name="T23" fmla="*/ 18 h 19"/>
                <a:gd name="T24" fmla="*/ 0 w 2"/>
                <a:gd name="T25" fmla="*/ 1 h 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 h="19">
                  <a:moveTo>
                    <a:pt x="1" y="19"/>
                  </a:moveTo>
                  <a:cubicBezTo>
                    <a:pt x="1" y="19"/>
                    <a:pt x="2" y="19"/>
                    <a:pt x="2" y="18"/>
                  </a:cubicBezTo>
                  <a:cubicBezTo>
                    <a:pt x="2" y="1"/>
                    <a:pt x="2" y="1"/>
                    <a:pt x="2" y="1"/>
                  </a:cubicBezTo>
                  <a:cubicBezTo>
                    <a:pt x="2" y="0"/>
                    <a:pt x="1" y="0"/>
                    <a:pt x="1" y="0"/>
                  </a:cubicBezTo>
                  <a:cubicBezTo>
                    <a:pt x="0" y="0"/>
                    <a:pt x="0" y="0"/>
                    <a:pt x="0" y="1"/>
                  </a:cubicBezTo>
                  <a:cubicBezTo>
                    <a:pt x="0" y="18"/>
                    <a:pt x="0" y="18"/>
                    <a:pt x="0" y="18"/>
                  </a:cubicBezTo>
                  <a:cubicBezTo>
                    <a:pt x="0" y="19"/>
                    <a:pt x="0" y="19"/>
                    <a:pt x="1" y="19"/>
                  </a:cubicBezTo>
                  <a:close/>
                  <a:moveTo>
                    <a:pt x="0" y="1"/>
                  </a:moveTo>
                  <a:cubicBezTo>
                    <a:pt x="0" y="1"/>
                    <a:pt x="1" y="1"/>
                    <a:pt x="1" y="1"/>
                  </a:cubicBezTo>
                  <a:cubicBezTo>
                    <a:pt x="1" y="1"/>
                    <a:pt x="1" y="1"/>
                    <a:pt x="1" y="1"/>
                  </a:cubicBezTo>
                  <a:cubicBezTo>
                    <a:pt x="1" y="18"/>
                    <a:pt x="1" y="18"/>
                    <a:pt x="1" y="18"/>
                  </a:cubicBezTo>
                  <a:cubicBezTo>
                    <a:pt x="1" y="18"/>
                    <a:pt x="0" y="18"/>
                    <a:pt x="0" y="18"/>
                  </a:cubicBezTo>
                  <a:lnTo>
                    <a:pt x="0" y="1"/>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6" name="Freeform 304">
              <a:extLst>
                <a:ext uri="{FF2B5EF4-FFF2-40B4-BE49-F238E27FC236}">
                  <a16:creationId xmlns:a16="http://schemas.microsoft.com/office/drawing/2014/main" id="{6022D98B-C845-0DBE-6B87-C6DD09669E08}"/>
                </a:ext>
              </a:extLst>
            </p:cNvPr>
            <p:cNvSpPr>
              <a:spLocks noEditPoints="1"/>
            </p:cNvSpPr>
            <p:nvPr userDrawn="1"/>
          </p:nvSpPr>
          <p:spPr bwMode="auto">
            <a:xfrm>
              <a:off x="12012613" y="4729163"/>
              <a:ext cx="26988" cy="34925"/>
            </a:xfrm>
            <a:custGeom>
              <a:avLst/>
              <a:gdLst>
                <a:gd name="T0" fmla="*/ 2 w 4"/>
                <a:gd name="T1" fmla="*/ 5 h 5"/>
                <a:gd name="T2" fmla="*/ 3 w 4"/>
                <a:gd name="T3" fmla="*/ 4 h 5"/>
                <a:gd name="T4" fmla="*/ 3 w 4"/>
                <a:gd name="T5" fmla="*/ 0 h 5"/>
                <a:gd name="T6" fmla="*/ 1 w 4"/>
                <a:gd name="T7" fmla="*/ 0 h 5"/>
                <a:gd name="T8" fmla="*/ 0 w 4"/>
                <a:gd name="T9" fmla="*/ 3 h 5"/>
                <a:gd name="T10" fmla="*/ 2 w 4"/>
                <a:gd name="T11" fmla="*/ 5 h 5"/>
                <a:gd name="T12" fmla="*/ 2 w 4"/>
                <a:gd name="T13" fmla="*/ 5 h 5"/>
                <a:gd name="T14" fmla="*/ 1 w 4"/>
                <a:gd name="T15" fmla="*/ 2 h 5"/>
                <a:gd name="T16" fmla="*/ 2 w 4"/>
                <a:gd name="T17" fmla="*/ 1 h 5"/>
                <a:gd name="T18" fmla="*/ 2 w 4"/>
                <a:gd name="T19" fmla="*/ 1 h 5"/>
                <a:gd name="T20" fmla="*/ 2 w 4"/>
                <a:gd name="T21" fmla="*/ 3 h 5"/>
                <a:gd name="T22" fmla="*/ 2 w 4"/>
                <a:gd name="T23" fmla="*/ 4 h 5"/>
                <a:gd name="T24" fmla="*/ 1 w 4"/>
                <a:gd name="T25" fmla="*/ 2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 h="5">
                  <a:moveTo>
                    <a:pt x="2" y="5"/>
                  </a:moveTo>
                  <a:cubicBezTo>
                    <a:pt x="2" y="5"/>
                    <a:pt x="3" y="4"/>
                    <a:pt x="3" y="4"/>
                  </a:cubicBezTo>
                  <a:cubicBezTo>
                    <a:pt x="4" y="3"/>
                    <a:pt x="4" y="1"/>
                    <a:pt x="3" y="0"/>
                  </a:cubicBezTo>
                  <a:cubicBezTo>
                    <a:pt x="3" y="0"/>
                    <a:pt x="2" y="0"/>
                    <a:pt x="1" y="0"/>
                  </a:cubicBezTo>
                  <a:cubicBezTo>
                    <a:pt x="0" y="0"/>
                    <a:pt x="0" y="1"/>
                    <a:pt x="0" y="3"/>
                  </a:cubicBezTo>
                  <a:cubicBezTo>
                    <a:pt x="0" y="4"/>
                    <a:pt x="1" y="5"/>
                    <a:pt x="2" y="5"/>
                  </a:cubicBezTo>
                  <a:cubicBezTo>
                    <a:pt x="2" y="5"/>
                    <a:pt x="2" y="5"/>
                    <a:pt x="2" y="5"/>
                  </a:cubicBezTo>
                  <a:close/>
                  <a:moveTo>
                    <a:pt x="1" y="2"/>
                  </a:moveTo>
                  <a:cubicBezTo>
                    <a:pt x="1" y="2"/>
                    <a:pt x="1" y="1"/>
                    <a:pt x="2" y="1"/>
                  </a:cubicBezTo>
                  <a:cubicBezTo>
                    <a:pt x="2" y="1"/>
                    <a:pt x="2" y="1"/>
                    <a:pt x="2" y="1"/>
                  </a:cubicBezTo>
                  <a:cubicBezTo>
                    <a:pt x="3" y="2"/>
                    <a:pt x="3" y="3"/>
                    <a:pt x="2" y="3"/>
                  </a:cubicBezTo>
                  <a:cubicBezTo>
                    <a:pt x="2" y="4"/>
                    <a:pt x="2" y="4"/>
                    <a:pt x="2" y="4"/>
                  </a:cubicBezTo>
                  <a:cubicBezTo>
                    <a:pt x="1" y="4"/>
                    <a:pt x="1" y="3"/>
                    <a:pt x="1" y="2"/>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sp>
          <p:nvSpPr>
            <p:cNvPr id="117" name="Freeform 305">
              <a:extLst>
                <a:ext uri="{FF2B5EF4-FFF2-40B4-BE49-F238E27FC236}">
                  <a16:creationId xmlns:a16="http://schemas.microsoft.com/office/drawing/2014/main" id="{BCCF9734-6832-DE00-609B-5435FB62021D}"/>
                </a:ext>
              </a:extLst>
            </p:cNvPr>
            <p:cNvSpPr>
              <a:spLocks noEditPoints="1"/>
            </p:cNvSpPr>
            <p:nvPr userDrawn="1"/>
          </p:nvSpPr>
          <p:spPr bwMode="auto">
            <a:xfrm>
              <a:off x="11936413" y="4743450"/>
              <a:ext cx="20638" cy="34925"/>
            </a:xfrm>
            <a:custGeom>
              <a:avLst/>
              <a:gdLst>
                <a:gd name="T0" fmla="*/ 2 w 3"/>
                <a:gd name="T1" fmla="*/ 5 h 5"/>
                <a:gd name="T2" fmla="*/ 3 w 3"/>
                <a:gd name="T3" fmla="*/ 4 h 5"/>
                <a:gd name="T4" fmla="*/ 3 w 3"/>
                <a:gd name="T5" fmla="*/ 4 h 5"/>
                <a:gd name="T6" fmla="*/ 3 w 3"/>
                <a:gd name="T7" fmla="*/ 3 h 5"/>
                <a:gd name="T8" fmla="*/ 3 w 3"/>
                <a:gd name="T9" fmla="*/ 1 h 5"/>
                <a:gd name="T10" fmla="*/ 2 w 3"/>
                <a:gd name="T11" fmla="*/ 0 h 5"/>
                <a:gd name="T12" fmla="*/ 2 w 3"/>
                <a:gd name="T13" fmla="*/ 0 h 5"/>
                <a:gd name="T14" fmla="*/ 0 w 3"/>
                <a:gd name="T15" fmla="*/ 1 h 5"/>
                <a:gd name="T16" fmla="*/ 0 w 3"/>
                <a:gd name="T17" fmla="*/ 4 h 5"/>
                <a:gd name="T18" fmla="*/ 2 w 3"/>
                <a:gd name="T19" fmla="*/ 5 h 5"/>
                <a:gd name="T20" fmla="*/ 2 w 3"/>
                <a:gd name="T21" fmla="*/ 5 h 5"/>
                <a:gd name="T22" fmla="*/ 1 w 3"/>
                <a:gd name="T23" fmla="*/ 1 h 5"/>
                <a:gd name="T24" fmla="*/ 2 w 3"/>
                <a:gd name="T25" fmla="*/ 1 h 5"/>
                <a:gd name="T26" fmla="*/ 2 w 3"/>
                <a:gd name="T27" fmla="*/ 1 h 5"/>
                <a:gd name="T28" fmla="*/ 2 w 3"/>
                <a:gd name="T29" fmla="*/ 1 h 5"/>
                <a:gd name="T30" fmla="*/ 2 w 3"/>
                <a:gd name="T31" fmla="*/ 2 h 5"/>
                <a:gd name="T32" fmla="*/ 2 w 3"/>
                <a:gd name="T33" fmla="*/ 4 h 5"/>
                <a:gd name="T34" fmla="*/ 2 w 3"/>
                <a:gd name="T35" fmla="*/ 4 h 5"/>
                <a:gd name="T36" fmla="*/ 1 w 3"/>
                <a:gd name="T37" fmla="*/ 4 h 5"/>
                <a:gd name="T38" fmla="*/ 1 w 3"/>
                <a:gd name="T39" fmla="*/ 1 h 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3" h="5">
                  <a:moveTo>
                    <a:pt x="2" y="5"/>
                  </a:moveTo>
                  <a:cubicBezTo>
                    <a:pt x="2" y="5"/>
                    <a:pt x="3" y="4"/>
                    <a:pt x="3" y="4"/>
                  </a:cubicBezTo>
                  <a:cubicBezTo>
                    <a:pt x="3" y="4"/>
                    <a:pt x="3" y="4"/>
                    <a:pt x="3" y="4"/>
                  </a:cubicBezTo>
                  <a:cubicBezTo>
                    <a:pt x="3" y="3"/>
                    <a:pt x="3" y="3"/>
                    <a:pt x="3" y="3"/>
                  </a:cubicBezTo>
                  <a:cubicBezTo>
                    <a:pt x="3" y="2"/>
                    <a:pt x="3" y="2"/>
                    <a:pt x="3" y="1"/>
                  </a:cubicBezTo>
                  <a:cubicBezTo>
                    <a:pt x="3" y="0"/>
                    <a:pt x="2" y="0"/>
                    <a:pt x="2" y="0"/>
                  </a:cubicBezTo>
                  <a:cubicBezTo>
                    <a:pt x="2" y="0"/>
                    <a:pt x="2" y="0"/>
                    <a:pt x="2" y="0"/>
                  </a:cubicBezTo>
                  <a:cubicBezTo>
                    <a:pt x="1" y="0"/>
                    <a:pt x="0" y="1"/>
                    <a:pt x="0" y="1"/>
                  </a:cubicBezTo>
                  <a:cubicBezTo>
                    <a:pt x="0" y="2"/>
                    <a:pt x="0" y="4"/>
                    <a:pt x="0" y="4"/>
                  </a:cubicBezTo>
                  <a:cubicBezTo>
                    <a:pt x="1" y="5"/>
                    <a:pt x="1" y="5"/>
                    <a:pt x="2" y="5"/>
                  </a:cubicBezTo>
                  <a:cubicBezTo>
                    <a:pt x="2" y="5"/>
                    <a:pt x="2" y="5"/>
                    <a:pt x="2" y="5"/>
                  </a:cubicBezTo>
                  <a:close/>
                  <a:moveTo>
                    <a:pt x="1" y="1"/>
                  </a:moveTo>
                  <a:cubicBezTo>
                    <a:pt x="1" y="1"/>
                    <a:pt x="1" y="1"/>
                    <a:pt x="2" y="1"/>
                  </a:cubicBezTo>
                  <a:cubicBezTo>
                    <a:pt x="2" y="1"/>
                    <a:pt x="2" y="1"/>
                    <a:pt x="2" y="1"/>
                  </a:cubicBezTo>
                  <a:cubicBezTo>
                    <a:pt x="2" y="1"/>
                    <a:pt x="2" y="1"/>
                    <a:pt x="2" y="1"/>
                  </a:cubicBezTo>
                  <a:cubicBezTo>
                    <a:pt x="2" y="2"/>
                    <a:pt x="2" y="2"/>
                    <a:pt x="2" y="2"/>
                  </a:cubicBezTo>
                  <a:cubicBezTo>
                    <a:pt x="2" y="3"/>
                    <a:pt x="2" y="3"/>
                    <a:pt x="2" y="4"/>
                  </a:cubicBezTo>
                  <a:cubicBezTo>
                    <a:pt x="2" y="4"/>
                    <a:pt x="2" y="4"/>
                    <a:pt x="2" y="4"/>
                  </a:cubicBezTo>
                  <a:cubicBezTo>
                    <a:pt x="1" y="4"/>
                    <a:pt x="1" y="4"/>
                    <a:pt x="1" y="4"/>
                  </a:cubicBezTo>
                  <a:cubicBezTo>
                    <a:pt x="1" y="4"/>
                    <a:pt x="1" y="2"/>
                    <a:pt x="1" y="1"/>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zh-CN" altLang="en-US"/>
            </a:p>
          </p:txBody>
        </p:sp>
      </p:grpSp>
      <p:pic>
        <p:nvPicPr>
          <p:cNvPr id="318" name="图片 35" descr="logo-04">
            <a:extLst>
              <a:ext uri="{FF2B5EF4-FFF2-40B4-BE49-F238E27FC236}">
                <a16:creationId xmlns:a16="http://schemas.microsoft.com/office/drawing/2014/main" id="{49C11AEA-0119-4853-37A0-1432B8B9786A}"/>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r="39086"/>
          <a:stretch/>
        </p:blipFill>
        <p:spPr>
          <a:xfrm>
            <a:off x="-408911" y="-357243"/>
            <a:ext cx="2005965" cy="2175510"/>
          </a:xfrm>
          <a:prstGeom prst="rect">
            <a:avLst/>
          </a:prstGeom>
        </p:spPr>
      </p:pic>
      <p:sp>
        <p:nvSpPr>
          <p:cNvPr id="319" name="文本框 318">
            <a:extLst>
              <a:ext uri="{FF2B5EF4-FFF2-40B4-BE49-F238E27FC236}">
                <a16:creationId xmlns:a16="http://schemas.microsoft.com/office/drawing/2014/main" id="{C94E1060-543F-8046-9EF7-6288E5400261}"/>
              </a:ext>
            </a:extLst>
          </p:cNvPr>
          <p:cNvSpPr txBox="1"/>
          <p:nvPr/>
        </p:nvSpPr>
        <p:spPr>
          <a:xfrm>
            <a:off x="-9525" y="4438491"/>
            <a:ext cx="12199937" cy="1477328"/>
          </a:xfrm>
          <a:prstGeom prst="rect">
            <a:avLst/>
          </a:prstGeom>
          <a:noFill/>
        </p:spPr>
        <p:txBody>
          <a:bodyPr wrap="square" rtlCol="0">
            <a:spAutoFit/>
          </a:bodyPr>
          <a:lstStyle/>
          <a:p>
            <a:pPr algn="ctr">
              <a:lnSpc>
                <a:spcPct val="150000"/>
              </a:lnSpc>
            </a:pPr>
            <a:r>
              <a:rPr lang="zh-CN" altLang="en-US" sz="2400" dirty="0">
                <a:latin typeface="Myriad Pro" panose="020B0503030403020204" pitchFamily="34" charset="0"/>
                <a:ea typeface="Songti SC" panose="02010600040101010101" pitchFamily="2" charset="-122"/>
              </a:rPr>
              <a:t>王志   </a:t>
            </a:r>
            <a:endParaRPr lang="en-US" altLang="zh-CN" sz="2400" dirty="0">
              <a:latin typeface="Myriad Pro" panose="020B0503030403020204" pitchFamily="34" charset="0"/>
              <a:ea typeface="Songti SC" panose="02010600040101010101" pitchFamily="2" charset="-122"/>
            </a:endParaRPr>
          </a:p>
          <a:p>
            <a:pPr algn="ctr">
              <a:lnSpc>
                <a:spcPct val="150000"/>
              </a:lnSpc>
            </a:pPr>
            <a:r>
              <a:rPr lang="zh-CN" altLang="en-US" sz="2400" dirty="0">
                <a:latin typeface="Myriad Pro" panose="020B0503030403020204" pitchFamily="34" charset="0"/>
                <a:ea typeface="Songti SC" panose="02010600040101010101" pitchFamily="2" charset="-122"/>
              </a:rPr>
              <a:t>南京大学</a:t>
            </a:r>
          </a:p>
          <a:p>
            <a:pPr algn="ctr"/>
            <a:endParaRPr lang="zh-CN" altLang="en-US" dirty="0">
              <a:latin typeface="Myriad Pro" panose="020B0503030403020204" pitchFamily="34" charset="0"/>
              <a:ea typeface="Songti SC" panose="02010600040101010101" pitchFamily="2" charset="-122"/>
            </a:endParaRPr>
          </a:p>
        </p:txBody>
      </p:sp>
      <p:sp>
        <p:nvSpPr>
          <p:cNvPr id="2" name="灯片编号占位符 1">
            <a:extLst>
              <a:ext uri="{FF2B5EF4-FFF2-40B4-BE49-F238E27FC236}">
                <a16:creationId xmlns:a16="http://schemas.microsoft.com/office/drawing/2014/main" id="{067D3AD2-744B-2396-674E-7BBA4BACF165}"/>
              </a:ext>
            </a:extLst>
          </p:cNvPr>
          <p:cNvSpPr>
            <a:spLocks noGrp="1"/>
          </p:cNvSpPr>
          <p:nvPr>
            <p:ph type="sldNum" sz="quarter" idx="12"/>
          </p:nvPr>
        </p:nvSpPr>
        <p:spPr/>
        <p:txBody>
          <a:bodyPr/>
          <a:lstStyle/>
          <a:p>
            <a:fld id="{49AE70B2-8BF9-45C0-BB95-33D1B9D3A854}" type="slidenum">
              <a:rPr lang="zh-CN" altLang="en-US" smtClean="0"/>
              <a:t>1</a:t>
            </a:fld>
            <a:endParaRPr lang="zh-CN" altLang="en-US"/>
          </a:p>
        </p:txBody>
      </p:sp>
    </p:spTree>
    <p:custDataLst>
      <p:tags r:id="rId1"/>
    </p:custDataLst>
    <p:extLst>
      <p:ext uri="{BB962C8B-B14F-4D97-AF65-F5344CB8AC3E}">
        <p14:creationId xmlns:p14="http://schemas.microsoft.com/office/powerpoint/2010/main" val="3937321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DAC </a:t>
            </a:r>
            <a:r>
              <a:rPr kumimoji="1" lang="zh-CN" altLang="en-US" sz="2000" dirty="0">
                <a:latin typeface="Myriad Pro" panose="020B0503030403020204" pitchFamily="34" charset="0"/>
                <a:ea typeface="KaiTi" panose="02010609060101010101" pitchFamily="49" charset="-122"/>
              </a:rPr>
              <a:t>的转换精度、速度和主要参数</a:t>
            </a:r>
            <a:endParaRPr kumimoji="1" lang="en-US" altLang="zh-CN" sz="2000" dirty="0">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8CEB5DA0-D687-13E9-6676-C2856B6CA108}"/>
              </a:ext>
            </a:extLst>
          </p:cNvPr>
          <p:cNvSpPr>
            <a:spLocks noGrp="1"/>
          </p:cNvSpPr>
          <p:nvPr>
            <p:ph type="sldNum" sz="quarter" idx="12"/>
          </p:nvPr>
        </p:nvSpPr>
        <p:spPr/>
        <p:txBody>
          <a:bodyPr/>
          <a:lstStyle/>
          <a:p>
            <a:fld id="{392CBAA0-59E6-204E-8F03-85E5040D48B8}" type="slidenum">
              <a:rPr kumimoji="1" lang="zh-CN" altLang="en-US" smtClean="0"/>
              <a:t>10</a:t>
            </a:fld>
            <a:r>
              <a:rPr kumimoji="1" lang="en-US" altLang="zh-CN"/>
              <a:t>/46</a:t>
            </a:r>
            <a:endParaRPr kumimoji="1" lang="zh-CN" altLang="en-US" dirty="0"/>
          </a:p>
        </p:txBody>
      </p:sp>
    </p:spTree>
    <p:extLst>
      <p:ext uri="{BB962C8B-B14F-4D97-AF65-F5344CB8AC3E}">
        <p14:creationId xmlns:p14="http://schemas.microsoft.com/office/powerpoint/2010/main" val="15012986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0" name="Rectangle 3">
            <a:extLst>
              <a:ext uri="{FF2B5EF4-FFF2-40B4-BE49-F238E27FC236}">
                <a16:creationId xmlns:a16="http://schemas.microsoft.com/office/drawing/2014/main" id="{7C1C206E-2788-CD40-5EDE-8E8006C6AFE7}"/>
              </a:ext>
            </a:extLst>
          </p:cNvPr>
          <p:cNvSpPr>
            <a:spLocks noChangeArrowheads="1"/>
          </p:cNvSpPr>
          <p:nvPr/>
        </p:nvSpPr>
        <p:spPr bwMode="auto">
          <a:xfrm>
            <a:off x="2183006" y="764478"/>
            <a:ext cx="3505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21" name="Rectangle 4">
            <a:extLst>
              <a:ext uri="{FF2B5EF4-FFF2-40B4-BE49-F238E27FC236}">
                <a16:creationId xmlns:a16="http://schemas.microsoft.com/office/drawing/2014/main" id="{1024839D-DC0B-A2C0-8D83-804A8440FF4E}"/>
              </a:ext>
            </a:extLst>
          </p:cNvPr>
          <p:cNvSpPr>
            <a:spLocks noChangeArrowheads="1"/>
          </p:cNvSpPr>
          <p:nvPr/>
        </p:nvSpPr>
        <p:spPr bwMode="auto">
          <a:xfrm>
            <a:off x="1522606" y="1797941"/>
            <a:ext cx="9048750" cy="946150"/>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指 </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转换器模拟输出产生的最小电压变化量与满刻度输出电压之比，也可用输入的位数表示。</a:t>
            </a:r>
          </a:p>
        </p:txBody>
      </p:sp>
      <p:sp>
        <p:nvSpPr>
          <p:cNvPr id="22" name="Text Box 6">
            <a:extLst>
              <a:ext uri="{FF2B5EF4-FFF2-40B4-BE49-F238E27FC236}">
                <a16:creationId xmlns:a16="http://schemas.microsoft.com/office/drawing/2014/main" id="{514D05EE-FF41-19BC-ED90-ADFB4A9E2E57}"/>
              </a:ext>
            </a:extLst>
          </p:cNvPr>
          <p:cNvSpPr txBox="1">
            <a:spLocks noChangeArrowheads="1"/>
          </p:cNvSpPr>
          <p:nvPr/>
        </p:nvSpPr>
        <p:spPr bwMode="auto">
          <a:xfrm>
            <a:off x="1538481" y="4291903"/>
            <a:ext cx="87249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28575" cap="sq">
                <a:solidFill>
                  <a:srgbClr val="0033CC"/>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　　为实际输出与理想输出模拟电压间的最大误差。                  </a:t>
            </a:r>
          </a:p>
        </p:txBody>
      </p:sp>
      <p:grpSp>
        <p:nvGrpSpPr>
          <p:cNvPr id="23" name="Group 19">
            <a:extLst>
              <a:ext uri="{FF2B5EF4-FFF2-40B4-BE49-F238E27FC236}">
                <a16:creationId xmlns:a16="http://schemas.microsoft.com/office/drawing/2014/main" id="{13F314CC-66E8-5A1A-C310-BBD64436DF73}"/>
              </a:ext>
            </a:extLst>
          </p:cNvPr>
          <p:cNvGrpSpPr>
            <a:grpSpLocks/>
          </p:cNvGrpSpPr>
          <p:nvPr/>
        </p:nvGrpSpPr>
        <p:grpSpPr bwMode="auto">
          <a:xfrm>
            <a:off x="6335906" y="894653"/>
            <a:ext cx="3703638" cy="947738"/>
            <a:chOff x="384" y="2256"/>
            <a:chExt cx="2333" cy="597"/>
          </a:xfrm>
        </p:grpSpPr>
        <p:sp>
          <p:nvSpPr>
            <p:cNvPr id="24" name="Text Box 9">
              <a:extLst>
                <a:ext uri="{FF2B5EF4-FFF2-40B4-BE49-F238E27FC236}">
                  <a16:creationId xmlns:a16="http://schemas.microsoft.com/office/drawing/2014/main" id="{868EC346-8BD4-14EC-7A17-B781B79CCB34}"/>
                </a:ext>
              </a:extLst>
            </p:cNvPr>
            <p:cNvSpPr txBox="1">
              <a:spLocks noChangeArrowheads="1"/>
            </p:cNvSpPr>
            <p:nvPr/>
          </p:nvSpPr>
          <p:spPr bwMode="auto">
            <a:xfrm>
              <a:off x="1301" y="2256"/>
              <a:ext cx="566"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LSB</a:t>
              </a:r>
            </a:p>
            <a:p>
              <a:pPr algn="ctr" eaLnBrk="0" fontAlgn="base" hangingPunct="0">
                <a:spcBef>
                  <a:spcPct val="0"/>
                </a:spcBef>
                <a:spcAft>
                  <a:spcPct val="0"/>
                </a:spcAft>
              </a:pPr>
              <a:r>
                <a:rPr kumimoji="1" lang="en-US" altLang="zh-CN" sz="2800" b="1" i="1">
                  <a:solidFill>
                    <a:srgbClr val="FF0066"/>
                  </a:solidFill>
                  <a:latin typeface="Times New Roman" panose="02020603050405020304" pitchFamily="18" charset="0"/>
                  <a:ea typeface="幼圆" pitchFamily="49" charset="-122"/>
                </a:rPr>
                <a:t>U</a:t>
              </a:r>
              <a:r>
                <a:rPr kumimoji="1" lang="en-US" altLang="zh-CN" sz="2800" b="1" baseline="-25000">
                  <a:solidFill>
                    <a:srgbClr val="FF0066"/>
                  </a:solidFill>
                  <a:latin typeface="Times New Roman" panose="02020603050405020304" pitchFamily="18" charset="0"/>
                  <a:ea typeface="幼圆" pitchFamily="49" charset="-122"/>
                </a:rPr>
                <a:t>FSR</a:t>
              </a:r>
              <a:endParaRPr kumimoji="1" lang="en-US" altLang="zh-CN" sz="2800" b="1">
                <a:solidFill>
                  <a:srgbClr val="FF0066"/>
                </a:solidFill>
                <a:latin typeface="Times New Roman" panose="02020603050405020304" pitchFamily="18" charset="0"/>
                <a:ea typeface="幼圆" pitchFamily="49" charset="-122"/>
              </a:endParaRPr>
            </a:p>
          </p:txBody>
        </p:sp>
        <p:sp>
          <p:nvSpPr>
            <p:cNvPr id="25" name="Line 10">
              <a:extLst>
                <a:ext uri="{FF2B5EF4-FFF2-40B4-BE49-F238E27FC236}">
                  <a16:creationId xmlns:a16="http://schemas.microsoft.com/office/drawing/2014/main" id="{3DFA0DA2-301D-9C1B-B2BA-CB987C1FACC8}"/>
                </a:ext>
              </a:extLst>
            </p:cNvPr>
            <p:cNvSpPr>
              <a:spLocks noChangeShapeType="1"/>
            </p:cNvSpPr>
            <p:nvPr/>
          </p:nvSpPr>
          <p:spPr bwMode="auto">
            <a:xfrm>
              <a:off x="1284" y="2598"/>
              <a:ext cx="678"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Rectangle 11">
              <a:extLst>
                <a:ext uri="{FF2B5EF4-FFF2-40B4-BE49-F238E27FC236}">
                  <a16:creationId xmlns:a16="http://schemas.microsoft.com/office/drawing/2014/main" id="{172D5092-E65C-D6AD-1EF9-8448F14C11A8}"/>
                </a:ext>
              </a:extLst>
            </p:cNvPr>
            <p:cNvSpPr>
              <a:spLocks noChangeArrowheads="1"/>
            </p:cNvSpPr>
            <p:nvPr/>
          </p:nvSpPr>
          <p:spPr bwMode="auto">
            <a:xfrm>
              <a:off x="1968" y="2448"/>
              <a:ext cx="24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a:t>
              </a:r>
            </a:p>
          </p:txBody>
        </p:sp>
        <p:sp>
          <p:nvSpPr>
            <p:cNvPr id="27" name="Text Box 12">
              <a:extLst>
                <a:ext uri="{FF2B5EF4-FFF2-40B4-BE49-F238E27FC236}">
                  <a16:creationId xmlns:a16="http://schemas.microsoft.com/office/drawing/2014/main" id="{CB5B5FEB-7017-E4A5-1308-072CBD7AC937}"/>
                </a:ext>
              </a:extLst>
            </p:cNvPr>
            <p:cNvSpPr txBox="1">
              <a:spLocks noChangeArrowheads="1"/>
            </p:cNvSpPr>
            <p:nvPr/>
          </p:nvSpPr>
          <p:spPr bwMode="auto">
            <a:xfrm>
              <a:off x="2160" y="2256"/>
              <a:ext cx="537" cy="5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1</a:t>
              </a:r>
            </a:p>
            <a:p>
              <a:pPr algn="ctr" eaLnBrk="0" fontAlgn="base" hangingPunct="0">
                <a:spcBef>
                  <a:spcPct val="0"/>
                </a:spcBef>
                <a:spcAft>
                  <a:spcPct val="0"/>
                </a:spcAft>
              </a:pPr>
              <a:r>
                <a:rPr kumimoji="1" lang="en-US" altLang="zh-CN" sz="2800" b="1">
                  <a:solidFill>
                    <a:srgbClr val="FF0066"/>
                  </a:solidFill>
                  <a:latin typeface="Times New Roman" panose="02020603050405020304" pitchFamily="18" charset="0"/>
                  <a:ea typeface="幼圆" pitchFamily="49" charset="-122"/>
                </a:rPr>
                <a:t>2</a:t>
              </a:r>
              <a:r>
                <a:rPr kumimoji="1" lang="en-US" altLang="zh-CN" sz="2800" b="1" i="1" baseline="30000">
                  <a:solidFill>
                    <a:srgbClr val="FF0066"/>
                  </a:solidFill>
                  <a:latin typeface="Times New Roman" panose="02020603050405020304" pitchFamily="18" charset="0"/>
                  <a:ea typeface="幼圆" pitchFamily="49" charset="-122"/>
                </a:rPr>
                <a:t>n</a:t>
              </a:r>
              <a:r>
                <a:rPr kumimoji="1" lang="en-US" altLang="zh-CN" sz="2800" b="1" i="1">
                  <a:solidFill>
                    <a:srgbClr val="FF0066"/>
                  </a:solidFill>
                  <a:latin typeface="Times New Roman" panose="02020603050405020304" pitchFamily="18" charset="0"/>
                  <a:ea typeface="幼圆" pitchFamily="49" charset="-122"/>
                </a:rPr>
                <a:t>–</a:t>
              </a:r>
              <a:r>
                <a:rPr kumimoji="1" lang="en-US" altLang="zh-CN" sz="2800" b="1">
                  <a:solidFill>
                    <a:srgbClr val="FF0066"/>
                  </a:solidFill>
                  <a:latin typeface="Times New Roman" panose="02020603050405020304" pitchFamily="18" charset="0"/>
                  <a:ea typeface="幼圆" pitchFamily="49" charset="-122"/>
                </a:rPr>
                <a:t>1</a:t>
              </a:r>
            </a:p>
          </p:txBody>
        </p:sp>
        <p:sp>
          <p:nvSpPr>
            <p:cNvPr id="28" name="Line 13">
              <a:extLst>
                <a:ext uri="{FF2B5EF4-FFF2-40B4-BE49-F238E27FC236}">
                  <a16:creationId xmlns:a16="http://schemas.microsoft.com/office/drawing/2014/main" id="{12B3D2C5-2F22-9131-7A8B-A0115A2B1E36}"/>
                </a:ext>
              </a:extLst>
            </p:cNvPr>
            <p:cNvSpPr>
              <a:spLocks noChangeShapeType="1"/>
            </p:cNvSpPr>
            <p:nvPr/>
          </p:nvSpPr>
          <p:spPr bwMode="auto">
            <a:xfrm>
              <a:off x="2194" y="2566"/>
              <a:ext cx="523" cy="0"/>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9" name="Rectangle 17">
              <a:extLst>
                <a:ext uri="{FF2B5EF4-FFF2-40B4-BE49-F238E27FC236}">
                  <a16:creationId xmlns:a16="http://schemas.microsoft.com/office/drawing/2014/main" id="{10FEC3E5-7415-616F-27D9-3740B19C18E4}"/>
                </a:ext>
              </a:extLst>
            </p:cNvPr>
            <p:cNvSpPr>
              <a:spLocks noChangeArrowheads="1"/>
            </p:cNvSpPr>
            <p:nvPr/>
          </p:nvSpPr>
          <p:spPr bwMode="auto">
            <a:xfrm>
              <a:off x="384" y="2400"/>
              <a:ext cx="82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分辨率</a:t>
              </a:r>
              <a:r>
                <a:rPr kumimoji="1" lang="en-US" altLang="zh-CN" sz="2800" b="1">
                  <a:solidFill>
                    <a:srgbClr val="FF0066"/>
                  </a:solidFill>
                  <a:latin typeface="Times New Roman" panose="02020603050405020304" pitchFamily="18" charset="0"/>
                  <a:ea typeface="宋体" panose="02010600030101010101" pitchFamily="2" charset="-122"/>
                </a:rPr>
                <a:t>=</a:t>
              </a:r>
            </a:p>
          </p:txBody>
        </p:sp>
      </p:grpSp>
      <p:sp>
        <p:nvSpPr>
          <p:cNvPr id="30" name="Rectangle 21">
            <a:extLst>
              <a:ext uri="{FF2B5EF4-FFF2-40B4-BE49-F238E27FC236}">
                <a16:creationId xmlns:a16="http://schemas.microsoft.com/office/drawing/2014/main" id="{773110A6-92C5-2C53-CD33-1FC0003D83E8}"/>
              </a:ext>
            </a:extLst>
          </p:cNvPr>
          <p:cNvSpPr>
            <a:spLocks noChangeArrowheads="1"/>
          </p:cNvSpPr>
          <p:nvPr/>
        </p:nvSpPr>
        <p:spPr bwMode="auto">
          <a:xfrm>
            <a:off x="2297306" y="2742503"/>
            <a:ext cx="4953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LSB</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a:t>
            </a:r>
            <a:r>
              <a:rPr kumimoji="1" lang="en-US" altLang="zh-CN" sz="2800" b="1">
                <a:solidFill>
                  <a:srgbClr val="000000"/>
                </a:solidFill>
                <a:latin typeface="Times New Roman" panose="02020603050405020304" pitchFamily="18" charset="0"/>
                <a:ea typeface="宋体" panose="02010600030101010101" pitchFamily="2" charset="-122"/>
              </a:rPr>
              <a:t>east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ignificant </a:t>
            </a:r>
            <a:r>
              <a:rPr kumimoji="1" lang="en-US" altLang="zh-CN" sz="2800" b="1">
                <a:solidFill>
                  <a:srgbClr val="FF0066"/>
                </a:solidFill>
                <a:latin typeface="Times New Roman" panose="02020603050405020304" pitchFamily="18" charset="0"/>
                <a:ea typeface="宋体" panose="02010600030101010101" pitchFamily="2" charset="-122"/>
              </a:rPr>
              <a:t>B</a:t>
            </a:r>
            <a:r>
              <a:rPr kumimoji="1" lang="en-US" altLang="zh-CN" sz="2800" b="1">
                <a:solidFill>
                  <a:srgbClr val="000000"/>
                </a:solidFill>
                <a:latin typeface="Times New Roman" panose="02020603050405020304" pitchFamily="18" charset="0"/>
                <a:ea typeface="宋体" panose="02010600030101010101" pitchFamily="2" charset="-122"/>
              </a:rPr>
              <a:t>it</a:t>
            </a:r>
          </a:p>
        </p:txBody>
      </p:sp>
      <p:sp>
        <p:nvSpPr>
          <p:cNvPr id="31" name="Rectangle 23">
            <a:extLst>
              <a:ext uri="{FF2B5EF4-FFF2-40B4-BE49-F238E27FC236}">
                <a16:creationId xmlns:a16="http://schemas.microsoft.com/office/drawing/2014/main" id="{8F9F378C-AC77-C320-0A2E-1B384058A8DD}"/>
              </a:ext>
            </a:extLst>
          </p:cNvPr>
          <p:cNvSpPr>
            <a:spLocks noChangeArrowheads="1"/>
          </p:cNvSpPr>
          <p:nvPr/>
        </p:nvSpPr>
        <p:spPr bwMode="auto">
          <a:xfrm>
            <a:off x="2078231" y="3775966"/>
            <a:ext cx="3352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转换误差</a:t>
            </a:r>
          </a:p>
        </p:txBody>
      </p:sp>
      <p:sp>
        <p:nvSpPr>
          <p:cNvPr id="32" name="Rectangle 25">
            <a:extLst>
              <a:ext uri="{FF2B5EF4-FFF2-40B4-BE49-F238E27FC236}">
                <a16:creationId xmlns:a16="http://schemas.microsoft.com/office/drawing/2014/main" id="{E7F19133-B231-AC93-49DB-03EDE225C868}"/>
              </a:ext>
            </a:extLst>
          </p:cNvPr>
          <p:cNvSpPr>
            <a:spLocks noChangeArrowheads="1"/>
          </p:cNvSpPr>
          <p:nvPr/>
        </p:nvSpPr>
        <p:spPr bwMode="auto">
          <a:xfrm>
            <a:off x="1567056" y="4809428"/>
            <a:ext cx="84709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可用占输出电压满刻度值的百分数表示或可用最低有效位（</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）的倍数表示。</a:t>
            </a:r>
          </a:p>
        </p:txBody>
      </p:sp>
      <p:sp>
        <p:nvSpPr>
          <p:cNvPr id="33" name="Rectangle 27">
            <a:extLst>
              <a:ext uri="{FF2B5EF4-FFF2-40B4-BE49-F238E27FC236}">
                <a16:creationId xmlns:a16="http://schemas.microsoft.com/office/drawing/2014/main" id="{4A77823A-308F-F795-83EE-78D03C742CD1}"/>
              </a:ext>
            </a:extLst>
          </p:cNvPr>
          <p:cNvSpPr>
            <a:spLocks noChangeArrowheads="1"/>
          </p:cNvSpPr>
          <p:nvPr/>
        </p:nvSpPr>
        <p:spPr bwMode="auto">
          <a:xfrm>
            <a:off x="1592456" y="5752403"/>
            <a:ext cx="8978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en-US" altLang="zh-CN" sz="2800" b="1">
                <a:solidFill>
                  <a:srgbClr val="000000"/>
                </a:solidFill>
                <a:latin typeface="Times New Roman" panose="02020603050405020304" pitchFamily="18" charset="0"/>
                <a:ea typeface="宋体" panose="02010600030101010101" pitchFamily="2" charset="-122"/>
              </a:rPr>
              <a:t>: ½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LSB</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输入为 </a:t>
            </a:r>
            <a:r>
              <a:rPr kumimoji="1" lang="en-US" altLang="zh-CN" sz="2800" b="1">
                <a:solidFill>
                  <a:srgbClr val="000000"/>
                </a:solidFill>
                <a:latin typeface="Times New Roman" panose="02020603050405020304" pitchFamily="18" charset="0"/>
                <a:ea typeface="宋体" panose="02010600030101010101" pitchFamily="2" charset="-122"/>
              </a:rPr>
              <a:t>0</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…01 </a:t>
            </a:r>
            <a:r>
              <a:rPr kumimoji="1" lang="zh-CN" altLang="en-US" sz="2800" b="1">
                <a:solidFill>
                  <a:srgbClr val="000000"/>
                </a:solidFill>
                <a:latin typeface="Times New Roman" panose="02020603050405020304" pitchFamily="18" charset="0"/>
                <a:ea typeface="宋体" panose="02010600030101010101" pitchFamily="2" charset="-122"/>
              </a:rPr>
              <a:t>时输出模拟电压的一半。</a:t>
            </a:r>
          </a:p>
        </p:txBody>
      </p:sp>
      <p:sp>
        <p:nvSpPr>
          <p:cNvPr id="34" name="Rectangle 28">
            <a:extLst>
              <a:ext uri="{FF2B5EF4-FFF2-40B4-BE49-F238E27FC236}">
                <a16:creationId xmlns:a16="http://schemas.microsoft.com/office/drawing/2014/main" id="{58B6DA97-C2B6-E49A-CE2D-38BD934690C1}"/>
              </a:ext>
            </a:extLst>
          </p:cNvPr>
          <p:cNvSpPr>
            <a:spLocks noChangeArrowheads="1"/>
          </p:cNvSpPr>
          <p:nvPr/>
        </p:nvSpPr>
        <p:spPr bwMode="auto">
          <a:xfrm>
            <a:off x="2078231" y="1282003"/>
            <a:ext cx="5181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宋体" panose="02010600030101010101" pitchFamily="2" charset="-122"/>
                <a:ea typeface="宋体" panose="02010600030101010101" pitchFamily="2" charset="-122"/>
              </a:rPr>
              <a:t>1.</a:t>
            </a:r>
            <a:r>
              <a:rPr kumimoji="1" lang="zh-CN" altLang="en-US" sz="2800" b="1">
                <a:solidFill>
                  <a:srgbClr val="000000"/>
                </a:solidFill>
                <a:latin typeface="Times New Roman" panose="02020603050405020304" pitchFamily="18" charset="0"/>
                <a:ea typeface="宋体" panose="02010600030101010101" pitchFamily="2" charset="-122"/>
              </a:rPr>
              <a:t>分辨率</a:t>
            </a:r>
            <a:r>
              <a:rPr kumimoji="1" lang="zh-CN" altLang="en-US" sz="2800" b="1">
                <a:solidFill>
                  <a:srgbClr val="0033CC"/>
                </a:solidFill>
                <a:latin typeface="Times New Roman" panose="02020603050405020304" pitchFamily="18" charset="0"/>
                <a:ea typeface="楷体_GB2312" pitchFamily="49" charset="-122"/>
              </a:rPr>
              <a:t>（</a:t>
            </a:r>
            <a:r>
              <a:rPr kumimoji="1" lang="en-US" altLang="zh-CN" sz="2800" b="1">
                <a:solidFill>
                  <a:srgbClr val="0033CC"/>
                </a:solidFill>
                <a:latin typeface="Times New Roman" panose="02020603050405020304" pitchFamily="18" charset="0"/>
                <a:ea typeface="楷体_GB2312" pitchFamily="49" charset="-122"/>
              </a:rPr>
              <a:t>Resolution</a:t>
            </a:r>
            <a:r>
              <a:rPr kumimoji="1" lang="zh-CN" altLang="en-US" sz="2800" b="1">
                <a:solidFill>
                  <a:srgbClr val="0033CC"/>
                </a:solidFill>
                <a:latin typeface="Times New Roman" panose="02020603050405020304" pitchFamily="18" charset="0"/>
                <a:ea typeface="楷体_GB2312" pitchFamily="49" charset="-122"/>
              </a:rPr>
              <a:t>）</a:t>
            </a:r>
          </a:p>
        </p:txBody>
      </p:sp>
      <p:sp>
        <p:nvSpPr>
          <p:cNvPr id="35" name="Rectangle 80">
            <a:extLst>
              <a:ext uri="{FF2B5EF4-FFF2-40B4-BE49-F238E27FC236}">
                <a16:creationId xmlns:a16="http://schemas.microsoft.com/office/drawing/2014/main" id="{7D1ABAA7-CB5A-1483-B958-B96BA26C4686}"/>
              </a:ext>
            </a:extLst>
          </p:cNvPr>
          <p:cNvSpPr>
            <a:spLocks noChangeArrowheads="1"/>
          </p:cNvSpPr>
          <p:nvPr/>
        </p:nvSpPr>
        <p:spPr bwMode="auto">
          <a:xfrm>
            <a:off x="2297306" y="3258441"/>
            <a:ext cx="4724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FSR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F</a:t>
            </a:r>
            <a:r>
              <a:rPr kumimoji="1" lang="en-US" altLang="zh-CN" sz="2800" b="1">
                <a:solidFill>
                  <a:srgbClr val="000000"/>
                </a:solidFill>
                <a:latin typeface="Times New Roman" panose="02020603050405020304" pitchFamily="18" charset="0"/>
                <a:ea typeface="宋体" panose="02010600030101010101" pitchFamily="2" charset="-122"/>
              </a:rPr>
              <a:t>ull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cale </a:t>
            </a:r>
            <a:r>
              <a:rPr kumimoji="1" lang="en-US" altLang="zh-CN" sz="2800" b="1">
                <a:solidFill>
                  <a:srgbClr val="FF0066"/>
                </a:solidFill>
                <a:latin typeface="Times New Roman" panose="02020603050405020304" pitchFamily="18" charset="0"/>
                <a:ea typeface="宋体" panose="02010600030101010101" pitchFamily="2" charset="-122"/>
              </a:rPr>
              <a:t>R</a:t>
            </a:r>
            <a:r>
              <a:rPr kumimoji="1" lang="en-US" altLang="zh-CN" sz="2800" b="1">
                <a:solidFill>
                  <a:srgbClr val="000000"/>
                </a:solidFill>
                <a:latin typeface="Times New Roman" panose="02020603050405020304" pitchFamily="18" charset="0"/>
                <a:ea typeface="宋体" panose="02010600030101010101" pitchFamily="2" charset="-122"/>
              </a:rPr>
              <a:t>ange</a:t>
            </a:r>
          </a:p>
        </p:txBody>
      </p:sp>
      <p:sp>
        <p:nvSpPr>
          <p:cNvPr id="2" name="灯片编号占位符 1">
            <a:extLst>
              <a:ext uri="{FF2B5EF4-FFF2-40B4-BE49-F238E27FC236}">
                <a16:creationId xmlns:a16="http://schemas.microsoft.com/office/drawing/2014/main" id="{4A3234DF-1D5F-8DD2-7E08-1F14F2C6E38D}"/>
              </a:ext>
            </a:extLst>
          </p:cNvPr>
          <p:cNvSpPr>
            <a:spLocks noGrp="1"/>
          </p:cNvSpPr>
          <p:nvPr>
            <p:ph type="sldNum" sz="quarter" idx="12"/>
          </p:nvPr>
        </p:nvSpPr>
        <p:spPr/>
        <p:txBody>
          <a:bodyPr/>
          <a:lstStyle/>
          <a:p>
            <a:fld id="{392CBAA0-59E6-204E-8F03-85E5040D48B8}" type="slidenum">
              <a:rPr kumimoji="1" lang="zh-CN" altLang="en-US" smtClean="0"/>
              <a:t>11</a:t>
            </a:fld>
            <a:r>
              <a:rPr kumimoji="1" lang="en-US" altLang="zh-CN"/>
              <a:t>/46</a:t>
            </a:r>
            <a:endParaRPr kumimoji="1" lang="zh-CN" altLang="en-US" dirty="0"/>
          </a:p>
        </p:txBody>
      </p:sp>
    </p:spTree>
    <p:extLst>
      <p:ext uri="{BB962C8B-B14F-4D97-AF65-F5344CB8AC3E}">
        <p14:creationId xmlns:p14="http://schemas.microsoft.com/office/powerpoint/2010/main" val="1862056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0">
                                            <p:txEl>
                                              <p:pRg st="0" end="0"/>
                                            </p:txEl>
                                          </p:spTgt>
                                        </p:tgtEl>
                                        <p:attrNameLst>
                                          <p:attrName>style.visibility</p:attrName>
                                        </p:attrNameLst>
                                      </p:cBhvr>
                                      <p:to>
                                        <p:strVal val="visible"/>
                                      </p:to>
                                    </p:set>
                                    <p:animEffect transition="in" filter="wipe(left)">
                                      <p:cBhvr>
                                        <p:cTn id="7" dur="300"/>
                                        <p:tgtEl>
                                          <p:spTgt spid="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34"/>
                                        </p:tgtEl>
                                        <p:attrNameLst>
                                          <p:attrName>style.visibility</p:attrName>
                                        </p:attrNameLst>
                                      </p:cBhvr>
                                      <p:to>
                                        <p:strVal val="visible"/>
                                      </p:to>
                                    </p:set>
                                    <p:animEffect transition="in" filter="wipe(left)">
                                      <p:cBhvr>
                                        <p:cTn id="12" dur="75"/>
                                        <p:tgtEl>
                                          <p:spTgt spid="3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21">
                                            <p:txEl>
                                              <p:pRg st="0" end="0"/>
                                            </p:txEl>
                                          </p:spTgt>
                                        </p:tgtEl>
                                        <p:attrNameLst>
                                          <p:attrName>style.visibility</p:attrName>
                                        </p:attrNameLst>
                                      </p:cBhvr>
                                      <p:to>
                                        <p:strVal val="visible"/>
                                      </p:to>
                                    </p:set>
                                    <p:animEffect transition="in" filter="wipe(left)">
                                      <p:cBhvr>
                                        <p:cTn id="17" dur="300"/>
                                        <p:tgtEl>
                                          <p:spTgt spid="2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3"/>
                                        </p:tgtEl>
                                        <p:attrNameLst>
                                          <p:attrName>style.visibility</p:attrName>
                                        </p:attrNameLst>
                                      </p:cBhvr>
                                      <p:to>
                                        <p:strVal val="visible"/>
                                      </p:to>
                                    </p:set>
                                    <p:animEffect transition="in" filter="wipe(left)">
                                      <p:cBhvr>
                                        <p:cTn id="22" dur="500"/>
                                        <p:tgtEl>
                                          <p:spTgt spid="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0">
                                            <p:txEl>
                                              <p:pRg st="0" end="0"/>
                                            </p:txEl>
                                          </p:spTgt>
                                        </p:tgtEl>
                                        <p:attrNameLst>
                                          <p:attrName>style.visibility</p:attrName>
                                        </p:attrNameLst>
                                      </p:cBhvr>
                                      <p:to>
                                        <p:strVal val="visible"/>
                                      </p:to>
                                    </p:set>
                                    <p:animEffect transition="in" filter="wipe(left)">
                                      <p:cBhvr>
                                        <p:cTn id="27" dur="500"/>
                                        <p:tgtEl>
                                          <p:spTgt spid="30">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5">
                                            <p:txEl>
                                              <p:pRg st="0" end="0"/>
                                            </p:txEl>
                                          </p:spTgt>
                                        </p:tgtEl>
                                        <p:attrNameLst>
                                          <p:attrName>style.visibility</p:attrName>
                                        </p:attrNameLst>
                                      </p:cBhvr>
                                      <p:to>
                                        <p:strVal val="visible"/>
                                      </p:to>
                                    </p:set>
                                    <p:animEffect transition="in" filter="wipe(left)">
                                      <p:cBhvr>
                                        <p:cTn id="32" dur="500"/>
                                        <p:tgtEl>
                                          <p:spTgt spid="35">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31">
                                            <p:txEl>
                                              <p:pRg st="0" end="0"/>
                                            </p:txEl>
                                          </p:spTgt>
                                        </p:tgtEl>
                                        <p:attrNameLst>
                                          <p:attrName>style.visibility</p:attrName>
                                        </p:attrNameLst>
                                      </p:cBhvr>
                                      <p:to>
                                        <p:strVal val="visible"/>
                                      </p:to>
                                    </p:set>
                                    <p:animEffect transition="in" filter="wipe(left)">
                                      <p:cBhvr>
                                        <p:cTn id="37" dur="300"/>
                                        <p:tgtEl>
                                          <p:spTgt spid="31">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2">
                                            <p:txEl>
                                              <p:pRg st="0" end="0"/>
                                            </p:txEl>
                                          </p:spTgt>
                                        </p:tgtEl>
                                        <p:attrNameLst>
                                          <p:attrName>style.visibility</p:attrName>
                                        </p:attrNameLst>
                                      </p:cBhvr>
                                      <p:to>
                                        <p:strVal val="visible"/>
                                      </p:to>
                                    </p:set>
                                    <p:animEffect transition="in" filter="wipe(left)">
                                      <p:cBhvr>
                                        <p:cTn id="42" dur="500"/>
                                        <p:tgtEl>
                                          <p:spTgt spid="22">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32">
                                            <p:txEl>
                                              <p:pRg st="0" end="0"/>
                                            </p:txEl>
                                          </p:spTgt>
                                        </p:tgtEl>
                                        <p:attrNameLst>
                                          <p:attrName>style.visibility</p:attrName>
                                        </p:attrNameLst>
                                      </p:cBhvr>
                                      <p:to>
                                        <p:strVal val="visible"/>
                                      </p:to>
                                    </p:set>
                                    <p:animEffect transition="in" filter="wipe(left)">
                                      <p:cBhvr>
                                        <p:cTn id="47" dur="500"/>
                                        <p:tgtEl>
                                          <p:spTgt spid="3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33">
                                            <p:txEl>
                                              <p:pRg st="0" end="0"/>
                                            </p:txEl>
                                          </p:spTgt>
                                        </p:tgtEl>
                                        <p:attrNameLst>
                                          <p:attrName>style.visibility</p:attrName>
                                        </p:attrNameLst>
                                      </p:cBhvr>
                                      <p:to>
                                        <p:strVal val="visible"/>
                                      </p:to>
                                    </p:set>
                                    <p:animEffect transition="in" filter="wipe(left)">
                                      <p:cBhvr>
                                        <p:cTn id="52" dur="500"/>
                                        <p:tgtEl>
                                          <p:spTgt spid="3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build="p" autoUpdateAnimBg="0"/>
      <p:bldP spid="21" grpId="0" build="p" autoUpdateAnimBg="0"/>
      <p:bldP spid="22" grpId="0" build="p" autoUpdateAnimBg="0"/>
      <p:bldP spid="30" grpId="0" build="p" autoUpdateAnimBg="0"/>
      <p:bldP spid="31" grpId="0" build="p" autoUpdateAnimBg="0"/>
      <p:bldP spid="32" grpId="0" build="p" autoUpdateAnimBg="0"/>
      <p:bldP spid="33" grpId="0" build="p" autoUpdateAnimBg="0"/>
      <p:bldP spid="34" grpId="0" autoUpdateAnimBg="0"/>
      <p:bldP spid="35" grpId="0" build="p" autoUpdateAnimBg="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15" name="Rectangle 2051">
            <a:extLst>
              <a:ext uri="{FF2B5EF4-FFF2-40B4-BE49-F238E27FC236}">
                <a16:creationId xmlns:a16="http://schemas.microsoft.com/office/drawing/2014/main" id="{DA49EFE8-95C6-A15F-8A32-0F72E0E8BD6D}"/>
              </a:ext>
            </a:extLst>
          </p:cNvPr>
          <p:cNvSpPr>
            <a:spLocks noChangeArrowheads="1"/>
          </p:cNvSpPr>
          <p:nvPr/>
        </p:nvSpPr>
        <p:spPr bwMode="auto">
          <a:xfrm>
            <a:off x="2370486" y="838665"/>
            <a:ext cx="2895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16" name="Rectangle 2052">
            <a:extLst>
              <a:ext uri="{FF2B5EF4-FFF2-40B4-BE49-F238E27FC236}">
                <a16:creationId xmlns:a16="http://schemas.microsoft.com/office/drawing/2014/main" id="{84445CF1-6A7E-4007-5CDD-B07A3E48480B}"/>
              </a:ext>
            </a:extLst>
          </p:cNvPr>
          <p:cNvSpPr>
            <a:spLocks noChangeArrowheads="1"/>
          </p:cNvSpPr>
          <p:nvPr/>
        </p:nvSpPr>
        <p:spPr bwMode="auto">
          <a:xfrm>
            <a:off x="2306986" y="1346665"/>
            <a:ext cx="403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建立时间 </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en-US" altLang="zh-CN" sz="2800" b="1" baseline="-25000">
                <a:solidFill>
                  <a:srgbClr val="000000"/>
                </a:solidFill>
                <a:latin typeface="Times New Roman" panose="02020603050405020304" pitchFamily="18" charset="0"/>
                <a:ea typeface="宋体" panose="02010600030101010101" pitchFamily="2" charset="-122"/>
              </a:rPr>
              <a:t>s</a:t>
            </a:r>
          </a:p>
        </p:txBody>
      </p:sp>
      <p:sp>
        <p:nvSpPr>
          <p:cNvPr id="17" name="Text Box 2053">
            <a:extLst>
              <a:ext uri="{FF2B5EF4-FFF2-40B4-BE49-F238E27FC236}">
                <a16:creationId xmlns:a16="http://schemas.microsoft.com/office/drawing/2014/main" id="{53D19B3A-3D98-D831-628B-B7437B73DFE8}"/>
              </a:ext>
            </a:extLst>
          </p:cNvPr>
          <p:cNvSpPr txBox="1">
            <a:spLocks noChangeArrowheads="1"/>
          </p:cNvSpPr>
          <p:nvPr/>
        </p:nvSpPr>
        <p:spPr bwMode="auto">
          <a:xfrm>
            <a:off x="1708499" y="1880065"/>
            <a:ext cx="8907462" cy="946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t</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为在大信号工作下（输入由</a:t>
            </a:r>
            <a:r>
              <a:rPr kumimoji="1" lang="zh-CN" altLang="en-US" sz="2800" b="1">
                <a:solidFill>
                  <a:srgbClr val="FF0066"/>
                </a:solidFill>
                <a:latin typeface="Times New Roman" panose="02020603050405020304" pitchFamily="18" charset="0"/>
                <a:ea typeface="宋体" panose="02010600030101010101" pitchFamily="2" charset="-122"/>
              </a:rPr>
              <a:t>全 </a:t>
            </a:r>
            <a:r>
              <a:rPr kumimoji="1" lang="en-US" altLang="zh-CN" sz="2800" b="1">
                <a:solidFill>
                  <a:srgbClr val="FF0066"/>
                </a:solidFill>
                <a:latin typeface="Times New Roman" panose="02020603050405020304" pitchFamily="18" charset="0"/>
                <a:ea typeface="宋体" panose="02010600030101010101" pitchFamily="2" charset="-122"/>
              </a:rPr>
              <a:t>0 </a:t>
            </a:r>
            <a:r>
              <a:rPr kumimoji="1" lang="zh-CN" altLang="en-US" sz="2800" b="1">
                <a:solidFill>
                  <a:srgbClr val="FF0066"/>
                </a:solidFill>
                <a:latin typeface="Times New Roman" panose="02020603050405020304" pitchFamily="18" charset="0"/>
                <a:ea typeface="宋体" panose="02010600030101010101" pitchFamily="2" charset="-122"/>
              </a:rPr>
              <a:t>变为全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或由</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全 </a:t>
            </a:r>
            <a:r>
              <a:rPr kumimoji="1" lang="en-US" altLang="zh-CN" sz="2800" b="1">
                <a:solidFill>
                  <a:srgbClr val="0033CC"/>
                </a:solidFill>
                <a:latin typeface="Times New Roman" panose="02020603050405020304" pitchFamily="18" charset="0"/>
                <a:ea typeface="宋体" panose="02010600030101010101" pitchFamily="2" charset="-122"/>
              </a:rPr>
              <a:t>1 </a:t>
            </a:r>
            <a:r>
              <a:rPr kumimoji="1" lang="zh-CN" altLang="en-US" sz="2800" b="1">
                <a:solidFill>
                  <a:srgbClr val="0033CC"/>
                </a:solidFill>
                <a:latin typeface="Times New Roman" panose="02020603050405020304" pitchFamily="18" charset="0"/>
                <a:ea typeface="宋体" panose="02010600030101010101" pitchFamily="2" charset="-122"/>
              </a:rPr>
              <a:t>变为全 </a:t>
            </a:r>
            <a:r>
              <a:rPr kumimoji="1" lang="en-US" altLang="zh-CN" sz="2800" b="1">
                <a:solidFill>
                  <a:srgbClr val="0033CC"/>
                </a:solidFill>
                <a:latin typeface="Times New Roman" panose="02020603050405020304" pitchFamily="18" charset="0"/>
                <a:ea typeface="宋体" panose="02010600030101010101" pitchFamily="2" charset="-122"/>
              </a:rPr>
              <a:t>0</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输出 电压达到某一规定值所需时间</a:t>
            </a:r>
            <a:r>
              <a:rPr kumimoji="1" lang="zh-CN" altLang="en-US" sz="2800" b="1">
                <a:solidFill>
                  <a:srgbClr val="3333CC"/>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18" name="Rectangle 2072">
            <a:extLst>
              <a:ext uri="{FF2B5EF4-FFF2-40B4-BE49-F238E27FC236}">
                <a16:creationId xmlns:a16="http://schemas.microsoft.com/office/drawing/2014/main" id="{2BA02C44-B93A-BA79-93BF-5DAF9DCD8470}"/>
              </a:ext>
            </a:extLst>
          </p:cNvPr>
          <p:cNvSpPr>
            <a:spLocks noChangeArrowheads="1"/>
          </p:cNvSpPr>
          <p:nvPr/>
        </p:nvSpPr>
        <p:spPr bwMode="auto">
          <a:xfrm>
            <a:off x="1710086" y="2746840"/>
            <a:ext cx="98377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不包含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0.1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0000"/>
                </a:solidFill>
                <a:latin typeface="Times New Roman" panose="02020603050405020304" pitchFamily="18" charset="0"/>
                <a:ea typeface="宋体" panose="02010600030101010101" pitchFamily="2" charset="-122"/>
              </a:rPr>
              <a:t>包含</a:t>
            </a:r>
          </a:p>
        </p:txBody>
      </p:sp>
      <p:sp>
        <p:nvSpPr>
          <p:cNvPr id="19" name="Rectangle 2073">
            <a:extLst>
              <a:ext uri="{FF2B5EF4-FFF2-40B4-BE49-F238E27FC236}">
                <a16:creationId xmlns:a16="http://schemas.microsoft.com/office/drawing/2014/main" id="{FEF1C4CE-7CD7-1D54-431C-8A6567886AE4}"/>
              </a:ext>
            </a:extLst>
          </p:cNvPr>
          <p:cNvSpPr>
            <a:spLocks noChangeArrowheads="1"/>
          </p:cNvSpPr>
          <p:nvPr/>
        </p:nvSpPr>
        <p:spPr bwMode="auto">
          <a:xfrm>
            <a:off x="1762474" y="3251665"/>
            <a:ext cx="8383587"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zh-CN" altLang="en-US" sz="2800" b="1">
                <a:solidFill>
                  <a:srgbClr val="000000"/>
                </a:solidFill>
                <a:latin typeface="Times New Roman" panose="02020603050405020304" pitchFamily="18" charset="0"/>
                <a:ea typeface="宋体" panose="02010600030101010101" pitchFamily="2" charset="-122"/>
              </a:rPr>
              <a:t>和运放的单片 </a:t>
            </a:r>
            <a:r>
              <a:rPr kumimoji="1" lang="en-US" altLang="zh-CN" sz="2800" b="1">
                <a:solidFill>
                  <a:srgbClr val="000000"/>
                </a:solidFill>
                <a:latin typeface="Times New Roman" panose="02020603050405020304" pitchFamily="18" charset="0"/>
                <a:ea typeface="宋体" panose="02010600030101010101" pitchFamily="2" charset="-122"/>
              </a:rPr>
              <a:t>DAC </a:t>
            </a:r>
            <a:r>
              <a:rPr kumimoji="1" lang="zh-CN" altLang="en-US" sz="2800" b="1">
                <a:solidFill>
                  <a:srgbClr val="000000"/>
                </a:solidFill>
                <a:latin typeface="Times New Roman" panose="02020603050405020304" pitchFamily="18" charset="0"/>
                <a:ea typeface="宋体" panose="02010600030101010101" pitchFamily="2" charset="-122"/>
              </a:rPr>
              <a:t>最短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1000" b="1" i="1">
                <a:solidFill>
                  <a:srgbClr val="FF0066"/>
                </a:solidFill>
                <a:latin typeface="Times New Roman" panose="02020603050405020304" pitchFamily="18" charset="0"/>
                <a:ea typeface="宋体" panose="02010600030101010101" pitchFamily="2" charset="-122"/>
              </a:rPr>
              <a:t> </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000000"/>
                </a:solidFill>
                <a:latin typeface="Times New Roman" panose="02020603050405020304" pitchFamily="18" charset="0"/>
                <a:ea typeface="宋体" panose="02010600030101010101" pitchFamily="2" charset="-122"/>
              </a:rPr>
              <a:t>&lt; 1.5 </a:t>
            </a:r>
            <a:r>
              <a:rPr kumimoji="1" lang="en-US" altLang="zh-CN" sz="2800" b="1">
                <a:solidFill>
                  <a:srgbClr val="000000"/>
                </a:solidFill>
                <a:latin typeface="Times New Roman" panose="02020603050405020304" pitchFamily="18" charset="0"/>
                <a:ea typeface="宋体" panose="02010600030101010101" pitchFamily="2" charset="-122"/>
                <a:sym typeface="Symbol" pitchFamily="2" charset="2"/>
              </a:rPr>
              <a:t>s</a:t>
            </a:r>
            <a:r>
              <a:rPr kumimoji="1" lang="zh-CN" altLang="en-US" sz="2800" b="1">
                <a:solidFill>
                  <a:srgbClr val="000000"/>
                </a:solidFill>
                <a:latin typeface="Times New Roman" panose="02020603050405020304" pitchFamily="18" charset="0"/>
                <a:ea typeface="宋体" panose="02010600030101010101" pitchFamily="2" charset="-122"/>
                <a:sym typeface="Symbol" pitchFamily="2" charset="2"/>
              </a:rPr>
              <a:t>。</a:t>
            </a:r>
          </a:p>
        </p:txBody>
      </p:sp>
      <p:sp>
        <p:nvSpPr>
          <p:cNvPr id="20" name="Rectangle 2074">
            <a:extLst>
              <a:ext uri="{FF2B5EF4-FFF2-40B4-BE49-F238E27FC236}">
                <a16:creationId xmlns:a16="http://schemas.microsoft.com/office/drawing/2014/main" id="{7B33E102-3BCC-03B4-E1F8-65C0FC531C0C}"/>
              </a:ext>
            </a:extLst>
          </p:cNvPr>
          <p:cNvSpPr>
            <a:spLocks noChangeArrowheads="1"/>
          </p:cNvSpPr>
          <p:nvPr/>
        </p:nvSpPr>
        <p:spPr bwMode="auto">
          <a:xfrm>
            <a:off x="2306986" y="3785065"/>
            <a:ext cx="3657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转换速率 </a:t>
            </a:r>
            <a:r>
              <a:rPr kumimoji="1" lang="en-US" altLang="zh-CN" sz="2800" b="1" i="1">
                <a:solidFill>
                  <a:srgbClr val="000000"/>
                </a:solidFill>
                <a:latin typeface="Times New Roman" panose="02020603050405020304" pitchFamily="18" charset="0"/>
                <a:ea typeface="宋体" panose="02010600030101010101" pitchFamily="2" charset="-122"/>
              </a:rPr>
              <a:t>S</a:t>
            </a:r>
            <a:r>
              <a:rPr kumimoji="1" lang="en-US" altLang="zh-CN" sz="2800" b="1" baseline="-25000">
                <a:solidFill>
                  <a:srgbClr val="000000"/>
                </a:solidFill>
                <a:latin typeface="Times New Roman" panose="02020603050405020304" pitchFamily="18" charset="0"/>
                <a:ea typeface="宋体" panose="02010600030101010101" pitchFamily="2" charset="-122"/>
              </a:rPr>
              <a:t>R</a:t>
            </a:r>
          </a:p>
        </p:txBody>
      </p:sp>
      <p:sp>
        <p:nvSpPr>
          <p:cNvPr id="21" name="Text Box 2075">
            <a:extLst>
              <a:ext uri="{FF2B5EF4-FFF2-40B4-BE49-F238E27FC236}">
                <a16:creationId xmlns:a16="http://schemas.microsoft.com/office/drawing/2014/main" id="{160FD2E1-8D62-E4A3-CFB6-905EC6237DA4}"/>
              </a:ext>
            </a:extLst>
          </p:cNvPr>
          <p:cNvSpPr txBox="1">
            <a:spLocks noChangeArrowheads="1"/>
          </p:cNvSpPr>
          <p:nvPr/>
        </p:nvSpPr>
        <p:spPr bwMode="auto">
          <a:xfrm>
            <a:off x="1760886" y="4350215"/>
            <a:ext cx="807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用大信号工作状态下模拟电压的变化率表示</a:t>
            </a:r>
            <a:endParaRPr kumimoji="1" lang="zh-CN" altLang="en-US" sz="2800" b="1">
              <a:solidFill>
                <a:srgbClr val="3333CC"/>
              </a:solidFill>
              <a:latin typeface="Times New Roman" panose="02020603050405020304" pitchFamily="18" charset="0"/>
              <a:ea typeface="宋体" panose="02010600030101010101" pitchFamily="2" charset="-122"/>
            </a:endParaRPr>
          </a:p>
        </p:txBody>
      </p:sp>
      <p:sp>
        <p:nvSpPr>
          <p:cNvPr id="22" name="Rectangle 2076">
            <a:extLst>
              <a:ext uri="{FF2B5EF4-FFF2-40B4-BE49-F238E27FC236}">
                <a16:creationId xmlns:a16="http://schemas.microsoft.com/office/drawing/2014/main" id="{B6AFC8FD-23BD-A019-0D43-D56E3BA88C46}"/>
              </a:ext>
            </a:extLst>
          </p:cNvPr>
          <p:cNvSpPr>
            <a:spLocks noChangeArrowheads="1"/>
          </p:cNvSpPr>
          <p:nvPr/>
        </p:nvSpPr>
        <p:spPr bwMode="auto">
          <a:xfrm>
            <a:off x="4770786" y="5004265"/>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TR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s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baseline="-25000">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r </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f</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23" name="AutoShape 2084">
            <a:extLst>
              <a:ext uri="{FF2B5EF4-FFF2-40B4-BE49-F238E27FC236}">
                <a16:creationId xmlns:a16="http://schemas.microsoft.com/office/drawing/2014/main" id="{1098500D-922D-B86D-BD17-29858454957A}"/>
              </a:ext>
            </a:extLst>
          </p:cNvPr>
          <p:cNvSpPr>
            <a:spLocks/>
          </p:cNvSpPr>
          <p:nvPr/>
        </p:nvSpPr>
        <p:spPr bwMode="auto">
          <a:xfrm flipV="1">
            <a:off x="7799736" y="4928065"/>
            <a:ext cx="1905000" cy="847725"/>
          </a:xfrm>
          <a:prstGeom prst="callout1">
            <a:avLst>
              <a:gd name="adj1" fmla="val 24718"/>
              <a:gd name="adj2" fmla="val 93995"/>
              <a:gd name="adj3" fmla="val 24718"/>
              <a:gd name="adj4" fmla="val -73838"/>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rot="10800000"/>
          <a:lstStyle/>
          <a:p>
            <a:pPr fontAlgn="base">
              <a:lnSpc>
                <a:spcPct val="70000"/>
              </a:lnSpc>
              <a:spcBef>
                <a:spcPct val="0"/>
              </a:spcBef>
              <a:spcAft>
                <a:spcPct val="0"/>
              </a:spcAft>
            </a:pPr>
            <a:r>
              <a:rPr kumimoji="1" lang="zh-CN" altLang="en-US" sz="2800">
                <a:solidFill>
                  <a:srgbClr val="FF0066"/>
                </a:solidFill>
                <a:latin typeface="Times New Roman" panose="02020603050405020304" pitchFamily="18" charset="0"/>
                <a:ea typeface="隶书" pitchFamily="49" charset="-122"/>
              </a:rPr>
              <a:t>上升</a:t>
            </a:r>
            <a:r>
              <a:rPr kumimoji="1" lang="zh-CN" altLang="en-US" sz="2800">
                <a:solidFill>
                  <a:srgbClr val="000000"/>
                </a:solidFill>
                <a:latin typeface="Times New Roman" panose="02020603050405020304" pitchFamily="18" charset="0"/>
                <a:ea typeface="隶书" pitchFamily="49" charset="-122"/>
              </a:rPr>
              <a:t>时间</a:t>
            </a:r>
          </a:p>
          <a:p>
            <a:pPr fontAlgn="base">
              <a:lnSpc>
                <a:spcPct val="70000"/>
              </a:lnSpc>
              <a:spcBef>
                <a:spcPct val="0"/>
              </a:spcBef>
              <a:spcAft>
                <a:spcPct val="0"/>
              </a:spcAft>
            </a:pPr>
            <a:r>
              <a:rPr kumimoji="1" lang="zh-CN" altLang="en-US" sz="2800">
                <a:solidFill>
                  <a:srgbClr val="0033CC"/>
                </a:solidFill>
                <a:latin typeface="Times New Roman" panose="02020603050405020304" pitchFamily="18" charset="0"/>
                <a:ea typeface="隶书" pitchFamily="49" charset="-122"/>
              </a:rPr>
              <a:t>下降</a:t>
            </a:r>
            <a:r>
              <a:rPr kumimoji="1" lang="zh-CN" altLang="en-US" sz="2800">
                <a:solidFill>
                  <a:srgbClr val="000000"/>
                </a:solidFill>
                <a:latin typeface="Times New Roman" panose="02020603050405020304" pitchFamily="18" charset="0"/>
                <a:ea typeface="隶书" pitchFamily="49" charset="-122"/>
              </a:rPr>
              <a:t>时间</a:t>
            </a:r>
          </a:p>
        </p:txBody>
      </p:sp>
      <p:sp>
        <p:nvSpPr>
          <p:cNvPr id="24" name="AutoShape 2086">
            <a:extLst>
              <a:ext uri="{FF2B5EF4-FFF2-40B4-BE49-F238E27FC236}">
                <a16:creationId xmlns:a16="http://schemas.microsoft.com/office/drawing/2014/main" id="{CC773FF2-0A9C-54B0-D416-837B44FAED69}"/>
              </a:ext>
            </a:extLst>
          </p:cNvPr>
          <p:cNvSpPr>
            <a:spLocks/>
          </p:cNvSpPr>
          <p:nvPr/>
        </p:nvSpPr>
        <p:spPr bwMode="auto">
          <a:xfrm>
            <a:off x="2751486" y="4928065"/>
            <a:ext cx="2362200" cy="722313"/>
          </a:xfrm>
          <a:prstGeom prst="callout1">
            <a:avLst>
              <a:gd name="adj1" fmla="val 89671"/>
              <a:gd name="adj2" fmla="val 4838"/>
              <a:gd name="adj3" fmla="val 89671"/>
              <a:gd name="adj4" fmla="val 104032"/>
            </a:avLst>
          </a:prstGeom>
          <a:noFill/>
          <a:ln w="9525">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完成一次转</a:t>
            </a:r>
          </a:p>
          <a:p>
            <a:pPr fontAlgn="base">
              <a:lnSpc>
                <a:spcPct val="70000"/>
              </a:lnSpc>
              <a:spcBef>
                <a:spcPct val="0"/>
              </a:spcBef>
              <a:spcAft>
                <a:spcPct val="0"/>
              </a:spcAft>
            </a:pPr>
            <a:r>
              <a:rPr kumimoji="1" lang="zh-CN" altLang="en-US" sz="2800">
                <a:solidFill>
                  <a:srgbClr val="000000"/>
                </a:solidFill>
                <a:latin typeface="Times New Roman" panose="02020603050405020304" pitchFamily="18" charset="0"/>
                <a:ea typeface="隶书" pitchFamily="49" charset="-122"/>
              </a:rPr>
              <a:t>换所需时间</a:t>
            </a:r>
          </a:p>
        </p:txBody>
      </p:sp>
      <p:sp>
        <p:nvSpPr>
          <p:cNvPr id="25" name="Rectangle 2087">
            <a:extLst>
              <a:ext uri="{FF2B5EF4-FFF2-40B4-BE49-F238E27FC236}">
                <a16:creationId xmlns:a16="http://schemas.microsoft.com/office/drawing/2014/main" id="{7A278171-A4F6-2C1C-307A-DCAD8D5B18DB}"/>
              </a:ext>
            </a:extLst>
          </p:cNvPr>
          <p:cNvSpPr>
            <a:spLocks noChangeArrowheads="1"/>
          </p:cNvSpPr>
          <p:nvPr/>
        </p:nvSpPr>
        <p:spPr bwMode="auto">
          <a:xfrm>
            <a:off x="3361086" y="5690065"/>
            <a:ext cx="525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TR</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zh-CN" altLang="en-US" sz="2800" b="1" baseline="-25000">
                <a:solidFill>
                  <a:srgbClr val="0033CC"/>
                </a:solidFill>
                <a:latin typeface="Times New Roman" panose="02020603050405020304" pitchFamily="18" charset="0"/>
                <a:ea typeface="宋体" panose="02010600030101010101" pitchFamily="2" charset="-122"/>
              </a:rPr>
              <a:t>（</a:t>
            </a:r>
            <a:r>
              <a:rPr kumimoji="1" lang="en-US" altLang="zh-CN" sz="2800" b="1" baseline="-25000">
                <a:solidFill>
                  <a:srgbClr val="0033CC"/>
                </a:solidFill>
                <a:latin typeface="Times New Roman" panose="02020603050405020304" pitchFamily="18" charset="0"/>
                <a:ea typeface="宋体" panose="02010600030101010101" pitchFamily="2" charset="-122"/>
              </a:rPr>
              <a:t>max</a:t>
            </a:r>
            <a:r>
              <a:rPr kumimoji="1" lang="zh-CN" altLang="en-US"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 S</a:t>
            </a:r>
            <a:r>
              <a:rPr kumimoji="1" lang="en-US" altLang="zh-CN" sz="2800" b="1" baseline="-25000">
                <a:solidFill>
                  <a:srgbClr val="0033CC"/>
                </a:solidFill>
                <a:latin typeface="Times New Roman" panose="02020603050405020304" pitchFamily="18" charset="0"/>
                <a:ea typeface="宋体" panose="02010600030101010101" pitchFamily="2" charset="-122"/>
              </a:rPr>
              <a:t>R</a:t>
            </a:r>
          </a:p>
        </p:txBody>
      </p:sp>
      <p:sp>
        <p:nvSpPr>
          <p:cNvPr id="2" name="灯片编号占位符 1">
            <a:extLst>
              <a:ext uri="{FF2B5EF4-FFF2-40B4-BE49-F238E27FC236}">
                <a16:creationId xmlns:a16="http://schemas.microsoft.com/office/drawing/2014/main" id="{F28E0F1E-CCBC-7FA0-51C8-9F22FF730AF2}"/>
              </a:ext>
            </a:extLst>
          </p:cNvPr>
          <p:cNvSpPr>
            <a:spLocks noGrp="1"/>
          </p:cNvSpPr>
          <p:nvPr>
            <p:ph type="sldNum" sz="quarter" idx="12"/>
          </p:nvPr>
        </p:nvSpPr>
        <p:spPr/>
        <p:txBody>
          <a:bodyPr/>
          <a:lstStyle/>
          <a:p>
            <a:fld id="{392CBAA0-59E6-204E-8F03-85E5040D48B8}" type="slidenum">
              <a:rPr kumimoji="1" lang="zh-CN" altLang="en-US" smtClean="0"/>
              <a:t>12</a:t>
            </a:fld>
            <a:r>
              <a:rPr kumimoji="1" lang="en-US" altLang="zh-CN"/>
              <a:t>/46</a:t>
            </a:r>
            <a:endParaRPr kumimoji="1" lang="zh-CN" altLang="en-US" dirty="0"/>
          </a:p>
        </p:txBody>
      </p:sp>
    </p:spTree>
    <p:extLst>
      <p:ext uri="{BB962C8B-B14F-4D97-AF65-F5344CB8AC3E}">
        <p14:creationId xmlns:p14="http://schemas.microsoft.com/office/powerpoint/2010/main" val="28584610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6"/>
                                        </p:tgtEl>
                                        <p:attrNameLst>
                                          <p:attrName>style.visibility</p:attrName>
                                        </p:attrNameLst>
                                      </p:cBhvr>
                                      <p:to>
                                        <p:strVal val="visible"/>
                                      </p:to>
                                    </p:set>
                                    <p:animEffect transition="in" filter="wipe(left)">
                                      <p:cBhvr>
                                        <p:cTn id="7" dur="3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7"/>
                                        </p:tgtEl>
                                        <p:attrNameLst>
                                          <p:attrName>style.visibility</p:attrName>
                                        </p:attrNameLst>
                                      </p:cBhvr>
                                      <p:to>
                                        <p:strVal val="visible"/>
                                      </p:to>
                                    </p:set>
                                    <p:animEffect transition="in" filter="wipe(left)">
                                      <p:cBhvr>
                                        <p:cTn id="12" dur="300"/>
                                        <p:tgtEl>
                                          <p:spTgt spid="1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8"/>
                                        </p:tgtEl>
                                        <p:attrNameLst>
                                          <p:attrName>style.visibility</p:attrName>
                                        </p:attrNameLst>
                                      </p:cBhvr>
                                      <p:to>
                                        <p:strVal val="visible"/>
                                      </p:to>
                                    </p:set>
                                    <p:animEffect transition="in" filter="wipe(left)">
                                      <p:cBhvr>
                                        <p:cTn id="17" dur="300"/>
                                        <p:tgtEl>
                                          <p:spTgt spid="1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9"/>
                                        </p:tgtEl>
                                        <p:attrNameLst>
                                          <p:attrName>style.visibility</p:attrName>
                                        </p:attrNameLst>
                                      </p:cBhvr>
                                      <p:to>
                                        <p:strVal val="visible"/>
                                      </p:to>
                                    </p:set>
                                    <p:animEffect transition="in" filter="wipe(left)">
                                      <p:cBhvr>
                                        <p:cTn id="22" dur="300"/>
                                        <p:tgtEl>
                                          <p:spTgt spid="19"/>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20"/>
                                        </p:tgtEl>
                                        <p:attrNameLst>
                                          <p:attrName>style.visibility</p:attrName>
                                        </p:attrNameLst>
                                      </p:cBhvr>
                                      <p:to>
                                        <p:strVal val="visible"/>
                                      </p:to>
                                    </p:set>
                                    <p:animEffect transition="in" filter="wipe(left)">
                                      <p:cBhvr>
                                        <p:cTn id="27" dur="3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
                                            <p:txEl>
                                              <p:pRg st="0" end="0"/>
                                            </p:txEl>
                                          </p:spTgt>
                                        </p:tgtEl>
                                        <p:attrNameLst>
                                          <p:attrName>style.visibility</p:attrName>
                                        </p:attrNameLst>
                                      </p:cBhvr>
                                      <p:to>
                                        <p:strVal val="visible"/>
                                      </p:to>
                                    </p:set>
                                    <p:animEffect transition="in" filter="wipe(left)">
                                      <p:cBhvr>
                                        <p:cTn id="32" dur="500"/>
                                        <p:tgtEl>
                                          <p:spTgt spid="2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22"/>
                                        </p:tgtEl>
                                        <p:attrNameLst>
                                          <p:attrName>style.visibility</p:attrName>
                                        </p:attrNameLst>
                                      </p:cBhvr>
                                      <p:to>
                                        <p:strVal val="visible"/>
                                      </p:to>
                                    </p:set>
                                    <p:animEffect transition="in" filter="wipe(left)">
                                      <p:cBhvr>
                                        <p:cTn id="37" dur="300"/>
                                        <p:tgtEl>
                                          <p:spTgt spid="22"/>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4"/>
                                        </p:tgtEl>
                                        <p:attrNameLst>
                                          <p:attrName>style.visibility</p:attrName>
                                        </p:attrNameLst>
                                      </p:cBhvr>
                                      <p:to>
                                        <p:strVal val="visible"/>
                                      </p:to>
                                    </p:set>
                                    <p:animEffect transition="in" filter="wipe(left)">
                                      <p:cBhvr>
                                        <p:cTn id="42" dur="300"/>
                                        <p:tgtEl>
                                          <p:spTgt spid="2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wd">
                                    <p:tmPct val="100000"/>
                                  </p:iterate>
                                  <p:childTnLst>
                                    <p:set>
                                      <p:cBhvr>
                                        <p:cTn id="46" dur="1" fill="hold">
                                          <p:stCondLst>
                                            <p:cond delay="0"/>
                                          </p:stCondLst>
                                        </p:cTn>
                                        <p:tgtEl>
                                          <p:spTgt spid="23"/>
                                        </p:tgtEl>
                                        <p:attrNameLst>
                                          <p:attrName>style.visibility</p:attrName>
                                        </p:attrNameLst>
                                      </p:cBhvr>
                                      <p:to>
                                        <p:strVal val="visible"/>
                                      </p:to>
                                    </p:set>
                                    <p:animEffect transition="in" filter="wipe(left)">
                                      <p:cBhvr>
                                        <p:cTn id="47" dur="300"/>
                                        <p:tgtEl>
                                          <p:spTgt spid="2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25"/>
                                        </p:tgtEl>
                                        <p:attrNameLst>
                                          <p:attrName>style.visibility</p:attrName>
                                        </p:attrNameLst>
                                      </p:cBhvr>
                                      <p:to>
                                        <p:strVal val="visible"/>
                                      </p:to>
                                    </p:set>
                                    <p:animEffect transition="in" filter="wipe(left)">
                                      <p:cBhvr>
                                        <p:cTn id="52" dur="3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autoUpdateAnimBg="0"/>
      <p:bldP spid="17" grpId="0" autoUpdateAnimBg="0"/>
      <p:bldP spid="18" grpId="0" autoUpdateAnimBg="0"/>
      <p:bldP spid="19" grpId="0" autoUpdateAnimBg="0"/>
      <p:bldP spid="20" grpId="0" autoUpdateAnimBg="0"/>
      <p:bldP spid="21" grpId="0" build="p" autoUpdateAnimBg="0"/>
      <p:bldP spid="22" grpId="0" autoUpdateAnimBg="0"/>
      <p:bldP spid="23" grpId="0" animBg="1" autoUpdateAnimBg="0"/>
      <p:bldP spid="24" grpId="0" animBg="1" autoUpdateAnimBg="0"/>
      <p:bldP spid="25" grpId="0" autoUpdateAnimBg="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7" name="Rectangle 4">
            <a:extLst>
              <a:ext uri="{FF2B5EF4-FFF2-40B4-BE49-F238E27FC236}">
                <a16:creationId xmlns:a16="http://schemas.microsoft.com/office/drawing/2014/main" id="{178D07D3-B101-6CDF-8CE5-FDCEAB219BE3}"/>
              </a:ext>
            </a:extLst>
          </p:cNvPr>
          <p:cNvSpPr>
            <a:spLocks noChangeArrowheads="1"/>
          </p:cNvSpPr>
          <p:nvPr/>
        </p:nvSpPr>
        <p:spPr bwMode="auto">
          <a:xfrm>
            <a:off x="2120977" y="619433"/>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三、主要参数</a:t>
            </a:r>
          </a:p>
        </p:txBody>
      </p:sp>
      <p:sp>
        <p:nvSpPr>
          <p:cNvPr id="8" name="Rectangle 5">
            <a:extLst>
              <a:ext uri="{FF2B5EF4-FFF2-40B4-BE49-F238E27FC236}">
                <a16:creationId xmlns:a16="http://schemas.microsoft.com/office/drawing/2014/main" id="{290B3BE0-D944-3F7A-C162-E53C7A9B62A4}"/>
              </a:ext>
            </a:extLst>
          </p:cNvPr>
          <p:cNvSpPr>
            <a:spLocks noChangeArrowheads="1"/>
          </p:cNvSpPr>
          <p:nvPr/>
        </p:nvSpPr>
        <p:spPr bwMode="auto">
          <a:xfrm>
            <a:off x="3244927" y="1022658"/>
            <a:ext cx="6388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D/A </a:t>
            </a:r>
            <a:r>
              <a:rPr kumimoji="1" lang="zh-CN" altLang="en-US" sz="2800" b="1">
                <a:solidFill>
                  <a:srgbClr val="FF0066"/>
                </a:solidFill>
                <a:latin typeface="Times New Roman" panose="02020603050405020304" pitchFamily="18" charset="0"/>
                <a:ea typeface="宋体" panose="02010600030101010101" pitchFamily="2" charset="-122"/>
              </a:rPr>
              <a:t>转换器 </a:t>
            </a:r>
            <a:r>
              <a:rPr kumimoji="1" lang="en-US" altLang="zh-CN" sz="2800" b="1">
                <a:solidFill>
                  <a:srgbClr val="FF0066"/>
                </a:solidFill>
                <a:latin typeface="Times New Roman" panose="02020603050405020304" pitchFamily="18" charset="0"/>
                <a:ea typeface="宋体" panose="02010600030101010101" pitchFamily="2" charset="-122"/>
              </a:rPr>
              <a:t>5G7520 </a:t>
            </a:r>
            <a:r>
              <a:rPr kumimoji="1" lang="zh-CN" altLang="en-US" sz="2800" b="1">
                <a:solidFill>
                  <a:srgbClr val="FF0066"/>
                </a:solidFill>
                <a:latin typeface="Times New Roman" panose="02020603050405020304" pitchFamily="18" charset="0"/>
                <a:ea typeface="宋体" panose="02010600030101010101" pitchFamily="2" charset="-122"/>
              </a:rPr>
              <a:t>的主要参数</a:t>
            </a:r>
          </a:p>
        </p:txBody>
      </p:sp>
      <p:graphicFrame>
        <p:nvGraphicFramePr>
          <p:cNvPr id="9" name="Group 240">
            <a:extLst>
              <a:ext uri="{FF2B5EF4-FFF2-40B4-BE49-F238E27FC236}">
                <a16:creationId xmlns:a16="http://schemas.microsoft.com/office/drawing/2014/main" id="{81A7D2B8-A6B4-9FC8-171F-78C771A4CE40}"/>
              </a:ext>
            </a:extLst>
          </p:cNvPr>
          <p:cNvGraphicFramePr>
            <a:graphicFrameLocks noGrp="1"/>
          </p:cNvGraphicFramePr>
          <p:nvPr>
            <p:extLst>
              <p:ext uri="{D42A27DB-BD31-4B8C-83A1-F6EECF244321}">
                <p14:modId xmlns:p14="http://schemas.microsoft.com/office/powerpoint/2010/main" val="32977900"/>
              </p:ext>
            </p:extLst>
          </p:nvPr>
        </p:nvGraphicFramePr>
        <p:xfrm>
          <a:off x="1622502" y="1622733"/>
          <a:ext cx="8629650" cy="5215890"/>
        </p:xfrm>
        <a:graphic>
          <a:graphicData uri="http://schemas.openxmlformats.org/drawingml/2006/table">
            <a:tbl>
              <a:tblPr/>
              <a:tblGrid>
                <a:gridCol w="1154113">
                  <a:extLst>
                    <a:ext uri="{9D8B030D-6E8A-4147-A177-3AD203B41FA5}">
                      <a16:colId xmlns:a16="http://schemas.microsoft.com/office/drawing/2014/main" val="178622905"/>
                    </a:ext>
                  </a:extLst>
                </a:gridCol>
                <a:gridCol w="1912937">
                  <a:extLst>
                    <a:ext uri="{9D8B030D-6E8A-4147-A177-3AD203B41FA5}">
                      <a16:colId xmlns:a16="http://schemas.microsoft.com/office/drawing/2014/main" val="234732717"/>
                    </a:ext>
                  </a:extLst>
                </a:gridCol>
                <a:gridCol w="3086100">
                  <a:extLst>
                    <a:ext uri="{9D8B030D-6E8A-4147-A177-3AD203B41FA5}">
                      <a16:colId xmlns:a16="http://schemas.microsoft.com/office/drawing/2014/main" val="1082342073"/>
                    </a:ext>
                  </a:extLst>
                </a:gridCol>
                <a:gridCol w="2476500">
                  <a:extLst>
                    <a:ext uri="{9D8B030D-6E8A-4147-A177-3AD203B41FA5}">
                      <a16:colId xmlns:a16="http://schemas.microsoft.com/office/drawing/2014/main" val="1826294642"/>
                    </a:ext>
                  </a:extLst>
                </a:gridCol>
              </a:tblGrid>
              <a:tr h="3556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参数名称</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cap="flat">
                      <a:noFill/>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单  位</a:t>
                      </a:r>
                      <a:endParaRPr kumimoji="1" lang="zh-CN" altLang="en-US"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参数值</a:t>
                      </a:r>
                    </a:p>
                  </a:txBody>
                  <a:tcPr horzOverflow="overflow">
                    <a:lnL w="12700" cap="flat" cmpd="sng" algn="ctr">
                      <a:solidFill>
                        <a:srgbClr val="000000"/>
                      </a:solidFill>
                      <a:prstDash val="solid"/>
                      <a:round/>
                      <a:headEnd type="none" w="med" len="med"/>
                      <a:tailEnd type="none" w="med" len="med"/>
                    </a:lnL>
                    <a:lnR cap="flat">
                      <a:noFill/>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4166785012"/>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分辨率</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位</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455355885"/>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非线性度</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全量程的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0.05 %</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787458048"/>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转换时间</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ns</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721211611"/>
                  </a:ext>
                </a:extLst>
              </a:tr>
              <a:tr h="55245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rPr>
                        <a:t>U</a:t>
                      </a:r>
                      <a:r>
                        <a:rPr kumimoji="1" lang="en-US" altLang="zh-CN" sz="2800" b="1" i="0" u="none" strike="noStrike" cap="none" normalizeH="0" baseline="-25000">
                          <a:ln>
                            <a:noFill/>
                          </a:ln>
                          <a:solidFill>
                            <a:schemeClr val="tx1"/>
                          </a:solidFill>
                          <a:effectLst/>
                          <a:latin typeface="Times New Roman" panose="02020603050405020304" pitchFamily="18" charset="0"/>
                          <a:ea typeface="宋体" panose="02010600030101010101" pitchFamily="2" charset="-122"/>
                        </a:rPr>
                        <a:t>REF</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–25  +25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870124583"/>
                  </a:ext>
                </a:extLst>
              </a:tr>
              <a:tr h="406400">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电源电压</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V</a:t>
                      </a:r>
                      <a:endParaRPr kumimoji="1" lang="en-US" altLang="zh-CN" sz="2400" b="0"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5  15</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342700530"/>
                  </a:ext>
                </a:extLst>
              </a:tr>
              <a:tr h="460375">
                <a:tc gridSpan="2">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功   耗</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mW</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20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31185401"/>
                  </a:ext>
                </a:extLst>
              </a:tr>
              <a:tr h="442913">
                <a:tc rowSpan="3">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endParaRPr kumimoji="1" lang="en-US" altLang="zh-CN" sz="10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endParaRPr>
                    </a:p>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温度系数</a:t>
                      </a:r>
                    </a:p>
                  </a:txBody>
                  <a:tcPr horzOverflow="overflow">
                    <a:lnL cap="flat">
                      <a:noFill/>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电源</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50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58951958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增益</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10</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2678136498"/>
                  </a:ext>
                </a:extLst>
              </a:tr>
              <a:tr h="406400">
                <a:tc vMerge="1">
                  <a:txBody>
                    <a:bodyPr/>
                    <a:lstStyle/>
                    <a:p>
                      <a:endParaRPr lang="zh-CN" altLang="en-US"/>
                    </a:p>
                  </a:txBody>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zh-CN" altLang="en-US"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非线性</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800" b="1" i="1"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FSR </a:t>
                      </a:r>
                      <a:r>
                        <a:rPr kumimoji="1" lang="en-US" altLang="zh-CN" sz="2800" b="1" i="0" u="none" strike="noStrike" cap="none" normalizeH="0" baseline="0">
                          <a:ln>
                            <a:noFill/>
                          </a:ln>
                          <a:solidFill>
                            <a:schemeClr val="tx1"/>
                          </a:solidFill>
                          <a:effectLst/>
                          <a:latin typeface="Times New Roman" panose="02020603050405020304" pitchFamily="18" charset="0"/>
                          <a:ea typeface="宋体" panose="02010600030101010101" pitchFamily="2" charset="-122"/>
                          <a:sym typeface="Symbol" pitchFamily="2" charset="2"/>
                        </a:rPr>
                        <a:t> 10–6/ºC</a:t>
                      </a:r>
                    </a:p>
                  </a:txBody>
                  <a:tcP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2</a:t>
                      </a:r>
                    </a:p>
                  </a:txBody>
                  <a:tcPr horzOverflow="overflow">
                    <a:lnL w="12700" cap="flat" cmpd="sng" algn="ctr">
                      <a:solidFill>
                        <a:srgbClr val="000000"/>
                      </a:solidFill>
                      <a:prstDash val="solid"/>
                      <a:round/>
                      <a:headEnd type="none" w="med" len="med"/>
                      <a:tailEnd type="none" w="med" len="med"/>
                    </a:lnL>
                    <a:lnR cap="flat">
                      <a:noFill/>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3945188169"/>
                  </a:ext>
                </a:extLst>
              </a:tr>
            </a:tbl>
          </a:graphicData>
        </a:graphic>
      </p:graphicFrame>
      <p:sp>
        <p:nvSpPr>
          <p:cNvPr id="2" name="灯片编号占位符 1">
            <a:extLst>
              <a:ext uri="{FF2B5EF4-FFF2-40B4-BE49-F238E27FC236}">
                <a16:creationId xmlns:a16="http://schemas.microsoft.com/office/drawing/2014/main" id="{688E27D6-5D90-584D-7A07-B58455098734}"/>
              </a:ext>
            </a:extLst>
          </p:cNvPr>
          <p:cNvSpPr>
            <a:spLocks noGrp="1"/>
          </p:cNvSpPr>
          <p:nvPr>
            <p:ph type="sldNum" sz="quarter" idx="12"/>
          </p:nvPr>
        </p:nvSpPr>
        <p:spPr/>
        <p:txBody>
          <a:bodyPr/>
          <a:lstStyle/>
          <a:p>
            <a:fld id="{392CBAA0-59E6-204E-8F03-85E5040D48B8}" type="slidenum">
              <a:rPr kumimoji="1" lang="zh-CN" altLang="en-US" smtClean="0"/>
              <a:t>13</a:t>
            </a:fld>
            <a:r>
              <a:rPr kumimoji="1" lang="en-US" altLang="zh-CN"/>
              <a:t>/46</a:t>
            </a:r>
            <a:endParaRPr kumimoji="1" lang="zh-CN" altLang="en-US" dirty="0"/>
          </a:p>
        </p:txBody>
      </p:sp>
    </p:spTree>
    <p:extLst>
      <p:ext uri="{BB962C8B-B14F-4D97-AF65-F5344CB8AC3E}">
        <p14:creationId xmlns:p14="http://schemas.microsoft.com/office/powerpoint/2010/main" val="37318409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wipe(left)">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up)">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build="p"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6" name="Text Box 3">
            <a:extLst>
              <a:ext uri="{FF2B5EF4-FFF2-40B4-BE49-F238E27FC236}">
                <a16:creationId xmlns:a16="http://schemas.microsoft.com/office/drawing/2014/main" id="{AD7AD9A2-244D-BFBA-CEE7-65B40445AA16}"/>
              </a:ext>
            </a:extLst>
          </p:cNvPr>
          <p:cNvSpPr txBox="1">
            <a:spLocks noChangeArrowheads="1"/>
          </p:cNvSpPr>
          <p:nvPr/>
        </p:nvSpPr>
        <p:spPr bwMode="auto">
          <a:xfrm>
            <a:off x="2343305" y="841762"/>
            <a:ext cx="4648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四、集成</a:t>
            </a:r>
            <a:r>
              <a:rPr kumimoji="1" lang="en-US" altLang="zh-CN" sz="2800" b="1">
                <a:solidFill>
                  <a:srgbClr val="0033CC"/>
                </a:solidFill>
                <a:latin typeface="Times New Roman" panose="02020603050405020304" pitchFamily="18" charset="0"/>
                <a:ea typeface="宋体" panose="02010600030101010101" pitchFamily="2" charset="-122"/>
              </a:rPr>
              <a:t>DAC</a:t>
            </a:r>
            <a:r>
              <a:rPr kumimoji="1" lang="zh-CN" altLang="en-US" sz="2800" b="1">
                <a:solidFill>
                  <a:srgbClr val="0033CC"/>
                </a:solidFill>
                <a:latin typeface="Times New Roman" panose="02020603050405020304" pitchFamily="18" charset="0"/>
                <a:ea typeface="宋体" panose="02010600030101010101" pitchFamily="2" charset="-122"/>
              </a:rPr>
              <a:t>芯片举例</a:t>
            </a:r>
          </a:p>
        </p:txBody>
      </p:sp>
      <p:sp>
        <p:nvSpPr>
          <p:cNvPr id="87" name="Text Box 4">
            <a:extLst>
              <a:ext uri="{FF2B5EF4-FFF2-40B4-BE49-F238E27FC236}">
                <a16:creationId xmlns:a16="http://schemas.microsoft.com/office/drawing/2014/main" id="{3707CB52-7D86-D735-2712-73EEBCA51364}"/>
              </a:ext>
            </a:extLst>
          </p:cNvPr>
          <p:cNvSpPr txBox="1">
            <a:spLocks noChangeArrowheads="1"/>
          </p:cNvSpPr>
          <p:nvPr/>
        </p:nvSpPr>
        <p:spPr bwMode="auto">
          <a:xfrm>
            <a:off x="2371880" y="1432312"/>
            <a:ext cx="4229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en-US" altLang="zh-CN" sz="2800" b="1">
                <a:solidFill>
                  <a:srgbClr val="FF0066"/>
                </a:solidFill>
                <a:latin typeface="Times New Roman" panose="02020603050405020304" pitchFamily="18" charset="0"/>
                <a:ea typeface="宋体" panose="02010600030101010101" pitchFamily="2" charset="-122"/>
              </a:rPr>
              <a:t>5G7520</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的电路结构</a:t>
            </a:r>
          </a:p>
        </p:txBody>
      </p:sp>
      <p:grpSp>
        <p:nvGrpSpPr>
          <p:cNvPr id="88" name="Group 167">
            <a:extLst>
              <a:ext uri="{FF2B5EF4-FFF2-40B4-BE49-F238E27FC236}">
                <a16:creationId xmlns:a16="http://schemas.microsoft.com/office/drawing/2014/main" id="{2B37FD15-BB9D-060D-0A77-BD9B6DB360E5}"/>
              </a:ext>
            </a:extLst>
          </p:cNvPr>
          <p:cNvGrpSpPr>
            <a:grpSpLocks/>
          </p:cNvGrpSpPr>
          <p:nvPr/>
        </p:nvGrpSpPr>
        <p:grpSpPr bwMode="auto">
          <a:xfrm>
            <a:off x="2619530" y="1984762"/>
            <a:ext cx="3636963" cy="4572000"/>
            <a:chOff x="528" y="960"/>
            <a:chExt cx="2291" cy="2880"/>
          </a:xfrm>
        </p:grpSpPr>
        <p:sp>
          <p:nvSpPr>
            <p:cNvPr id="89" name="Text Box 30">
              <a:extLst>
                <a:ext uri="{FF2B5EF4-FFF2-40B4-BE49-F238E27FC236}">
                  <a16:creationId xmlns:a16="http://schemas.microsoft.com/office/drawing/2014/main" id="{4F634BA1-32AD-8705-BE4F-A62391AD6D34}"/>
                </a:ext>
              </a:extLst>
            </p:cNvPr>
            <p:cNvSpPr txBox="1">
              <a:spLocks noChangeArrowheads="1"/>
            </p:cNvSpPr>
            <p:nvPr/>
          </p:nvSpPr>
          <p:spPr bwMode="auto">
            <a:xfrm>
              <a:off x="912" y="960"/>
              <a:ext cx="5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0" name="Text Box 31">
              <a:extLst>
                <a:ext uri="{FF2B5EF4-FFF2-40B4-BE49-F238E27FC236}">
                  <a16:creationId xmlns:a16="http://schemas.microsoft.com/office/drawing/2014/main" id="{E417CBEA-2E08-1A8D-997F-05F0454AED0E}"/>
                </a:ext>
              </a:extLst>
            </p:cNvPr>
            <p:cNvSpPr txBox="1">
              <a:spLocks noChangeArrowheads="1"/>
            </p:cNvSpPr>
            <p:nvPr/>
          </p:nvSpPr>
          <p:spPr bwMode="auto">
            <a:xfrm>
              <a:off x="2448" y="2496"/>
              <a:ext cx="3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91" name="Text Box 32">
              <a:extLst>
                <a:ext uri="{FF2B5EF4-FFF2-40B4-BE49-F238E27FC236}">
                  <a16:creationId xmlns:a16="http://schemas.microsoft.com/office/drawing/2014/main" id="{99CD7B9D-144D-8823-8C8C-76800B2BA091}"/>
                </a:ext>
              </a:extLst>
            </p:cNvPr>
            <p:cNvSpPr txBox="1">
              <a:spLocks noChangeArrowheads="1"/>
            </p:cNvSpPr>
            <p:nvPr/>
          </p:nvSpPr>
          <p:spPr bwMode="auto">
            <a:xfrm>
              <a:off x="2448" y="2976"/>
              <a:ext cx="371"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92" name="Text Box 35">
              <a:extLst>
                <a:ext uri="{FF2B5EF4-FFF2-40B4-BE49-F238E27FC236}">
                  <a16:creationId xmlns:a16="http://schemas.microsoft.com/office/drawing/2014/main" id="{BE7D2188-9D68-DA99-2D13-B8AA02795D98}"/>
                </a:ext>
              </a:extLst>
            </p:cNvPr>
            <p:cNvSpPr txBox="1">
              <a:spLocks noChangeArrowheads="1"/>
            </p:cNvSpPr>
            <p:nvPr/>
          </p:nvSpPr>
          <p:spPr bwMode="auto">
            <a:xfrm>
              <a:off x="528" y="226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4</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93" name="Rectangle 36">
              <a:extLst>
                <a:ext uri="{FF2B5EF4-FFF2-40B4-BE49-F238E27FC236}">
                  <a16:creationId xmlns:a16="http://schemas.microsoft.com/office/drawing/2014/main" id="{7AE41384-B1F1-68FF-FACE-C8B3DBB86448}"/>
                </a:ext>
              </a:extLst>
            </p:cNvPr>
            <p:cNvSpPr>
              <a:spLocks noChangeArrowheads="1"/>
            </p:cNvSpPr>
            <p:nvPr/>
          </p:nvSpPr>
          <p:spPr bwMode="auto">
            <a:xfrm>
              <a:off x="1104" y="1344"/>
              <a:ext cx="1293" cy="2304"/>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94" name="Text Box 37">
              <a:extLst>
                <a:ext uri="{FF2B5EF4-FFF2-40B4-BE49-F238E27FC236}">
                  <a16:creationId xmlns:a16="http://schemas.microsoft.com/office/drawing/2014/main" id="{161A4FE9-AACC-82BF-B8ED-84BB7D25614D}"/>
                </a:ext>
              </a:extLst>
            </p:cNvPr>
            <p:cNvSpPr txBox="1">
              <a:spLocks noChangeArrowheads="1"/>
            </p:cNvSpPr>
            <p:nvPr/>
          </p:nvSpPr>
          <p:spPr bwMode="auto">
            <a:xfrm>
              <a:off x="1340" y="1613"/>
              <a:ext cx="85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95" name="Text Box 38">
              <a:extLst>
                <a:ext uri="{FF2B5EF4-FFF2-40B4-BE49-F238E27FC236}">
                  <a16:creationId xmlns:a16="http://schemas.microsoft.com/office/drawing/2014/main" id="{D3EFB5A4-9C57-8D28-3CA3-C24ABB07892E}"/>
                </a:ext>
              </a:extLst>
            </p:cNvPr>
            <p:cNvSpPr txBox="1">
              <a:spLocks noChangeArrowheads="1"/>
            </p:cNvSpPr>
            <p:nvPr/>
          </p:nvSpPr>
          <p:spPr bwMode="auto">
            <a:xfrm>
              <a:off x="2160" y="2472"/>
              <a:ext cx="18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96" name="Text Box 39">
              <a:extLst>
                <a:ext uri="{FF2B5EF4-FFF2-40B4-BE49-F238E27FC236}">
                  <a16:creationId xmlns:a16="http://schemas.microsoft.com/office/drawing/2014/main" id="{75E9A4D1-CEF2-401D-E10A-2AC3070356B2}"/>
                </a:ext>
              </a:extLst>
            </p:cNvPr>
            <p:cNvSpPr txBox="1">
              <a:spLocks noChangeArrowheads="1"/>
            </p:cNvSpPr>
            <p:nvPr/>
          </p:nvSpPr>
          <p:spPr bwMode="auto">
            <a:xfrm>
              <a:off x="2160" y="2928"/>
              <a:ext cx="164"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97" name="Text Box 40">
              <a:extLst>
                <a:ext uri="{FF2B5EF4-FFF2-40B4-BE49-F238E27FC236}">
                  <a16:creationId xmlns:a16="http://schemas.microsoft.com/office/drawing/2014/main" id="{B0A34632-A303-509B-1CBD-91BBE73C80DC}"/>
                </a:ext>
              </a:extLst>
            </p:cNvPr>
            <p:cNvSpPr txBox="1">
              <a:spLocks noChangeArrowheads="1"/>
            </p:cNvSpPr>
            <p:nvPr/>
          </p:nvSpPr>
          <p:spPr bwMode="auto">
            <a:xfrm>
              <a:off x="1632" y="336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98" name="Text Box 41">
              <a:extLst>
                <a:ext uri="{FF2B5EF4-FFF2-40B4-BE49-F238E27FC236}">
                  <a16:creationId xmlns:a16="http://schemas.microsoft.com/office/drawing/2014/main" id="{75E96482-C4A8-B215-D193-D843387CB245}"/>
                </a:ext>
              </a:extLst>
            </p:cNvPr>
            <p:cNvSpPr txBox="1">
              <a:spLocks noChangeArrowheads="1"/>
            </p:cNvSpPr>
            <p:nvPr/>
          </p:nvSpPr>
          <p:spPr bwMode="auto">
            <a:xfrm>
              <a:off x="1152" y="134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99" name="Text Box 42">
              <a:extLst>
                <a:ext uri="{FF2B5EF4-FFF2-40B4-BE49-F238E27FC236}">
                  <a16:creationId xmlns:a16="http://schemas.microsoft.com/office/drawing/2014/main" id="{4E1F0F48-7B36-64E6-886B-22927499D56F}"/>
                </a:ext>
              </a:extLst>
            </p:cNvPr>
            <p:cNvSpPr txBox="1">
              <a:spLocks noChangeArrowheads="1"/>
            </p:cNvSpPr>
            <p:nvPr/>
          </p:nvSpPr>
          <p:spPr bwMode="auto">
            <a:xfrm>
              <a:off x="1152" y="15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5</a:t>
              </a:r>
            </a:p>
          </p:txBody>
        </p:sp>
        <p:sp>
          <p:nvSpPr>
            <p:cNvPr id="100" name="Text Box 43">
              <a:extLst>
                <a:ext uri="{FF2B5EF4-FFF2-40B4-BE49-F238E27FC236}">
                  <a16:creationId xmlns:a16="http://schemas.microsoft.com/office/drawing/2014/main" id="{2E7C5C54-8758-DDBC-D7ED-1AB8FC9554DB}"/>
                </a:ext>
              </a:extLst>
            </p:cNvPr>
            <p:cNvSpPr txBox="1">
              <a:spLocks noChangeArrowheads="1"/>
            </p:cNvSpPr>
            <p:nvPr/>
          </p:nvSpPr>
          <p:spPr bwMode="auto">
            <a:xfrm>
              <a:off x="1152" y="1792"/>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6</a:t>
              </a:r>
            </a:p>
          </p:txBody>
        </p:sp>
        <p:sp>
          <p:nvSpPr>
            <p:cNvPr id="101" name="Text Box 44">
              <a:extLst>
                <a:ext uri="{FF2B5EF4-FFF2-40B4-BE49-F238E27FC236}">
                  <a16:creationId xmlns:a16="http://schemas.microsoft.com/office/drawing/2014/main" id="{E3D02ED5-9DB8-8508-5D71-E8600B93C25A}"/>
                </a:ext>
              </a:extLst>
            </p:cNvPr>
            <p:cNvSpPr txBox="1">
              <a:spLocks noChangeArrowheads="1"/>
            </p:cNvSpPr>
            <p:nvPr/>
          </p:nvSpPr>
          <p:spPr bwMode="auto">
            <a:xfrm>
              <a:off x="1152" y="2016"/>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7</a:t>
              </a:r>
            </a:p>
          </p:txBody>
        </p:sp>
        <p:sp>
          <p:nvSpPr>
            <p:cNvPr id="102" name="Text Box 45">
              <a:extLst>
                <a:ext uri="{FF2B5EF4-FFF2-40B4-BE49-F238E27FC236}">
                  <a16:creationId xmlns:a16="http://schemas.microsoft.com/office/drawing/2014/main" id="{33B6F6B4-5F31-AC91-2866-F1255BA29F90}"/>
                </a:ext>
              </a:extLst>
            </p:cNvPr>
            <p:cNvSpPr txBox="1">
              <a:spLocks noChangeArrowheads="1"/>
            </p:cNvSpPr>
            <p:nvPr/>
          </p:nvSpPr>
          <p:spPr bwMode="auto">
            <a:xfrm>
              <a:off x="1152" y="2240"/>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8</a:t>
              </a:r>
            </a:p>
          </p:txBody>
        </p:sp>
        <p:sp>
          <p:nvSpPr>
            <p:cNvPr id="103" name="Text Box 46">
              <a:extLst>
                <a:ext uri="{FF2B5EF4-FFF2-40B4-BE49-F238E27FC236}">
                  <a16:creationId xmlns:a16="http://schemas.microsoft.com/office/drawing/2014/main" id="{A8AA4F71-2DF8-210D-9E58-FE5931139B52}"/>
                </a:ext>
              </a:extLst>
            </p:cNvPr>
            <p:cNvSpPr txBox="1">
              <a:spLocks noChangeArrowheads="1"/>
            </p:cNvSpPr>
            <p:nvPr/>
          </p:nvSpPr>
          <p:spPr bwMode="auto">
            <a:xfrm>
              <a:off x="2112" y="201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04" name="Text Box 47">
              <a:extLst>
                <a:ext uri="{FF2B5EF4-FFF2-40B4-BE49-F238E27FC236}">
                  <a16:creationId xmlns:a16="http://schemas.microsoft.com/office/drawing/2014/main" id="{2A7C2706-42A8-A3BE-D9DA-6DB67EA041B0}"/>
                </a:ext>
              </a:extLst>
            </p:cNvPr>
            <p:cNvSpPr txBox="1">
              <a:spLocks noChangeArrowheads="1"/>
            </p:cNvSpPr>
            <p:nvPr/>
          </p:nvSpPr>
          <p:spPr bwMode="auto">
            <a:xfrm>
              <a:off x="1824"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05" name="Text Box 48">
              <a:extLst>
                <a:ext uri="{FF2B5EF4-FFF2-40B4-BE49-F238E27FC236}">
                  <a16:creationId xmlns:a16="http://schemas.microsoft.com/office/drawing/2014/main" id="{8269A523-F544-0C9B-052E-1935657C4526}"/>
                </a:ext>
              </a:extLst>
            </p:cNvPr>
            <p:cNvSpPr txBox="1">
              <a:spLocks noChangeArrowheads="1"/>
            </p:cNvSpPr>
            <p:nvPr/>
          </p:nvSpPr>
          <p:spPr bwMode="auto">
            <a:xfrm>
              <a:off x="1392" y="1344"/>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06" name="Text Box 49">
              <a:extLst>
                <a:ext uri="{FF2B5EF4-FFF2-40B4-BE49-F238E27FC236}">
                  <a16:creationId xmlns:a16="http://schemas.microsoft.com/office/drawing/2014/main" id="{B323E01A-77EC-46A4-F99C-D56577DFDB1B}"/>
                </a:ext>
              </a:extLst>
            </p:cNvPr>
            <p:cNvSpPr txBox="1">
              <a:spLocks noChangeArrowheads="1"/>
            </p:cNvSpPr>
            <p:nvPr/>
          </p:nvSpPr>
          <p:spPr bwMode="auto">
            <a:xfrm>
              <a:off x="1104" y="3360"/>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07" name="Text Box 50">
              <a:extLst>
                <a:ext uri="{FF2B5EF4-FFF2-40B4-BE49-F238E27FC236}">
                  <a16:creationId xmlns:a16="http://schemas.microsoft.com/office/drawing/2014/main" id="{028069E6-F243-7DD6-4611-510DD4335399}"/>
                </a:ext>
              </a:extLst>
            </p:cNvPr>
            <p:cNvSpPr txBox="1">
              <a:spLocks noChangeArrowheads="1"/>
            </p:cNvSpPr>
            <p:nvPr/>
          </p:nvSpPr>
          <p:spPr bwMode="auto">
            <a:xfrm>
              <a:off x="1104" y="3136"/>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12</a:t>
              </a:r>
            </a:p>
          </p:txBody>
        </p:sp>
        <p:sp>
          <p:nvSpPr>
            <p:cNvPr id="108" name="Text Box 51">
              <a:extLst>
                <a:ext uri="{FF2B5EF4-FFF2-40B4-BE49-F238E27FC236}">
                  <a16:creationId xmlns:a16="http://schemas.microsoft.com/office/drawing/2014/main" id="{6EB1F2AD-71F2-8E9B-58DC-1B9CCB468E52}"/>
                </a:ext>
              </a:extLst>
            </p:cNvPr>
            <p:cNvSpPr txBox="1">
              <a:spLocks noChangeArrowheads="1"/>
            </p:cNvSpPr>
            <p:nvPr/>
          </p:nvSpPr>
          <p:spPr bwMode="auto">
            <a:xfrm>
              <a:off x="1104" y="2912"/>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11</a:t>
              </a:r>
            </a:p>
          </p:txBody>
        </p:sp>
        <p:sp>
          <p:nvSpPr>
            <p:cNvPr id="109" name="Text Box 52">
              <a:extLst>
                <a:ext uri="{FF2B5EF4-FFF2-40B4-BE49-F238E27FC236}">
                  <a16:creationId xmlns:a16="http://schemas.microsoft.com/office/drawing/2014/main" id="{520C6665-9215-6F52-BB9F-4B0497B93BD6}"/>
                </a:ext>
              </a:extLst>
            </p:cNvPr>
            <p:cNvSpPr txBox="1">
              <a:spLocks noChangeArrowheads="1"/>
            </p:cNvSpPr>
            <p:nvPr/>
          </p:nvSpPr>
          <p:spPr bwMode="auto">
            <a:xfrm>
              <a:off x="1104" y="2688"/>
              <a:ext cx="30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10</a:t>
              </a:r>
            </a:p>
          </p:txBody>
        </p:sp>
        <p:sp>
          <p:nvSpPr>
            <p:cNvPr id="110" name="Text Box 53">
              <a:extLst>
                <a:ext uri="{FF2B5EF4-FFF2-40B4-BE49-F238E27FC236}">
                  <a16:creationId xmlns:a16="http://schemas.microsoft.com/office/drawing/2014/main" id="{65B4C1DD-F81D-7CD1-E1BA-F205A8D16D0A}"/>
                </a:ext>
              </a:extLst>
            </p:cNvPr>
            <p:cNvSpPr txBox="1">
              <a:spLocks noChangeArrowheads="1"/>
            </p:cNvSpPr>
            <p:nvPr/>
          </p:nvSpPr>
          <p:spPr bwMode="auto">
            <a:xfrm>
              <a:off x="1152" y="2464"/>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9</a:t>
              </a:r>
            </a:p>
          </p:txBody>
        </p:sp>
        <p:sp>
          <p:nvSpPr>
            <p:cNvPr id="111" name="Line 54">
              <a:extLst>
                <a:ext uri="{FF2B5EF4-FFF2-40B4-BE49-F238E27FC236}">
                  <a16:creationId xmlns:a16="http://schemas.microsoft.com/office/drawing/2014/main" id="{AFCC943F-792D-9BD5-D70F-EC52F0E0A9B2}"/>
                </a:ext>
              </a:extLst>
            </p:cNvPr>
            <p:cNvSpPr>
              <a:spLocks noChangeShapeType="1"/>
            </p:cNvSpPr>
            <p:nvPr/>
          </p:nvSpPr>
          <p:spPr bwMode="auto">
            <a:xfrm>
              <a:off x="816" y="308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55">
              <a:extLst>
                <a:ext uri="{FF2B5EF4-FFF2-40B4-BE49-F238E27FC236}">
                  <a16:creationId xmlns:a16="http://schemas.microsoft.com/office/drawing/2014/main" id="{AEE61180-BCFC-CA63-6714-973A378E6499}"/>
                </a:ext>
              </a:extLst>
            </p:cNvPr>
            <p:cNvSpPr>
              <a:spLocks noChangeShapeType="1"/>
            </p:cNvSpPr>
            <p:nvPr/>
          </p:nvSpPr>
          <p:spPr bwMode="auto">
            <a:xfrm>
              <a:off x="816" y="3317"/>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56">
              <a:extLst>
                <a:ext uri="{FF2B5EF4-FFF2-40B4-BE49-F238E27FC236}">
                  <a16:creationId xmlns:a16="http://schemas.microsoft.com/office/drawing/2014/main" id="{5B39700B-27C7-913B-00B5-CD4792FA5BD0}"/>
                </a:ext>
              </a:extLst>
            </p:cNvPr>
            <p:cNvSpPr>
              <a:spLocks noChangeShapeType="1"/>
            </p:cNvSpPr>
            <p:nvPr/>
          </p:nvSpPr>
          <p:spPr bwMode="auto">
            <a:xfrm>
              <a:off x="816" y="3552"/>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57">
              <a:extLst>
                <a:ext uri="{FF2B5EF4-FFF2-40B4-BE49-F238E27FC236}">
                  <a16:creationId xmlns:a16="http://schemas.microsoft.com/office/drawing/2014/main" id="{26F1BF85-D5F5-BEC9-ACE8-CDA957D802E0}"/>
                </a:ext>
              </a:extLst>
            </p:cNvPr>
            <p:cNvSpPr>
              <a:spLocks noChangeShapeType="1"/>
            </p:cNvSpPr>
            <p:nvPr/>
          </p:nvSpPr>
          <p:spPr bwMode="auto">
            <a:xfrm>
              <a:off x="2400" y="25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58">
              <a:extLst>
                <a:ext uri="{FF2B5EF4-FFF2-40B4-BE49-F238E27FC236}">
                  <a16:creationId xmlns:a16="http://schemas.microsoft.com/office/drawing/2014/main" id="{6A840389-C151-FD83-F07A-1FADE617DF3F}"/>
                </a:ext>
              </a:extLst>
            </p:cNvPr>
            <p:cNvSpPr>
              <a:spLocks noChangeShapeType="1"/>
            </p:cNvSpPr>
            <p:nvPr/>
          </p:nvSpPr>
          <p:spPr bwMode="auto">
            <a:xfrm>
              <a:off x="2400" y="201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59">
              <a:extLst>
                <a:ext uri="{FF2B5EF4-FFF2-40B4-BE49-F238E27FC236}">
                  <a16:creationId xmlns:a16="http://schemas.microsoft.com/office/drawing/2014/main" id="{56A53F40-40F7-413F-99D3-B57CBE88E89D}"/>
                </a:ext>
              </a:extLst>
            </p:cNvPr>
            <p:cNvSpPr>
              <a:spLocks noChangeShapeType="1"/>
            </p:cNvSpPr>
            <p:nvPr/>
          </p:nvSpPr>
          <p:spPr bwMode="auto">
            <a:xfrm>
              <a:off x="2400" y="2976"/>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61">
              <a:extLst>
                <a:ext uri="{FF2B5EF4-FFF2-40B4-BE49-F238E27FC236}">
                  <a16:creationId xmlns:a16="http://schemas.microsoft.com/office/drawing/2014/main" id="{44274B2D-540F-16B1-F87D-57004927264A}"/>
                </a:ext>
              </a:extLst>
            </p:cNvPr>
            <p:cNvSpPr>
              <a:spLocks noChangeShapeType="1"/>
            </p:cNvSpPr>
            <p:nvPr/>
          </p:nvSpPr>
          <p:spPr bwMode="auto">
            <a:xfrm>
              <a:off x="816" y="167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62">
              <a:extLst>
                <a:ext uri="{FF2B5EF4-FFF2-40B4-BE49-F238E27FC236}">
                  <a16:creationId xmlns:a16="http://schemas.microsoft.com/office/drawing/2014/main" id="{F8F192FB-2F7C-1D90-D1B1-CB8239776D12}"/>
                </a:ext>
              </a:extLst>
            </p:cNvPr>
            <p:cNvSpPr>
              <a:spLocks noChangeShapeType="1"/>
            </p:cNvSpPr>
            <p:nvPr/>
          </p:nvSpPr>
          <p:spPr bwMode="auto">
            <a:xfrm>
              <a:off x="816" y="1440"/>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63">
              <a:extLst>
                <a:ext uri="{FF2B5EF4-FFF2-40B4-BE49-F238E27FC236}">
                  <a16:creationId xmlns:a16="http://schemas.microsoft.com/office/drawing/2014/main" id="{DBD06A84-BD7A-C820-126B-DEA424A5716A}"/>
                </a:ext>
              </a:extLst>
            </p:cNvPr>
            <p:cNvSpPr>
              <a:spLocks noChangeShapeType="1"/>
            </p:cNvSpPr>
            <p:nvPr/>
          </p:nvSpPr>
          <p:spPr bwMode="auto">
            <a:xfrm>
              <a:off x="816" y="1909"/>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64">
              <a:extLst>
                <a:ext uri="{FF2B5EF4-FFF2-40B4-BE49-F238E27FC236}">
                  <a16:creationId xmlns:a16="http://schemas.microsoft.com/office/drawing/2014/main" id="{3EAC68EA-3327-2A15-64E2-1B5634C2F727}"/>
                </a:ext>
              </a:extLst>
            </p:cNvPr>
            <p:cNvSpPr>
              <a:spLocks noChangeShapeType="1"/>
            </p:cNvSpPr>
            <p:nvPr/>
          </p:nvSpPr>
          <p:spPr bwMode="auto">
            <a:xfrm>
              <a:off x="816" y="2144"/>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65">
              <a:extLst>
                <a:ext uri="{FF2B5EF4-FFF2-40B4-BE49-F238E27FC236}">
                  <a16:creationId xmlns:a16="http://schemas.microsoft.com/office/drawing/2014/main" id="{B423449E-5D15-EDC5-1DED-4DF1E9DD1355}"/>
                </a:ext>
              </a:extLst>
            </p:cNvPr>
            <p:cNvSpPr>
              <a:spLocks noChangeShapeType="1"/>
            </p:cNvSpPr>
            <p:nvPr/>
          </p:nvSpPr>
          <p:spPr bwMode="auto">
            <a:xfrm>
              <a:off x="816" y="237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66">
              <a:extLst>
                <a:ext uri="{FF2B5EF4-FFF2-40B4-BE49-F238E27FC236}">
                  <a16:creationId xmlns:a16="http://schemas.microsoft.com/office/drawing/2014/main" id="{0ECCADEA-4685-D5EF-F22A-DACE9ACADB47}"/>
                </a:ext>
              </a:extLst>
            </p:cNvPr>
            <p:cNvSpPr>
              <a:spLocks noChangeShapeType="1"/>
            </p:cNvSpPr>
            <p:nvPr/>
          </p:nvSpPr>
          <p:spPr bwMode="auto">
            <a:xfrm>
              <a:off x="816" y="2613"/>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68">
              <a:extLst>
                <a:ext uri="{FF2B5EF4-FFF2-40B4-BE49-F238E27FC236}">
                  <a16:creationId xmlns:a16="http://schemas.microsoft.com/office/drawing/2014/main" id="{D6ACAECE-B571-DEF8-6F03-765A4A19A19A}"/>
                </a:ext>
              </a:extLst>
            </p:cNvPr>
            <p:cNvSpPr>
              <a:spLocks noChangeShapeType="1"/>
            </p:cNvSpPr>
            <p:nvPr/>
          </p:nvSpPr>
          <p:spPr bwMode="auto">
            <a:xfrm>
              <a:off x="816" y="2848"/>
              <a:ext cx="280"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Text Box 69">
              <a:extLst>
                <a:ext uri="{FF2B5EF4-FFF2-40B4-BE49-F238E27FC236}">
                  <a16:creationId xmlns:a16="http://schemas.microsoft.com/office/drawing/2014/main" id="{2127C2B8-9CA5-EC92-44B8-4415BDD9E26C}"/>
                </a:ext>
              </a:extLst>
            </p:cNvPr>
            <p:cNvSpPr txBox="1">
              <a:spLocks noChangeArrowheads="1"/>
            </p:cNvSpPr>
            <p:nvPr/>
          </p:nvSpPr>
          <p:spPr bwMode="auto">
            <a:xfrm>
              <a:off x="1925" y="96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5" name="Text Box 73">
              <a:extLst>
                <a:ext uri="{FF2B5EF4-FFF2-40B4-BE49-F238E27FC236}">
                  <a16:creationId xmlns:a16="http://schemas.microsoft.com/office/drawing/2014/main" id="{453EDF2C-107D-C944-E6C3-85B96F64533C}"/>
                </a:ext>
              </a:extLst>
            </p:cNvPr>
            <p:cNvSpPr txBox="1">
              <a:spLocks noChangeArrowheads="1"/>
            </p:cNvSpPr>
            <p:nvPr/>
          </p:nvSpPr>
          <p:spPr bwMode="auto">
            <a:xfrm>
              <a:off x="528" y="2032"/>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3</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6" name="Text Box 74">
              <a:extLst>
                <a:ext uri="{FF2B5EF4-FFF2-40B4-BE49-F238E27FC236}">
                  <a16:creationId xmlns:a16="http://schemas.microsoft.com/office/drawing/2014/main" id="{41EAB7AE-8C68-A2DF-CF60-09B4108C4EE6}"/>
                </a:ext>
              </a:extLst>
            </p:cNvPr>
            <p:cNvSpPr txBox="1">
              <a:spLocks noChangeArrowheads="1"/>
            </p:cNvSpPr>
            <p:nvPr/>
          </p:nvSpPr>
          <p:spPr bwMode="auto">
            <a:xfrm>
              <a:off x="528" y="1803"/>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2</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7" name="Text Box 75">
              <a:extLst>
                <a:ext uri="{FF2B5EF4-FFF2-40B4-BE49-F238E27FC236}">
                  <a16:creationId xmlns:a16="http://schemas.microsoft.com/office/drawing/2014/main" id="{69514AE3-2C5A-303A-C22A-95219773B50A}"/>
                </a:ext>
              </a:extLst>
            </p:cNvPr>
            <p:cNvSpPr txBox="1">
              <a:spLocks noChangeArrowheads="1"/>
            </p:cNvSpPr>
            <p:nvPr/>
          </p:nvSpPr>
          <p:spPr bwMode="auto">
            <a:xfrm>
              <a:off x="528" y="157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1</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8" name="Text Box 76">
              <a:extLst>
                <a:ext uri="{FF2B5EF4-FFF2-40B4-BE49-F238E27FC236}">
                  <a16:creationId xmlns:a16="http://schemas.microsoft.com/office/drawing/2014/main" id="{C8D1BF6C-AF66-2C6B-9441-A4630E742DEE}"/>
                </a:ext>
              </a:extLst>
            </p:cNvPr>
            <p:cNvSpPr txBox="1">
              <a:spLocks noChangeArrowheads="1"/>
            </p:cNvSpPr>
            <p:nvPr/>
          </p:nvSpPr>
          <p:spPr bwMode="auto">
            <a:xfrm>
              <a:off x="528" y="1344"/>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9" name="Text Box 77">
              <a:extLst>
                <a:ext uri="{FF2B5EF4-FFF2-40B4-BE49-F238E27FC236}">
                  <a16:creationId xmlns:a16="http://schemas.microsoft.com/office/drawing/2014/main" id="{F19A88C7-77A6-4695-C52F-3E2BE3C7D7F5}"/>
                </a:ext>
              </a:extLst>
            </p:cNvPr>
            <p:cNvSpPr txBox="1">
              <a:spLocks noChangeArrowheads="1"/>
            </p:cNvSpPr>
            <p:nvPr/>
          </p:nvSpPr>
          <p:spPr bwMode="auto">
            <a:xfrm>
              <a:off x="528" y="2491"/>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5</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0" name="Text Box 78">
              <a:extLst>
                <a:ext uri="{FF2B5EF4-FFF2-40B4-BE49-F238E27FC236}">
                  <a16:creationId xmlns:a16="http://schemas.microsoft.com/office/drawing/2014/main" id="{D2CBAFFD-6F59-E25E-4DFC-82B77F958114}"/>
                </a:ext>
              </a:extLst>
            </p:cNvPr>
            <p:cNvSpPr txBox="1">
              <a:spLocks noChangeArrowheads="1"/>
            </p:cNvSpPr>
            <p:nvPr/>
          </p:nvSpPr>
          <p:spPr bwMode="auto">
            <a:xfrm>
              <a:off x="528" y="272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6</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1" name="Text Box 79">
              <a:extLst>
                <a:ext uri="{FF2B5EF4-FFF2-40B4-BE49-F238E27FC236}">
                  <a16:creationId xmlns:a16="http://schemas.microsoft.com/office/drawing/2014/main" id="{0F800063-7FCA-4E0C-E9C8-62B9733DB5EC}"/>
                </a:ext>
              </a:extLst>
            </p:cNvPr>
            <p:cNvSpPr txBox="1">
              <a:spLocks noChangeArrowheads="1"/>
            </p:cNvSpPr>
            <p:nvPr/>
          </p:nvSpPr>
          <p:spPr bwMode="auto">
            <a:xfrm>
              <a:off x="528" y="2950"/>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7</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2" name="Text Box 80">
              <a:extLst>
                <a:ext uri="{FF2B5EF4-FFF2-40B4-BE49-F238E27FC236}">
                  <a16:creationId xmlns:a16="http://schemas.microsoft.com/office/drawing/2014/main" id="{6D461C7B-3A24-1B5E-F293-01801FC3D34E}"/>
                </a:ext>
              </a:extLst>
            </p:cNvPr>
            <p:cNvSpPr txBox="1">
              <a:spLocks noChangeArrowheads="1"/>
            </p:cNvSpPr>
            <p:nvPr/>
          </p:nvSpPr>
          <p:spPr bwMode="auto">
            <a:xfrm>
              <a:off x="528" y="3179"/>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8</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3" name="Text Box 81">
              <a:extLst>
                <a:ext uri="{FF2B5EF4-FFF2-40B4-BE49-F238E27FC236}">
                  <a16:creationId xmlns:a16="http://schemas.microsoft.com/office/drawing/2014/main" id="{3C95D21B-1CB5-D3F5-AD38-3DEA31768EF6}"/>
                </a:ext>
              </a:extLst>
            </p:cNvPr>
            <p:cNvSpPr txBox="1">
              <a:spLocks noChangeArrowheads="1"/>
            </p:cNvSpPr>
            <p:nvPr/>
          </p:nvSpPr>
          <p:spPr bwMode="auto">
            <a:xfrm>
              <a:off x="528" y="3408"/>
              <a:ext cx="27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endParaRPr kumimoji="1" lang="en-US" altLang="zh-CN" sz="2800" b="0"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4" name="Text Box 84">
              <a:extLst>
                <a:ext uri="{FF2B5EF4-FFF2-40B4-BE49-F238E27FC236}">
                  <a16:creationId xmlns:a16="http://schemas.microsoft.com/office/drawing/2014/main" id="{62F78292-53D2-DF22-5D55-2A8DFDB8ACA0}"/>
                </a:ext>
              </a:extLst>
            </p:cNvPr>
            <p:cNvSpPr txBox="1">
              <a:spLocks noChangeArrowheads="1"/>
            </p:cNvSpPr>
            <p:nvPr/>
          </p:nvSpPr>
          <p:spPr bwMode="auto">
            <a:xfrm>
              <a:off x="2448" y="2016"/>
              <a:ext cx="33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5" name="Line 86">
              <a:extLst>
                <a:ext uri="{FF2B5EF4-FFF2-40B4-BE49-F238E27FC236}">
                  <a16:creationId xmlns:a16="http://schemas.microsoft.com/office/drawing/2014/main" id="{2C45FA57-64CD-3241-D691-FCDFB499F1BF}"/>
                </a:ext>
              </a:extLst>
            </p:cNvPr>
            <p:cNvSpPr>
              <a:spLocks noChangeShapeType="1"/>
            </p:cNvSpPr>
            <p:nvPr/>
          </p:nvSpPr>
          <p:spPr bwMode="auto">
            <a:xfrm rot="-5400000">
              <a:off x="139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87">
              <a:extLst>
                <a:ext uri="{FF2B5EF4-FFF2-40B4-BE49-F238E27FC236}">
                  <a16:creationId xmlns:a16="http://schemas.microsoft.com/office/drawing/2014/main" id="{AEBFE46C-4F39-39F2-D167-62F55B8F8C71}"/>
                </a:ext>
              </a:extLst>
            </p:cNvPr>
            <p:cNvSpPr>
              <a:spLocks noChangeShapeType="1"/>
            </p:cNvSpPr>
            <p:nvPr/>
          </p:nvSpPr>
          <p:spPr bwMode="auto">
            <a:xfrm rot="-5400000">
              <a:off x="1876" y="1244"/>
              <a:ext cx="18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88">
              <a:extLst>
                <a:ext uri="{FF2B5EF4-FFF2-40B4-BE49-F238E27FC236}">
                  <a16:creationId xmlns:a16="http://schemas.microsoft.com/office/drawing/2014/main" id="{11068892-522D-8399-7093-438C9666FCB2}"/>
                </a:ext>
              </a:extLst>
            </p:cNvPr>
            <p:cNvSpPr>
              <a:spLocks noChangeShapeType="1"/>
            </p:cNvSpPr>
            <p:nvPr/>
          </p:nvSpPr>
          <p:spPr bwMode="auto">
            <a:xfrm rot="-5400000">
              <a:off x="1632" y="3744"/>
              <a:ext cx="19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89">
              <a:extLst>
                <a:ext uri="{FF2B5EF4-FFF2-40B4-BE49-F238E27FC236}">
                  <a16:creationId xmlns:a16="http://schemas.microsoft.com/office/drawing/2014/main" id="{E4B05152-B5FE-BB96-CDA9-6B4A2EAECA35}"/>
                </a:ext>
              </a:extLst>
            </p:cNvPr>
            <p:cNvSpPr>
              <a:spLocks noChangeShapeType="1"/>
            </p:cNvSpPr>
            <p:nvPr/>
          </p:nvSpPr>
          <p:spPr bwMode="auto">
            <a:xfrm>
              <a:off x="1632" y="3840"/>
              <a:ext cx="184"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90">
              <a:extLst>
                <a:ext uri="{FF2B5EF4-FFF2-40B4-BE49-F238E27FC236}">
                  <a16:creationId xmlns:a16="http://schemas.microsoft.com/office/drawing/2014/main" id="{DA5D3E76-6046-DFE9-7771-4046BC3638CE}"/>
                </a:ext>
              </a:extLst>
            </p:cNvPr>
            <p:cNvSpPr txBox="1">
              <a:spLocks noChangeArrowheads="1"/>
            </p:cNvSpPr>
            <p:nvPr/>
          </p:nvSpPr>
          <p:spPr bwMode="auto">
            <a:xfrm>
              <a:off x="1728" y="3360"/>
              <a:ext cx="543"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GND</a:t>
              </a:r>
              <a:endPar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0" name="Oval 118">
              <a:extLst>
                <a:ext uri="{FF2B5EF4-FFF2-40B4-BE49-F238E27FC236}">
                  <a16:creationId xmlns:a16="http://schemas.microsoft.com/office/drawing/2014/main" id="{4CBB58AA-D4FB-8C57-043D-7545E03B0524}"/>
                </a:ext>
              </a:extLst>
            </p:cNvPr>
            <p:cNvSpPr>
              <a:spLocks noChangeArrowheads="1"/>
            </p:cNvSpPr>
            <p:nvPr/>
          </p:nvSpPr>
          <p:spPr bwMode="auto">
            <a:xfrm>
              <a:off x="146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Oval 140">
              <a:extLst>
                <a:ext uri="{FF2B5EF4-FFF2-40B4-BE49-F238E27FC236}">
                  <a16:creationId xmlns:a16="http://schemas.microsoft.com/office/drawing/2014/main" id="{51E7F1E6-CD60-6689-EEA7-24C3D992B7FF}"/>
                </a:ext>
              </a:extLst>
            </p:cNvPr>
            <p:cNvSpPr>
              <a:spLocks noChangeArrowheads="1"/>
            </p:cNvSpPr>
            <p:nvPr/>
          </p:nvSpPr>
          <p:spPr bwMode="auto">
            <a:xfrm>
              <a:off x="1942" y="110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2" name="Group 153">
            <a:extLst>
              <a:ext uri="{FF2B5EF4-FFF2-40B4-BE49-F238E27FC236}">
                <a16:creationId xmlns:a16="http://schemas.microsoft.com/office/drawing/2014/main" id="{3A521F3D-2B41-3CDF-D19B-C5C13A2161B3}"/>
              </a:ext>
            </a:extLst>
          </p:cNvPr>
          <p:cNvGrpSpPr>
            <a:grpSpLocks/>
          </p:cNvGrpSpPr>
          <p:nvPr/>
        </p:nvGrpSpPr>
        <p:grpSpPr bwMode="auto">
          <a:xfrm>
            <a:off x="4524530" y="4270762"/>
            <a:ext cx="4246563" cy="1219200"/>
            <a:chOff x="2688" y="3264"/>
            <a:chExt cx="2675" cy="768"/>
          </a:xfrm>
        </p:grpSpPr>
        <p:sp>
          <p:nvSpPr>
            <p:cNvPr id="143" name="AutoShape 95">
              <a:extLst>
                <a:ext uri="{FF2B5EF4-FFF2-40B4-BE49-F238E27FC236}">
                  <a16:creationId xmlns:a16="http://schemas.microsoft.com/office/drawing/2014/main" id="{4B46C1DE-048D-F107-EDFC-8B4F7C76E59C}"/>
                </a:ext>
              </a:extLst>
            </p:cNvPr>
            <p:cNvSpPr>
              <a:spLocks noChangeArrowheads="1"/>
            </p:cNvSpPr>
            <p:nvPr/>
          </p:nvSpPr>
          <p:spPr bwMode="auto">
            <a:xfrm rot="5400000">
              <a:off x="4224" y="3264"/>
              <a:ext cx="720" cy="720"/>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104">
              <a:extLst>
                <a:ext uri="{FF2B5EF4-FFF2-40B4-BE49-F238E27FC236}">
                  <a16:creationId xmlns:a16="http://schemas.microsoft.com/office/drawing/2014/main" id="{F1EF0B82-17D3-88B6-8376-9FE211481FA6}"/>
                </a:ext>
              </a:extLst>
            </p:cNvPr>
            <p:cNvSpPr>
              <a:spLocks noChangeShapeType="1"/>
            </p:cNvSpPr>
            <p:nvPr/>
          </p:nvSpPr>
          <p:spPr bwMode="auto">
            <a:xfrm>
              <a:off x="3600" y="3840"/>
              <a:ext cx="62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106">
              <a:extLst>
                <a:ext uri="{FF2B5EF4-FFF2-40B4-BE49-F238E27FC236}">
                  <a16:creationId xmlns:a16="http://schemas.microsoft.com/office/drawing/2014/main" id="{8D4500FD-8368-F04D-711C-6F8C20BA2C8B}"/>
                </a:ext>
              </a:extLst>
            </p:cNvPr>
            <p:cNvSpPr>
              <a:spLocks noChangeShapeType="1"/>
            </p:cNvSpPr>
            <p:nvPr/>
          </p:nvSpPr>
          <p:spPr bwMode="auto">
            <a:xfrm flipV="1">
              <a:off x="4944" y="3648"/>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112">
              <a:extLst>
                <a:ext uri="{FF2B5EF4-FFF2-40B4-BE49-F238E27FC236}">
                  <a16:creationId xmlns:a16="http://schemas.microsoft.com/office/drawing/2014/main" id="{C4B114F8-3976-5E22-379A-5053901CA4F3}"/>
                </a:ext>
              </a:extLst>
            </p:cNvPr>
            <p:cNvSpPr>
              <a:spLocks noChangeShapeType="1"/>
            </p:cNvSpPr>
            <p:nvPr/>
          </p:nvSpPr>
          <p:spPr bwMode="auto">
            <a:xfrm>
              <a:off x="3888" y="3840"/>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114">
              <a:extLst>
                <a:ext uri="{FF2B5EF4-FFF2-40B4-BE49-F238E27FC236}">
                  <a16:creationId xmlns:a16="http://schemas.microsoft.com/office/drawing/2014/main" id="{91E2C82E-E3FA-9B95-5523-86B2667D8865}"/>
                </a:ext>
              </a:extLst>
            </p:cNvPr>
            <p:cNvSpPr>
              <a:spLocks noChangeShapeType="1"/>
            </p:cNvSpPr>
            <p:nvPr/>
          </p:nvSpPr>
          <p:spPr bwMode="auto">
            <a:xfrm>
              <a:off x="3792" y="403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144">
              <a:extLst>
                <a:ext uri="{FF2B5EF4-FFF2-40B4-BE49-F238E27FC236}">
                  <a16:creationId xmlns:a16="http://schemas.microsoft.com/office/drawing/2014/main" id="{8793ABDB-7117-B81D-7FCB-A309DE5A1330}"/>
                </a:ext>
              </a:extLst>
            </p:cNvPr>
            <p:cNvGrpSpPr>
              <a:grpSpLocks/>
            </p:cNvGrpSpPr>
            <p:nvPr/>
          </p:nvGrpSpPr>
          <p:grpSpPr bwMode="auto">
            <a:xfrm>
              <a:off x="4272" y="3744"/>
              <a:ext cx="91" cy="91"/>
              <a:chOff x="3696" y="2789"/>
              <a:chExt cx="91" cy="91"/>
            </a:xfrm>
          </p:grpSpPr>
          <p:sp>
            <p:nvSpPr>
              <p:cNvPr id="153" name="Line 115">
                <a:extLst>
                  <a:ext uri="{FF2B5EF4-FFF2-40B4-BE49-F238E27FC236}">
                    <a16:creationId xmlns:a16="http://schemas.microsoft.com/office/drawing/2014/main" id="{3251DAA8-8463-D101-33F5-7BD3B8B84C1F}"/>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116">
                <a:extLst>
                  <a:ext uri="{FF2B5EF4-FFF2-40B4-BE49-F238E27FC236}">
                    <a16:creationId xmlns:a16="http://schemas.microsoft.com/office/drawing/2014/main" id="{141C2A48-0E0D-776C-8133-5D6A13EAD2C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Line 117">
              <a:extLst>
                <a:ext uri="{FF2B5EF4-FFF2-40B4-BE49-F238E27FC236}">
                  <a16:creationId xmlns:a16="http://schemas.microsoft.com/office/drawing/2014/main" id="{8FE98592-6DBC-871F-980D-5F94B0093EB4}"/>
                </a:ext>
              </a:extLst>
            </p:cNvPr>
            <p:cNvSpPr>
              <a:spLocks noChangeShapeType="1"/>
            </p:cNvSpPr>
            <p:nvPr/>
          </p:nvSpPr>
          <p:spPr bwMode="auto">
            <a:xfrm>
              <a:off x="4272" y="340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Oval 119">
              <a:extLst>
                <a:ext uri="{FF2B5EF4-FFF2-40B4-BE49-F238E27FC236}">
                  <a16:creationId xmlns:a16="http://schemas.microsoft.com/office/drawing/2014/main" id="{442A8195-C4C7-8B7F-95DF-6AC1848C1B0C}"/>
                </a:ext>
              </a:extLst>
            </p:cNvPr>
            <p:cNvSpPr>
              <a:spLocks noChangeArrowheads="1"/>
            </p:cNvSpPr>
            <p:nvPr/>
          </p:nvSpPr>
          <p:spPr bwMode="auto">
            <a:xfrm flipH="1">
              <a:off x="5229" y="3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Rectangle 130">
              <a:extLst>
                <a:ext uri="{FF2B5EF4-FFF2-40B4-BE49-F238E27FC236}">
                  <a16:creationId xmlns:a16="http://schemas.microsoft.com/office/drawing/2014/main" id="{439E75EE-73CE-0BC1-1113-52C95AE6ADE9}"/>
                </a:ext>
              </a:extLst>
            </p:cNvPr>
            <p:cNvSpPr>
              <a:spLocks noChangeArrowheads="1"/>
            </p:cNvSpPr>
            <p:nvPr/>
          </p:nvSpPr>
          <p:spPr bwMode="auto">
            <a:xfrm>
              <a:off x="5040" y="3600"/>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152" name="Line 147">
              <a:extLst>
                <a:ext uri="{FF2B5EF4-FFF2-40B4-BE49-F238E27FC236}">
                  <a16:creationId xmlns:a16="http://schemas.microsoft.com/office/drawing/2014/main" id="{0C08D1E6-1AD9-34AC-6AAA-A5F1994507D7}"/>
                </a:ext>
              </a:extLst>
            </p:cNvPr>
            <p:cNvSpPr>
              <a:spLocks noChangeShapeType="1"/>
            </p:cNvSpPr>
            <p:nvPr/>
          </p:nvSpPr>
          <p:spPr bwMode="auto">
            <a:xfrm>
              <a:off x="2688" y="3408"/>
              <a:ext cx="15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55" name="Group 156">
            <a:extLst>
              <a:ext uri="{FF2B5EF4-FFF2-40B4-BE49-F238E27FC236}">
                <a16:creationId xmlns:a16="http://schemas.microsoft.com/office/drawing/2014/main" id="{A206FEAF-D5B8-0037-2EFA-164AF9AE6BB8}"/>
              </a:ext>
            </a:extLst>
          </p:cNvPr>
          <p:cNvGrpSpPr>
            <a:grpSpLocks/>
          </p:cNvGrpSpPr>
          <p:nvPr/>
        </p:nvGrpSpPr>
        <p:grpSpPr bwMode="auto">
          <a:xfrm>
            <a:off x="4448330" y="3661162"/>
            <a:ext cx="3810000" cy="1219200"/>
            <a:chOff x="1680" y="2016"/>
            <a:chExt cx="2400" cy="768"/>
          </a:xfrm>
        </p:grpSpPr>
        <p:grpSp>
          <p:nvGrpSpPr>
            <p:cNvPr id="156" name="Group 152">
              <a:extLst>
                <a:ext uri="{FF2B5EF4-FFF2-40B4-BE49-F238E27FC236}">
                  <a16:creationId xmlns:a16="http://schemas.microsoft.com/office/drawing/2014/main" id="{DB2C773F-CD9B-347D-FD1D-0866FB5E6EB4}"/>
                </a:ext>
              </a:extLst>
            </p:cNvPr>
            <p:cNvGrpSpPr>
              <a:grpSpLocks/>
            </p:cNvGrpSpPr>
            <p:nvPr/>
          </p:nvGrpSpPr>
          <p:grpSpPr bwMode="auto">
            <a:xfrm>
              <a:off x="1920" y="2016"/>
              <a:ext cx="2160" cy="768"/>
              <a:chOff x="1920" y="2016"/>
              <a:chExt cx="2160" cy="768"/>
            </a:xfrm>
          </p:grpSpPr>
          <p:sp>
            <p:nvSpPr>
              <p:cNvPr id="158" name="Line 105">
                <a:extLst>
                  <a:ext uri="{FF2B5EF4-FFF2-40B4-BE49-F238E27FC236}">
                    <a16:creationId xmlns:a16="http://schemas.microsoft.com/office/drawing/2014/main" id="{5DD8C2D9-3BF6-84D6-C3CB-005DF5E1A160}"/>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149">
                <a:extLst>
                  <a:ext uri="{FF2B5EF4-FFF2-40B4-BE49-F238E27FC236}">
                    <a16:creationId xmlns:a16="http://schemas.microsoft.com/office/drawing/2014/main" id="{A5D3A6FA-FB35-F3FF-7B3E-4DF2018BCF9C}"/>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150">
                <a:extLst>
                  <a:ext uri="{FF2B5EF4-FFF2-40B4-BE49-F238E27FC236}">
                    <a16:creationId xmlns:a16="http://schemas.microsoft.com/office/drawing/2014/main" id="{0E6E602F-F896-7ED3-783E-3EF4BFEB1DA9}"/>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51">
                <a:extLst>
                  <a:ext uri="{FF2B5EF4-FFF2-40B4-BE49-F238E27FC236}">
                    <a16:creationId xmlns:a16="http://schemas.microsoft.com/office/drawing/2014/main" id="{888AF395-C63D-6ECA-E38C-DB9EAB151911}"/>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7" name="Text Box 154">
              <a:extLst>
                <a:ext uri="{FF2B5EF4-FFF2-40B4-BE49-F238E27FC236}">
                  <a16:creationId xmlns:a16="http://schemas.microsoft.com/office/drawing/2014/main" id="{1A703E65-5EC7-8920-C482-6BA1A16C76B7}"/>
                </a:ext>
              </a:extLst>
            </p:cNvPr>
            <p:cNvSpPr txBox="1">
              <a:spLocks noChangeArrowheads="1"/>
            </p:cNvSpPr>
            <p:nvPr/>
          </p:nvSpPr>
          <p:spPr bwMode="auto">
            <a:xfrm>
              <a:off x="1680" y="216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162" name="Group 161">
            <a:extLst>
              <a:ext uri="{FF2B5EF4-FFF2-40B4-BE49-F238E27FC236}">
                <a16:creationId xmlns:a16="http://schemas.microsoft.com/office/drawing/2014/main" id="{5147FD40-5C35-A983-888E-9782C8AD8505}"/>
              </a:ext>
            </a:extLst>
          </p:cNvPr>
          <p:cNvGrpSpPr>
            <a:grpSpLocks/>
          </p:cNvGrpSpPr>
          <p:nvPr/>
        </p:nvGrpSpPr>
        <p:grpSpPr bwMode="auto">
          <a:xfrm>
            <a:off x="4372130" y="4042162"/>
            <a:ext cx="1371600" cy="990600"/>
            <a:chOff x="1728" y="2256"/>
            <a:chExt cx="864" cy="624"/>
          </a:xfrm>
        </p:grpSpPr>
        <p:sp>
          <p:nvSpPr>
            <p:cNvPr id="163" name="Line 157">
              <a:extLst>
                <a:ext uri="{FF2B5EF4-FFF2-40B4-BE49-F238E27FC236}">
                  <a16:creationId xmlns:a16="http://schemas.microsoft.com/office/drawing/2014/main" id="{D156B218-C48A-B612-BA2E-9DAA08AAEC83}"/>
                </a:ext>
              </a:extLst>
            </p:cNvPr>
            <p:cNvSpPr>
              <a:spLocks noChangeShapeType="1"/>
            </p:cNvSpPr>
            <p:nvPr/>
          </p:nvSpPr>
          <p:spPr bwMode="auto">
            <a:xfrm>
              <a:off x="1728" y="2640"/>
              <a:ext cx="432"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4" name="Line 158">
              <a:extLst>
                <a:ext uri="{FF2B5EF4-FFF2-40B4-BE49-F238E27FC236}">
                  <a16:creationId xmlns:a16="http://schemas.microsoft.com/office/drawing/2014/main" id="{4AC7A57B-9889-41D3-6260-8A82A7D2555A}"/>
                </a:ext>
              </a:extLst>
            </p:cNvPr>
            <p:cNvSpPr>
              <a:spLocks noChangeShapeType="1"/>
            </p:cNvSpPr>
            <p:nvPr/>
          </p:nvSpPr>
          <p:spPr bwMode="auto">
            <a:xfrm rot="-5400000">
              <a:off x="1968" y="2448"/>
              <a:ext cx="38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5" name="Line 159">
              <a:extLst>
                <a:ext uri="{FF2B5EF4-FFF2-40B4-BE49-F238E27FC236}">
                  <a16:creationId xmlns:a16="http://schemas.microsoft.com/office/drawing/2014/main" id="{97D73DA0-3A59-A989-8199-91C3751FF677}"/>
                </a:ext>
              </a:extLst>
            </p:cNvPr>
            <p:cNvSpPr>
              <a:spLocks noChangeShapeType="1"/>
            </p:cNvSpPr>
            <p:nvPr/>
          </p:nvSpPr>
          <p:spPr bwMode="auto">
            <a:xfrm>
              <a:off x="2160" y="2256"/>
              <a:ext cx="432" cy="0"/>
            </a:xfrm>
            <a:prstGeom prst="line">
              <a:avLst/>
            </a:prstGeom>
            <a:noFill/>
            <a:ln w="57150">
              <a:solidFill>
                <a:srgbClr val="FF0066"/>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66" name="Rectangle 160">
              <a:extLst>
                <a:ext uri="{FF2B5EF4-FFF2-40B4-BE49-F238E27FC236}">
                  <a16:creationId xmlns:a16="http://schemas.microsoft.com/office/drawing/2014/main" id="{7118891B-E730-8F1D-26E4-62D2D0B26E07}"/>
                </a:ext>
              </a:extLst>
            </p:cNvPr>
            <p:cNvSpPr>
              <a:spLocks noChangeArrowheads="1"/>
            </p:cNvSpPr>
            <p:nvPr/>
          </p:nvSpPr>
          <p:spPr bwMode="auto">
            <a:xfrm>
              <a:off x="1728" y="2592"/>
              <a:ext cx="35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00"/>
                  </a:solidFill>
                  <a:latin typeface="Times New Roman" panose="02020603050405020304" pitchFamily="18" charset="0"/>
                  <a:ea typeface="幼圆" pitchFamily="49" charset="-122"/>
                </a:rPr>
                <a:t>I</a:t>
              </a:r>
              <a:r>
                <a:rPr kumimoji="1" lang="en-US" altLang="zh-CN" sz="2400" b="1" baseline="-25000">
                  <a:solidFill>
                    <a:srgbClr val="FF0000"/>
                  </a:solidFill>
                  <a:latin typeface="Times New Roman" panose="02020603050405020304" pitchFamily="18" charset="0"/>
                  <a:ea typeface="幼圆" pitchFamily="49" charset="-122"/>
                </a:rPr>
                <a:t>O1</a:t>
              </a:r>
            </a:p>
          </p:txBody>
        </p:sp>
      </p:grpSp>
      <p:sp>
        <p:nvSpPr>
          <p:cNvPr id="167" name="Rectangle 168">
            <a:extLst>
              <a:ext uri="{FF2B5EF4-FFF2-40B4-BE49-F238E27FC236}">
                <a16:creationId xmlns:a16="http://schemas.microsoft.com/office/drawing/2014/main" id="{1CE2129F-6868-3313-B448-04DC7A0A3CAC}"/>
              </a:ext>
            </a:extLst>
          </p:cNvPr>
          <p:cNvSpPr>
            <a:spLocks noChangeArrowheads="1"/>
          </p:cNvSpPr>
          <p:nvPr/>
        </p:nvSpPr>
        <p:spPr bwMode="auto">
          <a:xfrm>
            <a:off x="6200930" y="2541975"/>
            <a:ext cx="41338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zh-CN" sz="2800" b="1">
                <a:solidFill>
                  <a:srgbClr val="3333CC"/>
                </a:solidFill>
                <a:latin typeface="Times New Roman" panose="02020603050405020304" pitchFamily="18" charset="0"/>
                <a:ea typeface="宋体" panose="02010600030101010101" pitchFamily="2" charset="-122"/>
              </a:rPr>
              <a:t>参考电压源，可正可负</a:t>
            </a:r>
            <a:r>
              <a:rPr kumimoji="1" lang="zh-CN" altLang="en-US" sz="2800" b="1">
                <a:solidFill>
                  <a:srgbClr val="3333CC"/>
                </a:solidFill>
                <a:latin typeface="Times New Roman" panose="02020603050405020304" pitchFamily="18" charset="0"/>
                <a:ea typeface="宋体" panose="02010600030101010101" pitchFamily="2" charset="-122"/>
              </a:rPr>
              <a:t>。</a:t>
            </a:r>
          </a:p>
        </p:txBody>
      </p:sp>
      <p:sp>
        <p:nvSpPr>
          <p:cNvPr id="2" name="灯片编号占位符 1">
            <a:extLst>
              <a:ext uri="{FF2B5EF4-FFF2-40B4-BE49-F238E27FC236}">
                <a16:creationId xmlns:a16="http://schemas.microsoft.com/office/drawing/2014/main" id="{58AFDF49-B135-90B6-1B5A-45ABC32CDA03}"/>
              </a:ext>
            </a:extLst>
          </p:cNvPr>
          <p:cNvSpPr>
            <a:spLocks noGrp="1"/>
          </p:cNvSpPr>
          <p:nvPr>
            <p:ph type="sldNum" sz="quarter" idx="12"/>
          </p:nvPr>
        </p:nvSpPr>
        <p:spPr/>
        <p:txBody>
          <a:bodyPr/>
          <a:lstStyle/>
          <a:p>
            <a:fld id="{392CBAA0-59E6-204E-8F03-85E5040D48B8}" type="slidenum">
              <a:rPr kumimoji="1" lang="zh-CN" altLang="en-US" smtClean="0"/>
              <a:t>14</a:t>
            </a:fld>
            <a:r>
              <a:rPr kumimoji="1" lang="en-US" altLang="zh-CN"/>
              <a:t>/46</a:t>
            </a:r>
            <a:endParaRPr kumimoji="1" lang="zh-CN" altLang="en-US" dirty="0"/>
          </a:p>
        </p:txBody>
      </p:sp>
    </p:spTree>
    <p:extLst>
      <p:ext uri="{BB962C8B-B14F-4D97-AF65-F5344CB8AC3E}">
        <p14:creationId xmlns:p14="http://schemas.microsoft.com/office/powerpoint/2010/main" val="364457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87">
                                            <p:txEl>
                                              <p:pRg st="0" end="0"/>
                                            </p:txEl>
                                          </p:spTgt>
                                        </p:tgtEl>
                                        <p:attrNameLst>
                                          <p:attrName>style.visibility</p:attrName>
                                        </p:attrNameLst>
                                      </p:cBhvr>
                                      <p:to>
                                        <p:strVal val="visible"/>
                                      </p:to>
                                    </p:set>
                                    <p:animEffect transition="in" filter="wipe(up)">
                                      <p:cBhvr>
                                        <p:cTn id="7" dur="75"/>
                                        <p:tgtEl>
                                          <p:spTgt spid="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88"/>
                                        </p:tgtEl>
                                        <p:attrNameLst>
                                          <p:attrName>style.visibility</p:attrName>
                                        </p:attrNameLst>
                                      </p:cBhvr>
                                      <p:to>
                                        <p:strVal val="visible"/>
                                      </p:to>
                                    </p:set>
                                    <p:animEffect transition="in" filter="box(out)">
                                      <p:cBhvr>
                                        <p:cTn id="12" dur="500"/>
                                        <p:tgtEl>
                                          <p:spTgt spid="8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42"/>
                                        </p:tgtEl>
                                        <p:attrNameLst>
                                          <p:attrName>style.visibility</p:attrName>
                                        </p:attrNameLst>
                                      </p:cBhvr>
                                      <p:to>
                                        <p:strVal val="visible"/>
                                      </p:to>
                                    </p:set>
                                    <p:animEffect transition="in" filter="wipe(left)">
                                      <p:cBhvr>
                                        <p:cTn id="17" dur="500"/>
                                        <p:tgtEl>
                                          <p:spTgt spid="1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155"/>
                                        </p:tgtEl>
                                        <p:attrNameLst>
                                          <p:attrName>style.visibility</p:attrName>
                                        </p:attrNameLst>
                                      </p:cBhvr>
                                      <p:to>
                                        <p:strVal val="visible"/>
                                      </p:to>
                                    </p:set>
                                    <p:animEffect transition="in" filter="wipe(right)">
                                      <p:cBhvr>
                                        <p:cTn id="22" dur="500"/>
                                        <p:tgtEl>
                                          <p:spTgt spid="15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62"/>
                                        </p:tgtEl>
                                        <p:attrNameLst>
                                          <p:attrName>style.visibility</p:attrName>
                                        </p:attrNameLst>
                                      </p:cBhvr>
                                      <p:to>
                                        <p:strVal val="visible"/>
                                      </p:to>
                                    </p:set>
                                    <p:animEffect transition="in" filter="wipe(left)">
                                      <p:cBhvr>
                                        <p:cTn id="27" dur="500"/>
                                        <p:tgtEl>
                                          <p:spTgt spid="16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7">
                                            <p:txEl>
                                              <p:pRg st="0" end="0"/>
                                            </p:txEl>
                                          </p:spTgt>
                                        </p:tgtEl>
                                        <p:attrNameLst>
                                          <p:attrName>style.visibility</p:attrName>
                                        </p:attrNameLst>
                                      </p:cBhvr>
                                      <p:to>
                                        <p:strVal val="visible"/>
                                      </p:to>
                                    </p:set>
                                    <p:animEffect transition="in" filter="wipe(left)">
                                      <p:cBhvr>
                                        <p:cTn id="32" dur="300"/>
                                        <p:tgtEl>
                                          <p:spTgt spid="16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7" grpId="0" build="p" autoUpdateAnimBg="0"/>
      <p:bldP spid="167" grpId="0" build="p" autoUpdateAnimBg="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80" name="Text Box 2">
            <a:extLst>
              <a:ext uri="{FF2B5EF4-FFF2-40B4-BE49-F238E27FC236}">
                <a16:creationId xmlns:a16="http://schemas.microsoft.com/office/drawing/2014/main" id="{3262B08A-89A9-BF58-5EE4-E2B3D96FFDB3}"/>
              </a:ext>
            </a:extLst>
          </p:cNvPr>
          <p:cNvSpPr txBox="1">
            <a:spLocks noChangeArrowheads="1"/>
          </p:cNvSpPr>
          <p:nvPr/>
        </p:nvSpPr>
        <p:spPr bwMode="auto">
          <a:xfrm>
            <a:off x="1993320" y="724674"/>
            <a:ext cx="2590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2. </a:t>
            </a:r>
            <a:r>
              <a:rPr kumimoji="1" lang="zh-CN" altLang="en-US" sz="2800" b="1">
                <a:solidFill>
                  <a:srgbClr val="000000"/>
                </a:solidFill>
                <a:latin typeface="Times New Roman" panose="02020603050405020304" pitchFamily="18" charset="0"/>
                <a:ea typeface="宋体" panose="02010600030101010101" pitchFamily="2" charset="-122"/>
              </a:rPr>
              <a:t>应用电路</a:t>
            </a:r>
          </a:p>
        </p:txBody>
      </p:sp>
      <p:sp>
        <p:nvSpPr>
          <p:cNvPr id="81" name="Text Box 3">
            <a:extLst>
              <a:ext uri="{FF2B5EF4-FFF2-40B4-BE49-F238E27FC236}">
                <a16:creationId xmlns:a16="http://schemas.microsoft.com/office/drawing/2014/main" id="{652D49BB-170E-2DEA-F82A-C0EDCB91B716}"/>
              </a:ext>
            </a:extLst>
          </p:cNvPr>
          <p:cNvSpPr txBox="1">
            <a:spLocks noChangeArrowheads="1"/>
          </p:cNvSpPr>
          <p:nvPr/>
        </p:nvSpPr>
        <p:spPr bwMode="auto">
          <a:xfrm>
            <a:off x="1942520" y="1353324"/>
            <a:ext cx="30480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单极性输出</a:t>
            </a: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82" name="Group 157">
            <a:extLst>
              <a:ext uri="{FF2B5EF4-FFF2-40B4-BE49-F238E27FC236}">
                <a16:creationId xmlns:a16="http://schemas.microsoft.com/office/drawing/2014/main" id="{CCC9E96F-E527-63B3-F597-C24308CC49C8}"/>
              </a:ext>
            </a:extLst>
          </p:cNvPr>
          <p:cNvGrpSpPr>
            <a:grpSpLocks/>
          </p:cNvGrpSpPr>
          <p:nvPr/>
        </p:nvGrpSpPr>
        <p:grpSpPr bwMode="auto">
          <a:xfrm>
            <a:off x="5195307" y="813574"/>
            <a:ext cx="5229225" cy="3200400"/>
            <a:chOff x="2466" y="192"/>
            <a:chExt cx="3294" cy="2016"/>
          </a:xfrm>
        </p:grpSpPr>
        <p:sp>
          <p:nvSpPr>
            <p:cNvPr id="83" name="AutoShape 64">
              <a:extLst>
                <a:ext uri="{FF2B5EF4-FFF2-40B4-BE49-F238E27FC236}">
                  <a16:creationId xmlns:a16="http://schemas.microsoft.com/office/drawing/2014/main" id="{7678EDA7-4B42-276E-62A2-A6CB279C749C}"/>
                </a:ext>
              </a:extLst>
            </p:cNvPr>
            <p:cNvSpPr>
              <a:spLocks noChangeArrowheads="1"/>
            </p:cNvSpPr>
            <p:nvPr/>
          </p:nvSpPr>
          <p:spPr bwMode="auto">
            <a:xfrm rot="5400000">
              <a:off x="4795" y="1342"/>
              <a:ext cx="502" cy="506"/>
            </a:xfrm>
            <a:prstGeom prst="triangle">
              <a:avLst>
                <a:gd name="adj" fmla="val 51560"/>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65">
              <a:extLst>
                <a:ext uri="{FF2B5EF4-FFF2-40B4-BE49-F238E27FC236}">
                  <a16:creationId xmlns:a16="http://schemas.microsoft.com/office/drawing/2014/main" id="{8D1D8091-47B3-3995-C20A-DF4C958DEBE6}"/>
                </a:ext>
              </a:extLst>
            </p:cNvPr>
            <p:cNvSpPr>
              <a:spLocks noChangeShapeType="1"/>
            </p:cNvSpPr>
            <p:nvPr/>
          </p:nvSpPr>
          <p:spPr bwMode="auto">
            <a:xfrm>
              <a:off x="4355" y="1745"/>
              <a:ext cx="43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66">
              <a:extLst>
                <a:ext uri="{FF2B5EF4-FFF2-40B4-BE49-F238E27FC236}">
                  <a16:creationId xmlns:a16="http://schemas.microsoft.com/office/drawing/2014/main" id="{0F327878-1EF1-094A-AAD9-6CC50A7E1419}"/>
                </a:ext>
              </a:extLst>
            </p:cNvPr>
            <p:cNvSpPr>
              <a:spLocks noChangeShapeType="1"/>
            </p:cNvSpPr>
            <p:nvPr/>
          </p:nvSpPr>
          <p:spPr bwMode="auto">
            <a:xfrm flipV="1">
              <a:off x="5299" y="1612"/>
              <a:ext cx="20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67">
              <a:extLst>
                <a:ext uri="{FF2B5EF4-FFF2-40B4-BE49-F238E27FC236}">
                  <a16:creationId xmlns:a16="http://schemas.microsoft.com/office/drawing/2014/main" id="{72F32806-4C5A-F8D6-786D-132465F73AFF}"/>
                </a:ext>
              </a:extLst>
            </p:cNvPr>
            <p:cNvSpPr>
              <a:spLocks noChangeShapeType="1"/>
            </p:cNvSpPr>
            <p:nvPr/>
          </p:nvSpPr>
          <p:spPr bwMode="auto">
            <a:xfrm>
              <a:off x="4530" y="1743"/>
              <a:ext cx="0" cy="18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68">
              <a:extLst>
                <a:ext uri="{FF2B5EF4-FFF2-40B4-BE49-F238E27FC236}">
                  <a16:creationId xmlns:a16="http://schemas.microsoft.com/office/drawing/2014/main" id="{CCDFB4E3-9610-7461-AE6D-AC1265F4A3F1}"/>
                </a:ext>
              </a:extLst>
            </p:cNvPr>
            <p:cNvSpPr>
              <a:spLocks noChangeShapeType="1"/>
            </p:cNvSpPr>
            <p:nvPr/>
          </p:nvSpPr>
          <p:spPr bwMode="auto">
            <a:xfrm>
              <a:off x="4434" y="1920"/>
              <a:ext cx="183"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8" name="Group 69">
              <a:extLst>
                <a:ext uri="{FF2B5EF4-FFF2-40B4-BE49-F238E27FC236}">
                  <a16:creationId xmlns:a16="http://schemas.microsoft.com/office/drawing/2014/main" id="{1C51431F-4F37-8418-F671-68D9DAF904AB}"/>
                </a:ext>
              </a:extLst>
            </p:cNvPr>
            <p:cNvGrpSpPr>
              <a:grpSpLocks/>
            </p:cNvGrpSpPr>
            <p:nvPr/>
          </p:nvGrpSpPr>
          <p:grpSpPr bwMode="auto">
            <a:xfrm>
              <a:off x="4829" y="1680"/>
              <a:ext cx="101" cy="96"/>
              <a:chOff x="3696" y="2789"/>
              <a:chExt cx="91" cy="91"/>
            </a:xfrm>
          </p:grpSpPr>
          <p:sp>
            <p:nvSpPr>
              <p:cNvPr id="149" name="Line 70">
                <a:extLst>
                  <a:ext uri="{FF2B5EF4-FFF2-40B4-BE49-F238E27FC236}">
                    <a16:creationId xmlns:a16="http://schemas.microsoft.com/office/drawing/2014/main" id="{553405A9-4852-FCF6-6FF6-1E499493F575}"/>
                  </a:ext>
                </a:extLst>
              </p:cNvPr>
              <p:cNvSpPr>
                <a:spLocks noChangeShapeType="1"/>
              </p:cNvSpPr>
              <p:nvPr/>
            </p:nvSpPr>
            <p:spPr bwMode="auto">
              <a:xfrm>
                <a:off x="3696" y="283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71">
                <a:extLst>
                  <a:ext uri="{FF2B5EF4-FFF2-40B4-BE49-F238E27FC236}">
                    <a16:creationId xmlns:a16="http://schemas.microsoft.com/office/drawing/2014/main" id="{A9C3968D-BAD5-6022-B768-CE128B76582D}"/>
                  </a:ext>
                </a:extLst>
              </p:cNvPr>
              <p:cNvSpPr>
                <a:spLocks noChangeShapeType="1"/>
              </p:cNvSpPr>
              <p:nvPr/>
            </p:nvSpPr>
            <p:spPr bwMode="auto">
              <a:xfrm rot="-5400000">
                <a:off x="3698" y="2835"/>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89" name="Line 72">
              <a:extLst>
                <a:ext uri="{FF2B5EF4-FFF2-40B4-BE49-F238E27FC236}">
                  <a16:creationId xmlns:a16="http://schemas.microsoft.com/office/drawing/2014/main" id="{77D262EF-0D06-5912-957B-35A50993C771}"/>
                </a:ext>
              </a:extLst>
            </p:cNvPr>
            <p:cNvSpPr>
              <a:spLocks noChangeShapeType="1"/>
            </p:cNvSpPr>
            <p:nvPr/>
          </p:nvSpPr>
          <p:spPr bwMode="auto">
            <a:xfrm>
              <a:off x="4818" y="1488"/>
              <a:ext cx="10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Oval 73">
              <a:extLst>
                <a:ext uri="{FF2B5EF4-FFF2-40B4-BE49-F238E27FC236}">
                  <a16:creationId xmlns:a16="http://schemas.microsoft.com/office/drawing/2014/main" id="{0122E8D6-2AC8-335E-8A07-A23704356009}"/>
                </a:ext>
              </a:extLst>
            </p:cNvPr>
            <p:cNvSpPr>
              <a:spLocks noChangeArrowheads="1"/>
            </p:cNvSpPr>
            <p:nvPr/>
          </p:nvSpPr>
          <p:spPr bwMode="auto">
            <a:xfrm flipH="1">
              <a:off x="5498" y="1593"/>
              <a:ext cx="34" cy="33"/>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Rectangle 74">
              <a:extLst>
                <a:ext uri="{FF2B5EF4-FFF2-40B4-BE49-F238E27FC236}">
                  <a16:creationId xmlns:a16="http://schemas.microsoft.com/office/drawing/2014/main" id="{DACCC6D2-36AD-9198-55E5-B5A5B908D4ED}"/>
                </a:ext>
              </a:extLst>
            </p:cNvPr>
            <p:cNvSpPr>
              <a:spLocks noChangeArrowheads="1"/>
            </p:cNvSpPr>
            <p:nvPr/>
          </p:nvSpPr>
          <p:spPr bwMode="auto">
            <a:xfrm>
              <a:off x="5437" y="1536"/>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sp>
          <p:nvSpPr>
            <p:cNvPr id="92" name="Oval 80">
              <a:extLst>
                <a:ext uri="{FF2B5EF4-FFF2-40B4-BE49-F238E27FC236}">
                  <a16:creationId xmlns:a16="http://schemas.microsoft.com/office/drawing/2014/main" id="{8DCDAC96-F1D1-AA33-1421-6FB946CCFA26}"/>
                </a:ext>
              </a:extLst>
            </p:cNvPr>
            <p:cNvSpPr>
              <a:spLocks noChangeArrowheads="1"/>
            </p:cNvSpPr>
            <p:nvPr/>
          </p:nvSpPr>
          <p:spPr bwMode="auto">
            <a:xfrm flipH="1">
              <a:off x="4855" y="2160"/>
              <a:ext cx="28" cy="34"/>
            </a:xfrm>
            <a:prstGeom prst="ellipse">
              <a:avLst/>
            </a:prstGeom>
            <a:solidFill>
              <a:srgbClr val="FFFFFF"/>
            </a:solidFill>
            <a:ln w="28575"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3" name="Group 107">
              <a:extLst>
                <a:ext uri="{FF2B5EF4-FFF2-40B4-BE49-F238E27FC236}">
                  <a16:creationId xmlns:a16="http://schemas.microsoft.com/office/drawing/2014/main" id="{51433193-214C-9E20-26EA-36C91DE1E6A5}"/>
                </a:ext>
              </a:extLst>
            </p:cNvPr>
            <p:cNvGrpSpPr>
              <a:grpSpLocks/>
            </p:cNvGrpSpPr>
            <p:nvPr/>
          </p:nvGrpSpPr>
          <p:grpSpPr bwMode="auto">
            <a:xfrm>
              <a:off x="2466" y="192"/>
              <a:ext cx="2240" cy="1910"/>
              <a:chOff x="1680" y="432"/>
              <a:chExt cx="2240" cy="1910"/>
            </a:xfrm>
          </p:grpSpPr>
          <p:sp>
            <p:nvSpPr>
              <p:cNvPr id="118" name="Line 35">
                <a:extLst>
                  <a:ext uri="{FF2B5EF4-FFF2-40B4-BE49-F238E27FC236}">
                    <a16:creationId xmlns:a16="http://schemas.microsoft.com/office/drawing/2014/main" id="{BAB11FE7-9AFC-E5D4-59D2-AA602473E2CC}"/>
                  </a:ext>
                </a:extLst>
              </p:cNvPr>
              <p:cNvSpPr>
                <a:spLocks noChangeShapeType="1"/>
              </p:cNvSpPr>
              <p:nvPr/>
            </p:nvSpPr>
            <p:spPr bwMode="auto">
              <a:xfrm>
                <a:off x="1968" y="1440"/>
                <a:ext cx="445" cy="0"/>
              </a:xfrm>
              <a:prstGeom prst="line">
                <a:avLst/>
              </a:prstGeom>
              <a:noFill/>
              <a:ln w="38100" cap="sq">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Text Box 6">
                <a:extLst>
                  <a:ext uri="{FF2B5EF4-FFF2-40B4-BE49-F238E27FC236}">
                    <a16:creationId xmlns:a16="http://schemas.microsoft.com/office/drawing/2014/main" id="{667A0E4A-6751-3546-6C00-E1CC48CB20B2}"/>
                  </a:ext>
                </a:extLst>
              </p:cNvPr>
              <p:cNvSpPr txBox="1">
                <a:spLocks noChangeArrowheads="1"/>
              </p:cNvSpPr>
              <p:nvPr/>
            </p:nvSpPr>
            <p:spPr bwMode="auto">
              <a:xfrm>
                <a:off x="2064" y="43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REF</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20" name="Text Box 7">
                <a:extLst>
                  <a:ext uri="{FF2B5EF4-FFF2-40B4-BE49-F238E27FC236}">
                    <a16:creationId xmlns:a16="http://schemas.microsoft.com/office/drawing/2014/main" id="{7248AAA5-C00F-79CC-0419-5C936C0036D2}"/>
                  </a:ext>
                </a:extLst>
              </p:cNvPr>
              <p:cNvSpPr txBox="1">
                <a:spLocks noChangeArrowheads="1"/>
              </p:cNvSpPr>
              <p:nvPr/>
            </p:nvSpPr>
            <p:spPr bwMode="auto">
              <a:xfrm>
                <a:off x="3264" y="1392"/>
                <a:ext cx="5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O1</a:t>
                </a:r>
                <a:endParaRPr kumimoji="1" lang="en-US" altLang="zh-CN" sz="2800" b="0" i="0"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endParaRPr>
              </a:p>
            </p:txBody>
          </p:sp>
          <p:sp>
            <p:nvSpPr>
              <p:cNvPr id="121" name="Text Box 8">
                <a:extLst>
                  <a:ext uri="{FF2B5EF4-FFF2-40B4-BE49-F238E27FC236}">
                    <a16:creationId xmlns:a16="http://schemas.microsoft.com/office/drawing/2014/main" id="{3D992953-6DCE-2C2B-6FD4-914FCCC1CE05}"/>
                  </a:ext>
                </a:extLst>
              </p:cNvPr>
              <p:cNvSpPr txBox="1">
                <a:spLocks noChangeArrowheads="1"/>
              </p:cNvSpPr>
              <p:nvPr/>
            </p:nvSpPr>
            <p:spPr bwMode="auto">
              <a:xfrm>
                <a:off x="3312" y="1728"/>
                <a:ext cx="5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幼圆" pitchFamily="49" charset="-122"/>
                  </a:rPr>
                  <a:t>I</a:t>
                </a:r>
                <a:r>
                  <a:rPr kumimoji="1" lang="en-US" altLang="zh-CN" sz="2400" b="1" i="0" u="none" strike="noStrike" kern="0" cap="none" spc="0" normalizeH="0" baseline="-25000" noProof="0">
                    <a:ln>
                      <a:noFill/>
                    </a:ln>
                    <a:solidFill>
                      <a:srgbClr val="3333CC"/>
                    </a:solidFill>
                    <a:effectLst/>
                    <a:uLnTx/>
                    <a:uFillTx/>
                    <a:latin typeface="Times New Roman" panose="02020603050405020304" pitchFamily="18" charset="0"/>
                    <a:ea typeface="幼圆" pitchFamily="49" charset="-122"/>
                  </a:rPr>
                  <a:t>O2</a:t>
                </a:r>
              </a:p>
            </p:txBody>
          </p:sp>
          <p:sp>
            <p:nvSpPr>
              <p:cNvPr id="122" name="Rectangle 10">
                <a:extLst>
                  <a:ext uri="{FF2B5EF4-FFF2-40B4-BE49-F238E27FC236}">
                    <a16:creationId xmlns:a16="http://schemas.microsoft.com/office/drawing/2014/main" id="{B4BB59A4-AAF1-A9FB-B2BF-0E1BADD81CDA}"/>
                  </a:ext>
                </a:extLst>
              </p:cNvPr>
              <p:cNvSpPr>
                <a:spLocks noChangeArrowheads="1"/>
              </p:cNvSpPr>
              <p:nvPr/>
            </p:nvSpPr>
            <p:spPr bwMode="auto">
              <a:xfrm>
                <a:off x="2390" y="912"/>
                <a:ext cx="948" cy="1296"/>
              </a:xfrm>
              <a:prstGeom prst="rect">
                <a:avLst/>
              </a:prstGeom>
              <a:solidFill>
                <a:srgbClr val="FFFFFF"/>
              </a:solidFill>
              <a:ln w="38100" cap="sq">
                <a:solidFill>
                  <a:srgbClr val="000000"/>
                </a:solidFill>
                <a:miter lim="800000"/>
                <a:headEnd/>
                <a:tailEnd type="none" w="sm"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 name="Text Box 11">
                <a:extLst>
                  <a:ext uri="{FF2B5EF4-FFF2-40B4-BE49-F238E27FC236}">
                    <a16:creationId xmlns:a16="http://schemas.microsoft.com/office/drawing/2014/main" id="{56718B49-C7A0-493D-5450-22DAFA6C43FB}"/>
                  </a:ext>
                </a:extLst>
              </p:cNvPr>
              <p:cNvSpPr txBox="1">
                <a:spLocks noChangeArrowheads="1"/>
              </p:cNvSpPr>
              <p:nvPr/>
            </p:nvSpPr>
            <p:spPr bwMode="auto">
              <a:xfrm>
                <a:off x="2448" y="1824"/>
                <a:ext cx="74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5G7520</a:t>
                </a:r>
              </a:p>
            </p:txBody>
          </p:sp>
          <p:sp>
            <p:nvSpPr>
              <p:cNvPr id="124" name="Text Box 12">
                <a:extLst>
                  <a:ext uri="{FF2B5EF4-FFF2-40B4-BE49-F238E27FC236}">
                    <a16:creationId xmlns:a16="http://schemas.microsoft.com/office/drawing/2014/main" id="{658E894F-7C5F-64E2-3E5F-F8458D88C64C}"/>
                  </a:ext>
                </a:extLst>
              </p:cNvPr>
              <p:cNvSpPr txBox="1">
                <a:spLocks noChangeArrowheads="1"/>
              </p:cNvSpPr>
              <p:nvPr/>
            </p:nvSpPr>
            <p:spPr bwMode="auto">
              <a:xfrm>
                <a:off x="2976" y="1872"/>
                <a:ext cx="480"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5" name="Text Box 13">
                <a:extLst>
                  <a:ext uri="{FF2B5EF4-FFF2-40B4-BE49-F238E27FC236}">
                    <a16:creationId xmlns:a16="http://schemas.microsoft.com/office/drawing/2014/main" id="{838637B4-397B-4667-9992-7DA72FC4AC1D}"/>
                  </a:ext>
                </a:extLst>
              </p:cNvPr>
              <p:cNvSpPr txBox="1">
                <a:spLocks noChangeArrowheads="1"/>
              </p:cNvSpPr>
              <p:nvPr/>
            </p:nvSpPr>
            <p:spPr bwMode="auto">
              <a:xfrm>
                <a:off x="3165" y="1911"/>
                <a:ext cx="12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26" name="Text Box 14">
                <a:extLst>
                  <a:ext uri="{FF2B5EF4-FFF2-40B4-BE49-F238E27FC236}">
                    <a16:creationId xmlns:a16="http://schemas.microsoft.com/office/drawing/2014/main" id="{90700331-811A-0089-7638-83598F4CECBC}"/>
                  </a:ext>
                </a:extLst>
              </p:cNvPr>
              <p:cNvSpPr txBox="1">
                <a:spLocks noChangeArrowheads="1"/>
              </p:cNvSpPr>
              <p:nvPr/>
            </p:nvSpPr>
            <p:spPr bwMode="auto">
              <a:xfrm>
                <a:off x="2736" y="1968"/>
                <a:ext cx="212"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3</a:t>
                </a:r>
              </a:p>
            </p:txBody>
          </p:sp>
          <p:sp>
            <p:nvSpPr>
              <p:cNvPr id="127" name="Text Box 15">
                <a:extLst>
                  <a:ext uri="{FF2B5EF4-FFF2-40B4-BE49-F238E27FC236}">
                    <a16:creationId xmlns:a16="http://schemas.microsoft.com/office/drawing/2014/main" id="{2E284294-E58E-287A-F924-E79842A7DA13}"/>
                  </a:ext>
                </a:extLst>
              </p:cNvPr>
              <p:cNvSpPr txBox="1">
                <a:spLocks noChangeArrowheads="1"/>
              </p:cNvSpPr>
              <p:nvPr/>
            </p:nvSpPr>
            <p:spPr bwMode="auto">
              <a:xfrm>
                <a:off x="2352" y="1171"/>
                <a:ext cx="308"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4</a:t>
                </a:r>
              </a:p>
            </p:txBody>
          </p:sp>
          <p:sp>
            <p:nvSpPr>
              <p:cNvPr id="128" name="Text Box 20">
                <a:extLst>
                  <a:ext uri="{FF2B5EF4-FFF2-40B4-BE49-F238E27FC236}">
                    <a16:creationId xmlns:a16="http://schemas.microsoft.com/office/drawing/2014/main" id="{6F888606-1BEC-A45A-8325-713F5F730C54}"/>
                  </a:ext>
                </a:extLst>
              </p:cNvPr>
              <p:cNvSpPr txBox="1">
                <a:spLocks noChangeArrowheads="1"/>
              </p:cNvSpPr>
              <p:nvPr/>
            </p:nvSpPr>
            <p:spPr bwMode="auto">
              <a:xfrm>
                <a:off x="2928" y="1104"/>
                <a:ext cx="624"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16</a:t>
                </a:r>
              </a:p>
            </p:txBody>
          </p:sp>
          <p:sp>
            <p:nvSpPr>
              <p:cNvPr id="129" name="Text Box 21">
                <a:extLst>
                  <a:ext uri="{FF2B5EF4-FFF2-40B4-BE49-F238E27FC236}">
                    <a16:creationId xmlns:a16="http://schemas.microsoft.com/office/drawing/2014/main" id="{88AA1DAF-425E-07A0-51F8-FAF4BC929C89}"/>
                  </a:ext>
                </a:extLst>
              </p:cNvPr>
              <p:cNvSpPr txBox="1">
                <a:spLocks noChangeArrowheads="1"/>
              </p:cNvSpPr>
              <p:nvPr/>
            </p:nvSpPr>
            <p:spPr bwMode="auto">
              <a:xfrm>
                <a:off x="2880" y="912"/>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15</a:t>
                </a:r>
              </a:p>
            </p:txBody>
          </p:sp>
          <p:sp>
            <p:nvSpPr>
              <p:cNvPr id="130" name="Text Box 22">
                <a:extLst>
                  <a:ext uri="{FF2B5EF4-FFF2-40B4-BE49-F238E27FC236}">
                    <a16:creationId xmlns:a16="http://schemas.microsoft.com/office/drawing/2014/main" id="{C726E560-76CB-EBD0-BE63-8443C885C168}"/>
                  </a:ext>
                </a:extLst>
              </p:cNvPr>
              <p:cNvSpPr txBox="1">
                <a:spLocks noChangeArrowheads="1"/>
              </p:cNvSpPr>
              <p:nvPr/>
            </p:nvSpPr>
            <p:spPr bwMode="auto">
              <a:xfrm>
                <a:off x="2448" y="912"/>
                <a:ext cx="423"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14</a:t>
                </a:r>
              </a:p>
            </p:txBody>
          </p:sp>
          <p:sp>
            <p:nvSpPr>
              <p:cNvPr id="131" name="Text Box 23">
                <a:extLst>
                  <a:ext uri="{FF2B5EF4-FFF2-40B4-BE49-F238E27FC236}">
                    <a16:creationId xmlns:a16="http://schemas.microsoft.com/office/drawing/2014/main" id="{34D6944A-A0D5-5048-7FFE-AADC94AD43D4}"/>
                  </a:ext>
                </a:extLst>
              </p:cNvPr>
              <p:cNvSpPr txBox="1">
                <a:spLocks noChangeArrowheads="1"/>
              </p:cNvSpPr>
              <p:nvPr/>
            </p:nvSpPr>
            <p:spPr bwMode="auto">
              <a:xfrm>
                <a:off x="2368" y="1507"/>
                <a:ext cx="276" cy="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13</a:t>
                </a:r>
              </a:p>
            </p:txBody>
          </p:sp>
          <p:sp>
            <p:nvSpPr>
              <p:cNvPr id="132" name="Line 31">
                <a:extLst>
                  <a:ext uri="{FF2B5EF4-FFF2-40B4-BE49-F238E27FC236}">
                    <a16:creationId xmlns:a16="http://schemas.microsoft.com/office/drawing/2014/main" id="{1F0F41DF-9D95-8D2C-DFB6-BEEB5CF0F783}"/>
                  </a:ext>
                </a:extLst>
              </p:cNvPr>
              <p:cNvSpPr>
                <a:spLocks noChangeShapeType="1"/>
              </p:cNvSpPr>
              <p:nvPr/>
            </p:nvSpPr>
            <p:spPr bwMode="auto">
              <a:xfrm>
                <a:off x="3341" y="168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2">
                <a:extLst>
                  <a:ext uri="{FF2B5EF4-FFF2-40B4-BE49-F238E27FC236}">
                    <a16:creationId xmlns:a16="http://schemas.microsoft.com/office/drawing/2014/main" id="{ECA3E65D-684D-FE67-A301-9CD8E3A75C24}"/>
                  </a:ext>
                </a:extLst>
              </p:cNvPr>
              <p:cNvSpPr>
                <a:spLocks noChangeShapeType="1"/>
              </p:cNvSpPr>
              <p:nvPr/>
            </p:nvSpPr>
            <p:spPr bwMode="auto">
              <a:xfrm>
                <a:off x="3341" y="1315"/>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3">
                <a:extLst>
                  <a:ext uri="{FF2B5EF4-FFF2-40B4-BE49-F238E27FC236}">
                    <a16:creationId xmlns:a16="http://schemas.microsoft.com/office/drawing/2014/main" id="{98122C3B-0AEE-0327-986F-9E625326E1F8}"/>
                  </a:ext>
                </a:extLst>
              </p:cNvPr>
              <p:cNvSpPr>
                <a:spLocks noChangeShapeType="1"/>
              </p:cNvSpPr>
              <p:nvPr/>
            </p:nvSpPr>
            <p:spPr bwMode="auto">
              <a:xfrm>
                <a:off x="3341" y="1987"/>
                <a:ext cx="205"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Text Box 41">
                <a:extLst>
                  <a:ext uri="{FF2B5EF4-FFF2-40B4-BE49-F238E27FC236}">
                    <a16:creationId xmlns:a16="http://schemas.microsoft.com/office/drawing/2014/main" id="{39ABF7C3-9CF5-42AE-B90B-7C8E10248DAF}"/>
                  </a:ext>
                </a:extLst>
              </p:cNvPr>
              <p:cNvSpPr txBox="1">
                <a:spLocks noChangeArrowheads="1"/>
              </p:cNvSpPr>
              <p:nvPr/>
            </p:nvSpPr>
            <p:spPr bwMode="auto">
              <a:xfrm>
                <a:off x="3029" y="480"/>
                <a:ext cx="42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DD</a:t>
                </a:r>
                <a:endPar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36" name="Text Box 50">
                <a:extLst>
                  <a:ext uri="{FF2B5EF4-FFF2-40B4-BE49-F238E27FC236}">
                    <a16:creationId xmlns:a16="http://schemas.microsoft.com/office/drawing/2014/main" id="{D6F05D56-465B-5225-6D59-13E2B5581355}"/>
                  </a:ext>
                </a:extLst>
              </p:cNvPr>
              <p:cNvSpPr txBox="1">
                <a:spLocks noChangeArrowheads="1"/>
              </p:cNvSpPr>
              <p:nvPr/>
            </p:nvSpPr>
            <p:spPr bwMode="auto">
              <a:xfrm>
                <a:off x="1680" y="1104"/>
                <a:ext cx="816"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0</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a:t>
                </a: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 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9</a:t>
                </a:r>
              </a:p>
            </p:txBody>
          </p:sp>
          <p:sp>
            <p:nvSpPr>
              <p:cNvPr id="137" name="Text Box 51">
                <a:extLst>
                  <a:ext uri="{FF2B5EF4-FFF2-40B4-BE49-F238E27FC236}">
                    <a16:creationId xmlns:a16="http://schemas.microsoft.com/office/drawing/2014/main" id="{927BDB21-212D-3655-0698-BAF7A19382BC}"/>
                  </a:ext>
                </a:extLst>
              </p:cNvPr>
              <p:cNvSpPr txBox="1">
                <a:spLocks noChangeArrowheads="1"/>
              </p:cNvSpPr>
              <p:nvPr/>
            </p:nvSpPr>
            <p:spPr bwMode="auto">
              <a:xfrm>
                <a:off x="3360" y="1008"/>
                <a:ext cx="56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CC00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R</a:t>
                </a:r>
                <a:r>
                  <a:rPr kumimoji="1"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幼圆" pitchFamily="49" charset="-122"/>
                  </a:rPr>
                  <a:t>f</a:t>
                </a: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38" name="Line 54">
                <a:extLst>
                  <a:ext uri="{FF2B5EF4-FFF2-40B4-BE49-F238E27FC236}">
                    <a16:creationId xmlns:a16="http://schemas.microsoft.com/office/drawing/2014/main" id="{02348192-10E7-2F2D-48F5-CE9B0DC5DFC1}"/>
                  </a:ext>
                </a:extLst>
              </p:cNvPr>
              <p:cNvSpPr>
                <a:spLocks noChangeShapeType="1"/>
              </p:cNvSpPr>
              <p:nvPr/>
            </p:nvSpPr>
            <p:spPr bwMode="auto">
              <a:xfrm rot="-5400000">
                <a:off x="2765" y="2275"/>
                <a:ext cx="134"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55">
                <a:extLst>
                  <a:ext uri="{FF2B5EF4-FFF2-40B4-BE49-F238E27FC236}">
                    <a16:creationId xmlns:a16="http://schemas.microsoft.com/office/drawing/2014/main" id="{CF639994-9478-4364-0D2D-32DACDDFD62D}"/>
                  </a:ext>
                </a:extLst>
              </p:cNvPr>
              <p:cNvSpPr>
                <a:spLocks noChangeShapeType="1"/>
              </p:cNvSpPr>
              <p:nvPr/>
            </p:nvSpPr>
            <p:spPr bwMode="auto">
              <a:xfrm>
                <a:off x="2761" y="2342"/>
                <a:ext cx="135" cy="0"/>
              </a:xfrm>
              <a:prstGeom prst="line">
                <a:avLst/>
              </a:prstGeom>
              <a:noFill/>
              <a:ln w="38100"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57">
                <a:extLst>
                  <a:ext uri="{FF2B5EF4-FFF2-40B4-BE49-F238E27FC236}">
                    <a16:creationId xmlns:a16="http://schemas.microsoft.com/office/drawing/2014/main" id="{759C070C-6E50-D551-E413-9607DD165B73}"/>
                  </a:ext>
                </a:extLst>
              </p:cNvPr>
              <p:cNvSpPr>
                <a:spLocks noChangeArrowheads="1"/>
              </p:cNvSpPr>
              <p:nvPr/>
            </p:nvSpPr>
            <p:spPr bwMode="auto">
              <a:xfrm>
                <a:off x="2675"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Rectangle 59">
                <a:extLst>
                  <a:ext uri="{FF2B5EF4-FFF2-40B4-BE49-F238E27FC236}">
                    <a16:creationId xmlns:a16="http://schemas.microsoft.com/office/drawing/2014/main" id="{2CD4BFE4-5C3E-BDE7-CEBD-EB252F2138AF}"/>
                  </a:ext>
                </a:extLst>
              </p:cNvPr>
              <p:cNvSpPr>
                <a:spLocks noChangeArrowheads="1"/>
              </p:cNvSpPr>
              <p:nvPr/>
            </p:nvSpPr>
            <p:spPr bwMode="auto">
              <a:xfrm rot="-5400000">
                <a:off x="2418" y="1371"/>
                <a:ext cx="20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sym typeface="Symbol" pitchFamily="2" charset="2"/>
                  </a:rPr>
                  <a:t></a:t>
                </a:r>
                <a:endParaRPr kumimoji="1" lang="en-US" altLang="zh-CN" sz="20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endParaRPr>
              </a:p>
            </p:txBody>
          </p:sp>
          <p:sp>
            <p:nvSpPr>
              <p:cNvPr id="142" name="Rectangle 60">
                <a:extLst>
                  <a:ext uri="{FF2B5EF4-FFF2-40B4-BE49-F238E27FC236}">
                    <a16:creationId xmlns:a16="http://schemas.microsoft.com/office/drawing/2014/main" id="{25C42F87-3A8E-CC18-19EC-EF8E6AE21CA1}"/>
                  </a:ext>
                </a:extLst>
              </p:cNvPr>
              <p:cNvSpPr>
                <a:spLocks noChangeArrowheads="1"/>
              </p:cNvSpPr>
              <p:nvPr/>
            </p:nvSpPr>
            <p:spPr bwMode="auto">
              <a:xfrm>
                <a:off x="3120" y="1632"/>
                <a:ext cx="196"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43" name="Line 61">
                <a:extLst>
                  <a:ext uri="{FF2B5EF4-FFF2-40B4-BE49-F238E27FC236}">
                    <a16:creationId xmlns:a16="http://schemas.microsoft.com/office/drawing/2014/main" id="{C18800D8-419F-92C2-9FBF-6CF231086FE0}"/>
                  </a:ext>
                </a:extLst>
              </p:cNvPr>
              <p:cNvSpPr>
                <a:spLocks noChangeShapeType="1"/>
              </p:cNvSpPr>
              <p:nvPr/>
            </p:nvSpPr>
            <p:spPr bwMode="auto">
              <a:xfrm>
                <a:off x="2064" y="1392"/>
                <a:ext cx="96"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Freeform 84">
                <a:extLst>
                  <a:ext uri="{FF2B5EF4-FFF2-40B4-BE49-F238E27FC236}">
                    <a16:creationId xmlns:a16="http://schemas.microsoft.com/office/drawing/2014/main" id="{95BBB0EA-330B-92F4-D16E-8BF0EA6CC577}"/>
                  </a:ext>
                </a:extLst>
              </p:cNvPr>
              <p:cNvSpPr>
                <a:spLocks/>
              </p:cNvSpPr>
              <p:nvPr/>
            </p:nvSpPr>
            <p:spPr bwMode="auto">
              <a:xfrm rot="16200000" flipV="1">
                <a:off x="2505" y="578"/>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88">
                <a:extLst>
                  <a:ext uri="{FF2B5EF4-FFF2-40B4-BE49-F238E27FC236}">
                    <a16:creationId xmlns:a16="http://schemas.microsoft.com/office/drawing/2014/main" id="{43D0E294-D715-C0FB-5B8E-35E6D8CE8994}"/>
                  </a:ext>
                </a:extLst>
              </p:cNvPr>
              <p:cNvSpPr>
                <a:spLocks noChangeShapeType="1"/>
              </p:cNvSpPr>
              <p:nvPr/>
            </p:nvSpPr>
            <p:spPr bwMode="auto">
              <a:xfrm>
                <a:off x="2688"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89">
                <a:extLst>
                  <a:ext uri="{FF2B5EF4-FFF2-40B4-BE49-F238E27FC236}">
                    <a16:creationId xmlns:a16="http://schemas.microsoft.com/office/drawing/2014/main" id="{BA6FB92B-449B-530E-8152-1BECB4A38DEA}"/>
                  </a:ext>
                </a:extLst>
              </p:cNvPr>
              <p:cNvSpPr>
                <a:spLocks noChangeArrowheads="1"/>
              </p:cNvSpPr>
              <p:nvPr/>
            </p:nvSpPr>
            <p:spPr bwMode="auto">
              <a:xfrm rot="16200000" flipV="1">
                <a:off x="2614" y="698"/>
                <a:ext cx="148"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Oval 90">
                <a:extLst>
                  <a:ext uri="{FF2B5EF4-FFF2-40B4-BE49-F238E27FC236}">
                    <a16:creationId xmlns:a16="http://schemas.microsoft.com/office/drawing/2014/main" id="{74C4E547-E413-432B-35B5-C9BE383F1D98}"/>
                  </a:ext>
                </a:extLst>
              </p:cNvPr>
              <p:cNvSpPr>
                <a:spLocks noChangeArrowheads="1"/>
              </p:cNvSpPr>
              <p:nvPr/>
            </p:nvSpPr>
            <p:spPr bwMode="auto">
              <a:xfrm>
                <a:off x="3011" y="503"/>
                <a:ext cx="35" cy="34"/>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91">
                <a:extLst>
                  <a:ext uri="{FF2B5EF4-FFF2-40B4-BE49-F238E27FC236}">
                    <a16:creationId xmlns:a16="http://schemas.microsoft.com/office/drawing/2014/main" id="{EDC0090A-755F-040A-F0A2-870DC33697C7}"/>
                  </a:ext>
                </a:extLst>
              </p:cNvPr>
              <p:cNvSpPr>
                <a:spLocks noChangeShapeType="1"/>
              </p:cNvSpPr>
              <p:nvPr/>
            </p:nvSpPr>
            <p:spPr bwMode="auto">
              <a:xfrm>
                <a:off x="3024" y="52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94" name="Group 106">
              <a:extLst>
                <a:ext uri="{FF2B5EF4-FFF2-40B4-BE49-F238E27FC236}">
                  <a16:creationId xmlns:a16="http://schemas.microsoft.com/office/drawing/2014/main" id="{00354816-B05C-0DC6-4595-D1699AF24E9C}"/>
                </a:ext>
              </a:extLst>
            </p:cNvPr>
            <p:cNvGrpSpPr>
              <a:grpSpLocks/>
            </p:cNvGrpSpPr>
            <p:nvPr/>
          </p:nvGrpSpPr>
          <p:grpSpPr bwMode="auto">
            <a:xfrm>
              <a:off x="4866" y="1632"/>
              <a:ext cx="384" cy="528"/>
              <a:chOff x="4080" y="1872"/>
              <a:chExt cx="384" cy="528"/>
            </a:xfrm>
          </p:grpSpPr>
          <p:sp>
            <p:nvSpPr>
              <p:cNvPr id="110" name="Line 93">
                <a:extLst>
                  <a:ext uri="{FF2B5EF4-FFF2-40B4-BE49-F238E27FC236}">
                    <a16:creationId xmlns:a16="http://schemas.microsoft.com/office/drawing/2014/main" id="{D7A6E923-726E-D25C-AF1D-7CD32420F929}"/>
                  </a:ext>
                </a:extLst>
              </p:cNvPr>
              <p:cNvSpPr>
                <a:spLocks noChangeShapeType="1"/>
              </p:cNvSpPr>
              <p:nvPr/>
            </p:nvSpPr>
            <p:spPr bwMode="auto">
              <a:xfrm>
                <a:off x="4224" y="211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Rectangle 94">
                <a:extLst>
                  <a:ext uri="{FF2B5EF4-FFF2-40B4-BE49-F238E27FC236}">
                    <a16:creationId xmlns:a16="http://schemas.microsoft.com/office/drawing/2014/main" id="{38BEE0C5-690B-C251-1E12-DCE8DB5B8D5C}"/>
                  </a:ext>
                </a:extLst>
              </p:cNvPr>
              <p:cNvSpPr>
                <a:spLocks noChangeArrowheads="1"/>
              </p:cNvSpPr>
              <p:nvPr/>
            </p:nvSpPr>
            <p:spPr bwMode="auto">
              <a:xfrm flipH="1">
                <a:off x="4272" y="2064"/>
                <a:ext cx="144" cy="96"/>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Line 96">
                <a:extLst>
                  <a:ext uri="{FF2B5EF4-FFF2-40B4-BE49-F238E27FC236}">
                    <a16:creationId xmlns:a16="http://schemas.microsoft.com/office/drawing/2014/main" id="{0CE43F13-A91C-182A-548E-595E8D6B8A76}"/>
                  </a:ext>
                </a:extLst>
              </p:cNvPr>
              <p:cNvSpPr>
                <a:spLocks noChangeShapeType="1"/>
              </p:cNvSpPr>
              <p:nvPr/>
            </p:nvSpPr>
            <p:spPr bwMode="auto">
              <a:xfrm>
                <a:off x="4224" y="1968"/>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Line 97">
                <a:extLst>
                  <a:ext uri="{FF2B5EF4-FFF2-40B4-BE49-F238E27FC236}">
                    <a16:creationId xmlns:a16="http://schemas.microsoft.com/office/drawing/2014/main" id="{D72C9C8D-A8EB-6DA0-E444-84F5D7C42288}"/>
                  </a:ext>
                </a:extLst>
              </p:cNvPr>
              <p:cNvSpPr>
                <a:spLocks noChangeShapeType="1"/>
              </p:cNvSpPr>
              <p:nvPr/>
            </p:nvSpPr>
            <p:spPr bwMode="auto">
              <a:xfrm>
                <a:off x="4464" y="1872"/>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98">
                <a:extLst>
                  <a:ext uri="{FF2B5EF4-FFF2-40B4-BE49-F238E27FC236}">
                    <a16:creationId xmlns:a16="http://schemas.microsoft.com/office/drawing/2014/main" id="{A68F0CE8-E05C-6CBA-793F-A115A792999A}"/>
                  </a:ext>
                </a:extLst>
              </p:cNvPr>
              <p:cNvSpPr>
                <a:spLocks noChangeShapeType="1"/>
              </p:cNvSpPr>
              <p:nvPr/>
            </p:nvSpPr>
            <p:spPr bwMode="auto">
              <a:xfrm>
                <a:off x="4176" y="2016"/>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99">
                <a:extLst>
                  <a:ext uri="{FF2B5EF4-FFF2-40B4-BE49-F238E27FC236}">
                    <a16:creationId xmlns:a16="http://schemas.microsoft.com/office/drawing/2014/main" id="{0DF2446E-F520-CF60-1EA3-0BDE09523417}"/>
                  </a:ext>
                </a:extLst>
              </p:cNvPr>
              <p:cNvSpPr>
                <a:spLocks noChangeShapeType="1"/>
              </p:cNvSpPr>
              <p:nvPr/>
            </p:nvSpPr>
            <p:spPr bwMode="auto">
              <a:xfrm>
                <a:off x="4080" y="206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0">
                <a:extLst>
                  <a:ext uri="{FF2B5EF4-FFF2-40B4-BE49-F238E27FC236}">
                    <a16:creationId xmlns:a16="http://schemas.microsoft.com/office/drawing/2014/main" id="{9AFE6106-4F49-7191-B0F5-E04AF93E1011}"/>
                  </a:ext>
                </a:extLst>
              </p:cNvPr>
              <p:cNvSpPr>
                <a:spLocks noChangeShapeType="1"/>
              </p:cNvSpPr>
              <p:nvPr/>
            </p:nvSpPr>
            <p:spPr bwMode="auto">
              <a:xfrm>
                <a:off x="4176" y="225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1">
                <a:extLst>
                  <a:ext uri="{FF2B5EF4-FFF2-40B4-BE49-F238E27FC236}">
                    <a16:creationId xmlns:a16="http://schemas.microsoft.com/office/drawing/2014/main" id="{CAF5E966-1BC1-0A75-4EA6-6E55022B7405}"/>
                  </a:ext>
                </a:extLst>
              </p:cNvPr>
              <p:cNvSpPr>
                <a:spLocks noChangeShapeType="1"/>
              </p:cNvSpPr>
              <p:nvPr/>
            </p:nvSpPr>
            <p:spPr bwMode="auto">
              <a:xfrm flipV="1">
                <a:off x="4320" y="2160"/>
                <a:ext cx="0" cy="96"/>
              </a:xfrm>
              <a:prstGeom prst="line">
                <a:avLst/>
              </a:prstGeom>
              <a:noFill/>
              <a:ln w="28575">
                <a:solidFill>
                  <a:srgbClr val="000000"/>
                </a:solidFill>
                <a:round/>
                <a:headEnd/>
                <a:tailEnd type="triangle" w="med"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5" name="Rectangle 108">
              <a:extLst>
                <a:ext uri="{FF2B5EF4-FFF2-40B4-BE49-F238E27FC236}">
                  <a16:creationId xmlns:a16="http://schemas.microsoft.com/office/drawing/2014/main" id="{1EC74B12-A5CE-CFDE-8999-F1FB6501DF9A}"/>
                </a:ext>
              </a:extLst>
            </p:cNvPr>
            <p:cNvSpPr>
              <a:spLocks noChangeArrowheads="1"/>
            </p:cNvSpPr>
            <p:nvPr/>
          </p:nvSpPr>
          <p:spPr bwMode="auto">
            <a:xfrm>
              <a:off x="4320" y="1920"/>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V</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EE</a:t>
              </a:r>
            </a:p>
          </p:txBody>
        </p:sp>
        <p:grpSp>
          <p:nvGrpSpPr>
            <p:cNvPr id="96" name="Group 116">
              <a:extLst>
                <a:ext uri="{FF2B5EF4-FFF2-40B4-BE49-F238E27FC236}">
                  <a16:creationId xmlns:a16="http://schemas.microsoft.com/office/drawing/2014/main" id="{1F6CDCDF-3675-A721-E7B0-E3F7647C8E51}"/>
                </a:ext>
              </a:extLst>
            </p:cNvPr>
            <p:cNvGrpSpPr>
              <a:grpSpLocks/>
            </p:cNvGrpSpPr>
            <p:nvPr/>
          </p:nvGrpSpPr>
          <p:grpSpPr bwMode="auto">
            <a:xfrm>
              <a:off x="3570" y="1079"/>
              <a:ext cx="1824" cy="528"/>
              <a:chOff x="2592" y="2736"/>
              <a:chExt cx="1824" cy="528"/>
            </a:xfrm>
          </p:grpSpPr>
          <p:grpSp>
            <p:nvGrpSpPr>
              <p:cNvPr id="104" name="Group 110">
                <a:extLst>
                  <a:ext uri="{FF2B5EF4-FFF2-40B4-BE49-F238E27FC236}">
                    <a16:creationId xmlns:a16="http://schemas.microsoft.com/office/drawing/2014/main" id="{7FDEC87E-0240-C774-C19A-0542412C8F67}"/>
                  </a:ext>
                </a:extLst>
              </p:cNvPr>
              <p:cNvGrpSpPr>
                <a:grpSpLocks/>
              </p:cNvGrpSpPr>
              <p:nvPr/>
            </p:nvGrpSpPr>
            <p:grpSpPr bwMode="auto">
              <a:xfrm>
                <a:off x="2818" y="2736"/>
                <a:ext cx="1598" cy="528"/>
                <a:chOff x="1920" y="2016"/>
                <a:chExt cx="2160" cy="768"/>
              </a:xfrm>
            </p:grpSpPr>
            <p:sp>
              <p:nvSpPr>
                <p:cNvPr id="106" name="Line 111">
                  <a:extLst>
                    <a:ext uri="{FF2B5EF4-FFF2-40B4-BE49-F238E27FC236}">
                      <a16:creationId xmlns:a16="http://schemas.microsoft.com/office/drawing/2014/main" id="{F182772F-2FE2-34BD-26F2-B2ECB7036607}"/>
                    </a:ext>
                  </a:extLst>
                </p:cNvPr>
                <p:cNvSpPr>
                  <a:spLocks noChangeShapeType="1"/>
                </p:cNvSpPr>
                <p:nvPr/>
              </p:nvSpPr>
              <p:spPr bwMode="auto">
                <a:xfrm>
                  <a:off x="4080" y="2016"/>
                  <a:ext cx="0" cy="76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2">
                  <a:extLst>
                    <a:ext uri="{FF2B5EF4-FFF2-40B4-BE49-F238E27FC236}">
                      <a16:creationId xmlns:a16="http://schemas.microsoft.com/office/drawing/2014/main" id="{724C1E8A-209F-844F-9FD5-B22C4BD7DD05}"/>
                    </a:ext>
                  </a:extLst>
                </p:cNvPr>
                <p:cNvSpPr>
                  <a:spLocks noChangeShapeType="1"/>
                </p:cNvSpPr>
                <p:nvPr/>
              </p:nvSpPr>
              <p:spPr bwMode="auto">
                <a:xfrm>
                  <a:off x="1968" y="2016"/>
                  <a:ext cx="21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13">
                  <a:extLst>
                    <a:ext uri="{FF2B5EF4-FFF2-40B4-BE49-F238E27FC236}">
                      <a16:creationId xmlns:a16="http://schemas.microsoft.com/office/drawing/2014/main" id="{911C5BB7-2B0D-CE40-63A0-40F00564B618}"/>
                    </a:ext>
                  </a:extLst>
                </p:cNvPr>
                <p:cNvSpPr>
                  <a:spLocks noChangeShapeType="1"/>
                </p:cNvSpPr>
                <p:nvPr/>
              </p:nvSpPr>
              <p:spPr bwMode="auto">
                <a:xfrm>
                  <a:off x="1968" y="2016"/>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Rectangle 114">
                  <a:extLst>
                    <a:ext uri="{FF2B5EF4-FFF2-40B4-BE49-F238E27FC236}">
                      <a16:creationId xmlns:a16="http://schemas.microsoft.com/office/drawing/2014/main" id="{18E30655-89E3-CDFC-CC7F-3055F164AE3D}"/>
                    </a:ext>
                  </a:extLst>
                </p:cNvPr>
                <p:cNvSpPr>
                  <a:spLocks noChangeArrowheads="1"/>
                </p:cNvSpPr>
                <p:nvPr/>
              </p:nvSpPr>
              <p:spPr bwMode="auto">
                <a:xfrm rot="-5400000">
                  <a:off x="1872" y="22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5" name="Text Box 115">
                <a:extLst>
                  <a:ext uri="{FF2B5EF4-FFF2-40B4-BE49-F238E27FC236}">
                    <a16:creationId xmlns:a16="http://schemas.microsoft.com/office/drawing/2014/main" id="{FFA87814-E6B4-4CB5-7142-9FE6612A9646}"/>
                  </a:ext>
                </a:extLst>
              </p:cNvPr>
              <p:cNvSpPr txBox="1">
                <a:spLocks noChangeArrowheads="1"/>
              </p:cNvSpPr>
              <p:nvPr/>
            </p:nvSpPr>
            <p:spPr bwMode="auto">
              <a:xfrm>
                <a:off x="2592" y="278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grpSp>
        <p:grpSp>
          <p:nvGrpSpPr>
            <p:cNvPr id="97" name="Group 117">
              <a:extLst>
                <a:ext uri="{FF2B5EF4-FFF2-40B4-BE49-F238E27FC236}">
                  <a16:creationId xmlns:a16="http://schemas.microsoft.com/office/drawing/2014/main" id="{EAFD18DF-A101-444C-D5E4-7A3D311C610A}"/>
                </a:ext>
              </a:extLst>
            </p:cNvPr>
            <p:cNvGrpSpPr>
              <a:grpSpLocks/>
            </p:cNvGrpSpPr>
            <p:nvPr/>
          </p:nvGrpSpPr>
          <p:grpSpPr bwMode="auto">
            <a:xfrm>
              <a:off x="4722" y="912"/>
              <a:ext cx="243" cy="228"/>
              <a:chOff x="5232" y="720"/>
              <a:chExt cx="243" cy="228"/>
            </a:xfrm>
          </p:grpSpPr>
          <p:sp>
            <p:nvSpPr>
              <p:cNvPr id="102" name="Freeform 103">
                <a:extLst>
                  <a:ext uri="{FF2B5EF4-FFF2-40B4-BE49-F238E27FC236}">
                    <a16:creationId xmlns:a16="http://schemas.microsoft.com/office/drawing/2014/main" id="{2DBF5D71-4B8A-5B4F-808A-0F237548EA49}"/>
                  </a:ext>
                </a:extLst>
              </p:cNvPr>
              <p:cNvSpPr>
                <a:spLocks/>
              </p:cNvSpPr>
              <p:nvPr/>
            </p:nvSpPr>
            <p:spPr bwMode="auto">
              <a:xfrm rot="10800000">
                <a:off x="5232" y="720"/>
                <a:ext cx="168" cy="163"/>
              </a:xfrm>
              <a:custGeom>
                <a:avLst/>
                <a:gdLst>
                  <a:gd name="T0" fmla="*/ 288 w 288"/>
                  <a:gd name="T1" fmla="*/ 0 h 166"/>
                  <a:gd name="T2" fmla="*/ 288 w 288"/>
                  <a:gd name="T3" fmla="*/ 166 h 166"/>
                  <a:gd name="T4" fmla="*/ 0 w 288"/>
                  <a:gd name="T5" fmla="*/ 166 h 166"/>
                  <a:gd name="T6" fmla="*/ 0 w 288"/>
                  <a:gd name="T7" fmla="*/ 27 h 166"/>
                </a:gdLst>
                <a:ahLst/>
                <a:cxnLst>
                  <a:cxn ang="0">
                    <a:pos x="T0" y="T1"/>
                  </a:cxn>
                  <a:cxn ang="0">
                    <a:pos x="T2" y="T3"/>
                  </a:cxn>
                  <a:cxn ang="0">
                    <a:pos x="T4" y="T5"/>
                  </a:cxn>
                  <a:cxn ang="0">
                    <a:pos x="T6" y="T7"/>
                  </a:cxn>
                </a:cxnLst>
                <a:rect l="0" t="0" r="r" b="b"/>
                <a:pathLst>
                  <a:path w="288" h="166">
                    <a:moveTo>
                      <a:pt x="288" y="0"/>
                    </a:moveTo>
                    <a:lnTo>
                      <a:pt x="288" y="166"/>
                    </a:lnTo>
                    <a:lnTo>
                      <a:pt x="0" y="166"/>
                    </a:lnTo>
                    <a:lnTo>
                      <a:pt x="0" y="27"/>
                    </a:lnTo>
                  </a:path>
                </a:pathLst>
              </a:custGeom>
              <a:noFill/>
              <a:ln w="28575" cap="sq" cmpd="sng">
                <a:solidFill>
                  <a:srgbClr val="000000"/>
                </a:solidFill>
                <a:prstDash val="solid"/>
                <a:round/>
                <a:headEnd type="none" w="med" len="med"/>
                <a:tailEnd type="triangle" w="sm"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Rectangle 104">
                <a:extLst>
                  <a:ext uri="{FF2B5EF4-FFF2-40B4-BE49-F238E27FC236}">
                    <a16:creationId xmlns:a16="http://schemas.microsoft.com/office/drawing/2014/main" id="{0C66E4A4-C54F-5AB3-077C-351A7150330C}"/>
                  </a:ext>
                </a:extLst>
              </p:cNvPr>
              <p:cNvSpPr>
                <a:spLocks noChangeArrowheads="1"/>
              </p:cNvSpPr>
              <p:nvPr/>
            </p:nvSpPr>
            <p:spPr bwMode="auto">
              <a:xfrm rot="10800000">
                <a:off x="5327" y="866"/>
                <a:ext cx="148" cy="82"/>
              </a:xfrm>
              <a:prstGeom prst="rect">
                <a:avLst/>
              </a:prstGeom>
              <a:solidFill>
                <a:srgbClr val="FFFFFF"/>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98" name="Line 118">
              <a:extLst>
                <a:ext uri="{FF2B5EF4-FFF2-40B4-BE49-F238E27FC236}">
                  <a16:creationId xmlns:a16="http://schemas.microsoft.com/office/drawing/2014/main" id="{6D1B50A8-05A1-B0F8-F8E1-526F4B76EE56}"/>
                </a:ext>
              </a:extLst>
            </p:cNvPr>
            <p:cNvSpPr>
              <a:spLocks noChangeShapeType="1"/>
            </p:cNvSpPr>
            <p:nvPr/>
          </p:nvSpPr>
          <p:spPr bwMode="auto">
            <a:xfrm>
              <a:off x="3714" y="1444"/>
              <a:ext cx="10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19">
              <a:extLst>
                <a:ext uri="{FF2B5EF4-FFF2-40B4-BE49-F238E27FC236}">
                  <a16:creationId xmlns:a16="http://schemas.microsoft.com/office/drawing/2014/main" id="{7CB26C5B-8AF0-3901-E96D-4A7222A839D5}"/>
                </a:ext>
              </a:extLst>
            </p:cNvPr>
            <p:cNvSpPr>
              <a:spLocks noChangeArrowheads="1"/>
            </p:cNvSpPr>
            <p:nvPr/>
          </p:nvSpPr>
          <p:spPr bwMode="auto">
            <a:xfrm>
              <a:off x="4626" y="57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W1</a:t>
              </a:r>
            </a:p>
          </p:txBody>
        </p:sp>
        <p:sp>
          <p:nvSpPr>
            <p:cNvPr id="100" name="Rectangle 120">
              <a:extLst>
                <a:ext uri="{FF2B5EF4-FFF2-40B4-BE49-F238E27FC236}">
                  <a16:creationId xmlns:a16="http://schemas.microsoft.com/office/drawing/2014/main" id="{4AFD16E0-548D-DC08-0CAA-8D5A4A73D228}"/>
                </a:ext>
              </a:extLst>
            </p:cNvPr>
            <p:cNvSpPr>
              <a:spLocks noChangeArrowheads="1"/>
            </p:cNvSpPr>
            <p:nvPr/>
          </p:nvSpPr>
          <p:spPr bwMode="auto">
            <a:xfrm>
              <a:off x="5058" y="1920"/>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W2</a:t>
              </a:r>
            </a:p>
          </p:txBody>
        </p:sp>
        <p:sp>
          <p:nvSpPr>
            <p:cNvPr id="101" name="Rectangle 121">
              <a:extLst>
                <a:ext uri="{FF2B5EF4-FFF2-40B4-BE49-F238E27FC236}">
                  <a16:creationId xmlns:a16="http://schemas.microsoft.com/office/drawing/2014/main" id="{7960D04B-DBE9-09B9-4A01-3D51CC08EA3D}"/>
                </a:ext>
              </a:extLst>
            </p:cNvPr>
            <p:cNvSpPr>
              <a:spLocks noChangeArrowheads="1"/>
            </p:cNvSpPr>
            <p:nvPr/>
          </p:nvSpPr>
          <p:spPr bwMode="auto">
            <a:xfrm>
              <a:off x="2802" y="336"/>
              <a:ext cx="4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66FF"/>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FF66FF"/>
                  </a:solidFill>
                  <a:effectLst/>
                  <a:uLnTx/>
                  <a:uFillTx/>
                  <a:latin typeface="Times New Roman" panose="02020603050405020304" pitchFamily="18" charset="0"/>
                  <a:ea typeface="楷体_GB2312" pitchFamily="49" charset="-122"/>
                </a:rPr>
                <a:t>W3</a:t>
              </a:r>
            </a:p>
          </p:txBody>
        </p:sp>
      </p:grpSp>
      <p:sp>
        <p:nvSpPr>
          <p:cNvPr id="151" name="Text Box 123">
            <a:extLst>
              <a:ext uri="{FF2B5EF4-FFF2-40B4-BE49-F238E27FC236}">
                <a16:creationId xmlns:a16="http://schemas.microsoft.com/office/drawing/2014/main" id="{A2B6E919-A9E2-78DF-0F40-A0B5BE8AEA82}"/>
              </a:ext>
            </a:extLst>
          </p:cNvPr>
          <p:cNvSpPr txBox="1">
            <a:spLocks noChangeArrowheads="1"/>
          </p:cNvSpPr>
          <p:nvPr/>
        </p:nvSpPr>
        <p:spPr bwMode="auto">
          <a:xfrm>
            <a:off x="1239257" y="2239149"/>
            <a:ext cx="45593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　　输入从 </a:t>
            </a:r>
            <a:r>
              <a:rPr kumimoji="1" lang="en-US" altLang="zh-CN" sz="2800" b="1">
                <a:solidFill>
                  <a:srgbClr val="000000"/>
                </a:solidFill>
                <a:latin typeface="Times New Roman" panose="02020603050405020304" pitchFamily="18" charset="0"/>
                <a:ea typeface="宋体" panose="02010600030101010101" pitchFamily="2" charset="-122"/>
              </a:rPr>
              <a:t>0000000000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a:t>
            </a:r>
            <a:endParaRPr kumimoji="1" lang="en-US" altLang="zh-CN" sz="2800" b="1">
              <a:solidFill>
                <a:srgbClr val="000000"/>
              </a:solidFill>
              <a:latin typeface="Times New Roman" panose="02020603050405020304" pitchFamily="18" charset="0"/>
              <a:ea typeface="宋体" panose="02010600030101010101" pitchFamily="2" charset="-122"/>
            </a:endParaRPr>
          </a:p>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  1111111111 </a:t>
            </a:r>
            <a:r>
              <a:rPr kumimoji="1" lang="zh-CN" altLang="en-US" sz="2800" b="1">
                <a:solidFill>
                  <a:srgbClr val="000000"/>
                </a:solidFill>
                <a:latin typeface="Times New Roman" panose="02020603050405020304" pitchFamily="18" charset="0"/>
                <a:ea typeface="宋体" panose="02010600030101010101" pitchFamily="2" charset="-122"/>
              </a:rPr>
              <a:t>变化时，</a:t>
            </a:r>
          </a:p>
        </p:txBody>
      </p:sp>
      <p:sp>
        <p:nvSpPr>
          <p:cNvPr id="152" name="Rectangle 124">
            <a:extLst>
              <a:ext uri="{FF2B5EF4-FFF2-40B4-BE49-F238E27FC236}">
                <a16:creationId xmlns:a16="http://schemas.microsoft.com/office/drawing/2014/main" id="{07E2C66E-046A-8756-AD23-895A5FEF084A}"/>
              </a:ext>
            </a:extLst>
          </p:cNvPr>
          <p:cNvSpPr>
            <a:spLocks noChangeArrowheads="1"/>
          </p:cNvSpPr>
          <p:nvPr/>
        </p:nvSpPr>
        <p:spPr bwMode="auto">
          <a:xfrm>
            <a:off x="1074157" y="2963049"/>
            <a:ext cx="5175250" cy="5794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3200" b="1" i="1">
                <a:solidFill>
                  <a:srgbClr val="000000"/>
                </a:solidFill>
                <a:latin typeface="Times New Roman" panose="02020603050405020304" pitchFamily="18" charset="0"/>
                <a:ea typeface="楷体_GB2312" pitchFamily="49" charset="-122"/>
              </a:rPr>
              <a:t>   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zh-CN" altLang="en-US" sz="2800" b="1">
                <a:solidFill>
                  <a:srgbClr val="000000"/>
                </a:solidFill>
                <a:latin typeface="Times New Roman" panose="02020603050405020304" pitchFamily="18" charset="0"/>
                <a:ea typeface="楷体_GB2312" pitchFamily="49" charset="-122"/>
              </a:rPr>
              <a:t>从 </a:t>
            </a:r>
            <a:r>
              <a:rPr kumimoji="1" lang="en-US" altLang="zh-CN" sz="2800" b="1">
                <a:solidFill>
                  <a:srgbClr val="000000"/>
                </a:solidFill>
                <a:latin typeface="Times New Roman" panose="02020603050405020304" pitchFamily="18" charset="0"/>
                <a:ea typeface="楷体_GB2312" pitchFamily="49" charset="-122"/>
              </a:rPr>
              <a:t>0 </a:t>
            </a: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sym typeface="Symbol" pitchFamily="2" charset="2"/>
              </a:rPr>
              <a:t> </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a:solidFill>
                  <a:srgbClr val="000000"/>
                </a:solidFill>
                <a:latin typeface="Times New Roman" panose="02020603050405020304" pitchFamily="18" charset="0"/>
                <a:ea typeface="楷体_GB2312" pitchFamily="49" charset="-122"/>
              </a:rPr>
              <a:t>1023</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1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1024</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a:t>
            </a:r>
          </a:p>
        </p:txBody>
      </p:sp>
      <p:sp>
        <p:nvSpPr>
          <p:cNvPr id="153" name="Text Box 125">
            <a:extLst>
              <a:ext uri="{FF2B5EF4-FFF2-40B4-BE49-F238E27FC236}">
                <a16:creationId xmlns:a16="http://schemas.microsoft.com/office/drawing/2014/main" id="{EC66492C-E978-4B86-28A9-3275A66D049C}"/>
              </a:ext>
            </a:extLst>
          </p:cNvPr>
          <p:cNvSpPr txBox="1">
            <a:spLocks noChangeArrowheads="1"/>
          </p:cNvSpPr>
          <p:nvPr/>
        </p:nvSpPr>
        <p:spPr bwMode="auto">
          <a:xfrm>
            <a:off x="2985507" y="3536137"/>
            <a:ext cx="3556000" cy="519112"/>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输出与输入的关系</a:t>
            </a:r>
          </a:p>
        </p:txBody>
      </p:sp>
      <p:graphicFrame>
        <p:nvGraphicFramePr>
          <p:cNvPr id="154" name="Group 204">
            <a:extLst>
              <a:ext uri="{FF2B5EF4-FFF2-40B4-BE49-F238E27FC236}">
                <a16:creationId xmlns:a16="http://schemas.microsoft.com/office/drawing/2014/main" id="{CB6A58AE-AFF1-9F4A-2129-91B2B6CA4F94}"/>
              </a:ext>
            </a:extLst>
          </p:cNvPr>
          <p:cNvGraphicFramePr>
            <a:graphicFrameLocks noGrp="1"/>
          </p:cNvGraphicFramePr>
          <p:nvPr>
            <p:extLst>
              <p:ext uri="{D42A27DB-BD31-4B8C-83A1-F6EECF244321}">
                <p14:modId xmlns:p14="http://schemas.microsoft.com/office/powerpoint/2010/main" val="2839982360"/>
              </p:ext>
            </p:extLst>
          </p:nvPr>
        </p:nvGraphicFramePr>
        <p:xfrm>
          <a:off x="2137782" y="4045724"/>
          <a:ext cx="7737475" cy="2731135"/>
        </p:xfrm>
        <a:graphic>
          <a:graphicData uri="http://schemas.openxmlformats.org/drawingml/2006/table">
            <a:tbl>
              <a:tblPr/>
              <a:tblGrid>
                <a:gridCol w="3851275">
                  <a:extLst>
                    <a:ext uri="{9D8B030D-6E8A-4147-A177-3AD203B41FA5}">
                      <a16:colId xmlns:a16="http://schemas.microsoft.com/office/drawing/2014/main" val="1661044886"/>
                    </a:ext>
                  </a:extLst>
                </a:gridCol>
                <a:gridCol w="3886200">
                  <a:extLst>
                    <a:ext uri="{9D8B030D-6E8A-4147-A177-3AD203B41FA5}">
                      <a16:colId xmlns:a16="http://schemas.microsoft.com/office/drawing/2014/main" val="2927476223"/>
                    </a:ext>
                  </a:extLst>
                </a:gridCol>
              </a:tblGrid>
              <a:tr h="33655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数码输入</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zh-CN" altLang="en-US"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rPr>
                        <a:t>模拟输出</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1969228702"/>
                  </a:ext>
                </a:extLst>
              </a:tr>
              <a:tr h="381000">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9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8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7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6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5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4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3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2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1 </a:t>
                      </a:r>
                      <a:r>
                        <a:rPr kumimoji="1" lang="en-US" altLang="zh-CN" sz="2800" b="1" i="1" u="none" strike="noStrike" cap="none" normalizeH="0" baseline="0">
                          <a:ln>
                            <a:noFill/>
                          </a:ln>
                          <a:solidFill>
                            <a:srgbClr val="0033CC"/>
                          </a:solidFill>
                          <a:effectLst/>
                          <a:latin typeface="Times New Roman" panose="02020603050405020304" pitchFamily="18" charset="0"/>
                          <a:ea typeface="宋体" panose="02010600030101010101" pitchFamily="2" charset="-122"/>
                        </a:rPr>
                        <a:t>d</a:t>
                      </a:r>
                      <a:r>
                        <a:rPr kumimoji="1" lang="en-US" altLang="zh-CN" sz="2800" b="1" i="0" u="none" strike="noStrike" cap="none" normalizeH="0" baseline="-25000">
                          <a:ln>
                            <a:noFill/>
                          </a:ln>
                          <a:solidFill>
                            <a:srgbClr val="0033CC"/>
                          </a:solidFill>
                          <a:effectLst/>
                          <a:latin typeface="Times New Roman" panose="02020603050405020304" pitchFamily="18" charset="0"/>
                          <a:ea typeface="宋体" panose="02010600030101010101" pitchFamily="2" charset="-122"/>
                        </a:rPr>
                        <a:t>0</a:t>
                      </a:r>
                      <a:endParaRPr kumimoji="1" lang="en-US" altLang="zh-CN" sz="28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endParaRP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100000"/>
                        </a:lnSpc>
                        <a:spcBef>
                          <a:spcPct val="0"/>
                        </a:spcBef>
                        <a:spcAft>
                          <a:spcPct val="0"/>
                        </a:spcAft>
                        <a:buClrTx/>
                        <a:buSzTx/>
                        <a:buFontTx/>
                        <a:buNone/>
                        <a:tabLst/>
                      </a:pPr>
                      <a:r>
                        <a:rPr kumimoji="1" lang="en-US" altLang="zh-CN" sz="2800" b="1" i="1" u="none" strike="noStrike" cap="none" normalizeH="0" baseline="0">
                          <a:ln>
                            <a:noFill/>
                          </a:ln>
                          <a:solidFill>
                            <a:srgbClr val="FF0066"/>
                          </a:solidFill>
                          <a:effectLst/>
                          <a:latin typeface="Times New Roman" panose="02020603050405020304" pitchFamily="18" charset="0"/>
                          <a:ea typeface="宋体" panose="02010600030101010101" pitchFamily="2" charset="-122"/>
                        </a:rPr>
                        <a:t>u</a:t>
                      </a:r>
                      <a:r>
                        <a:rPr kumimoji="1" lang="en-US" altLang="zh-CN" sz="2400" b="1" i="0" u="none" strike="noStrike" cap="none" normalizeH="0" baseline="-25000">
                          <a:ln>
                            <a:noFill/>
                          </a:ln>
                          <a:solidFill>
                            <a:srgbClr val="FF0066"/>
                          </a:solidFill>
                          <a:effectLst/>
                          <a:latin typeface="Times New Roman" panose="02020603050405020304" pitchFamily="18" charset="0"/>
                          <a:ea typeface="宋体" panose="02010600030101010101" pitchFamily="2" charset="-122"/>
                        </a:rPr>
                        <a:t>O</a:t>
                      </a: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778242879"/>
                  </a:ext>
                </a:extLst>
              </a:tr>
              <a:tr h="1755775">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1   1   1   1   1   1  1   1  1   1</a:t>
                      </a:r>
                      <a:r>
                        <a:rPr kumimoji="1" lang="en-US" altLang="zh-CN" sz="2800" b="0"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 1   1   1   1   1   1  1   1  1   0</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0   0   0   0   0   0   0   0   0  1</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0   0   0   0   0   0   0   0   0  0</a:t>
                      </a:r>
                    </a:p>
                  </a:txBody>
                  <a:tcPr horzOverflow="overflow">
                    <a:lnL w="28575"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tc>
                  <a:txBody>
                    <a:bodyPr/>
                    <a:lstStyle>
                      <a:lvl1pPr marL="0" algn="l" defTabSz="914400" rtl="0" eaLnBrk="1" latinLnBrk="0" hangingPunct="1">
                        <a:spcBef>
                          <a:spcPct val="20000"/>
                        </a:spcBef>
                        <a:defRPr kumimoji="1" sz="2800" kern="1200">
                          <a:solidFill>
                            <a:schemeClr val="tx1"/>
                          </a:solidFill>
                          <a:latin typeface="Times New Roman" panose="02020603050405020304" pitchFamily="18" charset="0"/>
                          <a:ea typeface="宋体" panose="02010600030101010101" pitchFamily="2" charset="-122"/>
                        </a:defRPr>
                      </a:lvl1pPr>
                      <a:lvl2pPr marL="457200" algn="l" defTabSz="914400" rtl="0" eaLnBrk="1" latinLnBrk="0" hangingPunct="1">
                        <a:spcBef>
                          <a:spcPct val="20000"/>
                        </a:spcBef>
                        <a:defRPr kumimoji="1" sz="2400" kern="1200">
                          <a:solidFill>
                            <a:schemeClr val="tx1"/>
                          </a:solidFill>
                          <a:latin typeface="Times New Roman" panose="02020603050405020304" pitchFamily="18" charset="0"/>
                          <a:ea typeface="宋体" panose="02010600030101010101" pitchFamily="2" charset="-122"/>
                        </a:defRPr>
                      </a:lvl2pPr>
                      <a:lvl3pPr marL="914400" algn="l" defTabSz="914400" rtl="0" eaLnBrk="1" latinLnBrk="0" hangingPunct="1">
                        <a:spcBef>
                          <a:spcPct val="20000"/>
                        </a:spcBef>
                        <a:defRPr kumimoji="1" sz="2000" kern="1200">
                          <a:solidFill>
                            <a:schemeClr val="tx1"/>
                          </a:solidFill>
                          <a:latin typeface="Times New Roman" panose="02020603050405020304" pitchFamily="18" charset="0"/>
                          <a:ea typeface="宋体" panose="02010600030101010101" pitchFamily="2" charset="-122"/>
                        </a:defRPr>
                      </a:lvl3pPr>
                      <a:lvl4pPr marL="13716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4pPr>
                      <a:lvl5pPr marL="1828800" algn="l" defTabSz="914400" rtl="0" eaLnBrk="1" latinLnBrk="0" hangingPunct="1">
                        <a:spcBef>
                          <a:spcPct val="20000"/>
                        </a:spcBef>
                        <a:defRPr kumimoji="1" sz="1800" kern="1200">
                          <a:solidFill>
                            <a:schemeClr val="tx1"/>
                          </a:solidFill>
                          <a:latin typeface="Times New Roman" panose="02020603050405020304" pitchFamily="18" charset="0"/>
                          <a:ea typeface="宋体" panose="02010600030101010101" pitchFamily="2" charset="-122"/>
                        </a:defRPr>
                      </a:lvl5pPr>
                      <a:lvl6pPr marL="22860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6pPr>
                      <a:lvl7pPr marL="27432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7pPr>
                      <a:lvl8pPr marL="32004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8pPr>
                      <a:lvl9pPr marL="3657600" algn="l" defTabSz="914400" rtl="0" eaLnBrk="1" fontAlgn="base" latinLnBrk="0" hangingPunct="1">
                        <a:spcBef>
                          <a:spcPct val="20000"/>
                        </a:spcBef>
                        <a:spcAft>
                          <a:spcPct val="0"/>
                        </a:spcAft>
                        <a:defRPr kumimoji="1" sz="1800" kern="1200">
                          <a:solidFill>
                            <a:schemeClr val="tx1"/>
                          </a:solidFill>
                          <a:latin typeface="Times New Roman" panose="02020603050405020304" pitchFamily="18" charset="0"/>
                          <a:ea typeface="宋体" panose="02010600030101010101" pitchFamily="2" charset="-122"/>
                        </a:defRPr>
                      </a:lvl9pPr>
                    </a:lstStyle>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1023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1022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 </a:t>
                      </a: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rPr>
                        <a:t>…</a:t>
                      </a:r>
                    </a:p>
                    <a:p>
                      <a:pPr marL="0" marR="0" lvl="0" indent="0" algn="l"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 </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0" u="none" strike="noStrike" cap="none" normalizeH="0" baseline="0">
                          <a:ln>
                            <a:noFill/>
                          </a:ln>
                          <a:solidFill>
                            <a:schemeClr val="tx1"/>
                          </a:solidFill>
                          <a:effectLst/>
                          <a:latin typeface="Times New Roman" panose="02020603050405020304" pitchFamily="18" charset="0"/>
                          <a:ea typeface="楷体_GB2312" pitchFamily="49" charset="-122"/>
                        </a:rPr>
                        <a:t>1 / 1024</a:t>
                      </a:r>
                      <a:r>
                        <a:rPr kumimoji="1" lang="zh-CN" altLang="en-US" sz="2400" b="1" i="0" u="none" strike="noStrike" cap="none" normalizeH="0" baseline="0">
                          <a:ln>
                            <a:noFill/>
                          </a:ln>
                          <a:solidFill>
                            <a:schemeClr val="tx1"/>
                          </a:solidFill>
                          <a:effectLst/>
                          <a:latin typeface="Times New Roman" panose="02020603050405020304" pitchFamily="18" charset="0"/>
                          <a:ea typeface="楷体_GB2312" pitchFamily="49" charset="-122"/>
                        </a:rPr>
                        <a:t>）</a:t>
                      </a:r>
                      <a:r>
                        <a:rPr kumimoji="1" lang="en-US" altLang="zh-CN" sz="2400" b="1" i="1" u="none" strike="noStrike" cap="none" normalizeH="0" baseline="0">
                          <a:ln>
                            <a:noFill/>
                          </a:ln>
                          <a:solidFill>
                            <a:schemeClr val="tx1"/>
                          </a:solidFill>
                          <a:effectLst/>
                          <a:latin typeface="Times New Roman" panose="02020603050405020304" pitchFamily="18" charset="0"/>
                          <a:ea typeface="楷体_GB2312" pitchFamily="49" charset="-122"/>
                        </a:rPr>
                        <a:t>U</a:t>
                      </a:r>
                      <a:r>
                        <a:rPr kumimoji="1" lang="en-US" altLang="zh-CN" sz="2400" b="1" i="0" u="none" strike="noStrike" cap="none" normalizeH="0" baseline="-25000">
                          <a:ln>
                            <a:noFill/>
                          </a:ln>
                          <a:solidFill>
                            <a:schemeClr val="tx1"/>
                          </a:solidFill>
                          <a:effectLst/>
                          <a:latin typeface="Times New Roman" panose="02020603050405020304" pitchFamily="18" charset="0"/>
                          <a:ea typeface="楷体_GB2312" pitchFamily="49" charset="-122"/>
                        </a:rPr>
                        <a:t>REF</a:t>
                      </a:r>
                    </a:p>
                    <a:p>
                      <a:pPr marL="0" marR="0" lvl="0" indent="0" algn="ctr" defTabSz="914400" rtl="0" eaLnBrk="1" fontAlgn="base" latinLnBrk="0" hangingPunct="1">
                        <a:lnSpc>
                          <a:spcPct val="70000"/>
                        </a:lnSpc>
                        <a:spcBef>
                          <a:spcPct val="20000"/>
                        </a:spcBef>
                        <a:spcAft>
                          <a:spcPct val="0"/>
                        </a:spcAft>
                        <a:buClrTx/>
                        <a:buSzTx/>
                        <a:buFontTx/>
                        <a:buNone/>
                        <a:tabLst/>
                      </a:pPr>
                      <a:r>
                        <a:rPr kumimoji="1" lang="en-US" altLang="zh-CN" sz="2400" b="1" i="0" u="none" strike="noStrike" cap="none" normalizeH="0" baseline="0">
                          <a:ln>
                            <a:noFill/>
                          </a:ln>
                          <a:solidFill>
                            <a:srgbClr val="0033CC"/>
                          </a:solidFill>
                          <a:effectLst/>
                          <a:latin typeface="Times New Roman" panose="02020603050405020304" pitchFamily="18" charset="0"/>
                          <a:ea typeface="宋体" panose="02010600030101010101" pitchFamily="2" charset="-122"/>
                          <a:cs typeface="Times New Roman" panose="02020603050405020304" pitchFamily="18" charset="0"/>
                        </a:rPr>
                        <a:t>0</a:t>
                      </a:r>
                      <a:endParaRPr kumimoji="1" lang="en-US" altLang="zh-CN" sz="2400" b="1" i="0" u="none" strike="noStrike" cap="none" normalizeH="0" baseline="0">
                        <a:ln>
                          <a:noFill/>
                        </a:ln>
                        <a:solidFill>
                          <a:schemeClr val="tx1"/>
                        </a:solidFill>
                        <a:effectLst/>
                        <a:latin typeface="Times New Roman" panose="02020603050405020304" pitchFamily="18" charset="0"/>
                        <a:ea typeface="宋体" panose="02010600030101010101" pitchFamily="2" charset="-122"/>
                      </a:endParaRPr>
                    </a:p>
                  </a:txBody>
                  <a:tcPr horzOverflow="overflow">
                    <a:lnL w="12700"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solidFill>
                      <a:srgbClr val="FFFFFF"/>
                    </a:solidFill>
                  </a:tcPr>
                </a:tc>
                <a:extLst>
                  <a:ext uri="{0D108BD9-81ED-4DB2-BD59-A6C34878D82A}">
                    <a16:rowId xmlns:a16="http://schemas.microsoft.com/office/drawing/2014/main" val="3260109107"/>
                  </a:ext>
                </a:extLst>
              </a:tr>
            </a:tbl>
          </a:graphicData>
        </a:graphic>
      </p:graphicFrame>
      <p:sp>
        <p:nvSpPr>
          <p:cNvPr id="155" name="Rectangle 198">
            <a:extLst>
              <a:ext uri="{FF2B5EF4-FFF2-40B4-BE49-F238E27FC236}">
                <a16:creationId xmlns:a16="http://schemas.microsoft.com/office/drawing/2014/main" id="{AFD20FB2-D652-D237-FAE3-2ABFF6FF27AD}"/>
              </a:ext>
            </a:extLst>
          </p:cNvPr>
          <p:cNvSpPr>
            <a:spLocks noChangeArrowheads="1"/>
          </p:cNvSpPr>
          <p:nvPr/>
        </p:nvSpPr>
        <p:spPr bwMode="auto">
          <a:xfrm>
            <a:off x="2001257" y="1797824"/>
            <a:ext cx="3352800" cy="4333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80000"/>
              </a:lnSpc>
              <a:spcBef>
                <a:spcPct val="0"/>
              </a:spcBef>
              <a:spcAft>
                <a:spcPct val="0"/>
              </a:spcAft>
            </a:pP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REF  </a:t>
            </a:r>
            <a:r>
              <a:rPr kumimoji="1" lang="en-US" altLang="zh-CN" sz="2800" b="1">
                <a:solidFill>
                  <a:srgbClr val="000000"/>
                </a:solidFill>
                <a:latin typeface="Times New Roman" panose="02020603050405020304" pitchFamily="18" charset="0"/>
                <a:ea typeface="楷体_GB2312" pitchFamily="49" charset="-122"/>
              </a:rPr>
              <a:t>&gt; 0</a:t>
            </a:r>
            <a:r>
              <a:rPr kumimoji="1" lang="zh-CN" altLang="en-US" sz="2800" b="1">
                <a:solidFill>
                  <a:srgbClr val="000000"/>
                </a:solidFill>
                <a:latin typeface="Times New Roman" panose="02020603050405020304" pitchFamily="18" charset="0"/>
                <a:ea typeface="楷体_GB2312" pitchFamily="49" charset="-122"/>
              </a:rPr>
              <a:t>，</a:t>
            </a:r>
            <a:r>
              <a:rPr kumimoji="1" lang="en-US" altLang="zh-CN" sz="2800" b="1" i="1">
                <a:solidFill>
                  <a:srgbClr val="000000"/>
                </a:solidFill>
                <a:latin typeface="Times New Roman" panose="02020603050405020304" pitchFamily="18" charset="0"/>
                <a:ea typeface="楷体_GB2312" pitchFamily="49" charset="-122"/>
              </a:rPr>
              <a:t>u</a:t>
            </a:r>
            <a:r>
              <a:rPr kumimoji="1" lang="en-US" altLang="zh-CN" sz="2800" b="1" baseline="-25000">
                <a:solidFill>
                  <a:srgbClr val="000000"/>
                </a:solidFill>
                <a:latin typeface="Times New Roman" panose="02020603050405020304" pitchFamily="18" charset="0"/>
                <a:ea typeface="楷体_GB2312" pitchFamily="49" charset="-122"/>
              </a:rPr>
              <a:t>O </a:t>
            </a:r>
            <a:r>
              <a:rPr kumimoji="1" lang="en-US" altLang="zh-CN" sz="2800" b="1">
                <a:solidFill>
                  <a:srgbClr val="000000"/>
                </a:solidFill>
                <a:latin typeface="Times New Roman" panose="02020603050405020304" pitchFamily="18" charset="0"/>
                <a:ea typeface="楷体_GB2312" pitchFamily="49" charset="-122"/>
              </a:rPr>
              <a:t>&lt; 0 </a:t>
            </a:r>
          </a:p>
        </p:txBody>
      </p:sp>
      <p:sp>
        <p:nvSpPr>
          <p:cNvPr id="2" name="灯片编号占位符 1">
            <a:extLst>
              <a:ext uri="{FF2B5EF4-FFF2-40B4-BE49-F238E27FC236}">
                <a16:creationId xmlns:a16="http://schemas.microsoft.com/office/drawing/2014/main" id="{98FC5E54-904B-C694-6487-63CA3ED067E6}"/>
              </a:ext>
            </a:extLst>
          </p:cNvPr>
          <p:cNvSpPr>
            <a:spLocks noGrp="1"/>
          </p:cNvSpPr>
          <p:nvPr>
            <p:ph type="sldNum" sz="quarter" idx="12"/>
          </p:nvPr>
        </p:nvSpPr>
        <p:spPr/>
        <p:txBody>
          <a:bodyPr/>
          <a:lstStyle/>
          <a:p>
            <a:fld id="{392CBAA0-59E6-204E-8F03-85E5040D48B8}" type="slidenum">
              <a:rPr kumimoji="1" lang="zh-CN" altLang="en-US" smtClean="0"/>
              <a:t>15</a:t>
            </a:fld>
            <a:r>
              <a:rPr kumimoji="1" lang="en-US" altLang="zh-CN"/>
              <a:t>/46</a:t>
            </a:r>
            <a:endParaRPr kumimoji="1" lang="zh-CN" altLang="en-US" dirty="0"/>
          </a:p>
        </p:txBody>
      </p:sp>
    </p:spTree>
    <p:extLst>
      <p:ext uri="{BB962C8B-B14F-4D97-AF65-F5344CB8AC3E}">
        <p14:creationId xmlns:p14="http://schemas.microsoft.com/office/powerpoint/2010/main" val="2878698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81">
                                            <p:txEl>
                                              <p:pRg st="0" end="0"/>
                                            </p:txEl>
                                          </p:spTgt>
                                        </p:tgtEl>
                                        <p:attrNameLst>
                                          <p:attrName>style.visibility</p:attrName>
                                        </p:attrNameLst>
                                      </p:cBhvr>
                                      <p:to>
                                        <p:strVal val="visible"/>
                                      </p:to>
                                    </p:set>
                                    <p:animEffect transition="in" filter="wipe(left)">
                                      <p:cBhvr>
                                        <p:cTn id="7" dur="300"/>
                                        <p:tgtEl>
                                          <p:spTgt spid="8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2"/>
                                        </p:tgtEl>
                                        <p:attrNameLst>
                                          <p:attrName>style.visibility</p:attrName>
                                        </p:attrNameLst>
                                      </p:cBhvr>
                                      <p:to>
                                        <p:strVal val="visible"/>
                                      </p:to>
                                    </p:set>
                                    <p:animEffect transition="in" filter="wipe(left)">
                                      <p:cBhvr>
                                        <p:cTn id="12" dur="500"/>
                                        <p:tgtEl>
                                          <p:spTgt spid="8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iterate type="wd">
                                    <p:tmPct val="100000"/>
                                  </p:iterate>
                                  <p:childTnLst>
                                    <p:set>
                                      <p:cBhvr>
                                        <p:cTn id="16" dur="1" fill="hold">
                                          <p:stCondLst>
                                            <p:cond delay="0"/>
                                          </p:stCondLst>
                                        </p:cTn>
                                        <p:tgtEl>
                                          <p:spTgt spid="155">
                                            <p:txEl>
                                              <p:pRg st="0" end="0"/>
                                            </p:txEl>
                                          </p:spTgt>
                                        </p:tgtEl>
                                        <p:attrNameLst>
                                          <p:attrName>style.visibility</p:attrName>
                                        </p:attrNameLst>
                                      </p:cBhvr>
                                      <p:to>
                                        <p:strVal val="visible"/>
                                      </p:to>
                                    </p:set>
                                    <p:animEffect transition="in" filter="dissolve">
                                      <p:cBhvr>
                                        <p:cTn id="17" dur="300"/>
                                        <p:tgtEl>
                                          <p:spTgt spid="155">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51"/>
                                        </p:tgtEl>
                                        <p:attrNameLst>
                                          <p:attrName>style.visibility</p:attrName>
                                        </p:attrNameLst>
                                      </p:cBhvr>
                                      <p:to>
                                        <p:strVal val="visible"/>
                                      </p:to>
                                    </p:set>
                                    <p:animEffect transition="in" filter="wipe(left)">
                                      <p:cBhvr>
                                        <p:cTn id="22" dur="300"/>
                                        <p:tgtEl>
                                          <p:spTgt spid="15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52">
                                            <p:txEl>
                                              <p:pRg st="0" end="0"/>
                                            </p:txEl>
                                          </p:spTgt>
                                        </p:tgtEl>
                                        <p:attrNameLst>
                                          <p:attrName>style.visibility</p:attrName>
                                        </p:attrNameLst>
                                      </p:cBhvr>
                                      <p:to>
                                        <p:strVal val="visible"/>
                                      </p:to>
                                    </p:set>
                                    <p:animEffect transition="in" filter="wipe(left)">
                                      <p:cBhvr>
                                        <p:cTn id="27" dur="300"/>
                                        <p:tgtEl>
                                          <p:spTgt spid="15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53">
                                            <p:txEl>
                                              <p:pRg st="0" end="0"/>
                                            </p:txEl>
                                          </p:spTgt>
                                        </p:tgtEl>
                                        <p:attrNameLst>
                                          <p:attrName>style.visibility</p:attrName>
                                        </p:attrNameLst>
                                      </p:cBhvr>
                                      <p:to>
                                        <p:strVal val="visible"/>
                                      </p:to>
                                    </p:set>
                                    <p:animEffect transition="in" filter="wipe(left)">
                                      <p:cBhvr>
                                        <p:cTn id="32" dur="300"/>
                                        <p:tgtEl>
                                          <p:spTgt spid="15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54"/>
                                        </p:tgtEl>
                                        <p:attrNameLst>
                                          <p:attrName>style.visibility</p:attrName>
                                        </p:attrNameLst>
                                      </p:cBhvr>
                                      <p:to>
                                        <p:strVal val="visible"/>
                                      </p:to>
                                    </p:set>
                                    <p:animEffect transition="in" filter="wipe(left)">
                                      <p:cBhvr>
                                        <p:cTn id="37" dur="500"/>
                                        <p:tgtEl>
                                          <p:spTgt spid="1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build="p" autoUpdateAnimBg="0"/>
      <p:bldP spid="151" grpId="0" autoUpdateAnimBg="0"/>
      <p:bldP spid="152" grpId="0" build="p" autoUpdateAnimBg="0"/>
      <p:bldP spid="153" grpId="0" build="p" autoUpdateAnimBg="0"/>
      <p:bldP spid="155" grpId="0" build="p" autoUpdateAnimBg="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1.2</a:t>
            </a:r>
            <a:r>
              <a:rPr kumimoji="1" lang="zh-CN" altLang="en-US" dirty="0"/>
              <a:t> </a:t>
            </a:r>
            <a:r>
              <a:rPr kumimoji="1" lang="en-US" altLang="zh-CN" dirty="0"/>
              <a:t>DAC </a:t>
            </a:r>
            <a:r>
              <a:rPr kumimoji="1" lang="zh-CN" altLang="en-US" dirty="0"/>
              <a:t>的转换精度、速度和主要参数</a:t>
            </a:r>
          </a:p>
        </p:txBody>
      </p:sp>
      <p:sp>
        <p:nvSpPr>
          <p:cNvPr id="23" name="Text Box 4">
            <a:extLst>
              <a:ext uri="{FF2B5EF4-FFF2-40B4-BE49-F238E27FC236}">
                <a16:creationId xmlns:a16="http://schemas.microsoft.com/office/drawing/2014/main" id="{C2DAA374-5F64-DDF1-159D-CE439F01187C}"/>
              </a:ext>
            </a:extLst>
          </p:cNvPr>
          <p:cNvSpPr txBox="1">
            <a:spLocks noChangeArrowheads="1"/>
          </p:cNvSpPr>
          <p:nvPr/>
        </p:nvSpPr>
        <p:spPr bwMode="auto">
          <a:xfrm>
            <a:off x="2284916" y="807302"/>
            <a:ext cx="251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3. </a:t>
            </a:r>
            <a:r>
              <a:rPr kumimoji="1" lang="zh-CN" altLang="en-US" sz="2800" b="1">
                <a:solidFill>
                  <a:srgbClr val="000000"/>
                </a:solidFill>
                <a:latin typeface="Times New Roman" panose="02020603050405020304" pitchFamily="18" charset="0"/>
                <a:ea typeface="宋体" panose="02010600030101010101" pitchFamily="2" charset="-122"/>
              </a:rPr>
              <a:t>分辨率</a:t>
            </a:r>
          </a:p>
        </p:txBody>
      </p:sp>
      <p:sp>
        <p:nvSpPr>
          <p:cNvPr id="24" name="Text Box 12">
            <a:extLst>
              <a:ext uri="{FF2B5EF4-FFF2-40B4-BE49-F238E27FC236}">
                <a16:creationId xmlns:a16="http://schemas.microsoft.com/office/drawing/2014/main" id="{BE0E897A-A7EB-0969-E903-5369277C0E7D}"/>
              </a:ext>
            </a:extLst>
          </p:cNvPr>
          <p:cNvSpPr txBox="1">
            <a:spLocks noChangeArrowheads="1"/>
          </p:cNvSpPr>
          <p:nvPr/>
        </p:nvSpPr>
        <p:spPr bwMode="auto">
          <a:xfrm>
            <a:off x="2291266" y="1334352"/>
            <a:ext cx="23272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单极性输出</a:t>
            </a:r>
            <a:r>
              <a:rPr kumimoji="1" lang="zh-CN" altLang="en-US" sz="2800" b="1">
                <a:solidFill>
                  <a:srgbClr val="FF0066"/>
                </a:solidFill>
                <a:latin typeface="Times New Roman" panose="02020603050405020304" pitchFamily="18" charset="0"/>
                <a:ea typeface="宋体" panose="02010600030101010101" pitchFamily="2" charset="-122"/>
              </a:rPr>
              <a:t>：</a:t>
            </a:r>
          </a:p>
        </p:txBody>
      </p:sp>
      <p:grpSp>
        <p:nvGrpSpPr>
          <p:cNvPr id="25" name="Group 38">
            <a:extLst>
              <a:ext uri="{FF2B5EF4-FFF2-40B4-BE49-F238E27FC236}">
                <a16:creationId xmlns:a16="http://schemas.microsoft.com/office/drawing/2014/main" id="{ECF1A5B8-6B96-8B39-B339-C964A6E9C7D9}"/>
              </a:ext>
            </a:extLst>
          </p:cNvPr>
          <p:cNvGrpSpPr>
            <a:grpSpLocks/>
          </p:cNvGrpSpPr>
          <p:nvPr/>
        </p:nvGrpSpPr>
        <p:grpSpPr bwMode="auto">
          <a:xfrm>
            <a:off x="4653466" y="1164490"/>
            <a:ext cx="2395538" cy="855662"/>
            <a:chOff x="2016" y="624"/>
            <a:chExt cx="1509" cy="539"/>
          </a:xfrm>
        </p:grpSpPr>
        <p:sp>
          <p:nvSpPr>
            <p:cNvPr id="26" name="Text Box 13">
              <a:extLst>
                <a:ext uri="{FF2B5EF4-FFF2-40B4-BE49-F238E27FC236}">
                  <a16:creationId xmlns:a16="http://schemas.microsoft.com/office/drawing/2014/main" id="{7D77D046-4523-2C51-C5A3-91ECF789EC5A}"/>
                </a:ext>
              </a:extLst>
            </p:cNvPr>
            <p:cNvSpPr txBox="1">
              <a:spLocks noChangeArrowheads="1"/>
            </p:cNvSpPr>
            <p:nvPr/>
          </p:nvSpPr>
          <p:spPr bwMode="auto">
            <a:xfrm>
              <a:off x="2016" y="720"/>
              <a:ext cx="79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p>
          </p:txBody>
        </p:sp>
        <p:graphicFrame>
          <p:nvGraphicFramePr>
            <p:cNvPr id="27" name="Object 14">
              <a:extLst>
                <a:ext uri="{FF2B5EF4-FFF2-40B4-BE49-F238E27FC236}">
                  <a16:creationId xmlns:a16="http://schemas.microsoft.com/office/drawing/2014/main" id="{9A0969CD-26C6-4FE5-30AC-D24B9DC8A392}"/>
                </a:ext>
              </a:extLst>
            </p:cNvPr>
            <p:cNvGraphicFramePr>
              <a:graphicFrameLocks noChangeAspect="1"/>
            </p:cNvGraphicFramePr>
            <p:nvPr/>
          </p:nvGraphicFramePr>
          <p:xfrm>
            <a:off x="2784" y="624"/>
            <a:ext cx="741" cy="539"/>
          </p:xfrm>
          <a:graphic>
            <a:graphicData uri="http://schemas.openxmlformats.org/presentationml/2006/ole">
              <mc:AlternateContent xmlns:mc="http://schemas.openxmlformats.org/markup-compatibility/2006">
                <mc:Choice xmlns:v="urn:schemas-microsoft-com:vml" Requires="v">
                  <p:oleObj name="Equation" r:id="rId2" imgW="12877800" imgH="9359900" progId="Equation.3">
                    <p:embed/>
                  </p:oleObj>
                </mc:Choice>
                <mc:Fallback>
                  <p:oleObj name="Equation" r:id="rId2" imgW="12877800" imgH="9359900" progId="Equation.3">
                    <p:embed/>
                    <p:pic>
                      <p:nvPicPr>
                        <p:cNvPr id="27" name="Object 14">
                          <a:extLst>
                            <a:ext uri="{FF2B5EF4-FFF2-40B4-BE49-F238E27FC236}">
                              <a16:creationId xmlns:a16="http://schemas.microsoft.com/office/drawing/2014/main" id="{9A0969CD-26C6-4FE5-30AC-D24B9DC8A39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84" y="624"/>
                          <a:ext cx="741" cy="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grpSp>
        <p:nvGrpSpPr>
          <p:cNvPr id="28" name="Group 47">
            <a:extLst>
              <a:ext uri="{FF2B5EF4-FFF2-40B4-BE49-F238E27FC236}">
                <a16:creationId xmlns:a16="http://schemas.microsoft.com/office/drawing/2014/main" id="{73904922-1793-1230-6130-8BA139276A52}"/>
              </a:ext>
            </a:extLst>
          </p:cNvPr>
          <p:cNvGrpSpPr>
            <a:grpSpLocks/>
          </p:cNvGrpSpPr>
          <p:nvPr/>
        </p:nvGrpSpPr>
        <p:grpSpPr bwMode="auto">
          <a:xfrm>
            <a:off x="4501066" y="4039452"/>
            <a:ext cx="2849563" cy="984250"/>
            <a:chOff x="1968" y="2400"/>
            <a:chExt cx="1795" cy="620"/>
          </a:xfrm>
        </p:grpSpPr>
        <p:sp>
          <p:nvSpPr>
            <p:cNvPr id="29" name="Text Box 24">
              <a:extLst>
                <a:ext uri="{FF2B5EF4-FFF2-40B4-BE49-F238E27FC236}">
                  <a16:creationId xmlns:a16="http://schemas.microsoft.com/office/drawing/2014/main" id="{393C6380-0B8E-B91C-903F-E87EA8F1E82D}"/>
                </a:ext>
              </a:extLst>
            </p:cNvPr>
            <p:cNvSpPr txBox="1">
              <a:spLocks noChangeArrowheads="1"/>
            </p:cNvSpPr>
            <p:nvPr/>
          </p:nvSpPr>
          <p:spPr bwMode="auto">
            <a:xfrm>
              <a:off x="1968" y="255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33CC"/>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graphicFrame>
          <p:nvGraphicFramePr>
            <p:cNvPr id="30" name="Object 25">
              <a:extLst>
                <a:ext uri="{FF2B5EF4-FFF2-40B4-BE49-F238E27FC236}">
                  <a16:creationId xmlns:a16="http://schemas.microsoft.com/office/drawing/2014/main" id="{C202C2E0-3730-2E41-F5D0-0B77B56E2A85}"/>
                </a:ext>
              </a:extLst>
            </p:cNvPr>
            <p:cNvGraphicFramePr>
              <a:graphicFrameLocks noChangeAspect="1"/>
            </p:cNvGraphicFramePr>
            <p:nvPr/>
          </p:nvGraphicFramePr>
          <p:xfrm>
            <a:off x="2928" y="2400"/>
            <a:ext cx="835" cy="620"/>
          </p:xfrm>
          <a:graphic>
            <a:graphicData uri="http://schemas.openxmlformats.org/presentationml/2006/ole">
              <mc:AlternateContent xmlns:mc="http://schemas.openxmlformats.org/markup-compatibility/2006">
                <mc:Choice xmlns:v="urn:schemas-microsoft-com:vml" Requires="v">
                  <p:oleObj name="Equation" r:id="rId4" imgW="12585700" imgH="9359900" progId="Equation.3">
                    <p:embed/>
                  </p:oleObj>
                </mc:Choice>
                <mc:Fallback>
                  <p:oleObj name="Equation" r:id="rId4" imgW="12585700" imgH="9359900" progId="Equation.3">
                    <p:embed/>
                    <p:pic>
                      <p:nvPicPr>
                        <p:cNvPr id="30" name="Object 25">
                          <a:extLst>
                            <a:ext uri="{FF2B5EF4-FFF2-40B4-BE49-F238E27FC236}">
                              <a16:creationId xmlns:a16="http://schemas.microsoft.com/office/drawing/2014/main" id="{C202C2E0-3730-2E41-F5D0-0B77B56E2A8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28" y="2400"/>
                          <a:ext cx="835" cy="6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1" name="Text Box 40">
            <a:extLst>
              <a:ext uri="{FF2B5EF4-FFF2-40B4-BE49-F238E27FC236}">
                <a16:creationId xmlns:a16="http://schemas.microsoft.com/office/drawing/2014/main" id="{038F6B8A-29C9-A64F-E26C-A2472AC27EF6}"/>
              </a:ext>
            </a:extLst>
          </p:cNvPr>
          <p:cNvSpPr txBox="1">
            <a:spLocks noChangeArrowheads="1"/>
          </p:cNvSpPr>
          <p:nvPr/>
        </p:nvSpPr>
        <p:spPr bwMode="auto">
          <a:xfrm>
            <a:off x="2291266" y="2051902"/>
            <a:ext cx="6019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5G7520 </a:t>
            </a:r>
            <a:r>
              <a:rPr kumimoji="1" lang="zh-CN" altLang="en-US" sz="2800" b="1">
                <a:solidFill>
                  <a:srgbClr val="000000"/>
                </a:solidFill>
                <a:latin typeface="Times New Roman" panose="02020603050405020304" pitchFamily="18" charset="0"/>
                <a:ea typeface="宋体" panose="02010600030101010101" pitchFamily="2" charset="-122"/>
              </a:rPr>
              <a:t>为 </a:t>
            </a:r>
            <a:r>
              <a:rPr kumimoji="1" lang="en-US" altLang="zh-CN" sz="2800" b="1">
                <a:solidFill>
                  <a:srgbClr val="000000"/>
                </a:solidFill>
                <a:latin typeface="Times New Roman" panose="02020603050405020304" pitchFamily="18" charset="0"/>
                <a:ea typeface="宋体" panose="02010600030101010101" pitchFamily="2" charset="-122"/>
              </a:rPr>
              <a:t>10 </a:t>
            </a:r>
            <a:r>
              <a:rPr kumimoji="1" lang="zh-CN" altLang="en-US" sz="2800" b="1">
                <a:solidFill>
                  <a:srgbClr val="000000"/>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grpSp>
        <p:nvGrpSpPr>
          <p:cNvPr id="32" name="Group 41">
            <a:extLst>
              <a:ext uri="{FF2B5EF4-FFF2-40B4-BE49-F238E27FC236}">
                <a16:creationId xmlns:a16="http://schemas.microsoft.com/office/drawing/2014/main" id="{367EF4CB-62B0-663E-D88C-7BE649AFB0A3}"/>
              </a:ext>
            </a:extLst>
          </p:cNvPr>
          <p:cNvGrpSpPr>
            <a:grpSpLocks/>
          </p:cNvGrpSpPr>
          <p:nvPr/>
        </p:nvGrpSpPr>
        <p:grpSpPr bwMode="auto">
          <a:xfrm>
            <a:off x="3548566" y="2528152"/>
            <a:ext cx="5257800" cy="908050"/>
            <a:chOff x="624" y="1392"/>
            <a:chExt cx="3312" cy="572"/>
          </a:xfrm>
        </p:grpSpPr>
        <p:sp>
          <p:nvSpPr>
            <p:cNvPr id="33" name="Text Box 42">
              <a:extLst>
                <a:ext uri="{FF2B5EF4-FFF2-40B4-BE49-F238E27FC236}">
                  <a16:creationId xmlns:a16="http://schemas.microsoft.com/office/drawing/2014/main" id="{52E6495F-8427-C1BF-D54A-44339BB5381C}"/>
                </a:ext>
              </a:extLst>
            </p:cNvPr>
            <p:cNvSpPr txBox="1">
              <a:spLocks noChangeArrowheads="1"/>
            </p:cNvSpPr>
            <p:nvPr/>
          </p:nvSpPr>
          <p:spPr bwMode="auto">
            <a:xfrm>
              <a:off x="624" y="1546"/>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分辨率</a:t>
              </a:r>
              <a:r>
                <a:rPr kumimoji="1" lang="zh-CN" altLang="en-US" sz="2800" b="1" i="0" u="none" strike="noStrike" kern="0" cap="none" spc="0" normalizeH="0" baseline="0" noProof="0">
                  <a:ln>
                    <a:noFill/>
                  </a:ln>
                  <a:solidFill>
                    <a:srgbClr val="000000"/>
                  </a:solidFill>
                  <a:effectLst/>
                  <a:uLnTx/>
                  <a:uFillTx/>
                  <a:latin typeface="Symbol" pitchFamily="2" charset="2"/>
                  <a:ea typeface="宋体" panose="02010600030101010101" pitchFamily="2" charset="-122"/>
                </a:rPr>
                <a:t> </a:t>
              </a:r>
              <a:r>
                <a:rPr kumimoji="1" lang="en-US" altLang="zh-CN" sz="2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p>
          </p:txBody>
        </p:sp>
        <p:graphicFrame>
          <p:nvGraphicFramePr>
            <p:cNvPr id="34" name="Object 43">
              <a:extLst>
                <a:ext uri="{FF2B5EF4-FFF2-40B4-BE49-F238E27FC236}">
                  <a16:creationId xmlns:a16="http://schemas.microsoft.com/office/drawing/2014/main" id="{0F5171FD-9A05-5129-3748-607BD97DB8AC}"/>
                </a:ext>
              </a:extLst>
            </p:cNvPr>
            <p:cNvGraphicFramePr>
              <a:graphicFrameLocks noChangeAspect="1"/>
            </p:cNvGraphicFramePr>
            <p:nvPr/>
          </p:nvGraphicFramePr>
          <p:xfrm>
            <a:off x="1584" y="1392"/>
            <a:ext cx="2352" cy="572"/>
          </p:xfrm>
          <a:graphic>
            <a:graphicData uri="http://schemas.openxmlformats.org/presentationml/2006/ole">
              <mc:AlternateContent xmlns:mc="http://schemas.openxmlformats.org/markup-compatibility/2006">
                <mc:Choice xmlns:v="urn:schemas-microsoft-com:vml" Requires="v">
                  <p:oleObj name="公式" r:id="rId6" imgW="38328600" imgH="9359900" progId="Equation.3">
                    <p:embed/>
                  </p:oleObj>
                </mc:Choice>
                <mc:Fallback>
                  <p:oleObj name="公式" r:id="rId6" imgW="38328600" imgH="9359900" progId="Equation.3">
                    <p:embed/>
                    <p:pic>
                      <p:nvPicPr>
                        <p:cNvPr id="34" name="Object 43">
                          <a:extLst>
                            <a:ext uri="{FF2B5EF4-FFF2-40B4-BE49-F238E27FC236}">
                              <a16:creationId xmlns:a16="http://schemas.microsoft.com/office/drawing/2014/main" id="{0F5171FD-9A05-5129-3748-607BD97DB8AC}"/>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4" y="1392"/>
                          <a:ext cx="2352" cy="5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35" name="Text Box 45">
            <a:extLst>
              <a:ext uri="{FF2B5EF4-FFF2-40B4-BE49-F238E27FC236}">
                <a16:creationId xmlns:a16="http://schemas.microsoft.com/office/drawing/2014/main" id="{5C832150-3FBA-E8FA-2681-D181D2D062B5}"/>
              </a:ext>
            </a:extLst>
          </p:cNvPr>
          <p:cNvSpPr txBox="1">
            <a:spLocks noChangeArrowheads="1"/>
          </p:cNvSpPr>
          <p:nvPr/>
        </p:nvSpPr>
        <p:spPr bwMode="auto">
          <a:xfrm>
            <a:off x="2262691" y="3506052"/>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 </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9.76 mV</a:t>
            </a:r>
          </a:p>
        </p:txBody>
      </p:sp>
      <p:sp>
        <p:nvSpPr>
          <p:cNvPr id="36" name="Text Box 46">
            <a:extLst>
              <a:ext uri="{FF2B5EF4-FFF2-40B4-BE49-F238E27FC236}">
                <a16:creationId xmlns:a16="http://schemas.microsoft.com/office/drawing/2014/main" id="{7BB4E601-EB2E-9D02-628E-FCB66C011E2E}"/>
              </a:ext>
            </a:extLst>
          </p:cNvPr>
          <p:cNvSpPr txBox="1">
            <a:spLocks noChangeArrowheads="1"/>
          </p:cNvSpPr>
          <p:nvPr/>
        </p:nvSpPr>
        <p:spPr bwMode="auto">
          <a:xfrm>
            <a:off x="2335716" y="4255352"/>
            <a:ext cx="5530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双极性输出</a:t>
            </a:r>
            <a:r>
              <a:rPr kumimoji="1" lang="zh-CN" altLang="en-US" sz="2800" b="1">
                <a:solidFill>
                  <a:srgbClr val="FF0066"/>
                </a:solidFill>
                <a:latin typeface="Times New Roman" panose="02020603050405020304" pitchFamily="18" charset="0"/>
                <a:ea typeface="楷体_GB2312" pitchFamily="49" charset="-122"/>
              </a:rPr>
              <a:t>：</a:t>
            </a:r>
          </a:p>
        </p:txBody>
      </p:sp>
      <p:sp>
        <p:nvSpPr>
          <p:cNvPr id="37" name="Text Box 48">
            <a:extLst>
              <a:ext uri="{FF2B5EF4-FFF2-40B4-BE49-F238E27FC236}">
                <a16:creationId xmlns:a16="http://schemas.microsoft.com/office/drawing/2014/main" id="{FF995439-5A5B-8234-DE05-62F9127CADAB}"/>
              </a:ext>
            </a:extLst>
          </p:cNvPr>
          <p:cNvSpPr txBox="1">
            <a:spLocks noChangeArrowheads="1"/>
          </p:cNvSpPr>
          <p:nvPr/>
        </p:nvSpPr>
        <p:spPr bwMode="auto">
          <a:xfrm>
            <a:off x="2332541" y="5258652"/>
            <a:ext cx="2425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对于 </a:t>
            </a:r>
            <a:r>
              <a:rPr kumimoji="1" lang="en-US" altLang="zh-CN" sz="2800" b="1">
                <a:solidFill>
                  <a:srgbClr val="000000"/>
                </a:solidFill>
                <a:latin typeface="Times New Roman" panose="02020603050405020304" pitchFamily="18" charset="0"/>
                <a:ea typeface="宋体" panose="02010600030101010101" pitchFamily="2" charset="-122"/>
              </a:rPr>
              <a:t>5G7520</a:t>
            </a:r>
          </a:p>
        </p:txBody>
      </p:sp>
      <p:grpSp>
        <p:nvGrpSpPr>
          <p:cNvPr id="38" name="Group 54">
            <a:extLst>
              <a:ext uri="{FF2B5EF4-FFF2-40B4-BE49-F238E27FC236}">
                <a16:creationId xmlns:a16="http://schemas.microsoft.com/office/drawing/2014/main" id="{82F5D946-4D8F-F7A9-2249-3F5837324E2F}"/>
              </a:ext>
            </a:extLst>
          </p:cNvPr>
          <p:cNvGrpSpPr>
            <a:grpSpLocks/>
          </p:cNvGrpSpPr>
          <p:nvPr/>
        </p:nvGrpSpPr>
        <p:grpSpPr bwMode="auto">
          <a:xfrm>
            <a:off x="4710616" y="4953852"/>
            <a:ext cx="4800600" cy="942975"/>
            <a:chOff x="2112" y="2880"/>
            <a:chExt cx="3024" cy="594"/>
          </a:xfrm>
        </p:grpSpPr>
        <p:sp>
          <p:nvSpPr>
            <p:cNvPr id="39" name="Text Box 55">
              <a:extLst>
                <a:ext uri="{FF2B5EF4-FFF2-40B4-BE49-F238E27FC236}">
                  <a16:creationId xmlns:a16="http://schemas.microsoft.com/office/drawing/2014/main" id="{6D43907F-447D-2E2B-7E4E-7045E936C4DB}"/>
                </a:ext>
              </a:extLst>
            </p:cNvPr>
            <p:cNvSpPr txBox="1">
              <a:spLocks noChangeArrowheads="1"/>
            </p:cNvSpPr>
            <p:nvPr/>
          </p:nvSpPr>
          <p:spPr bwMode="auto">
            <a:xfrm>
              <a:off x="2112" y="3072"/>
              <a:ext cx="91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分辨率</a:t>
              </a: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a:t>
              </a:r>
            </a:p>
          </p:txBody>
        </p:sp>
        <p:graphicFrame>
          <p:nvGraphicFramePr>
            <p:cNvPr id="40" name="Object 56">
              <a:extLst>
                <a:ext uri="{FF2B5EF4-FFF2-40B4-BE49-F238E27FC236}">
                  <a16:creationId xmlns:a16="http://schemas.microsoft.com/office/drawing/2014/main" id="{E3E804F6-C7D1-96D3-D391-3B2C26AEDE2C}"/>
                </a:ext>
              </a:extLst>
            </p:cNvPr>
            <p:cNvGraphicFramePr>
              <a:graphicFrameLocks noChangeAspect="1"/>
            </p:cNvGraphicFramePr>
            <p:nvPr/>
          </p:nvGraphicFramePr>
          <p:xfrm>
            <a:off x="2976" y="2880"/>
            <a:ext cx="2160" cy="594"/>
          </p:xfrm>
          <a:graphic>
            <a:graphicData uri="http://schemas.openxmlformats.org/presentationml/2006/ole">
              <mc:AlternateContent xmlns:mc="http://schemas.openxmlformats.org/markup-compatibility/2006">
                <mc:Choice xmlns:v="urn:schemas-microsoft-com:vml" Requires="v">
                  <p:oleObj name="公式" r:id="rId8" imgW="33934400" imgH="9359900" progId="Equation.3">
                    <p:embed/>
                  </p:oleObj>
                </mc:Choice>
                <mc:Fallback>
                  <p:oleObj name="公式" r:id="rId8" imgW="33934400" imgH="9359900" progId="Equation.3">
                    <p:embed/>
                    <p:pic>
                      <p:nvPicPr>
                        <p:cNvPr id="40" name="Object 56">
                          <a:extLst>
                            <a:ext uri="{FF2B5EF4-FFF2-40B4-BE49-F238E27FC236}">
                              <a16:creationId xmlns:a16="http://schemas.microsoft.com/office/drawing/2014/main" id="{E3E804F6-C7D1-96D3-D391-3B2C26AEDE2C}"/>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76" y="2880"/>
                          <a:ext cx="2160" cy="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sp>
        <p:nvSpPr>
          <p:cNvPr id="41" name="Text Box 57">
            <a:extLst>
              <a:ext uri="{FF2B5EF4-FFF2-40B4-BE49-F238E27FC236}">
                <a16:creationId xmlns:a16="http://schemas.microsoft.com/office/drawing/2014/main" id="{4934351F-27FF-DBD6-0011-A28EC364CC8E}"/>
              </a:ext>
            </a:extLst>
          </p:cNvPr>
          <p:cNvSpPr txBox="1">
            <a:spLocks noChangeArrowheads="1"/>
          </p:cNvSpPr>
          <p:nvPr/>
        </p:nvSpPr>
        <p:spPr bwMode="auto">
          <a:xfrm>
            <a:off x="2316666" y="5960327"/>
            <a:ext cx="81121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REF</a:t>
            </a:r>
            <a:r>
              <a:rPr kumimoji="1" lang="en-US" altLang="zh-CN" sz="1400" b="1" baseline="-25000">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en-US" altLang="zh-CN" sz="14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10 V </a:t>
            </a:r>
            <a:r>
              <a:rPr kumimoji="1" lang="zh-CN" altLang="en-US" sz="2800" b="1">
                <a:solidFill>
                  <a:srgbClr val="000000"/>
                </a:solidFill>
                <a:latin typeface="Times New Roman" panose="02020603050405020304" pitchFamily="18" charset="0"/>
                <a:ea typeface="宋体" panose="02010600030101010101" pitchFamily="2" charset="-122"/>
              </a:rPr>
              <a:t>时，</a:t>
            </a:r>
            <a:r>
              <a:rPr kumimoji="1" lang="zh-CN" altLang="en-US" sz="2800" b="1">
                <a:solidFill>
                  <a:srgbClr val="0033CC"/>
                </a:solidFill>
                <a:latin typeface="Times New Roman" panose="02020603050405020304" pitchFamily="18" charset="0"/>
                <a:ea typeface="宋体" panose="02010600030101010101" pitchFamily="2" charset="-122"/>
              </a:rPr>
              <a:t>最小输出电压 </a:t>
            </a: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O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rPr>
              <a:t>19.6 mV</a:t>
            </a:r>
          </a:p>
        </p:txBody>
      </p:sp>
      <p:sp>
        <p:nvSpPr>
          <p:cNvPr id="2" name="灯片编号占位符 1">
            <a:extLst>
              <a:ext uri="{FF2B5EF4-FFF2-40B4-BE49-F238E27FC236}">
                <a16:creationId xmlns:a16="http://schemas.microsoft.com/office/drawing/2014/main" id="{01D2920D-F08C-D396-91EF-F2016B62A61F}"/>
              </a:ext>
            </a:extLst>
          </p:cNvPr>
          <p:cNvSpPr>
            <a:spLocks noGrp="1"/>
          </p:cNvSpPr>
          <p:nvPr>
            <p:ph type="sldNum" sz="quarter" idx="12"/>
          </p:nvPr>
        </p:nvSpPr>
        <p:spPr/>
        <p:txBody>
          <a:bodyPr/>
          <a:lstStyle/>
          <a:p>
            <a:fld id="{392CBAA0-59E6-204E-8F03-85E5040D48B8}" type="slidenum">
              <a:rPr kumimoji="1" lang="zh-CN" altLang="en-US" smtClean="0"/>
              <a:t>16</a:t>
            </a:fld>
            <a:r>
              <a:rPr kumimoji="1" lang="en-US" altLang="zh-CN"/>
              <a:t>/46</a:t>
            </a:r>
            <a:endParaRPr kumimoji="1" lang="zh-CN" altLang="en-US" dirty="0"/>
          </a:p>
        </p:txBody>
      </p:sp>
    </p:spTree>
    <p:extLst>
      <p:ext uri="{BB962C8B-B14F-4D97-AF65-F5344CB8AC3E}">
        <p14:creationId xmlns:p14="http://schemas.microsoft.com/office/powerpoint/2010/main" val="29034305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3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wipe(left)">
                                      <p:cBhvr>
                                        <p:cTn id="12" dur="500"/>
                                        <p:tgtEl>
                                          <p:spTgt spid="2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31">
                                            <p:txEl>
                                              <p:pRg st="0" end="0"/>
                                            </p:txEl>
                                          </p:spTgt>
                                        </p:tgtEl>
                                        <p:attrNameLst>
                                          <p:attrName>style.visibility</p:attrName>
                                        </p:attrNameLst>
                                      </p:cBhvr>
                                      <p:to>
                                        <p:strVal val="visible"/>
                                      </p:to>
                                    </p:set>
                                    <p:animEffect transition="in" filter="wipe(left)">
                                      <p:cBhvr>
                                        <p:cTn id="17" dur="500"/>
                                        <p:tgtEl>
                                          <p:spTgt spid="31">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2"/>
                                        </p:tgtEl>
                                        <p:attrNameLst>
                                          <p:attrName>style.visibility</p:attrName>
                                        </p:attrNameLst>
                                      </p:cBhvr>
                                      <p:to>
                                        <p:strVal val="visible"/>
                                      </p:to>
                                    </p:set>
                                    <p:animEffect transition="in" filter="wipe(left)">
                                      <p:cBhvr>
                                        <p:cTn id="22" dur="500"/>
                                        <p:tgtEl>
                                          <p:spTgt spid="3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35">
                                            <p:txEl>
                                              <p:pRg st="0" end="0"/>
                                            </p:txEl>
                                          </p:spTgt>
                                        </p:tgtEl>
                                        <p:attrNameLst>
                                          <p:attrName>style.visibility</p:attrName>
                                        </p:attrNameLst>
                                      </p:cBhvr>
                                      <p:to>
                                        <p:strVal val="visible"/>
                                      </p:to>
                                    </p:set>
                                    <p:animEffect transition="in" filter="wipe(left)">
                                      <p:cBhvr>
                                        <p:cTn id="27" dur="300"/>
                                        <p:tgtEl>
                                          <p:spTgt spid="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6">
                                            <p:txEl>
                                              <p:pRg st="0" end="0"/>
                                            </p:txEl>
                                          </p:spTgt>
                                        </p:tgtEl>
                                        <p:attrNameLst>
                                          <p:attrName>style.visibility</p:attrName>
                                        </p:attrNameLst>
                                      </p:cBhvr>
                                      <p:to>
                                        <p:strVal val="visible"/>
                                      </p:to>
                                    </p:set>
                                    <p:animEffect transition="in" filter="wipe(left)">
                                      <p:cBhvr>
                                        <p:cTn id="32" dur="500"/>
                                        <p:tgtEl>
                                          <p:spTgt spid="36">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8"/>
                                        </p:tgtEl>
                                        <p:attrNameLst>
                                          <p:attrName>style.visibility</p:attrName>
                                        </p:attrNameLst>
                                      </p:cBhvr>
                                      <p:to>
                                        <p:strVal val="visible"/>
                                      </p:to>
                                    </p:set>
                                    <p:animEffect transition="in" filter="wipe(left)">
                                      <p:cBhvr>
                                        <p:cTn id="37" dur="500"/>
                                        <p:tgtEl>
                                          <p:spTgt spid="2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7">
                                            <p:txEl>
                                              <p:pRg st="0" end="0"/>
                                            </p:txEl>
                                          </p:spTgt>
                                        </p:tgtEl>
                                        <p:attrNameLst>
                                          <p:attrName>style.visibility</p:attrName>
                                        </p:attrNameLst>
                                      </p:cBhvr>
                                      <p:to>
                                        <p:strVal val="visible"/>
                                      </p:to>
                                    </p:set>
                                    <p:animEffect transition="in" filter="wipe(left)">
                                      <p:cBhvr>
                                        <p:cTn id="42" dur="500"/>
                                        <p:tgtEl>
                                          <p:spTgt spid="37">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8"/>
                                        </p:tgtEl>
                                        <p:attrNameLst>
                                          <p:attrName>style.visibility</p:attrName>
                                        </p:attrNameLst>
                                      </p:cBhvr>
                                      <p:to>
                                        <p:strVal val="visible"/>
                                      </p:to>
                                    </p:set>
                                    <p:animEffect transition="in" filter="wipe(left)">
                                      <p:cBhvr>
                                        <p:cTn id="47" dur="500"/>
                                        <p:tgtEl>
                                          <p:spTgt spid="38"/>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wd">
                                    <p:tmPct val="100000"/>
                                  </p:iterate>
                                  <p:childTnLst>
                                    <p:set>
                                      <p:cBhvr>
                                        <p:cTn id="51" dur="1" fill="hold">
                                          <p:stCondLst>
                                            <p:cond delay="0"/>
                                          </p:stCondLst>
                                        </p:cTn>
                                        <p:tgtEl>
                                          <p:spTgt spid="41">
                                            <p:txEl>
                                              <p:pRg st="0" end="0"/>
                                            </p:txEl>
                                          </p:spTgt>
                                        </p:tgtEl>
                                        <p:attrNameLst>
                                          <p:attrName>style.visibility</p:attrName>
                                        </p:attrNameLst>
                                      </p:cBhvr>
                                      <p:to>
                                        <p:strVal val="visible"/>
                                      </p:to>
                                    </p:set>
                                    <p:animEffect transition="in" filter="wipe(left)">
                                      <p:cBhvr>
                                        <p:cTn id="52" dur="300"/>
                                        <p:tgtEl>
                                          <p:spTgt spid="4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31" grpId="0" build="p" autoUpdateAnimBg="0"/>
      <p:bldP spid="35" grpId="0" build="p" autoUpdateAnimBg="0"/>
      <p:bldP spid="36" grpId="0" build="p" autoUpdateAnimBg="0"/>
      <p:bldP spid="37" grpId="0" build="p" autoUpdateAnimBg="0"/>
      <p:bldP spid="41" grpId="0" build="p"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转换的一般步骤和取样定理</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4C7F7C66-BEAC-C2D2-4237-E3B88F1D0D3D}"/>
              </a:ext>
            </a:extLst>
          </p:cNvPr>
          <p:cNvSpPr>
            <a:spLocks noGrp="1"/>
          </p:cNvSpPr>
          <p:nvPr>
            <p:ph type="sldNum" sz="quarter" idx="12"/>
          </p:nvPr>
        </p:nvSpPr>
        <p:spPr/>
        <p:txBody>
          <a:bodyPr/>
          <a:lstStyle/>
          <a:p>
            <a:fld id="{392CBAA0-59E6-204E-8F03-85E5040D48B8}" type="slidenum">
              <a:rPr kumimoji="1" lang="zh-CN" altLang="en-US" smtClean="0"/>
              <a:t>17</a:t>
            </a:fld>
            <a:r>
              <a:rPr kumimoji="1" lang="en-US" altLang="zh-CN"/>
              <a:t>/46</a:t>
            </a:r>
            <a:endParaRPr kumimoji="1" lang="zh-CN" altLang="en-US" dirty="0"/>
          </a:p>
        </p:txBody>
      </p:sp>
    </p:spTree>
    <p:extLst>
      <p:ext uri="{BB962C8B-B14F-4D97-AF65-F5344CB8AC3E}">
        <p14:creationId xmlns:p14="http://schemas.microsoft.com/office/powerpoint/2010/main" val="41117041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10" name="Text Box 4">
            <a:extLst>
              <a:ext uri="{FF2B5EF4-FFF2-40B4-BE49-F238E27FC236}">
                <a16:creationId xmlns:a16="http://schemas.microsoft.com/office/drawing/2014/main" id="{49F5D21F-55F9-AEE3-C277-CC53E7962CBC}"/>
              </a:ext>
            </a:extLst>
          </p:cNvPr>
          <p:cNvSpPr txBox="1">
            <a:spLocks noChangeArrowheads="1"/>
          </p:cNvSpPr>
          <p:nvPr/>
        </p:nvSpPr>
        <p:spPr bwMode="auto">
          <a:xfrm>
            <a:off x="1623742" y="1299002"/>
            <a:ext cx="5638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一、模拟量到数字量的转换过程</a:t>
            </a:r>
          </a:p>
        </p:txBody>
      </p:sp>
      <p:grpSp>
        <p:nvGrpSpPr>
          <p:cNvPr id="111" name="Group 115">
            <a:extLst>
              <a:ext uri="{FF2B5EF4-FFF2-40B4-BE49-F238E27FC236}">
                <a16:creationId xmlns:a16="http://schemas.microsoft.com/office/drawing/2014/main" id="{A22BABA6-F3C5-15EB-9EB8-5A284336DD5B}"/>
              </a:ext>
            </a:extLst>
          </p:cNvPr>
          <p:cNvGrpSpPr>
            <a:grpSpLocks/>
          </p:cNvGrpSpPr>
          <p:nvPr/>
        </p:nvGrpSpPr>
        <p:grpSpPr bwMode="auto">
          <a:xfrm>
            <a:off x="1941242" y="1965752"/>
            <a:ext cx="7327900" cy="2425700"/>
            <a:chOff x="696" y="1449"/>
            <a:chExt cx="4616" cy="1528"/>
          </a:xfrm>
        </p:grpSpPr>
        <p:sp>
          <p:nvSpPr>
            <p:cNvPr id="112" name="Text Box 6">
              <a:extLst>
                <a:ext uri="{FF2B5EF4-FFF2-40B4-BE49-F238E27FC236}">
                  <a16:creationId xmlns:a16="http://schemas.microsoft.com/office/drawing/2014/main" id="{0BE5199B-C675-FAA7-1425-199755D0070E}"/>
                </a:ext>
              </a:extLst>
            </p:cNvPr>
            <p:cNvSpPr txBox="1">
              <a:spLocks noChangeArrowheads="1"/>
            </p:cNvSpPr>
            <p:nvPr/>
          </p:nvSpPr>
          <p:spPr bwMode="auto">
            <a:xfrm>
              <a:off x="702" y="1689"/>
              <a:ext cx="512"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13" name="Rectangle 7">
              <a:extLst>
                <a:ext uri="{FF2B5EF4-FFF2-40B4-BE49-F238E27FC236}">
                  <a16:creationId xmlns:a16="http://schemas.microsoft.com/office/drawing/2014/main" id="{E810E522-87A8-682A-E7FB-97F46710C551}"/>
                </a:ext>
              </a:extLst>
            </p:cNvPr>
            <p:cNvSpPr>
              <a:spLocks noChangeArrowheads="1"/>
            </p:cNvSpPr>
            <p:nvPr/>
          </p:nvSpPr>
          <p:spPr bwMode="auto">
            <a:xfrm>
              <a:off x="1704" y="1449"/>
              <a:ext cx="1056" cy="1488"/>
            </a:xfrm>
            <a:prstGeom prst="rect">
              <a:avLst/>
            </a:prstGeom>
            <a:solidFill>
              <a:srgbClr val="CCFFFF"/>
            </a:solidFill>
            <a:ln w="2857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Line 8">
              <a:extLst>
                <a:ext uri="{FF2B5EF4-FFF2-40B4-BE49-F238E27FC236}">
                  <a16:creationId xmlns:a16="http://schemas.microsoft.com/office/drawing/2014/main" id="{388F616E-427F-E9B6-363F-90A9B83C594E}"/>
                </a:ext>
              </a:extLst>
            </p:cNvPr>
            <p:cNvSpPr>
              <a:spLocks noChangeShapeType="1"/>
            </p:cNvSpPr>
            <p:nvPr/>
          </p:nvSpPr>
          <p:spPr bwMode="auto">
            <a:xfrm flipV="1">
              <a:off x="2184" y="2025"/>
              <a:ext cx="115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5" name="Group 9">
              <a:extLst>
                <a:ext uri="{FF2B5EF4-FFF2-40B4-BE49-F238E27FC236}">
                  <a16:creationId xmlns:a16="http://schemas.microsoft.com/office/drawing/2014/main" id="{21DE4047-6F7A-3B97-F435-F2AFF81DA8E8}"/>
                </a:ext>
              </a:extLst>
            </p:cNvPr>
            <p:cNvGrpSpPr>
              <a:grpSpLocks/>
            </p:cNvGrpSpPr>
            <p:nvPr/>
          </p:nvGrpSpPr>
          <p:grpSpPr bwMode="auto">
            <a:xfrm>
              <a:off x="1176" y="1977"/>
              <a:ext cx="720" cy="68"/>
              <a:chOff x="1008" y="2112"/>
              <a:chExt cx="720" cy="68"/>
            </a:xfrm>
          </p:grpSpPr>
          <p:sp>
            <p:nvSpPr>
              <p:cNvPr id="207" name="Line 10">
                <a:extLst>
                  <a:ext uri="{FF2B5EF4-FFF2-40B4-BE49-F238E27FC236}">
                    <a16:creationId xmlns:a16="http://schemas.microsoft.com/office/drawing/2014/main" id="{E9443DB6-7DD0-5E7A-AFC5-37E7C2ABBE54}"/>
                  </a:ext>
                </a:extLst>
              </p:cNvPr>
              <p:cNvSpPr>
                <a:spLocks noChangeShapeType="1"/>
              </p:cNvSpPr>
              <p:nvPr/>
            </p:nvSpPr>
            <p:spPr bwMode="auto">
              <a:xfrm>
                <a:off x="1056" y="2160"/>
                <a:ext cx="67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Oval 11">
                <a:extLst>
                  <a:ext uri="{FF2B5EF4-FFF2-40B4-BE49-F238E27FC236}">
                    <a16:creationId xmlns:a16="http://schemas.microsoft.com/office/drawing/2014/main" id="{5402267F-06B1-6515-42EA-A00CDBBB057E}"/>
                  </a:ext>
                </a:extLst>
              </p:cNvPr>
              <p:cNvSpPr>
                <a:spLocks noChangeArrowheads="1"/>
              </p:cNvSpPr>
              <p:nvPr/>
            </p:nvSpPr>
            <p:spPr bwMode="auto">
              <a:xfrm>
                <a:off x="1008" y="2112"/>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6" name="Oval 12">
              <a:extLst>
                <a:ext uri="{FF2B5EF4-FFF2-40B4-BE49-F238E27FC236}">
                  <a16:creationId xmlns:a16="http://schemas.microsoft.com/office/drawing/2014/main" id="{A8E5BA74-BEA8-674F-EE95-0C0BA0D6AB5A}"/>
                </a:ext>
              </a:extLst>
            </p:cNvPr>
            <p:cNvSpPr>
              <a:spLocks noChangeArrowheads="1"/>
            </p:cNvSpPr>
            <p:nvPr/>
          </p:nvSpPr>
          <p:spPr bwMode="auto">
            <a:xfrm>
              <a:off x="189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D3DDDEE7-63B4-60F9-03C8-50AD04E7D664}"/>
                </a:ext>
              </a:extLst>
            </p:cNvPr>
            <p:cNvSpPr>
              <a:spLocks noChangeShapeType="1"/>
            </p:cNvSpPr>
            <p:nvPr/>
          </p:nvSpPr>
          <p:spPr bwMode="auto">
            <a:xfrm>
              <a:off x="1896" y="1881"/>
              <a:ext cx="288" cy="144"/>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Oval 14">
              <a:extLst>
                <a:ext uri="{FF2B5EF4-FFF2-40B4-BE49-F238E27FC236}">
                  <a16:creationId xmlns:a16="http://schemas.microsoft.com/office/drawing/2014/main" id="{6B4FCE69-B75E-E513-7750-13D0CC28113D}"/>
                </a:ext>
              </a:extLst>
            </p:cNvPr>
            <p:cNvSpPr>
              <a:spLocks noChangeArrowheads="1"/>
            </p:cNvSpPr>
            <p:nvPr/>
          </p:nvSpPr>
          <p:spPr bwMode="auto">
            <a:xfrm>
              <a:off x="2136" y="1977"/>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15">
              <a:extLst>
                <a:ext uri="{FF2B5EF4-FFF2-40B4-BE49-F238E27FC236}">
                  <a16:creationId xmlns:a16="http://schemas.microsoft.com/office/drawing/2014/main" id="{044EDF91-6EE0-A0BC-2F52-C6B0D216C919}"/>
                </a:ext>
              </a:extLst>
            </p:cNvPr>
            <p:cNvSpPr>
              <a:spLocks noChangeShapeType="1"/>
            </p:cNvSpPr>
            <p:nvPr/>
          </p:nvSpPr>
          <p:spPr bwMode="auto">
            <a:xfrm>
              <a:off x="2472" y="2025"/>
              <a:ext cx="0" cy="528"/>
            </a:xfrm>
            <a:prstGeom prst="line">
              <a:avLst/>
            </a:prstGeom>
            <a:noFill/>
            <a:ln w="25400">
              <a:solidFill>
                <a:srgbClr val="000000"/>
              </a:solidFill>
              <a:round/>
              <a:headEnd/>
              <a:tailEnd/>
            </a:ln>
            <a:extLst>
              <a:ext uri="{909E8E84-426E-40DD-AFC4-6F175D3DCCD1}">
                <a14:hiddenFill xmlns:a14="http://schemas.microsoft.com/office/drawing/2010/main">
                  <a:no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 name="Group 16">
              <a:extLst>
                <a:ext uri="{FF2B5EF4-FFF2-40B4-BE49-F238E27FC236}">
                  <a16:creationId xmlns:a16="http://schemas.microsoft.com/office/drawing/2014/main" id="{B9DE1A60-C093-DF60-5F44-A63ACD19EC42}"/>
                </a:ext>
              </a:extLst>
            </p:cNvPr>
            <p:cNvGrpSpPr>
              <a:grpSpLocks/>
            </p:cNvGrpSpPr>
            <p:nvPr/>
          </p:nvGrpSpPr>
          <p:grpSpPr bwMode="auto">
            <a:xfrm>
              <a:off x="2376" y="2217"/>
              <a:ext cx="240" cy="96"/>
              <a:chOff x="3696" y="2880"/>
              <a:chExt cx="240" cy="96"/>
            </a:xfrm>
          </p:grpSpPr>
          <p:sp>
            <p:nvSpPr>
              <p:cNvPr id="203" name="Rectangle 17">
                <a:extLst>
                  <a:ext uri="{FF2B5EF4-FFF2-40B4-BE49-F238E27FC236}">
                    <a16:creationId xmlns:a16="http://schemas.microsoft.com/office/drawing/2014/main" id="{A5C9404E-F689-BDF6-1115-C57CAE2BD8B6}"/>
                  </a:ext>
                </a:extLst>
              </p:cNvPr>
              <p:cNvSpPr>
                <a:spLocks noChangeArrowheads="1"/>
              </p:cNvSpPr>
              <p:nvPr/>
            </p:nvSpPr>
            <p:spPr bwMode="auto">
              <a:xfrm>
                <a:off x="3696" y="2880"/>
                <a:ext cx="240" cy="96"/>
              </a:xfrm>
              <a:prstGeom prst="rect">
                <a:avLst/>
              </a:prstGeom>
              <a:solidFill>
                <a:srgbClr val="CCFFFF"/>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04" name="Group 18">
                <a:extLst>
                  <a:ext uri="{FF2B5EF4-FFF2-40B4-BE49-F238E27FC236}">
                    <a16:creationId xmlns:a16="http://schemas.microsoft.com/office/drawing/2014/main" id="{6163D2C4-16B9-B6F3-3104-6BE24F9F6553}"/>
                  </a:ext>
                </a:extLst>
              </p:cNvPr>
              <p:cNvGrpSpPr>
                <a:grpSpLocks/>
              </p:cNvGrpSpPr>
              <p:nvPr/>
            </p:nvGrpSpPr>
            <p:grpSpPr bwMode="auto">
              <a:xfrm>
                <a:off x="3696" y="2892"/>
                <a:ext cx="216" cy="72"/>
                <a:chOff x="1236" y="3696"/>
                <a:chExt cx="216" cy="72"/>
              </a:xfrm>
            </p:grpSpPr>
            <p:sp>
              <p:nvSpPr>
                <p:cNvPr id="205" name="Line 19">
                  <a:extLst>
                    <a:ext uri="{FF2B5EF4-FFF2-40B4-BE49-F238E27FC236}">
                      <a16:creationId xmlns:a16="http://schemas.microsoft.com/office/drawing/2014/main" id="{48C5CDF2-6A31-E1AC-54CB-F8779EDF998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Line 20">
                  <a:extLst>
                    <a:ext uri="{FF2B5EF4-FFF2-40B4-BE49-F238E27FC236}">
                      <a16:creationId xmlns:a16="http://schemas.microsoft.com/office/drawing/2014/main" id="{DFF83FE6-0217-79CE-6F27-93CB67091C37}"/>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 name="Text Box 21">
              <a:extLst>
                <a:ext uri="{FF2B5EF4-FFF2-40B4-BE49-F238E27FC236}">
                  <a16:creationId xmlns:a16="http://schemas.microsoft.com/office/drawing/2014/main" id="{6A1F2DC2-75B6-D519-EB35-ECD76E343EF5}"/>
                </a:ext>
              </a:extLst>
            </p:cNvPr>
            <p:cNvSpPr txBox="1">
              <a:spLocks noChangeArrowheads="1"/>
            </p:cNvSpPr>
            <p:nvPr/>
          </p:nvSpPr>
          <p:spPr bwMode="auto">
            <a:xfrm>
              <a:off x="2136" y="2169"/>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C</a:t>
              </a:r>
              <a:endParaRPr kumimoji="1" lang="en-US" altLang="zh-CN" sz="2400" b="1" i="0" u="none" strike="noStrike" kern="0" cap="none" spc="0" normalizeH="0" baseline="-25000" noProof="0">
                <a:ln>
                  <a:noFill/>
                </a:ln>
                <a:solidFill>
                  <a:srgbClr val="000000"/>
                </a:solidFill>
                <a:effectLst/>
                <a:uLnTx/>
                <a:uFillTx/>
                <a:latin typeface="" pitchFamily="18" charset="0"/>
                <a:ea typeface="宋体" panose="02010600030101010101" pitchFamily="2" charset="-122"/>
              </a:endParaRPr>
            </a:p>
          </p:txBody>
        </p:sp>
        <p:sp>
          <p:nvSpPr>
            <p:cNvPr id="122" name="Line 22">
              <a:extLst>
                <a:ext uri="{FF2B5EF4-FFF2-40B4-BE49-F238E27FC236}">
                  <a16:creationId xmlns:a16="http://schemas.microsoft.com/office/drawing/2014/main" id="{636F8087-CF0A-F3C2-986F-83B9EA021616}"/>
                </a:ext>
              </a:extLst>
            </p:cNvPr>
            <p:cNvSpPr>
              <a:spLocks noChangeShapeType="1"/>
            </p:cNvSpPr>
            <p:nvPr/>
          </p:nvSpPr>
          <p:spPr bwMode="auto">
            <a:xfrm>
              <a:off x="2376" y="2553"/>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3" name="Group 23">
              <a:extLst>
                <a:ext uri="{FF2B5EF4-FFF2-40B4-BE49-F238E27FC236}">
                  <a16:creationId xmlns:a16="http://schemas.microsoft.com/office/drawing/2014/main" id="{C2AA437C-17EF-F28D-FF68-5DA994BC549D}"/>
                </a:ext>
              </a:extLst>
            </p:cNvPr>
            <p:cNvGrpSpPr>
              <a:grpSpLocks/>
            </p:cNvGrpSpPr>
            <p:nvPr/>
          </p:nvGrpSpPr>
          <p:grpSpPr bwMode="auto">
            <a:xfrm>
              <a:off x="1896" y="1593"/>
              <a:ext cx="576" cy="192"/>
              <a:chOff x="1680" y="1296"/>
              <a:chExt cx="864" cy="192"/>
            </a:xfrm>
          </p:grpSpPr>
          <p:grpSp>
            <p:nvGrpSpPr>
              <p:cNvPr id="178" name="Group 24">
                <a:extLst>
                  <a:ext uri="{FF2B5EF4-FFF2-40B4-BE49-F238E27FC236}">
                    <a16:creationId xmlns:a16="http://schemas.microsoft.com/office/drawing/2014/main" id="{A94C8DBA-E645-2D09-8E55-2E8AE6028860}"/>
                  </a:ext>
                </a:extLst>
              </p:cNvPr>
              <p:cNvGrpSpPr>
                <a:grpSpLocks/>
              </p:cNvGrpSpPr>
              <p:nvPr/>
            </p:nvGrpSpPr>
            <p:grpSpPr bwMode="auto">
              <a:xfrm>
                <a:off x="1680" y="1296"/>
                <a:ext cx="192" cy="192"/>
                <a:chOff x="1680" y="1296"/>
                <a:chExt cx="192" cy="192"/>
              </a:xfrm>
            </p:grpSpPr>
            <p:grpSp>
              <p:nvGrpSpPr>
                <p:cNvPr id="198" name="Group 25">
                  <a:extLst>
                    <a:ext uri="{FF2B5EF4-FFF2-40B4-BE49-F238E27FC236}">
                      <a16:creationId xmlns:a16="http://schemas.microsoft.com/office/drawing/2014/main" id="{0F788817-8A6B-2CB2-CD86-466B43863416}"/>
                    </a:ext>
                  </a:extLst>
                </p:cNvPr>
                <p:cNvGrpSpPr>
                  <a:grpSpLocks/>
                </p:cNvGrpSpPr>
                <p:nvPr/>
              </p:nvGrpSpPr>
              <p:grpSpPr bwMode="auto">
                <a:xfrm>
                  <a:off x="1680" y="1296"/>
                  <a:ext cx="192" cy="192"/>
                  <a:chOff x="1680" y="1296"/>
                  <a:chExt cx="192" cy="192"/>
                </a:xfrm>
              </p:grpSpPr>
              <p:sp>
                <p:nvSpPr>
                  <p:cNvPr id="200" name="Line 26">
                    <a:extLst>
                      <a:ext uri="{FF2B5EF4-FFF2-40B4-BE49-F238E27FC236}">
                        <a16:creationId xmlns:a16="http://schemas.microsoft.com/office/drawing/2014/main" id="{C8E86B3D-581E-8DF9-69FC-1512D4F2FBDC}"/>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Line 27">
                    <a:extLst>
                      <a:ext uri="{FF2B5EF4-FFF2-40B4-BE49-F238E27FC236}">
                        <a16:creationId xmlns:a16="http://schemas.microsoft.com/office/drawing/2014/main" id="{4D5276E1-A99E-307E-BFBC-C6B0C803A46B}"/>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Line 28">
                    <a:extLst>
                      <a:ext uri="{FF2B5EF4-FFF2-40B4-BE49-F238E27FC236}">
                        <a16:creationId xmlns:a16="http://schemas.microsoft.com/office/drawing/2014/main" id="{B64BDE40-DB3F-BC81-238B-B7AA956E6E6D}"/>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9" name="Line 29">
                  <a:extLst>
                    <a:ext uri="{FF2B5EF4-FFF2-40B4-BE49-F238E27FC236}">
                      <a16:creationId xmlns:a16="http://schemas.microsoft.com/office/drawing/2014/main" id="{AA626E68-A57E-3B93-4AC3-49473F2E713B}"/>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9" name="Group 30">
                <a:extLst>
                  <a:ext uri="{FF2B5EF4-FFF2-40B4-BE49-F238E27FC236}">
                    <a16:creationId xmlns:a16="http://schemas.microsoft.com/office/drawing/2014/main" id="{674B1966-D87B-6EC4-A30A-9DA8A5F873B5}"/>
                  </a:ext>
                </a:extLst>
              </p:cNvPr>
              <p:cNvGrpSpPr>
                <a:grpSpLocks/>
              </p:cNvGrpSpPr>
              <p:nvPr/>
            </p:nvGrpSpPr>
            <p:grpSpPr bwMode="auto">
              <a:xfrm>
                <a:off x="1872" y="1296"/>
                <a:ext cx="192" cy="192"/>
                <a:chOff x="1680" y="1296"/>
                <a:chExt cx="192" cy="192"/>
              </a:xfrm>
            </p:grpSpPr>
            <p:grpSp>
              <p:nvGrpSpPr>
                <p:cNvPr id="193" name="Group 31">
                  <a:extLst>
                    <a:ext uri="{FF2B5EF4-FFF2-40B4-BE49-F238E27FC236}">
                      <a16:creationId xmlns:a16="http://schemas.microsoft.com/office/drawing/2014/main" id="{C2B48DE7-4808-09D4-294D-F70A60F436FB}"/>
                    </a:ext>
                  </a:extLst>
                </p:cNvPr>
                <p:cNvGrpSpPr>
                  <a:grpSpLocks/>
                </p:cNvGrpSpPr>
                <p:nvPr/>
              </p:nvGrpSpPr>
              <p:grpSpPr bwMode="auto">
                <a:xfrm>
                  <a:off x="1680" y="1296"/>
                  <a:ext cx="192" cy="192"/>
                  <a:chOff x="1680" y="1296"/>
                  <a:chExt cx="192" cy="192"/>
                </a:xfrm>
              </p:grpSpPr>
              <p:sp>
                <p:nvSpPr>
                  <p:cNvPr id="195" name="Line 32">
                    <a:extLst>
                      <a:ext uri="{FF2B5EF4-FFF2-40B4-BE49-F238E27FC236}">
                        <a16:creationId xmlns:a16="http://schemas.microsoft.com/office/drawing/2014/main" id="{8E6037A7-1CC7-B2F6-A760-5696D1D36B25}"/>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6" name="Line 33">
                    <a:extLst>
                      <a:ext uri="{FF2B5EF4-FFF2-40B4-BE49-F238E27FC236}">
                        <a16:creationId xmlns:a16="http://schemas.microsoft.com/office/drawing/2014/main" id="{2C749609-918B-E8BE-55BE-78ECA53BDE09}"/>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34">
                    <a:extLst>
                      <a:ext uri="{FF2B5EF4-FFF2-40B4-BE49-F238E27FC236}">
                        <a16:creationId xmlns:a16="http://schemas.microsoft.com/office/drawing/2014/main" id="{D22DE2BF-C8E6-3485-8C09-085C49276C80}"/>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4" name="Line 35">
                  <a:extLst>
                    <a:ext uri="{FF2B5EF4-FFF2-40B4-BE49-F238E27FC236}">
                      <a16:creationId xmlns:a16="http://schemas.microsoft.com/office/drawing/2014/main" id="{27B14A7C-0B1C-812D-3B21-EB101C27242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0" name="Group 36">
                <a:extLst>
                  <a:ext uri="{FF2B5EF4-FFF2-40B4-BE49-F238E27FC236}">
                    <a16:creationId xmlns:a16="http://schemas.microsoft.com/office/drawing/2014/main" id="{4EC1D248-11B0-A6A7-F26F-7ACAFF1B71B9}"/>
                  </a:ext>
                </a:extLst>
              </p:cNvPr>
              <p:cNvGrpSpPr>
                <a:grpSpLocks/>
              </p:cNvGrpSpPr>
              <p:nvPr/>
            </p:nvGrpSpPr>
            <p:grpSpPr bwMode="auto">
              <a:xfrm>
                <a:off x="2064" y="1296"/>
                <a:ext cx="192" cy="192"/>
                <a:chOff x="1680" y="1296"/>
                <a:chExt cx="192" cy="192"/>
              </a:xfrm>
            </p:grpSpPr>
            <p:grpSp>
              <p:nvGrpSpPr>
                <p:cNvPr id="188" name="Group 37">
                  <a:extLst>
                    <a:ext uri="{FF2B5EF4-FFF2-40B4-BE49-F238E27FC236}">
                      <a16:creationId xmlns:a16="http://schemas.microsoft.com/office/drawing/2014/main" id="{1627D1A9-8C51-6C21-5DB5-0D9669B9153A}"/>
                    </a:ext>
                  </a:extLst>
                </p:cNvPr>
                <p:cNvGrpSpPr>
                  <a:grpSpLocks/>
                </p:cNvGrpSpPr>
                <p:nvPr/>
              </p:nvGrpSpPr>
              <p:grpSpPr bwMode="auto">
                <a:xfrm>
                  <a:off x="1680" y="1296"/>
                  <a:ext cx="192" cy="192"/>
                  <a:chOff x="1680" y="1296"/>
                  <a:chExt cx="192" cy="192"/>
                </a:xfrm>
              </p:grpSpPr>
              <p:sp>
                <p:nvSpPr>
                  <p:cNvPr id="190" name="Line 38">
                    <a:extLst>
                      <a:ext uri="{FF2B5EF4-FFF2-40B4-BE49-F238E27FC236}">
                        <a16:creationId xmlns:a16="http://schemas.microsoft.com/office/drawing/2014/main" id="{75C32B66-3F66-F811-D3BF-0BE7FA4B6DFF}"/>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1" name="Line 39">
                    <a:extLst>
                      <a:ext uri="{FF2B5EF4-FFF2-40B4-BE49-F238E27FC236}">
                        <a16:creationId xmlns:a16="http://schemas.microsoft.com/office/drawing/2014/main" id="{D93DF726-E486-D95C-EB5D-A9380CD465EA}"/>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40">
                    <a:extLst>
                      <a:ext uri="{FF2B5EF4-FFF2-40B4-BE49-F238E27FC236}">
                        <a16:creationId xmlns:a16="http://schemas.microsoft.com/office/drawing/2014/main" id="{DFBF1D04-257A-AA77-80A9-B5B5DFFB1A5E}"/>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9" name="Line 41">
                  <a:extLst>
                    <a:ext uri="{FF2B5EF4-FFF2-40B4-BE49-F238E27FC236}">
                      <a16:creationId xmlns:a16="http://schemas.microsoft.com/office/drawing/2014/main" id="{71BE5B39-2731-50E0-42A2-F20B0C66F506}"/>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1" name="Group 42">
                <a:extLst>
                  <a:ext uri="{FF2B5EF4-FFF2-40B4-BE49-F238E27FC236}">
                    <a16:creationId xmlns:a16="http://schemas.microsoft.com/office/drawing/2014/main" id="{71843117-9302-DCD9-545F-B3C38EA9E357}"/>
                  </a:ext>
                </a:extLst>
              </p:cNvPr>
              <p:cNvGrpSpPr>
                <a:grpSpLocks/>
              </p:cNvGrpSpPr>
              <p:nvPr/>
            </p:nvGrpSpPr>
            <p:grpSpPr bwMode="auto">
              <a:xfrm>
                <a:off x="2256" y="1296"/>
                <a:ext cx="192" cy="192"/>
                <a:chOff x="1680" y="1296"/>
                <a:chExt cx="192" cy="192"/>
              </a:xfrm>
            </p:grpSpPr>
            <p:grpSp>
              <p:nvGrpSpPr>
                <p:cNvPr id="183" name="Group 43">
                  <a:extLst>
                    <a:ext uri="{FF2B5EF4-FFF2-40B4-BE49-F238E27FC236}">
                      <a16:creationId xmlns:a16="http://schemas.microsoft.com/office/drawing/2014/main" id="{1AC47EFB-3250-CE7E-A9C3-C56A1C7932C5}"/>
                    </a:ext>
                  </a:extLst>
                </p:cNvPr>
                <p:cNvGrpSpPr>
                  <a:grpSpLocks/>
                </p:cNvGrpSpPr>
                <p:nvPr/>
              </p:nvGrpSpPr>
              <p:grpSpPr bwMode="auto">
                <a:xfrm>
                  <a:off x="1680" y="1296"/>
                  <a:ext cx="192" cy="192"/>
                  <a:chOff x="1680" y="1296"/>
                  <a:chExt cx="192" cy="192"/>
                </a:xfrm>
              </p:grpSpPr>
              <p:sp>
                <p:nvSpPr>
                  <p:cNvPr id="185" name="Line 44">
                    <a:extLst>
                      <a:ext uri="{FF2B5EF4-FFF2-40B4-BE49-F238E27FC236}">
                        <a16:creationId xmlns:a16="http://schemas.microsoft.com/office/drawing/2014/main" id="{91C8B6B3-E7DF-C869-9E48-D190DED8A93B}"/>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6" name="Line 45">
                    <a:extLst>
                      <a:ext uri="{FF2B5EF4-FFF2-40B4-BE49-F238E27FC236}">
                        <a16:creationId xmlns:a16="http://schemas.microsoft.com/office/drawing/2014/main" id="{A6E995DF-E347-FAAA-1362-C6ABD2CD02F7}"/>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6">
                    <a:extLst>
                      <a:ext uri="{FF2B5EF4-FFF2-40B4-BE49-F238E27FC236}">
                        <a16:creationId xmlns:a16="http://schemas.microsoft.com/office/drawing/2014/main" id="{1BC6F60F-2F8E-6F34-63DB-1F047BB4D5AA}"/>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4" name="Line 47">
                  <a:extLst>
                    <a:ext uri="{FF2B5EF4-FFF2-40B4-BE49-F238E27FC236}">
                      <a16:creationId xmlns:a16="http://schemas.microsoft.com/office/drawing/2014/main" id="{3757B3D6-F127-9AA2-BA06-D8FA39FFA8B9}"/>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2" name="Line 48">
                <a:extLst>
                  <a:ext uri="{FF2B5EF4-FFF2-40B4-BE49-F238E27FC236}">
                    <a16:creationId xmlns:a16="http://schemas.microsoft.com/office/drawing/2014/main" id="{EFD13A73-55B9-10D2-4AB4-5DD2EFF4B1E6}"/>
                  </a:ext>
                </a:extLst>
              </p:cNvPr>
              <p:cNvSpPr>
                <a:spLocks noChangeShapeType="1"/>
              </p:cNvSpPr>
              <p:nvPr/>
            </p:nvSpPr>
            <p:spPr bwMode="auto">
              <a:xfrm>
                <a:off x="2448"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4" name="Group 49">
              <a:extLst>
                <a:ext uri="{FF2B5EF4-FFF2-40B4-BE49-F238E27FC236}">
                  <a16:creationId xmlns:a16="http://schemas.microsoft.com/office/drawing/2014/main" id="{FDFC537E-F394-A7CA-4FDA-AB8843BC920D}"/>
                </a:ext>
              </a:extLst>
            </p:cNvPr>
            <p:cNvGrpSpPr>
              <a:grpSpLocks/>
            </p:cNvGrpSpPr>
            <p:nvPr/>
          </p:nvGrpSpPr>
          <p:grpSpPr bwMode="auto">
            <a:xfrm>
              <a:off x="696" y="2025"/>
              <a:ext cx="768" cy="685"/>
              <a:chOff x="239" y="2003"/>
              <a:chExt cx="1297" cy="1079"/>
            </a:xfrm>
          </p:grpSpPr>
          <p:sp>
            <p:nvSpPr>
              <p:cNvPr id="175" name="Freeform 50">
                <a:extLst>
                  <a:ext uri="{FF2B5EF4-FFF2-40B4-BE49-F238E27FC236}">
                    <a16:creationId xmlns:a16="http://schemas.microsoft.com/office/drawing/2014/main" id="{DD96D46C-9FD6-E9C6-FE8F-01131112A29F}"/>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Freeform 51">
                <a:extLst>
                  <a:ext uri="{FF2B5EF4-FFF2-40B4-BE49-F238E27FC236}">
                    <a16:creationId xmlns:a16="http://schemas.microsoft.com/office/drawing/2014/main" id="{0DFD98C8-E78A-B84E-42CA-C85952E1CC50}"/>
                  </a:ext>
                </a:extLst>
              </p:cNvPr>
              <p:cNvSpPr>
                <a:spLocks/>
              </p:cNvSpPr>
              <p:nvPr/>
            </p:nvSpPr>
            <p:spPr bwMode="auto">
              <a:xfrm>
                <a:off x="239" y="2003"/>
                <a:ext cx="1275" cy="1079"/>
              </a:xfrm>
              <a:custGeom>
                <a:avLst/>
                <a:gdLst>
                  <a:gd name="T0" fmla="*/ 0 w 2152"/>
                  <a:gd name="T1" fmla="*/ 977 h 2024"/>
                  <a:gd name="T2" fmla="*/ 597 w 2152"/>
                  <a:gd name="T3" fmla="*/ 152 h 2024"/>
                  <a:gd name="T4" fmla="*/ 1524 w 2152"/>
                  <a:gd name="T5" fmla="*/ 1888 h 2024"/>
                  <a:gd name="T6" fmla="*/ 2152 w 2152"/>
                  <a:gd name="T7" fmla="*/ 970 h 2024"/>
                </a:gdLst>
                <a:ahLst/>
                <a:cxnLst>
                  <a:cxn ang="0">
                    <a:pos x="T0" y="T1"/>
                  </a:cxn>
                  <a:cxn ang="0">
                    <a:pos x="T2" y="T3"/>
                  </a:cxn>
                  <a:cxn ang="0">
                    <a:pos x="T4" y="T5"/>
                  </a:cxn>
                  <a:cxn ang="0">
                    <a:pos x="T6" y="T7"/>
                  </a:cxn>
                </a:cxnLst>
                <a:rect l="0" t="0" r="r" b="b"/>
                <a:pathLst>
                  <a:path w="2152" h="2024">
                    <a:moveTo>
                      <a:pt x="0" y="977"/>
                    </a:moveTo>
                    <a:cubicBezTo>
                      <a:pt x="99" y="840"/>
                      <a:pt x="343" y="0"/>
                      <a:pt x="597" y="152"/>
                    </a:cubicBezTo>
                    <a:cubicBezTo>
                      <a:pt x="851" y="304"/>
                      <a:pt x="1265" y="1752"/>
                      <a:pt x="1524" y="1888"/>
                    </a:cubicBezTo>
                    <a:cubicBezTo>
                      <a:pt x="1783" y="2024"/>
                      <a:pt x="2021" y="1161"/>
                      <a:pt x="2152" y="970"/>
                    </a:cubicBezTo>
                  </a:path>
                </a:pathLst>
              </a:custGeom>
              <a:noFill/>
              <a:ln w="38100" cap="flat" cmpd="sng">
                <a:solidFill>
                  <a:srgbClr val="FF3300"/>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52">
                <a:extLst>
                  <a:ext uri="{FF2B5EF4-FFF2-40B4-BE49-F238E27FC236}">
                    <a16:creationId xmlns:a16="http://schemas.microsoft.com/office/drawing/2014/main" id="{4E02AF75-E3D7-8B84-580D-C13B66A4DCB2}"/>
                  </a:ext>
                </a:extLst>
              </p:cNvPr>
              <p:cNvSpPr>
                <a:spLocks noChangeShapeType="1"/>
              </p:cNvSpPr>
              <p:nvPr/>
            </p:nvSpPr>
            <p:spPr bwMode="auto">
              <a:xfrm>
                <a:off x="240" y="2544"/>
                <a:ext cx="129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5" name="Group 53">
              <a:extLst>
                <a:ext uri="{FF2B5EF4-FFF2-40B4-BE49-F238E27FC236}">
                  <a16:creationId xmlns:a16="http://schemas.microsoft.com/office/drawing/2014/main" id="{A7BA0543-40EB-A627-6980-13852BF3E2DE}"/>
                </a:ext>
              </a:extLst>
            </p:cNvPr>
            <p:cNvGrpSpPr>
              <a:grpSpLocks/>
            </p:cNvGrpSpPr>
            <p:nvPr/>
          </p:nvGrpSpPr>
          <p:grpSpPr bwMode="auto">
            <a:xfrm>
              <a:off x="2856" y="2457"/>
              <a:ext cx="734" cy="520"/>
              <a:chOff x="4224" y="1133"/>
              <a:chExt cx="734" cy="520"/>
            </a:xfrm>
          </p:grpSpPr>
          <p:grpSp>
            <p:nvGrpSpPr>
              <p:cNvPr id="143" name="Group 54">
                <a:extLst>
                  <a:ext uri="{FF2B5EF4-FFF2-40B4-BE49-F238E27FC236}">
                    <a16:creationId xmlns:a16="http://schemas.microsoft.com/office/drawing/2014/main" id="{19C8AE39-42AC-3925-1C49-E9E8400AC808}"/>
                  </a:ext>
                </a:extLst>
              </p:cNvPr>
              <p:cNvGrpSpPr>
                <a:grpSpLocks/>
              </p:cNvGrpSpPr>
              <p:nvPr/>
            </p:nvGrpSpPr>
            <p:grpSpPr bwMode="auto">
              <a:xfrm>
                <a:off x="4224" y="1133"/>
                <a:ext cx="368" cy="261"/>
                <a:chOff x="4224" y="1133"/>
                <a:chExt cx="368" cy="261"/>
              </a:xfrm>
            </p:grpSpPr>
            <p:sp>
              <p:nvSpPr>
                <p:cNvPr id="160" name="Line 55">
                  <a:extLst>
                    <a:ext uri="{FF2B5EF4-FFF2-40B4-BE49-F238E27FC236}">
                      <a16:creationId xmlns:a16="http://schemas.microsoft.com/office/drawing/2014/main" id="{2A4D9368-5316-7D42-7B19-95E3DA4F2183}"/>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61" name="Group 56">
                  <a:extLst>
                    <a:ext uri="{FF2B5EF4-FFF2-40B4-BE49-F238E27FC236}">
                      <a16:creationId xmlns:a16="http://schemas.microsoft.com/office/drawing/2014/main" id="{3D44B53F-0A19-853B-05AE-54A79437EB55}"/>
                    </a:ext>
                  </a:extLst>
                </p:cNvPr>
                <p:cNvGrpSpPr>
                  <a:grpSpLocks/>
                </p:cNvGrpSpPr>
                <p:nvPr/>
              </p:nvGrpSpPr>
              <p:grpSpPr bwMode="auto">
                <a:xfrm>
                  <a:off x="4224" y="1133"/>
                  <a:ext cx="128" cy="261"/>
                  <a:chOff x="4224" y="1133"/>
                  <a:chExt cx="128" cy="261"/>
                </a:xfrm>
              </p:grpSpPr>
              <p:sp>
                <p:nvSpPr>
                  <p:cNvPr id="169" name="Line 57">
                    <a:extLst>
                      <a:ext uri="{FF2B5EF4-FFF2-40B4-BE49-F238E27FC236}">
                        <a16:creationId xmlns:a16="http://schemas.microsoft.com/office/drawing/2014/main" id="{11BD5355-95EE-E9D7-D6F6-C5577BB83A2A}"/>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58">
                    <a:extLst>
                      <a:ext uri="{FF2B5EF4-FFF2-40B4-BE49-F238E27FC236}">
                        <a16:creationId xmlns:a16="http://schemas.microsoft.com/office/drawing/2014/main" id="{17D8AB8A-4FBE-9850-FFE4-57048E7350FD}"/>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59">
                    <a:extLst>
                      <a:ext uri="{FF2B5EF4-FFF2-40B4-BE49-F238E27FC236}">
                        <a16:creationId xmlns:a16="http://schemas.microsoft.com/office/drawing/2014/main" id="{203910BE-4946-C40A-07F5-A0B90E5EB063}"/>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60">
                    <a:extLst>
                      <a:ext uri="{FF2B5EF4-FFF2-40B4-BE49-F238E27FC236}">
                        <a16:creationId xmlns:a16="http://schemas.microsoft.com/office/drawing/2014/main" id="{C8640E28-287B-B02F-45A5-305DAC9E8F4F}"/>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61">
                    <a:extLst>
                      <a:ext uri="{FF2B5EF4-FFF2-40B4-BE49-F238E27FC236}">
                        <a16:creationId xmlns:a16="http://schemas.microsoft.com/office/drawing/2014/main" id="{FA0F48E9-1C7F-B6F4-19A4-295E1C36AFE4}"/>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Line 62">
                    <a:extLst>
                      <a:ext uri="{FF2B5EF4-FFF2-40B4-BE49-F238E27FC236}">
                        <a16:creationId xmlns:a16="http://schemas.microsoft.com/office/drawing/2014/main" id="{8BBD338B-E1D3-9AF4-7560-D38EADCC8C9B}"/>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2" name="Group 63">
                  <a:extLst>
                    <a:ext uri="{FF2B5EF4-FFF2-40B4-BE49-F238E27FC236}">
                      <a16:creationId xmlns:a16="http://schemas.microsoft.com/office/drawing/2014/main" id="{D5C243E4-66AC-EDF8-8D78-AADDB07197EC}"/>
                    </a:ext>
                  </a:extLst>
                </p:cNvPr>
                <p:cNvGrpSpPr>
                  <a:grpSpLocks/>
                </p:cNvGrpSpPr>
                <p:nvPr/>
              </p:nvGrpSpPr>
              <p:grpSpPr bwMode="auto">
                <a:xfrm flipH="1">
                  <a:off x="4464" y="1133"/>
                  <a:ext cx="128" cy="261"/>
                  <a:chOff x="4224" y="1133"/>
                  <a:chExt cx="128" cy="261"/>
                </a:xfrm>
              </p:grpSpPr>
              <p:sp>
                <p:nvSpPr>
                  <p:cNvPr id="163" name="Line 64">
                    <a:extLst>
                      <a:ext uri="{FF2B5EF4-FFF2-40B4-BE49-F238E27FC236}">
                        <a16:creationId xmlns:a16="http://schemas.microsoft.com/office/drawing/2014/main" id="{E1465644-B3E9-E080-A6AB-072ACA083957}"/>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65">
                    <a:extLst>
                      <a:ext uri="{FF2B5EF4-FFF2-40B4-BE49-F238E27FC236}">
                        <a16:creationId xmlns:a16="http://schemas.microsoft.com/office/drawing/2014/main" id="{F868E7C6-437A-6F00-23C8-E5F8B1333A2E}"/>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66">
                    <a:extLst>
                      <a:ext uri="{FF2B5EF4-FFF2-40B4-BE49-F238E27FC236}">
                        <a16:creationId xmlns:a16="http://schemas.microsoft.com/office/drawing/2014/main" id="{F2D711B2-50F2-1AAB-5C26-26AF1BBC9C6C}"/>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67">
                    <a:extLst>
                      <a:ext uri="{FF2B5EF4-FFF2-40B4-BE49-F238E27FC236}">
                        <a16:creationId xmlns:a16="http://schemas.microsoft.com/office/drawing/2014/main" id="{798D7C1E-0509-43DB-DB79-4DA45051B6C0}"/>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68">
                    <a:extLst>
                      <a:ext uri="{FF2B5EF4-FFF2-40B4-BE49-F238E27FC236}">
                        <a16:creationId xmlns:a16="http://schemas.microsoft.com/office/drawing/2014/main" id="{1A95781B-D25D-61AF-BC8D-B54C7D931B0D}"/>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69">
                    <a:extLst>
                      <a:ext uri="{FF2B5EF4-FFF2-40B4-BE49-F238E27FC236}">
                        <a16:creationId xmlns:a16="http://schemas.microsoft.com/office/drawing/2014/main" id="{6716FAE0-4149-A154-87F1-A1981CCB8824}"/>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4" name="Group 70">
                <a:extLst>
                  <a:ext uri="{FF2B5EF4-FFF2-40B4-BE49-F238E27FC236}">
                    <a16:creationId xmlns:a16="http://schemas.microsoft.com/office/drawing/2014/main" id="{27C7C610-1865-0A93-C860-C36AC76D13BA}"/>
                  </a:ext>
                </a:extLst>
              </p:cNvPr>
              <p:cNvGrpSpPr>
                <a:grpSpLocks/>
              </p:cNvGrpSpPr>
              <p:nvPr/>
            </p:nvGrpSpPr>
            <p:grpSpPr bwMode="auto">
              <a:xfrm flipV="1">
                <a:off x="4590" y="1392"/>
                <a:ext cx="368" cy="261"/>
                <a:chOff x="4224" y="1133"/>
                <a:chExt cx="368" cy="261"/>
              </a:xfrm>
            </p:grpSpPr>
            <p:sp>
              <p:nvSpPr>
                <p:cNvPr id="145" name="Line 71">
                  <a:extLst>
                    <a:ext uri="{FF2B5EF4-FFF2-40B4-BE49-F238E27FC236}">
                      <a16:creationId xmlns:a16="http://schemas.microsoft.com/office/drawing/2014/main" id="{1F1EC169-6D1F-1E03-9174-576D48025FBC}"/>
                    </a:ext>
                  </a:extLst>
                </p:cNvPr>
                <p:cNvSpPr>
                  <a:spLocks noChangeShapeType="1"/>
                </p:cNvSpPr>
                <p:nvPr/>
              </p:nvSpPr>
              <p:spPr bwMode="auto">
                <a:xfrm>
                  <a:off x="4368" y="1133"/>
                  <a:ext cx="91"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6" name="Group 72">
                  <a:extLst>
                    <a:ext uri="{FF2B5EF4-FFF2-40B4-BE49-F238E27FC236}">
                      <a16:creationId xmlns:a16="http://schemas.microsoft.com/office/drawing/2014/main" id="{7865EB2A-276A-E34E-1C75-59C15A96B89C}"/>
                    </a:ext>
                  </a:extLst>
                </p:cNvPr>
                <p:cNvGrpSpPr>
                  <a:grpSpLocks/>
                </p:cNvGrpSpPr>
                <p:nvPr/>
              </p:nvGrpSpPr>
              <p:grpSpPr bwMode="auto">
                <a:xfrm>
                  <a:off x="4224" y="1133"/>
                  <a:ext cx="128" cy="261"/>
                  <a:chOff x="4224" y="1133"/>
                  <a:chExt cx="128" cy="261"/>
                </a:xfrm>
              </p:grpSpPr>
              <p:sp>
                <p:nvSpPr>
                  <p:cNvPr id="154" name="Line 73">
                    <a:extLst>
                      <a:ext uri="{FF2B5EF4-FFF2-40B4-BE49-F238E27FC236}">
                        <a16:creationId xmlns:a16="http://schemas.microsoft.com/office/drawing/2014/main" id="{0E28D256-6E0E-DF4B-2B40-DE77C4569695}"/>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74">
                    <a:extLst>
                      <a:ext uri="{FF2B5EF4-FFF2-40B4-BE49-F238E27FC236}">
                        <a16:creationId xmlns:a16="http://schemas.microsoft.com/office/drawing/2014/main" id="{A84063C8-2C57-DC43-5D36-EFEFA632F21F}"/>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75">
                    <a:extLst>
                      <a:ext uri="{FF2B5EF4-FFF2-40B4-BE49-F238E27FC236}">
                        <a16:creationId xmlns:a16="http://schemas.microsoft.com/office/drawing/2014/main" id="{CF2CE0CA-CFBC-C80D-F8BA-58C5087908CD}"/>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76">
                    <a:extLst>
                      <a:ext uri="{FF2B5EF4-FFF2-40B4-BE49-F238E27FC236}">
                        <a16:creationId xmlns:a16="http://schemas.microsoft.com/office/drawing/2014/main" id="{87FFD88A-2D5B-5BC0-EF76-F4BD7E627A36}"/>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7">
                    <a:extLst>
                      <a:ext uri="{FF2B5EF4-FFF2-40B4-BE49-F238E27FC236}">
                        <a16:creationId xmlns:a16="http://schemas.microsoft.com/office/drawing/2014/main" id="{0AAFBD5B-F8D6-605D-F599-497C5778B83A}"/>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78">
                    <a:extLst>
                      <a:ext uri="{FF2B5EF4-FFF2-40B4-BE49-F238E27FC236}">
                        <a16:creationId xmlns:a16="http://schemas.microsoft.com/office/drawing/2014/main" id="{BFF52787-268B-30CA-DD50-BC9DBF00DC7F}"/>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7" name="Group 79">
                  <a:extLst>
                    <a:ext uri="{FF2B5EF4-FFF2-40B4-BE49-F238E27FC236}">
                      <a16:creationId xmlns:a16="http://schemas.microsoft.com/office/drawing/2014/main" id="{3794F38B-64DC-4871-F76F-B3BE33FE3A66}"/>
                    </a:ext>
                  </a:extLst>
                </p:cNvPr>
                <p:cNvGrpSpPr>
                  <a:grpSpLocks/>
                </p:cNvGrpSpPr>
                <p:nvPr/>
              </p:nvGrpSpPr>
              <p:grpSpPr bwMode="auto">
                <a:xfrm flipH="1">
                  <a:off x="4464" y="1133"/>
                  <a:ext cx="128" cy="261"/>
                  <a:chOff x="4224" y="1133"/>
                  <a:chExt cx="128" cy="261"/>
                </a:xfrm>
              </p:grpSpPr>
              <p:sp>
                <p:nvSpPr>
                  <p:cNvPr id="148" name="Line 80">
                    <a:extLst>
                      <a:ext uri="{FF2B5EF4-FFF2-40B4-BE49-F238E27FC236}">
                        <a16:creationId xmlns:a16="http://schemas.microsoft.com/office/drawing/2014/main" id="{B86160F8-D39F-BAB1-04D2-25AE8845753B}"/>
                      </a:ext>
                    </a:extLst>
                  </p:cNvPr>
                  <p:cNvSpPr>
                    <a:spLocks noChangeShapeType="1"/>
                  </p:cNvSpPr>
                  <p:nvPr/>
                </p:nvSpPr>
                <p:spPr bwMode="auto">
                  <a:xfrm>
                    <a:off x="4224" y="1392"/>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81">
                    <a:extLst>
                      <a:ext uri="{FF2B5EF4-FFF2-40B4-BE49-F238E27FC236}">
                        <a16:creationId xmlns:a16="http://schemas.microsoft.com/office/drawing/2014/main" id="{74B4BC12-7841-B378-FBA9-04C86B37C887}"/>
                      </a:ext>
                    </a:extLst>
                  </p:cNvPr>
                  <p:cNvSpPr>
                    <a:spLocks noChangeShapeType="1"/>
                  </p:cNvSpPr>
                  <p:nvPr/>
                </p:nvSpPr>
                <p:spPr bwMode="auto">
                  <a:xfrm>
                    <a:off x="4248" y="1296"/>
                    <a:ext cx="68"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82">
                    <a:extLst>
                      <a:ext uri="{FF2B5EF4-FFF2-40B4-BE49-F238E27FC236}">
                        <a16:creationId xmlns:a16="http://schemas.microsoft.com/office/drawing/2014/main" id="{86FB6A21-9FAB-E8A0-A5C6-DC0ADC287A60}"/>
                      </a:ext>
                    </a:extLst>
                  </p:cNvPr>
                  <p:cNvSpPr>
                    <a:spLocks noChangeShapeType="1"/>
                  </p:cNvSpPr>
                  <p:nvPr/>
                </p:nvSpPr>
                <p:spPr bwMode="auto">
                  <a:xfrm>
                    <a:off x="4256" y="1303"/>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83">
                    <a:extLst>
                      <a:ext uri="{FF2B5EF4-FFF2-40B4-BE49-F238E27FC236}">
                        <a16:creationId xmlns:a16="http://schemas.microsoft.com/office/drawing/2014/main" id="{091015C5-3877-82BE-5D3B-856A4C3F1708}"/>
                      </a:ext>
                    </a:extLst>
                  </p:cNvPr>
                  <p:cNvSpPr>
                    <a:spLocks noChangeShapeType="1"/>
                  </p:cNvSpPr>
                  <p:nvPr/>
                </p:nvSpPr>
                <p:spPr bwMode="auto">
                  <a:xfrm>
                    <a:off x="4320" y="1200"/>
                    <a:ext cx="32"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Line 84">
                    <a:extLst>
                      <a:ext uri="{FF2B5EF4-FFF2-40B4-BE49-F238E27FC236}">
                        <a16:creationId xmlns:a16="http://schemas.microsoft.com/office/drawing/2014/main" id="{AA75B709-EF3B-410D-02F4-5E921ED195EE}"/>
                      </a:ext>
                    </a:extLst>
                  </p:cNvPr>
                  <p:cNvSpPr>
                    <a:spLocks noChangeShapeType="1"/>
                  </p:cNvSpPr>
                  <p:nvPr/>
                </p:nvSpPr>
                <p:spPr bwMode="auto">
                  <a:xfrm>
                    <a:off x="4307" y="1200"/>
                    <a:ext cx="0" cy="91"/>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85">
                    <a:extLst>
                      <a:ext uri="{FF2B5EF4-FFF2-40B4-BE49-F238E27FC236}">
                        <a16:creationId xmlns:a16="http://schemas.microsoft.com/office/drawing/2014/main" id="{D1BDCBB7-9CA0-16B0-838F-E97DF32A0E46}"/>
                      </a:ext>
                    </a:extLst>
                  </p:cNvPr>
                  <p:cNvSpPr>
                    <a:spLocks noChangeShapeType="1"/>
                  </p:cNvSpPr>
                  <p:nvPr/>
                </p:nvSpPr>
                <p:spPr bwMode="auto">
                  <a:xfrm>
                    <a:off x="4352" y="1133"/>
                    <a:ext cx="0" cy="68"/>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grpSp>
          <p:nvGrpSpPr>
            <p:cNvPr id="126" name="Group 86">
              <a:extLst>
                <a:ext uri="{FF2B5EF4-FFF2-40B4-BE49-F238E27FC236}">
                  <a16:creationId xmlns:a16="http://schemas.microsoft.com/office/drawing/2014/main" id="{4FF273E2-F22D-7714-2804-A8A490CA045E}"/>
                </a:ext>
              </a:extLst>
            </p:cNvPr>
            <p:cNvGrpSpPr>
              <a:grpSpLocks/>
            </p:cNvGrpSpPr>
            <p:nvPr/>
          </p:nvGrpSpPr>
          <p:grpSpPr bwMode="auto">
            <a:xfrm>
              <a:off x="4344" y="1833"/>
              <a:ext cx="480" cy="68"/>
              <a:chOff x="4224" y="2784"/>
              <a:chExt cx="480" cy="68"/>
            </a:xfrm>
          </p:grpSpPr>
          <p:sp>
            <p:nvSpPr>
              <p:cNvPr id="141" name="Line 87">
                <a:extLst>
                  <a:ext uri="{FF2B5EF4-FFF2-40B4-BE49-F238E27FC236}">
                    <a16:creationId xmlns:a16="http://schemas.microsoft.com/office/drawing/2014/main" id="{50E9ED09-7E73-B9C3-D816-6166C97FAA4A}"/>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Oval 88">
                <a:extLst>
                  <a:ext uri="{FF2B5EF4-FFF2-40B4-BE49-F238E27FC236}">
                    <a16:creationId xmlns:a16="http://schemas.microsoft.com/office/drawing/2014/main" id="{27A30F7C-710B-8366-EB51-610DAB4FEF58}"/>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7" name="Group 114">
              <a:extLst>
                <a:ext uri="{FF2B5EF4-FFF2-40B4-BE49-F238E27FC236}">
                  <a16:creationId xmlns:a16="http://schemas.microsoft.com/office/drawing/2014/main" id="{94FF6E41-CD62-805E-BA74-9B8B3B8CDD79}"/>
                </a:ext>
              </a:extLst>
            </p:cNvPr>
            <p:cNvGrpSpPr>
              <a:grpSpLocks/>
            </p:cNvGrpSpPr>
            <p:nvPr/>
          </p:nvGrpSpPr>
          <p:grpSpPr bwMode="auto">
            <a:xfrm>
              <a:off x="4344" y="2145"/>
              <a:ext cx="480" cy="72"/>
              <a:chOff x="4344" y="2145"/>
              <a:chExt cx="480" cy="72"/>
            </a:xfrm>
          </p:grpSpPr>
          <p:sp>
            <p:nvSpPr>
              <p:cNvPr id="139" name="Line 90">
                <a:extLst>
                  <a:ext uri="{FF2B5EF4-FFF2-40B4-BE49-F238E27FC236}">
                    <a16:creationId xmlns:a16="http://schemas.microsoft.com/office/drawing/2014/main" id="{AA15B3A4-14D5-A5CE-7A50-8A78F8C8934C}"/>
                  </a:ext>
                </a:extLst>
              </p:cNvPr>
              <p:cNvSpPr>
                <a:spLocks noChangeShapeType="1"/>
              </p:cNvSpPr>
              <p:nvPr/>
            </p:nvSpPr>
            <p:spPr bwMode="auto">
              <a:xfrm flipH="1">
                <a:off x="4344" y="2189"/>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Oval 91">
                <a:extLst>
                  <a:ext uri="{FF2B5EF4-FFF2-40B4-BE49-F238E27FC236}">
                    <a16:creationId xmlns:a16="http://schemas.microsoft.com/office/drawing/2014/main" id="{B614B6CA-F107-6ACF-5531-2B4B4973D131}"/>
                  </a:ext>
                </a:extLst>
              </p:cNvPr>
              <p:cNvSpPr>
                <a:spLocks noChangeArrowheads="1"/>
              </p:cNvSpPr>
              <p:nvPr/>
            </p:nvSpPr>
            <p:spPr bwMode="auto">
              <a:xfrm flipH="1">
                <a:off x="4756" y="2145"/>
                <a:ext cx="68" cy="72"/>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8" name="Group 92">
              <a:extLst>
                <a:ext uri="{FF2B5EF4-FFF2-40B4-BE49-F238E27FC236}">
                  <a16:creationId xmlns:a16="http://schemas.microsoft.com/office/drawing/2014/main" id="{0F43C05E-7F56-5E3D-D81E-29FC6C3249AE}"/>
                </a:ext>
              </a:extLst>
            </p:cNvPr>
            <p:cNvGrpSpPr>
              <a:grpSpLocks/>
            </p:cNvGrpSpPr>
            <p:nvPr/>
          </p:nvGrpSpPr>
          <p:grpSpPr bwMode="auto">
            <a:xfrm>
              <a:off x="4344" y="2265"/>
              <a:ext cx="480" cy="68"/>
              <a:chOff x="4224" y="2784"/>
              <a:chExt cx="480" cy="68"/>
            </a:xfrm>
          </p:grpSpPr>
          <p:sp>
            <p:nvSpPr>
              <p:cNvPr id="137" name="Line 93">
                <a:extLst>
                  <a:ext uri="{FF2B5EF4-FFF2-40B4-BE49-F238E27FC236}">
                    <a16:creationId xmlns:a16="http://schemas.microsoft.com/office/drawing/2014/main" id="{F2EE0E8B-63D9-4E12-CEC9-0A6FEFD3CE56}"/>
                  </a:ext>
                </a:extLst>
              </p:cNvPr>
              <p:cNvSpPr>
                <a:spLocks noChangeShapeType="1"/>
              </p:cNvSpPr>
              <p:nvPr/>
            </p:nvSpPr>
            <p:spPr bwMode="auto">
              <a:xfrm flipH="1">
                <a:off x="4224" y="2832"/>
                <a:ext cx="4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94">
                <a:extLst>
                  <a:ext uri="{FF2B5EF4-FFF2-40B4-BE49-F238E27FC236}">
                    <a16:creationId xmlns:a16="http://schemas.microsoft.com/office/drawing/2014/main" id="{740C13FD-A003-2EE9-ABA7-3917983FCE51}"/>
                  </a:ext>
                </a:extLst>
              </p:cNvPr>
              <p:cNvSpPr>
                <a:spLocks noChangeArrowheads="1"/>
              </p:cNvSpPr>
              <p:nvPr/>
            </p:nvSpPr>
            <p:spPr bwMode="auto">
              <a:xfrm flipH="1">
                <a:off x="4636" y="2784"/>
                <a:ext cx="68" cy="68"/>
              </a:xfrm>
              <a:prstGeom prst="ellipse">
                <a:avLst/>
              </a:prstGeom>
              <a:solidFill>
                <a:srgbClr val="FFFFFF"/>
              </a:solidFill>
              <a:ln w="28575">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9" name="Rectangle 95">
              <a:extLst>
                <a:ext uri="{FF2B5EF4-FFF2-40B4-BE49-F238E27FC236}">
                  <a16:creationId xmlns:a16="http://schemas.microsoft.com/office/drawing/2014/main" id="{151AA3E9-A153-DF94-91F5-1BB3FB7FEDA4}"/>
                </a:ext>
              </a:extLst>
            </p:cNvPr>
            <p:cNvSpPr>
              <a:spLocks noChangeArrowheads="1"/>
            </p:cNvSpPr>
            <p:nvPr/>
          </p:nvSpPr>
          <p:spPr bwMode="auto">
            <a:xfrm>
              <a:off x="3336" y="1641"/>
              <a:ext cx="1056"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96">
              <a:extLst>
                <a:ext uri="{FF2B5EF4-FFF2-40B4-BE49-F238E27FC236}">
                  <a16:creationId xmlns:a16="http://schemas.microsoft.com/office/drawing/2014/main" id="{D1159108-BB04-AA1C-AA49-21A9F042C105}"/>
                </a:ext>
              </a:extLst>
            </p:cNvPr>
            <p:cNvSpPr txBox="1">
              <a:spLocks noChangeArrowheads="1"/>
            </p:cNvSpPr>
            <p:nvPr/>
          </p:nvSpPr>
          <p:spPr bwMode="auto">
            <a:xfrm>
              <a:off x="3432" y="1766"/>
              <a:ext cx="888" cy="6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9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ADC</a:t>
              </a: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的</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量化编码</a:t>
              </a:r>
            </a:p>
            <a:p>
              <a:pPr marL="0" marR="0" lvl="0" indent="0" algn="ctr" defTabSz="914400" eaLnBrk="1" fontAlgn="base" latinLnBrk="0" hangingPunct="1">
                <a:lnSpc>
                  <a:spcPct val="9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电路</a:t>
              </a:r>
            </a:p>
          </p:txBody>
        </p:sp>
        <p:sp>
          <p:nvSpPr>
            <p:cNvPr id="131" name="Rectangle 97">
              <a:extLst>
                <a:ext uri="{FF2B5EF4-FFF2-40B4-BE49-F238E27FC236}">
                  <a16:creationId xmlns:a16="http://schemas.microsoft.com/office/drawing/2014/main" id="{CA4FE20D-9DF9-28A6-242C-E4FA00220B29}"/>
                </a:ext>
              </a:extLst>
            </p:cNvPr>
            <p:cNvSpPr>
              <a:spLocks noChangeArrowheads="1"/>
            </p:cNvSpPr>
            <p:nvPr/>
          </p:nvSpPr>
          <p:spPr bwMode="auto">
            <a:xfrm>
              <a:off x="4872" y="1689"/>
              <a:ext cx="4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2" name="Rectangle 98">
              <a:extLst>
                <a:ext uri="{FF2B5EF4-FFF2-40B4-BE49-F238E27FC236}">
                  <a16:creationId xmlns:a16="http://schemas.microsoft.com/office/drawing/2014/main" id="{A162BC9B-545C-52AA-5728-61DF2794B6E8}"/>
                </a:ext>
              </a:extLst>
            </p:cNvPr>
            <p:cNvSpPr>
              <a:spLocks noChangeArrowheads="1"/>
            </p:cNvSpPr>
            <p:nvPr/>
          </p:nvSpPr>
          <p:spPr bwMode="auto">
            <a:xfrm>
              <a:off x="4920" y="1977"/>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33" name="Rectangle 99">
              <a:extLst>
                <a:ext uri="{FF2B5EF4-FFF2-40B4-BE49-F238E27FC236}">
                  <a16:creationId xmlns:a16="http://schemas.microsoft.com/office/drawing/2014/main" id="{C949304F-46A0-B0EB-4A7E-0D54E621FED0}"/>
                </a:ext>
              </a:extLst>
            </p:cNvPr>
            <p:cNvSpPr>
              <a:spLocks noChangeArrowheads="1"/>
            </p:cNvSpPr>
            <p:nvPr/>
          </p:nvSpPr>
          <p:spPr bwMode="auto">
            <a:xfrm>
              <a:off x="4920" y="216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34" name="Text Box 100">
              <a:extLst>
                <a:ext uri="{FF2B5EF4-FFF2-40B4-BE49-F238E27FC236}">
                  <a16:creationId xmlns:a16="http://schemas.microsoft.com/office/drawing/2014/main" id="{F8804637-202D-9BC6-7F79-9720A50459CB}"/>
                </a:ext>
              </a:extLst>
            </p:cNvPr>
            <p:cNvSpPr txBox="1">
              <a:spLocks noChangeArrowheads="1"/>
            </p:cNvSpPr>
            <p:nvPr/>
          </p:nvSpPr>
          <p:spPr bwMode="auto">
            <a:xfrm>
              <a:off x="4440" y="1881"/>
              <a:ext cx="385" cy="5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a:spAutoFit/>
            </a:bodyPr>
            <a:lstStyle/>
            <a:p>
              <a:pPr marL="0" marR="0" lvl="0" indent="0" defTabSz="914400" eaLnBrk="1" fontAlgn="base" latinLnBrk="0" hangingPunct="1">
                <a:lnSpc>
                  <a:spcPct val="100000"/>
                </a:lnSpc>
                <a:spcBef>
                  <a:spcPct val="5000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135" name="Text Box 101">
              <a:extLst>
                <a:ext uri="{FF2B5EF4-FFF2-40B4-BE49-F238E27FC236}">
                  <a16:creationId xmlns:a16="http://schemas.microsoft.com/office/drawing/2014/main" id="{7EF73ABA-B400-BF4C-99BE-32679A1CBD65}"/>
                </a:ext>
              </a:extLst>
            </p:cNvPr>
            <p:cNvSpPr txBox="1">
              <a:spLocks noChangeArrowheads="1"/>
            </p:cNvSpPr>
            <p:nvPr/>
          </p:nvSpPr>
          <p:spPr bwMode="auto">
            <a:xfrm>
              <a:off x="2739" y="2025"/>
              <a:ext cx="567"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endPar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sp>
          <p:nvSpPr>
            <p:cNvPr id="136" name="Text Box 102">
              <a:extLst>
                <a:ext uri="{FF2B5EF4-FFF2-40B4-BE49-F238E27FC236}">
                  <a16:creationId xmlns:a16="http://schemas.microsoft.com/office/drawing/2014/main" id="{17EAFB6D-01D9-EF35-A72E-90FE7A1E03A0}"/>
                </a:ext>
              </a:extLst>
            </p:cNvPr>
            <p:cNvSpPr txBox="1">
              <a:spLocks noChangeArrowheads="1"/>
            </p:cNvSpPr>
            <p:nvPr/>
          </p:nvSpPr>
          <p:spPr bwMode="auto">
            <a:xfrm>
              <a:off x="1887" y="1958"/>
              <a:ext cx="24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 pitchFamily="18" charset="0"/>
                  <a:ea typeface="宋体" panose="02010600030101010101" pitchFamily="2" charset="-122"/>
                </a:rPr>
                <a:t>S</a:t>
              </a:r>
            </a:p>
          </p:txBody>
        </p:sp>
      </p:grpSp>
      <p:sp>
        <p:nvSpPr>
          <p:cNvPr id="209" name="Rectangle 103">
            <a:extLst>
              <a:ext uri="{FF2B5EF4-FFF2-40B4-BE49-F238E27FC236}">
                <a16:creationId xmlns:a16="http://schemas.microsoft.com/office/drawing/2014/main" id="{AB7342CC-EBB1-5C6F-36C3-F1E50ECF03A4}"/>
              </a:ext>
            </a:extLst>
          </p:cNvPr>
          <p:cNvSpPr>
            <a:spLocks noChangeArrowheads="1"/>
          </p:cNvSpPr>
          <p:nvPr/>
        </p:nvSpPr>
        <p:spPr bwMode="auto">
          <a:xfrm>
            <a:off x="2017442" y="1965752"/>
            <a:ext cx="1371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模拟量</a:t>
            </a:r>
          </a:p>
        </p:txBody>
      </p:sp>
      <p:sp>
        <p:nvSpPr>
          <p:cNvPr id="210" name="Rectangle 104">
            <a:extLst>
              <a:ext uri="{FF2B5EF4-FFF2-40B4-BE49-F238E27FC236}">
                <a16:creationId xmlns:a16="http://schemas.microsoft.com/office/drawing/2014/main" id="{D604F98C-462F-006B-AD63-13F2DCB7FFB7}"/>
              </a:ext>
            </a:extLst>
          </p:cNvPr>
          <p:cNvSpPr>
            <a:spLocks noChangeArrowheads="1"/>
          </p:cNvSpPr>
          <p:nvPr/>
        </p:nvSpPr>
        <p:spPr bwMode="auto">
          <a:xfrm>
            <a:off x="7656242" y="1737152"/>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数字量</a:t>
            </a:r>
          </a:p>
        </p:txBody>
      </p:sp>
      <p:sp>
        <p:nvSpPr>
          <p:cNvPr id="211" name="Text Box 105">
            <a:extLst>
              <a:ext uri="{FF2B5EF4-FFF2-40B4-BE49-F238E27FC236}">
                <a16:creationId xmlns:a16="http://schemas.microsoft.com/office/drawing/2014/main" id="{B3B05022-5204-4E78-8348-83BDC6B4C409}"/>
              </a:ext>
            </a:extLst>
          </p:cNvPr>
          <p:cNvSpPr txBox="1">
            <a:spLocks noChangeArrowheads="1"/>
          </p:cNvSpPr>
          <p:nvPr/>
        </p:nvSpPr>
        <p:spPr bwMode="auto">
          <a:xfrm>
            <a:off x="7046642" y="3718352"/>
            <a:ext cx="1905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量化编码</a:t>
            </a:r>
          </a:p>
        </p:txBody>
      </p:sp>
      <p:sp>
        <p:nvSpPr>
          <p:cNvPr id="212" name="Text Box 106">
            <a:extLst>
              <a:ext uri="{FF2B5EF4-FFF2-40B4-BE49-F238E27FC236}">
                <a16:creationId xmlns:a16="http://schemas.microsoft.com/office/drawing/2014/main" id="{8F6B5C48-CDE3-133A-B133-B00FA98F1CC1}"/>
              </a:ext>
            </a:extLst>
          </p:cNvPr>
          <p:cNvSpPr txBox="1">
            <a:spLocks noChangeArrowheads="1"/>
          </p:cNvSpPr>
          <p:nvPr/>
        </p:nvSpPr>
        <p:spPr bwMode="auto">
          <a:xfrm>
            <a:off x="1407842" y="4861352"/>
            <a:ext cx="9575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取样：</a:t>
            </a:r>
            <a:r>
              <a:rPr kumimoji="1" lang="zh-CN" altLang="en-US" sz="2800" b="1">
                <a:solidFill>
                  <a:srgbClr val="000000"/>
                </a:solidFill>
                <a:latin typeface="Times New Roman" panose="02020603050405020304" pitchFamily="18" charset="0"/>
                <a:ea typeface="宋体" panose="02010600030101010101" pitchFamily="2" charset="-122"/>
              </a:rPr>
              <a:t>把时间连续变化的信号变换为时间离散的信号。</a:t>
            </a:r>
          </a:p>
        </p:txBody>
      </p:sp>
      <p:sp>
        <p:nvSpPr>
          <p:cNvPr id="213" name="Text Box 107">
            <a:extLst>
              <a:ext uri="{FF2B5EF4-FFF2-40B4-BE49-F238E27FC236}">
                <a16:creationId xmlns:a16="http://schemas.microsoft.com/office/drawing/2014/main" id="{3698F6F9-734E-C740-9AE6-7CD4B89E9A18}"/>
              </a:ext>
            </a:extLst>
          </p:cNvPr>
          <p:cNvSpPr txBox="1">
            <a:spLocks noChangeArrowheads="1"/>
          </p:cNvSpPr>
          <p:nvPr/>
        </p:nvSpPr>
        <p:spPr bwMode="auto">
          <a:xfrm>
            <a:off x="1388792" y="5456664"/>
            <a:ext cx="8870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保持：</a:t>
            </a:r>
            <a:r>
              <a:rPr kumimoji="1" lang="zh-CN" altLang="en-US" sz="2800" b="1">
                <a:solidFill>
                  <a:srgbClr val="000000"/>
                </a:solidFill>
                <a:latin typeface="Times New Roman" panose="02020603050405020304" pitchFamily="18" charset="0"/>
                <a:ea typeface="宋体" panose="02010600030101010101" pitchFamily="2" charset="-122"/>
              </a:rPr>
              <a:t>保持取样信号</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使有充分时间将其变为数字信号。</a:t>
            </a:r>
          </a:p>
        </p:txBody>
      </p:sp>
      <p:sp>
        <p:nvSpPr>
          <p:cNvPr id="214" name="Text Box 108">
            <a:extLst>
              <a:ext uri="{FF2B5EF4-FFF2-40B4-BE49-F238E27FC236}">
                <a16:creationId xmlns:a16="http://schemas.microsoft.com/office/drawing/2014/main" id="{59D67CDA-BC92-5591-4882-99C066DEAC5D}"/>
              </a:ext>
            </a:extLst>
          </p:cNvPr>
          <p:cNvSpPr txBox="1">
            <a:spLocks noChangeArrowheads="1"/>
          </p:cNvSpPr>
          <p:nvPr/>
        </p:nvSpPr>
        <p:spPr bwMode="auto">
          <a:xfrm>
            <a:off x="3712892" y="3737402"/>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取样保持</a:t>
            </a:r>
          </a:p>
        </p:txBody>
      </p:sp>
      <p:sp>
        <p:nvSpPr>
          <p:cNvPr id="215" name="Rectangle 109">
            <a:extLst>
              <a:ext uri="{FF2B5EF4-FFF2-40B4-BE49-F238E27FC236}">
                <a16:creationId xmlns:a16="http://schemas.microsoft.com/office/drawing/2014/main" id="{4662A904-B560-4C47-9E3A-97908DBC251C}"/>
              </a:ext>
            </a:extLst>
          </p:cNvPr>
          <p:cNvSpPr>
            <a:spLocks noChangeArrowheads="1"/>
          </p:cNvSpPr>
          <p:nvPr/>
        </p:nvSpPr>
        <p:spPr bwMode="auto">
          <a:xfrm>
            <a:off x="2627042" y="4327952"/>
            <a:ext cx="5257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楷体_GB2312" pitchFamily="49" charset="-122"/>
              </a:rPr>
              <a:t>（</a:t>
            </a:r>
            <a:r>
              <a:rPr kumimoji="1" lang="en-US" altLang="zh-CN" sz="2800" b="1">
                <a:solidFill>
                  <a:srgbClr val="FF0066"/>
                </a:solidFill>
                <a:latin typeface="Times New Roman" panose="02020603050405020304" pitchFamily="18" charset="0"/>
                <a:ea typeface="楷体_GB2312" pitchFamily="49" charset="-122"/>
              </a:rPr>
              <a:t>S</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a:t>
            </a:r>
            <a:r>
              <a:rPr kumimoji="1" lang="en-US" altLang="zh-CN" sz="2400" b="1">
                <a:solidFill>
                  <a:srgbClr val="FF0066"/>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 — S</a:t>
            </a:r>
            <a:r>
              <a:rPr kumimoji="1" lang="en-US" altLang="zh-CN" sz="2800" b="1">
                <a:solidFill>
                  <a:srgbClr val="0033CC"/>
                </a:solidFill>
                <a:latin typeface="Times New Roman" panose="02020603050405020304" pitchFamily="18" charset="0"/>
                <a:ea typeface="楷体_GB2312" pitchFamily="49" charset="-122"/>
              </a:rPr>
              <a:t>ample</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000000"/>
                </a:solidFill>
                <a:latin typeface="Times New Roman" panose="02020603050405020304" pitchFamily="18" charset="0"/>
                <a:ea typeface="楷体_GB2312" pitchFamily="49" charset="-122"/>
              </a:rPr>
              <a:t>/</a:t>
            </a:r>
            <a:r>
              <a:rPr kumimoji="1" lang="en-US" altLang="zh-CN" sz="2400" b="1">
                <a:solidFill>
                  <a:srgbClr val="000000"/>
                </a:solidFill>
                <a:latin typeface="Times New Roman" panose="02020603050405020304" pitchFamily="18" charset="0"/>
                <a:ea typeface="楷体_GB2312" pitchFamily="49" charset="-122"/>
              </a:rPr>
              <a:t> </a:t>
            </a:r>
            <a:r>
              <a:rPr kumimoji="1" lang="en-US" altLang="zh-CN" sz="2800" b="1">
                <a:solidFill>
                  <a:srgbClr val="FF0066"/>
                </a:solidFill>
                <a:latin typeface="Times New Roman" panose="02020603050405020304" pitchFamily="18" charset="0"/>
                <a:ea typeface="楷体_GB2312" pitchFamily="49" charset="-122"/>
              </a:rPr>
              <a:t>H</a:t>
            </a:r>
            <a:r>
              <a:rPr kumimoji="1" lang="en-US" altLang="zh-CN" sz="2800" b="1">
                <a:solidFill>
                  <a:srgbClr val="0033CC"/>
                </a:solidFill>
                <a:latin typeface="Times New Roman" panose="02020603050405020304" pitchFamily="18" charset="0"/>
                <a:ea typeface="楷体_GB2312" pitchFamily="49" charset="-122"/>
              </a:rPr>
              <a:t>old</a:t>
            </a:r>
            <a:r>
              <a:rPr kumimoji="1" lang="zh-CN" altLang="en-US" sz="2800" b="1">
                <a:solidFill>
                  <a:srgbClr val="FF0066"/>
                </a:solidFill>
                <a:latin typeface="Times New Roman" panose="02020603050405020304" pitchFamily="18" charset="0"/>
                <a:ea typeface="楷体_GB2312" pitchFamily="49" charset="-122"/>
              </a:rPr>
              <a:t>）</a:t>
            </a:r>
          </a:p>
        </p:txBody>
      </p:sp>
      <p:sp>
        <p:nvSpPr>
          <p:cNvPr id="2" name="灯片编号占位符 1">
            <a:extLst>
              <a:ext uri="{FF2B5EF4-FFF2-40B4-BE49-F238E27FC236}">
                <a16:creationId xmlns:a16="http://schemas.microsoft.com/office/drawing/2014/main" id="{AF16C916-0B9E-553D-347A-C0B166245135}"/>
              </a:ext>
            </a:extLst>
          </p:cNvPr>
          <p:cNvSpPr>
            <a:spLocks noGrp="1"/>
          </p:cNvSpPr>
          <p:nvPr>
            <p:ph type="sldNum" sz="quarter" idx="12"/>
          </p:nvPr>
        </p:nvSpPr>
        <p:spPr/>
        <p:txBody>
          <a:bodyPr/>
          <a:lstStyle/>
          <a:p>
            <a:fld id="{392CBAA0-59E6-204E-8F03-85E5040D48B8}" type="slidenum">
              <a:rPr kumimoji="1" lang="zh-CN" altLang="en-US" smtClean="0"/>
              <a:t>18</a:t>
            </a:fld>
            <a:r>
              <a:rPr kumimoji="1" lang="en-US" altLang="zh-CN"/>
              <a:t>/46</a:t>
            </a:r>
            <a:endParaRPr kumimoji="1" lang="zh-CN" altLang="en-US" dirty="0"/>
          </a:p>
        </p:txBody>
      </p:sp>
    </p:spTree>
    <p:extLst>
      <p:ext uri="{BB962C8B-B14F-4D97-AF65-F5344CB8AC3E}">
        <p14:creationId xmlns:p14="http://schemas.microsoft.com/office/powerpoint/2010/main" val="41836911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10">
                                            <p:txEl>
                                              <p:pRg st="0" end="0"/>
                                            </p:txEl>
                                          </p:spTgt>
                                        </p:tgtEl>
                                        <p:attrNameLst>
                                          <p:attrName>style.visibility</p:attrName>
                                        </p:attrNameLst>
                                      </p:cBhvr>
                                      <p:to>
                                        <p:strVal val="visible"/>
                                      </p:to>
                                    </p:set>
                                    <p:animEffect transition="in" filter="wipe(left)">
                                      <p:cBhvr>
                                        <p:cTn id="7" dur="300"/>
                                        <p:tgtEl>
                                          <p:spTgt spid="1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209">
                                            <p:txEl>
                                              <p:pRg st="0" end="0"/>
                                            </p:txEl>
                                          </p:spTgt>
                                        </p:tgtEl>
                                        <p:attrNameLst>
                                          <p:attrName>style.visibility</p:attrName>
                                        </p:attrNameLst>
                                      </p:cBhvr>
                                      <p:to>
                                        <p:strVal val="visible"/>
                                      </p:to>
                                    </p:set>
                                    <p:animEffect transition="in" filter="wipe(left)">
                                      <p:cBhvr>
                                        <p:cTn id="17" dur="500"/>
                                        <p:tgtEl>
                                          <p:spTgt spid="209">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10">
                                            <p:txEl>
                                              <p:pRg st="0" end="0"/>
                                            </p:txEl>
                                          </p:spTgt>
                                        </p:tgtEl>
                                        <p:attrNameLst>
                                          <p:attrName>style.visibility</p:attrName>
                                        </p:attrNameLst>
                                      </p:cBhvr>
                                      <p:to>
                                        <p:strVal val="visible"/>
                                      </p:to>
                                    </p:set>
                                    <p:animEffect transition="in" filter="wipe(left)">
                                      <p:cBhvr>
                                        <p:cTn id="22" dur="500"/>
                                        <p:tgtEl>
                                          <p:spTgt spid="21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212">
                                            <p:txEl>
                                              <p:pRg st="0" end="0"/>
                                            </p:txEl>
                                          </p:spTgt>
                                        </p:tgtEl>
                                        <p:attrNameLst>
                                          <p:attrName>style.visibility</p:attrName>
                                        </p:attrNameLst>
                                      </p:cBhvr>
                                      <p:to>
                                        <p:strVal val="visible"/>
                                      </p:to>
                                    </p:set>
                                    <p:animEffect transition="in" filter="wipe(left)">
                                      <p:cBhvr>
                                        <p:cTn id="27" dur="500"/>
                                        <p:tgtEl>
                                          <p:spTgt spid="21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13">
                                            <p:txEl>
                                              <p:pRg st="0" end="0"/>
                                            </p:txEl>
                                          </p:spTgt>
                                        </p:tgtEl>
                                        <p:attrNameLst>
                                          <p:attrName>style.visibility</p:attrName>
                                        </p:attrNameLst>
                                      </p:cBhvr>
                                      <p:to>
                                        <p:strVal val="visible"/>
                                      </p:to>
                                    </p:set>
                                    <p:animEffect transition="in" filter="wipe(left)">
                                      <p:cBhvr>
                                        <p:cTn id="32" dur="500"/>
                                        <p:tgtEl>
                                          <p:spTgt spid="21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4" fill="hold" grpId="0" nodeType="clickEffect">
                                  <p:stCondLst>
                                    <p:cond delay="0"/>
                                  </p:stCondLst>
                                  <p:childTnLst>
                                    <p:set>
                                      <p:cBhvr>
                                        <p:cTn id="36" dur="1" fill="hold">
                                          <p:stCondLst>
                                            <p:cond delay="0"/>
                                          </p:stCondLst>
                                        </p:cTn>
                                        <p:tgtEl>
                                          <p:spTgt spid="214"/>
                                        </p:tgtEl>
                                        <p:attrNameLst>
                                          <p:attrName>style.visibility</p:attrName>
                                        </p:attrNameLst>
                                      </p:cBhvr>
                                      <p:to>
                                        <p:strVal val="visible"/>
                                      </p:to>
                                    </p:set>
                                    <p:animEffect transition="in" filter="slide(fromBottom)">
                                      <p:cBhvr>
                                        <p:cTn id="37" dur="500"/>
                                        <p:tgtEl>
                                          <p:spTgt spid="21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grpId="0" nodeType="clickEffect">
                                  <p:stCondLst>
                                    <p:cond delay="0"/>
                                  </p:stCondLst>
                                  <p:iterate type="lt">
                                    <p:tmPct val="100000"/>
                                  </p:iterate>
                                  <p:childTnLst>
                                    <p:set>
                                      <p:cBhvr>
                                        <p:cTn id="41" dur="1" fill="hold">
                                          <p:stCondLst>
                                            <p:cond delay="0"/>
                                          </p:stCondLst>
                                        </p:cTn>
                                        <p:tgtEl>
                                          <p:spTgt spid="215"/>
                                        </p:tgtEl>
                                        <p:attrNameLst>
                                          <p:attrName>style.visibility</p:attrName>
                                        </p:attrNameLst>
                                      </p:cBhvr>
                                      <p:to>
                                        <p:strVal val="visible"/>
                                      </p:to>
                                    </p:set>
                                    <p:animEffect transition="in" filter="wipe(up)">
                                      <p:cBhvr>
                                        <p:cTn id="42" dur="75"/>
                                        <p:tgtEl>
                                          <p:spTgt spid="215"/>
                                        </p:tgtEl>
                                      </p:cBhvr>
                                    </p:animEffect>
                                  </p:childTnLst>
                                </p:cTn>
                              </p:par>
                            </p:childTnLst>
                          </p:cTn>
                        </p:par>
                      </p:childTnLst>
                    </p:cTn>
                  </p:par>
                  <p:par>
                    <p:cTn id="43" fill="hold">
                      <p:stCondLst>
                        <p:cond delay="indefinite"/>
                      </p:stCondLst>
                      <p:childTnLst>
                        <p:par>
                          <p:cTn id="44" fill="hold">
                            <p:stCondLst>
                              <p:cond delay="0"/>
                            </p:stCondLst>
                            <p:childTnLst>
                              <p:par>
                                <p:cTn id="45" presetID="12" presetClass="entr" presetSubtype="4" fill="hold" grpId="0" nodeType="clickEffect">
                                  <p:stCondLst>
                                    <p:cond delay="0"/>
                                  </p:stCondLst>
                                  <p:childTnLst>
                                    <p:set>
                                      <p:cBhvr>
                                        <p:cTn id="46" dur="1" fill="hold">
                                          <p:stCondLst>
                                            <p:cond delay="0"/>
                                          </p:stCondLst>
                                        </p:cTn>
                                        <p:tgtEl>
                                          <p:spTgt spid="211"/>
                                        </p:tgtEl>
                                        <p:attrNameLst>
                                          <p:attrName>style.visibility</p:attrName>
                                        </p:attrNameLst>
                                      </p:cBhvr>
                                      <p:to>
                                        <p:strVal val="visible"/>
                                      </p:to>
                                    </p:set>
                                    <p:animEffect transition="in" filter="slide(fromBottom)">
                                      <p:cBhvr>
                                        <p:cTn id="47" dur="500"/>
                                        <p:tgtEl>
                                          <p:spTgt spid="2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0" grpId="0" build="p" autoUpdateAnimBg="0"/>
      <p:bldP spid="209" grpId="0" build="p" autoUpdateAnimBg="0"/>
      <p:bldP spid="210" grpId="0" build="p" autoUpdateAnimBg="0"/>
      <p:bldP spid="211" grpId="0" autoUpdateAnimBg="0"/>
      <p:bldP spid="212" grpId="0" build="p" autoUpdateAnimBg="0"/>
      <p:bldP spid="213" grpId="0" build="p" autoUpdateAnimBg="0"/>
      <p:bldP spid="214" grpId="0" autoUpdateAnimBg="0"/>
      <p:bldP spid="215" grpId="0" autoUpdateAnimBg="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74" name="Text Box 1026">
            <a:extLst>
              <a:ext uri="{FF2B5EF4-FFF2-40B4-BE49-F238E27FC236}">
                <a16:creationId xmlns:a16="http://schemas.microsoft.com/office/drawing/2014/main" id="{CA4E2A43-1622-8AE4-8EA5-77F66EB444F9}"/>
              </a:ext>
            </a:extLst>
          </p:cNvPr>
          <p:cNvSpPr txBox="1">
            <a:spLocks noChangeArrowheads="1"/>
          </p:cNvSpPr>
          <p:nvPr/>
        </p:nvSpPr>
        <p:spPr bwMode="auto">
          <a:xfrm>
            <a:off x="2100262" y="817911"/>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二、取样定理</a:t>
            </a:r>
          </a:p>
        </p:txBody>
      </p:sp>
      <p:sp>
        <p:nvSpPr>
          <p:cNvPr id="75" name="Text Box 1027">
            <a:extLst>
              <a:ext uri="{FF2B5EF4-FFF2-40B4-BE49-F238E27FC236}">
                <a16:creationId xmlns:a16="http://schemas.microsoft.com/office/drawing/2014/main" id="{9432B956-A8A3-7A54-1297-F746183A44F3}"/>
              </a:ext>
            </a:extLst>
          </p:cNvPr>
          <p:cNvSpPr txBox="1">
            <a:spLocks noChangeArrowheads="1"/>
          </p:cNvSpPr>
          <p:nvPr/>
        </p:nvSpPr>
        <p:spPr bwMode="auto">
          <a:xfrm>
            <a:off x="2100262" y="1351311"/>
            <a:ext cx="79914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当满足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s</a:t>
            </a:r>
            <a:r>
              <a:rPr kumimoji="1" lang="en-US" altLang="zh-CN" sz="2800" b="1" i="1" baseline="-25000">
                <a:solidFill>
                  <a:srgbClr val="FF0066"/>
                </a:solidFill>
                <a:latin typeface="Times New Roman" panose="02020603050405020304" pitchFamily="18" charset="0"/>
                <a:ea typeface="宋体" panose="02010600030101010101" pitchFamily="2" charset="-12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f</a:t>
            </a:r>
            <a:r>
              <a:rPr kumimoji="1" lang="en-US" altLang="zh-CN" sz="2800" b="1" baseline="-25000">
                <a:solidFill>
                  <a:srgbClr val="FF0066"/>
                </a:solidFill>
                <a:latin typeface="Times New Roman" panose="02020603050405020304" pitchFamily="18" charset="0"/>
                <a:ea typeface="宋体" panose="02010600030101010101" pitchFamily="2" charset="-122"/>
              </a:rPr>
              <a:t>imax </a:t>
            </a:r>
            <a:r>
              <a:rPr kumimoji="1" lang="zh-CN" altLang="en-US" sz="2800" b="1">
                <a:solidFill>
                  <a:srgbClr val="FF0066"/>
                </a:solidFill>
                <a:latin typeface="Times New Roman" panose="02020603050405020304" pitchFamily="18" charset="0"/>
                <a:ea typeface="宋体" panose="02010600030101010101" pitchFamily="2" charset="-122"/>
              </a:rPr>
              <a:t>时</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2800" b="1" u="sng">
                <a:solidFill>
                  <a:srgbClr val="FF0066"/>
                </a:solidFill>
                <a:latin typeface="Times New Roman" panose="02020603050405020304" pitchFamily="18" charset="0"/>
                <a:ea typeface="宋体" panose="02010600030101010101" pitchFamily="2" charset="-122"/>
              </a:rPr>
              <a:t> </a:t>
            </a:r>
            <a:r>
              <a:rPr kumimoji="1" lang="zh-CN" altLang="en-US" sz="2800" b="1" u="sng">
                <a:solidFill>
                  <a:srgbClr val="FF0066"/>
                </a:solidFill>
                <a:latin typeface="Times New Roman" panose="02020603050405020304" pitchFamily="18" charset="0"/>
                <a:ea typeface="宋体" panose="02010600030101010101" pitchFamily="2" charset="-122"/>
              </a:rPr>
              <a:t>取样信号可恢复原信号。</a:t>
            </a:r>
          </a:p>
        </p:txBody>
      </p:sp>
      <p:sp>
        <p:nvSpPr>
          <p:cNvPr id="76" name="Rectangle 1028">
            <a:extLst>
              <a:ext uri="{FF2B5EF4-FFF2-40B4-BE49-F238E27FC236}">
                <a16:creationId xmlns:a16="http://schemas.microsoft.com/office/drawing/2014/main" id="{8B755D77-E64B-9178-24E7-486789FC980C}"/>
              </a:ext>
            </a:extLst>
          </p:cNvPr>
          <p:cNvSpPr>
            <a:spLocks noChangeArrowheads="1"/>
          </p:cNvSpPr>
          <p:nvPr/>
        </p:nvSpPr>
        <p:spPr bwMode="auto">
          <a:xfrm>
            <a:off x="2252662" y="1884711"/>
            <a:ext cx="3111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s</a:t>
            </a:r>
            <a:r>
              <a:rPr kumimoji="1" lang="en-US" altLang="zh-CN" sz="2800" b="1" i="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取样频率。</a:t>
            </a:r>
          </a:p>
        </p:txBody>
      </p:sp>
      <p:sp>
        <p:nvSpPr>
          <p:cNvPr id="77" name="Rectangle 1029">
            <a:extLst>
              <a:ext uri="{FF2B5EF4-FFF2-40B4-BE49-F238E27FC236}">
                <a16:creationId xmlns:a16="http://schemas.microsoft.com/office/drawing/2014/main" id="{25DF331A-6A01-E874-0933-C9CD5909D434}"/>
              </a:ext>
            </a:extLst>
          </p:cNvPr>
          <p:cNvSpPr>
            <a:spLocks noChangeArrowheads="1"/>
          </p:cNvSpPr>
          <p:nvPr/>
        </p:nvSpPr>
        <p:spPr bwMode="auto">
          <a:xfrm>
            <a:off x="4919662" y="1884711"/>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f</a:t>
            </a:r>
            <a:r>
              <a:rPr kumimoji="1" lang="en-US" altLang="zh-CN" sz="2800" b="1" baseline="-25000">
                <a:solidFill>
                  <a:srgbClr val="0033CC"/>
                </a:solidFill>
                <a:latin typeface="Times New Roman" panose="02020603050405020304" pitchFamily="18" charset="0"/>
                <a:ea typeface="宋体" panose="02010600030101010101" pitchFamily="2" charset="-122"/>
              </a:rPr>
              <a:t>imax</a:t>
            </a:r>
            <a:r>
              <a:rPr kumimoji="1" lang="en-US" altLang="zh-CN" sz="1400" b="1" baseline="-25000">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1400" b="1" i="1">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信号的最高频率分量。</a:t>
            </a:r>
          </a:p>
        </p:txBody>
      </p:sp>
      <p:grpSp>
        <p:nvGrpSpPr>
          <p:cNvPr id="78" name="Group 1030">
            <a:extLst>
              <a:ext uri="{FF2B5EF4-FFF2-40B4-BE49-F238E27FC236}">
                <a16:creationId xmlns:a16="http://schemas.microsoft.com/office/drawing/2014/main" id="{8A17A244-AA9C-62B4-888A-A73D0E7D6E4B}"/>
              </a:ext>
            </a:extLst>
          </p:cNvPr>
          <p:cNvGrpSpPr>
            <a:grpSpLocks/>
          </p:cNvGrpSpPr>
          <p:nvPr/>
        </p:nvGrpSpPr>
        <p:grpSpPr bwMode="auto">
          <a:xfrm>
            <a:off x="1947862" y="4627911"/>
            <a:ext cx="3916363" cy="1797050"/>
            <a:chOff x="432" y="2688"/>
            <a:chExt cx="2467" cy="1132"/>
          </a:xfrm>
        </p:grpSpPr>
        <p:sp>
          <p:nvSpPr>
            <p:cNvPr id="79" name="Freeform 1031">
              <a:extLst>
                <a:ext uri="{FF2B5EF4-FFF2-40B4-BE49-F238E27FC236}">
                  <a16:creationId xmlns:a16="http://schemas.microsoft.com/office/drawing/2014/main" id="{BC947E99-DD19-7B64-FFD5-E9A50CEA59C1}"/>
                </a:ext>
              </a:extLst>
            </p:cNvPr>
            <p:cNvSpPr>
              <a:spLocks/>
            </p:cNvSpPr>
            <p:nvPr/>
          </p:nvSpPr>
          <p:spPr bwMode="auto">
            <a:xfrm>
              <a:off x="720" y="2784"/>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28575" cap="flat" cmpd="sng">
              <a:solidFill>
                <a:srgbClr val="FF3300"/>
              </a:solidFill>
              <a:prstDash val="dash"/>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0" name="Group 1032">
              <a:extLst>
                <a:ext uri="{FF2B5EF4-FFF2-40B4-BE49-F238E27FC236}">
                  <a16:creationId xmlns:a16="http://schemas.microsoft.com/office/drawing/2014/main" id="{8AFD62DB-8727-EF7D-381B-0FDA0A5A1164}"/>
                </a:ext>
              </a:extLst>
            </p:cNvPr>
            <p:cNvGrpSpPr>
              <a:grpSpLocks/>
            </p:cNvGrpSpPr>
            <p:nvPr/>
          </p:nvGrpSpPr>
          <p:grpSpPr bwMode="auto">
            <a:xfrm>
              <a:off x="539" y="2688"/>
              <a:ext cx="2360" cy="1132"/>
              <a:chOff x="491" y="1440"/>
              <a:chExt cx="2782" cy="1418"/>
            </a:xfrm>
          </p:grpSpPr>
          <p:sp>
            <p:nvSpPr>
              <p:cNvPr id="119" name="Line 1033">
                <a:extLst>
                  <a:ext uri="{FF2B5EF4-FFF2-40B4-BE49-F238E27FC236}">
                    <a16:creationId xmlns:a16="http://schemas.microsoft.com/office/drawing/2014/main" id="{B51AD914-6E1B-C050-969E-C0646198C22A}"/>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1034">
                <a:extLst>
                  <a:ext uri="{FF2B5EF4-FFF2-40B4-BE49-F238E27FC236}">
                    <a16:creationId xmlns:a16="http://schemas.microsoft.com/office/drawing/2014/main" id="{C65D80EF-DF89-0487-2CBB-37E7C23FB50B}"/>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Text Box 1035">
                <a:extLst>
                  <a:ext uri="{FF2B5EF4-FFF2-40B4-BE49-F238E27FC236}">
                    <a16:creationId xmlns:a16="http://schemas.microsoft.com/office/drawing/2014/main" id="{0DFA54F7-D999-5F14-4278-DC434A3BF9DC}"/>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t</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 name="Text Box 1036">
                <a:extLst>
                  <a:ext uri="{FF2B5EF4-FFF2-40B4-BE49-F238E27FC236}">
                    <a16:creationId xmlns:a16="http://schemas.microsoft.com/office/drawing/2014/main" id="{2AF74C30-B079-8D54-C302-37F6BA93CDC7}"/>
                  </a:ext>
                </a:extLst>
              </p:cNvPr>
              <p:cNvSpPr txBox="1">
                <a:spLocks noChangeArrowheads="1"/>
              </p:cNvSpPr>
              <p:nvPr/>
            </p:nvSpPr>
            <p:spPr bwMode="auto">
              <a:xfrm>
                <a:off x="491" y="2478"/>
                <a:ext cx="301"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81" name="Line 1037">
              <a:extLst>
                <a:ext uri="{FF2B5EF4-FFF2-40B4-BE49-F238E27FC236}">
                  <a16:creationId xmlns:a16="http://schemas.microsoft.com/office/drawing/2014/main" id="{47C8C933-ABFF-36B2-7A1F-7B7DA752E1D7}"/>
                </a:ext>
              </a:extLst>
            </p:cNvPr>
            <p:cNvSpPr>
              <a:spLocks noChangeShapeType="1"/>
            </p:cNvSpPr>
            <p:nvPr/>
          </p:nvSpPr>
          <p:spPr bwMode="auto">
            <a:xfrm>
              <a:off x="912"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038">
              <a:extLst>
                <a:ext uri="{FF2B5EF4-FFF2-40B4-BE49-F238E27FC236}">
                  <a16:creationId xmlns:a16="http://schemas.microsoft.com/office/drawing/2014/main" id="{89504D9C-791F-9A9E-820D-AA1C6647FF06}"/>
                </a:ext>
              </a:extLst>
            </p:cNvPr>
            <p:cNvSpPr>
              <a:spLocks noChangeShapeType="1"/>
            </p:cNvSpPr>
            <p:nvPr/>
          </p:nvSpPr>
          <p:spPr bwMode="auto">
            <a:xfrm flipH="1">
              <a:off x="960"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039">
              <a:extLst>
                <a:ext uri="{FF2B5EF4-FFF2-40B4-BE49-F238E27FC236}">
                  <a16:creationId xmlns:a16="http://schemas.microsoft.com/office/drawing/2014/main" id="{FE6D5E78-5827-EFB5-0F9B-CC63763A0816}"/>
                </a:ext>
              </a:extLst>
            </p:cNvPr>
            <p:cNvSpPr>
              <a:spLocks noChangeShapeType="1"/>
            </p:cNvSpPr>
            <p:nvPr/>
          </p:nvSpPr>
          <p:spPr bwMode="auto">
            <a:xfrm flipH="1">
              <a:off x="105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040">
              <a:extLst>
                <a:ext uri="{FF2B5EF4-FFF2-40B4-BE49-F238E27FC236}">
                  <a16:creationId xmlns:a16="http://schemas.microsoft.com/office/drawing/2014/main" id="{B5E9D2B9-B150-ABD9-8D2D-65942A251BF8}"/>
                </a:ext>
              </a:extLst>
            </p:cNvPr>
            <p:cNvSpPr>
              <a:spLocks noChangeShapeType="1"/>
            </p:cNvSpPr>
            <p:nvPr/>
          </p:nvSpPr>
          <p:spPr bwMode="auto">
            <a:xfrm flipH="1">
              <a:off x="110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041">
              <a:extLst>
                <a:ext uri="{FF2B5EF4-FFF2-40B4-BE49-F238E27FC236}">
                  <a16:creationId xmlns:a16="http://schemas.microsoft.com/office/drawing/2014/main" id="{87440BD2-0D5E-6495-A0FF-F34CBB8736CD}"/>
                </a:ext>
              </a:extLst>
            </p:cNvPr>
            <p:cNvSpPr>
              <a:spLocks noChangeShapeType="1"/>
            </p:cNvSpPr>
            <p:nvPr/>
          </p:nvSpPr>
          <p:spPr bwMode="auto">
            <a:xfrm flipH="1">
              <a:off x="1200"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1042">
              <a:extLst>
                <a:ext uri="{FF2B5EF4-FFF2-40B4-BE49-F238E27FC236}">
                  <a16:creationId xmlns:a16="http://schemas.microsoft.com/office/drawing/2014/main" id="{99A99254-45EE-06DA-17CF-A06B92DC08E1}"/>
                </a:ext>
              </a:extLst>
            </p:cNvPr>
            <p:cNvSpPr>
              <a:spLocks noChangeShapeType="1"/>
            </p:cNvSpPr>
            <p:nvPr/>
          </p:nvSpPr>
          <p:spPr bwMode="auto">
            <a:xfrm flipH="1">
              <a:off x="1248" y="2928"/>
              <a:ext cx="0" cy="62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1043">
              <a:extLst>
                <a:ext uri="{FF2B5EF4-FFF2-40B4-BE49-F238E27FC236}">
                  <a16:creationId xmlns:a16="http://schemas.microsoft.com/office/drawing/2014/main" id="{647685F4-4263-A775-09BB-B71A9BD181BC}"/>
                </a:ext>
              </a:extLst>
            </p:cNvPr>
            <p:cNvSpPr>
              <a:spLocks noChangeShapeType="1"/>
            </p:cNvSpPr>
            <p:nvPr/>
          </p:nvSpPr>
          <p:spPr bwMode="auto">
            <a:xfrm flipH="1">
              <a:off x="1344" y="2832"/>
              <a:ext cx="0" cy="72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1044">
              <a:extLst>
                <a:ext uri="{FF2B5EF4-FFF2-40B4-BE49-F238E27FC236}">
                  <a16:creationId xmlns:a16="http://schemas.microsoft.com/office/drawing/2014/main" id="{918BAB47-E8A1-54B1-FA85-4550855186E3}"/>
                </a:ext>
              </a:extLst>
            </p:cNvPr>
            <p:cNvSpPr>
              <a:spLocks noChangeShapeType="1"/>
            </p:cNvSpPr>
            <p:nvPr/>
          </p:nvSpPr>
          <p:spPr bwMode="auto">
            <a:xfrm flipH="1">
              <a:off x="1392" y="2845"/>
              <a:ext cx="0" cy="71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Line 1045">
              <a:extLst>
                <a:ext uri="{FF2B5EF4-FFF2-40B4-BE49-F238E27FC236}">
                  <a16:creationId xmlns:a16="http://schemas.microsoft.com/office/drawing/2014/main" id="{A236D001-DD50-86B7-F0C2-59D70BEDDDEA}"/>
                </a:ext>
              </a:extLst>
            </p:cNvPr>
            <p:cNvSpPr>
              <a:spLocks noChangeShapeType="1"/>
            </p:cNvSpPr>
            <p:nvPr/>
          </p:nvSpPr>
          <p:spPr bwMode="auto">
            <a:xfrm flipH="1">
              <a:off x="1488" y="2976"/>
              <a:ext cx="0" cy="57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0" name="Line 1046">
              <a:extLst>
                <a:ext uri="{FF2B5EF4-FFF2-40B4-BE49-F238E27FC236}">
                  <a16:creationId xmlns:a16="http://schemas.microsoft.com/office/drawing/2014/main" id="{426AA450-CC80-ED40-3D4A-8712AF8FA0FC}"/>
                </a:ext>
              </a:extLst>
            </p:cNvPr>
            <p:cNvSpPr>
              <a:spLocks noChangeShapeType="1"/>
            </p:cNvSpPr>
            <p:nvPr/>
          </p:nvSpPr>
          <p:spPr bwMode="auto">
            <a:xfrm>
              <a:off x="153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1" name="Line 1047">
              <a:extLst>
                <a:ext uri="{FF2B5EF4-FFF2-40B4-BE49-F238E27FC236}">
                  <a16:creationId xmlns:a16="http://schemas.microsoft.com/office/drawing/2014/main" id="{8224E229-42AB-2B71-3162-4DE2439C8F83}"/>
                </a:ext>
              </a:extLst>
            </p:cNvPr>
            <p:cNvSpPr>
              <a:spLocks noChangeShapeType="1"/>
            </p:cNvSpPr>
            <p:nvPr/>
          </p:nvSpPr>
          <p:spPr bwMode="auto">
            <a:xfrm>
              <a:off x="1632"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1048">
              <a:extLst>
                <a:ext uri="{FF2B5EF4-FFF2-40B4-BE49-F238E27FC236}">
                  <a16:creationId xmlns:a16="http://schemas.microsoft.com/office/drawing/2014/main" id="{5FCF1E31-C9A6-3745-1C74-02C87DADF586}"/>
                </a:ext>
              </a:extLst>
            </p:cNvPr>
            <p:cNvSpPr>
              <a:spLocks noChangeShapeType="1"/>
            </p:cNvSpPr>
            <p:nvPr/>
          </p:nvSpPr>
          <p:spPr bwMode="auto">
            <a:xfrm flipH="1">
              <a:off x="168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1049">
              <a:extLst>
                <a:ext uri="{FF2B5EF4-FFF2-40B4-BE49-F238E27FC236}">
                  <a16:creationId xmlns:a16="http://schemas.microsoft.com/office/drawing/2014/main" id="{1F0F9223-AFB8-616A-294B-8457F3D09A86}"/>
                </a:ext>
              </a:extLst>
            </p:cNvPr>
            <p:cNvSpPr>
              <a:spLocks noChangeShapeType="1"/>
            </p:cNvSpPr>
            <p:nvPr/>
          </p:nvSpPr>
          <p:spPr bwMode="auto">
            <a:xfrm flipH="1">
              <a:off x="1776"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1050">
              <a:extLst>
                <a:ext uri="{FF2B5EF4-FFF2-40B4-BE49-F238E27FC236}">
                  <a16:creationId xmlns:a16="http://schemas.microsoft.com/office/drawing/2014/main" id="{28F10DDA-0980-F7A7-6CC2-DBE616D33251}"/>
                </a:ext>
              </a:extLst>
            </p:cNvPr>
            <p:cNvSpPr>
              <a:spLocks noChangeShapeType="1"/>
            </p:cNvSpPr>
            <p:nvPr/>
          </p:nvSpPr>
          <p:spPr bwMode="auto">
            <a:xfrm flipH="1">
              <a:off x="1824"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Freeform 1051">
              <a:extLst>
                <a:ext uri="{FF2B5EF4-FFF2-40B4-BE49-F238E27FC236}">
                  <a16:creationId xmlns:a16="http://schemas.microsoft.com/office/drawing/2014/main" id="{41C5B026-5951-006E-DD1C-D3C338B9BF54}"/>
                </a:ext>
              </a:extLst>
            </p:cNvPr>
            <p:cNvSpPr>
              <a:spLocks/>
            </p:cNvSpPr>
            <p:nvPr/>
          </p:nvSpPr>
          <p:spPr bwMode="auto">
            <a:xfrm>
              <a:off x="1917" y="3042"/>
              <a:ext cx="4" cy="510"/>
            </a:xfrm>
            <a:custGeom>
              <a:avLst/>
              <a:gdLst>
                <a:gd name="T0" fmla="*/ 0 w 4"/>
                <a:gd name="T1" fmla="*/ 0 h 510"/>
                <a:gd name="T2" fmla="*/ 4 w 4"/>
                <a:gd name="T3" fmla="*/ 510 h 510"/>
              </a:gdLst>
              <a:ahLst/>
              <a:cxnLst>
                <a:cxn ang="0">
                  <a:pos x="T0" y="T1"/>
                </a:cxn>
                <a:cxn ang="0">
                  <a:pos x="T2" y="T3"/>
                </a:cxn>
              </a:cxnLst>
              <a:rect l="0" t="0" r="r" b="b"/>
              <a:pathLst>
                <a:path w="4" h="510">
                  <a:moveTo>
                    <a:pt x="0" y="0"/>
                  </a:moveTo>
                  <a:lnTo>
                    <a:pt x="4" y="51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Line 1052">
              <a:extLst>
                <a:ext uri="{FF2B5EF4-FFF2-40B4-BE49-F238E27FC236}">
                  <a16:creationId xmlns:a16="http://schemas.microsoft.com/office/drawing/2014/main" id="{8DB52473-B5E0-71B4-B5C2-84589CD3586E}"/>
                </a:ext>
              </a:extLst>
            </p:cNvPr>
            <p:cNvSpPr>
              <a:spLocks noChangeShapeType="1"/>
            </p:cNvSpPr>
            <p:nvPr/>
          </p:nvSpPr>
          <p:spPr bwMode="auto">
            <a:xfrm>
              <a:off x="1968"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1053">
              <a:extLst>
                <a:ext uri="{FF2B5EF4-FFF2-40B4-BE49-F238E27FC236}">
                  <a16:creationId xmlns:a16="http://schemas.microsoft.com/office/drawing/2014/main" id="{66F87434-6385-2860-983D-500EB0611C94}"/>
                </a:ext>
              </a:extLst>
            </p:cNvPr>
            <p:cNvSpPr>
              <a:spLocks noChangeShapeType="1"/>
            </p:cNvSpPr>
            <p:nvPr/>
          </p:nvSpPr>
          <p:spPr bwMode="auto">
            <a:xfrm>
              <a:off x="2064"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Freeform 1054">
              <a:extLst>
                <a:ext uri="{FF2B5EF4-FFF2-40B4-BE49-F238E27FC236}">
                  <a16:creationId xmlns:a16="http://schemas.microsoft.com/office/drawing/2014/main" id="{28BCED4C-123D-5802-B6BE-2290A6FCAD2D}"/>
                </a:ext>
              </a:extLst>
            </p:cNvPr>
            <p:cNvSpPr>
              <a:spLocks/>
            </p:cNvSpPr>
            <p:nvPr/>
          </p:nvSpPr>
          <p:spPr bwMode="auto">
            <a:xfrm>
              <a:off x="2208" y="3054"/>
              <a:ext cx="1" cy="498"/>
            </a:xfrm>
            <a:custGeom>
              <a:avLst/>
              <a:gdLst>
                <a:gd name="T0" fmla="*/ 0 w 1"/>
                <a:gd name="T1" fmla="*/ 0 h 498"/>
                <a:gd name="T2" fmla="*/ 1 w 1"/>
                <a:gd name="T3" fmla="*/ 498 h 498"/>
              </a:gdLst>
              <a:ahLst/>
              <a:cxnLst>
                <a:cxn ang="0">
                  <a:pos x="T0" y="T1"/>
                </a:cxn>
                <a:cxn ang="0">
                  <a:pos x="T2" y="T3"/>
                </a:cxn>
              </a:cxnLst>
              <a:rect l="0" t="0" r="r" b="b"/>
              <a:pathLst>
                <a:path w="1" h="498">
                  <a:moveTo>
                    <a:pt x="0" y="0"/>
                  </a:moveTo>
                  <a:lnTo>
                    <a:pt x="1" y="498"/>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55">
              <a:extLst>
                <a:ext uri="{FF2B5EF4-FFF2-40B4-BE49-F238E27FC236}">
                  <a16:creationId xmlns:a16="http://schemas.microsoft.com/office/drawing/2014/main" id="{4EC277C7-3A5E-E77A-1C7F-D0A7719EC075}"/>
                </a:ext>
              </a:extLst>
            </p:cNvPr>
            <p:cNvSpPr>
              <a:spLocks noChangeShapeType="1"/>
            </p:cNvSpPr>
            <p:nvPr/>
          </p:nvSpPr>
          <p:spPr bwMode="auto">
            <a:xfrm flipH="1">
              <a:off x="2256" y="3072"/>
              <a:ext cx="0" cy="48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1056">
              <a:extLst>
                <a:ext uri="{FF2B5EF4-FFF2-40B4-BE49-F238E27FC236}">
                  <a16:creationId xmlns:a16="http://schemas.microsoft.com/office/drawing/2014/main" id="{518013E7-90E4-BCCB-A2D1-19A2E9B86B2A}"/>
                </a:ext>
              </a:extLst>
            </p:cNvPr>
            <p:cNvSpPr>
              <a:spLocks noChangeShapeType="1"/>
            </p:cNvSpPr>
            <p:nvPr/>
          </p:nvSpPr>
          <p:spPr bwMode="auto">
            <a:xfrm flipH="1">
              <a:off x="2352" y="3120"/>
              <a:ext cx="0" cy="43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1057">
              <a:extLst>
                <a:ext uri="{FF2B5EF4-FFF2-40B4-BE49-F238E27FC236}">
                  <a16:creationId xmlns:a16="http://schemas.microsoft.com/office/drawing/2014/main" id="{0CEC7B50-D276-5F40-0285-FF085FB30002}"/>
                </a:ext>
              </a:extLst>
            </p:cNvPr>
            <p:cNvSpPr>
              <a:spLocks noChangeShapeType="1"/>
            </p:cNvSpPr>
            <p:nvPr/>
          </p:nvSpPr>
          <p:spPr bwMode="auto">
            <a:xfrm flipH="1">
              <a:off x="2400" y="316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1058">
              <a:extLst>
                <a:ext uri="{FF2B5EF4-FFF2-40B4-BE49-F238E27FC236}">
                  <a16:creationId xmlns:a16="http://schemas.microsoft.com/office/drawing/2014/main" id="{B1C49570-FFDF-BC9C-2360-E628FF1DD101}"/>
                </a:ext>
              </a:extLst>
            </p:cNvPr>
            <p:cNvSpPr>
              <a:spLocks noChangeShapeType="1"/>
            </p:cNvSpPr>
            <p:nvPr/>
          </p:nvSpPr>
          <p:spPr bwMode="auto">
            <a:xfrm flipH="1">
              <a:off x="2496" y="3264"/>
              <a:ext cx="0" cy="28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1059">
              <a:extLst>
                <a:ext uri="{FF2B5EF4-FFF2-40B4-BE49-F238E27FC236}">
                  <a16:creationId xmlns:a16="http://schemas.microsoft.com/office/drawing/2014/main" id="{6970A4E9-116B-7352-1B72-B0599142BBE4}"/>
                </a:ext>
              </a:extLst>
            </p:cNvPr>
            <p:cNvSpPr>
              <a:spLocks noChangeShapeType="1"/>
            </p:cNvSpPr>
            <p:nvPr/>
          </p:nvSpPr>
          <p:spPr bwMode="auto">
            <a:xfrm>
              <a:off x="2112" y="3024"/>
              <a:ext cx="0" cy="52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1060">
              <a:extLst>
                <a:ext uri="{FF2B5EF4-FFF2-40B4-BE49-F238E27FC236}">
                  <a16:creationId xmlns:a16="http://schemas.microsoft.com/office/drawing/2014/main" id="{04E87342-EA4F-5440-98E5-4DCE8946F07A}"/>
                </a:ext>
              </a:extLst>
            </p:cNvPr>
            <p:cNvSpPr>
              <a:spLocks noChangeShapeType="1"/>
            </p:cNvSpPr>
            <p:nvPr/>
          </p:nvSpPr>
          <p:spPr bwMode="auto">
            <a:xfrm flipH="1">
              <a:off x="2544" y="3312"/>
              <a:ext cx="0" cy="24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61">
              <a:extLst>
                <a:ext uri="{FF2B5EF4-FFF2-40B4-BE49-F238E27FC236}">
                  <a16:creationId xmlns:a16="http://schemas.microsoft.com/office/drawing/2014/main" id="{1289474F-345A-8143-748A-69198ABF0B52}"/>
                </a:ext>
              </a:extLst>
            </p:cNvPr>
            <p:cNvSpPr>
              <a:spLocks noChangeShapeType="1"/>
            </p:cNvSpPr>
            <p:nvPr/>
          </p:nvSpPr>
          <p:spPr bwMode="auto">
            <a:xfrm flipH="1">
              <a:off x="2640"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62">
              <a:extLst>
                <a:ext uri="{FF2B5EF4-FFF2-40B4-BE49-F238E27FC236}">
                  <a16:creationId xmlns:a16="http://schemas.microsoft.com/office/drawing/2014/main" id="{269CBB7C-42C6-0083-15DA-2D70C6FF0EEE}"/>
                </a:ext>
              </a:extLst>
            </p:cNvPr>
            <p:cNvSpPr>
              <a:spLocks noChangeShapeType="1"/>
            </p:cNvSpPr>
            <p:nvPr/>
          </p:nvSpPr>
          <p:spPr bwMode="auto">
            <a:xfrm flipV="1">
              <a:off x="912"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063">
              <a:extLst>
                <a:ext uri="{FF2B5EF4-FFF2-40B4-BE49-F238E27FC236}">
                  <a16:creationId xmlns:a16="http://schemas.microsoft.com/office/drawing/2014/main" id="{9D21CE39-66CF-2D89-2B93-52C6FC961945}"/>
                </a:ext>
              </a:extLst>
            </p:cNvPr>
            <p:cNvSpPr>
              <a:spLocks noChangeShapeType="1"/>
            </p:cNvSpPr>
            <p:nvPr/>
          </p:nvSpPr>
          <p:spPr bwMode="auto">
            <a:xfrm flipV="1">
              <a:off x="1056" y="3072"/>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Line 1064">
              <a:extLst>
                <a:ext uri="{FF2B5EF4-FFF2-40B4-BE49-F238E27FC236}">
                  <a16:creationId xmlns:a16="http://schemas.microsoft.com/office/drawing/2014/main" id="{952BC0E8-C0F5-A75B-02FB-CB1C0F9C9026}"/>
                </a:ext>
              </a:extLst>
            </p:cNvPr>
            <p:cNvSpPr>
              <a:spLocks noChangeShapeType="1"/>
            </p:cNvSpPr>
            <p:nvPr/>
          </p:nvSpPr>
          <p:spPr bwMode="auto">
            <a:xfrm flipV="1">
              <a:off x="1200" y="2928"/>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Freeform 1065">
              <a:extLst>
                <a:ext uri="{FF2B5EF4-FFF2-40B4-BE49-F238E27FC236}">
                  <a16:creationId xmlns:a16="http://schemas.microsoft.com/office/drawing/2014/main" id="{CCE24621-96D6-40C5-24E9-12DE78E9F4E1}"/>
                </a:ext>
              </a:extLst>
            </p:cNvPr>
            <p:cNvSpPr>
              <a:spLocks/>
            </p:cNvSpPr>
            <p:nvPr/>
          </p:nvSpPr>
          <p:spPr bwMode="auto">
            <a:xfrm>
              <a:off x="1776" y="3084"/>
              <a:ext cx="54" cy="36"/>
            </a:xfrm>
            <a:custGeom>
              <a:avLst/>
              <a:gdLst>
                <a:gd name="T0" fmla="*/ 0 w 54"/>
                <a:gd name="T1" fmla="*/ 36 h 36"/>
                <a:gd name="T2" fmla="*/ 48 w 54"/>
                <a:gd name="T3" fmla="*/ 0 h 36"/>
                <a:gd name="T4" fmla="*/ 54 w 54"/>
                <a:gd name="T5" fmla="*/ 9 h 36"/>
              </a:gdLst>
              <a:ahLst/>
              <a:cxnLst>
                <a:cxn ang="0">
                  <a:pos x="T0" y="T1"/>
                </a:cxn>
                <a:cxn ang="0">
                  <a:pos x="T2" y="T3"/>
                </a:cxn>
                <a:cxn ang="0">
                  <a:pos x="T4" y="T5"/>
                </a:cxn>
              </a:cxnLst>
              <a:rect l="0" t="0" r="r" b="b"/>
              <a:pathLst>
                <a:path w="54" h="36">
                  <a:moveTo>
                    <a:pt x="0" y="36"/>
                  </a:moveTo>
                  <a:lnTo>
                    <a:pt x="48" y="0"/>
                  </a:lnTo>
                  <a:lnTo>
                    <a:pt x="54" y="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Line 1066">
              <a:extLst>
                <a:ext uri="{FF2B5EF4-FFF2-40B4-BE49-F238E27FC236}">
                  <a16:creationId xmlns:a16="http://schemas.microsoft.com/office/drawing/2014/main" id="{7A74DCBC-635F-3397-FC5E-4D09A1DE5414}"/>
                </a:ext>
              </a:extLst>
            </p:cNvPr>
            <p:cNvSpPr>
              <a:spLocks noChangeShapeType="1"/>
            </p:cNvSpPr>
            <p:nvPr/>
          </p:nvSpPr>
          <p:spPr bwMode="auto">
            <a:xfrm>
              <a:off x="1488" y="2976"/>
              <a:ext cx="48"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 name="Freeform 1067">
              <a:extLst>
                <a:ext uri="{FF2B5EF4-FFF2-40B4-BE49-F238E27FC236}">
                  <a16:creationId xmlns:a16="http://schemas.microsoft.com/office/drawing/2014/main" id="{25AF7A11-8716-4D7D-4C1A-3412E55C59C5}"/>
                </a:ext>
              </a:extLst>
            </p:cNvPr>
            <p:cNvSpPr>
              <a:spLocks/>
            </p:cNvSpPr>
            <p:nvPr/>
          </p:nvSpPr>
          <p:spPr bwMode="auto">
            <a:xfrm>
              <a:off x="1335" y="2838"/>
              <a:ext cx="73" cy="13"/>
            </a:xfrm>
            <a:custGeom>
              <a:avLst/>
              <a:gdLst>
                <a:gd name="T0" fmla="*/ 0 w 73"/>
                <a:gd name="T1" fmla="*/ 0 h 13"/>
                <a:gd name="T2" fmla="*/ 63 w 73"/>
                <a:gd name="T3" fmla="*/ 12 h 13"/>
                <a:gd name="T4" fmla="*/ 63 w 73"/>
                <a:gd name="T5" fmla="*/ 9 h 13"/>
              </a:gdLst>
              <a:ahLst/>
              <a:cxnLst>
                <a:cxn ang="0">
                  <a:pos x="T0" y="T1"/>
                </a:cxn>
                <a:cxn ang="0">
                  <a:pos x="T2" y="T3"/>
                </a:cxn>
                <a:cxn ang="0">
                  <a:pos x="T4" y="T5"/>
                </a:cxn>
              </a:cxnLst>
              <a:rect l="0" t="0" r="r" b="b"/>
              <a:pathLst>
                <a:path w="73" h="13">
                  <a:moveTo>
                    <a:pt x="0" y="0"/>
                  </a:moveTo>
                  <a:cubicBezTo>
                    <a:pt x="10" y="2"/>
                    <a:pt x="53" y="11"/>
                    <a:pt x="63" y="12"/>
                  </a:cubicBezTo>
                  <a:cubicBezTo>
                    <a:pt x="73" y="13"/>
                    <a:pt x="63" y="10"/>
                    <a:pt x="63" y="9"/>
                  </a:cubicBezTo>
                </a:path>
              </a:pathLst>
            </a:custGeom>
            <a:noFill/>
            <a:ln w="28575" cmpd="sng">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Freeform 1068">
              <a:extLst>
                <a:ext uri="{FF2B5EF4-FFF2-40B4-BE49-F238E27FC236}">
                  <a16:creationId xmlns:a16="http://schemas.microsoft.com/office/drawing/2014/main" id="{CEEC0C88-ED83-9A10-1F70-A2026A3F7E10}"/>
                </a:ext>
              </a:extLst>
            </p:cNvPr>
            <p:cNvSpPr>
              <a:spLocks/>
            </p:cNvSpPr>
            <p:nvPr/>
          </p:nvSpPr>
          <p:spPr bwMode="auto">
            <a:xfrm>
              <a:off x="1632" y="3159"/>
              <a:ext cx="57" cy="11"/>
            </a:xfrm>
            <a:custGeom>
              <a:avLst/>
              <a:gdLst>
                <a:gd name="T0" fmla="*/ 0 w 57"/>
                <a:gd name="T1" fmla="*/ 11 h 11"/>
                <a:gd name="T2" fmla="*/ 57 w 57"/>
                <a:gd name="T3" fmla="*/ 0 h 11"/>
              </a:gdLst>
              <a:ahLst/>
              <a:cxnLst>
                <a:cxn ang="0">
                  <a:pos x="T0" y="T1"/>
                </a:cxn>
                <a:cxn ang="0">
                  <a:pos x="T2" y="T3"/>
                </a:cxn>
              </a:cxnLst>
              <a:rect l="0" t="0" r="r" b="b"/>
              <a:pathLst>
                <a:path w="57" h="11">
                  <a:moveTo>
                    <a:pt x="0" y="11"/>
                  </a:moveTo>
                  <a:lnTo>
                    <a:pt x="57"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Freeform 1069">
              <a:extLst>
                <a:ext uri="{FF2B5EF4-FFF2-40B4-BE49-F238E27FC236}">
                  <a16:creationId xmlns:a16="http://schemas.microsoft.com/office/drawing/2014/main" id="{7C68F6E7-C88E-E3DB-EF22-221A1BED927C}"/>
                </a:ext>
              </a:extLst>
            </p:cNvPr>
            <p:cNvSpPr>
              <a:spLocks/>
            </p:cNvSpPr>
            <p:nvPr/>
          </p:nvSpPr>
          <p:spPr bwMode="auto">
            <a:xfrm>
              <a:off x="1920" y="3025"/>
              <a:ext cx="48" cy="23"/>
            </a:xfrm>
            <a:custGeom>
              <a:avLst/>
              <a:gdLst>
                <a:gd name="T0" fmla="*/ 0 w 48"/>
                <a:gd name="T1" fmla="*/ 23 h 23"/>
                <a:gd name="T2" fmla="*/ 48 w 48"/>
                <a:gd name="T3" fmla="*/ 0 h 23"/>
              </a:gdLst>
              <a:ahLst/>
              <a:cxnLst>
                <a:cxn ang="0">
                  <a:pos x="T0" y="T1"/>
                </a:cxn>
                <a:cxn ang="0">
                  <a:pos x="T2" y="T3"/>
                </a:cxn>
              </a:cxnLst>
              <a:rect l="0" t="0" r="r" b="b"/>
              <a:pathLst>
                <a:path w="48" h="23">
                  <a:moveTo>
                    <a:pt x="0" y="23"/>
                  </a:moveTo>
                  <a:lnTo>
                    <a:pt x="48" y="0"/>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 name="Freeform 1070">
              <a:extLst>
                <a:ext uri="{FF2B5EF4-FFF2-40B4-BE49-F238E27FC236}">
                  <a16:creationId xmlns:a16="http://schemas.microsoft.com/office/drawing/2014/main" id="{75167C44-5272-950E-252B-4DDAE2950667}"/>
                </a:ext>
              </a:extLst>
            </p:cNvPr>
            <p:cNvSpPr>
              <a:spLocks/>
            </p:cNvSpPr>
            <p:nvPr/>
          </p:nvSpPr>
          <p:spPr bwMode="auto">
            <a:xfrm>
              <a:off x="2058" y="3009"/>
              <a:ext cx="54" cy="16"/>
            </a:xfrm>
            <a:custGeom>
              <a:avLst/>
              <a:gdLst>
                <a:gd name="T0" fmla="*/ 0 w 54"/>
                <a:gd name="T1" fmla="*/ 0 h 16"/>
                <a:gd name="T2" fmla="*/ 54 w 54"/>
                <a:gd name="T3" fmla="*/ 16 h 16"/>
              </a:gdLst>
              <a:ahLst/>
              <a:cxnLst>
                <a:cxn ang="0">
                  <a:pos x="T0" y="T1"/>
                </a:cxn>
                <a:cxn ang="0">
                  <a:pos x="T2" y="T3"/>
                </a:cxn>
              </a:cxnLst>
              <a:rect l="0" t="0" r="r" b="b"/>
              <a:pathLst>
                <a:path w="54" h="16">
                  <a:moveTo>
                    <a:pt x="0" y="0"/>
                  </a:moveTo>
                  <a:lnTo>
                    <a:pt x="54" y="16"/>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Freeform 1071">
              <a:extLst>
                <a:ext uri="{FF2B5EF4-FFF2-40B4-BE49-F238E27FC236}">
                  <a16:creationId xmlns:a16="http://schemas.microsoft.com/office/drawing/2014/main" id="{54B7EC69-CA38-7447-B66C-156ED584B1BD}"/>
                </a:ext>
              </a:extLst>
            </p:cNvPr>
            <p:cNvSpPr>
              <a:spLocks/>
            </p:cNvSpPr>
            <p:nvPr/>
          </p:nvSpPr>
          <p:spPr bwMode="auto">
            <a:xfrm>
              <a:off x="2214" y="3054"/>
              <a:ext cx="42" cy="19"/>
            </a:xfrm>
            <a:custGeom>
              <a:avLst/>
              <a:gdLst>
                <a:gd name="T0" fmla="*/ 0 w 42"/>
                <a:gd name="T1" fmla="*/ 0 h 19"/>
                <a:gd name="T2" fmla="*/ 42 w 42"/>
                <a:gd name="T3" fmla="*/ 19 h 19"/>
              </a:gdLst>
              <a:ahLst/>
              <a:cxnLst>
                <a:cxn ang="0">
                  <a:pos x="T0" y="T1"/>
                </a:cxn>
                <a:cxn ang="0">
                  <a:pos x="T2" y="T3"/>
                </a:cxn>
              </a:cxnLst>
              <a:rect l="0" t="0" r="r" b="b"/>
              <a:pathLst>
                <a:path w="42" h="19">
                  <a:moveTo>
                    <a:pt x="0" y="0"/>
                  </a:moveTo>
                  <a:lnTo>
                    <a:pt x="42" y="19"/>
                  </a:lnTo>
                </a:path>
              </a:pathLst>
            </a:custGeom>
            <a:noFill/>
            <a:ln w="38100" cmpd="sng">
              <a:solidFill>
                <a:srgbClr val="000000"/>
              </a:solidFill>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1072">
              <a:extLst>
                <a:ext uri="{FF2B5EF4-FFF2-40B4-BE49-F238E27FC236}">
                  <a16:creationId xmlns:a16="http://schemas.microsoft.com/office/drawing/2014/main" id="{53BF3382-E4AE-0119-394C-3AC88052492F}"/>
                </a:ext>
              </a:extLst>
            </p:cNvPr>
            <p:cNvSpPr>
              <a:spLocks noChangeShapeType="1"/>
            </p:cNvSpPr>
            <p:nvPr/>
          </p:nvSpPr>
          <p:spPr bwMode="auto">
            <a:xfrm>
              <a:off x="2352" y="3120"/>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1073">
              <a:extLst>
                <a:ext uri="{FF2B5EF4-FFF2-40B4-BE49-F238E27FC236}">
                  <a16:creationId xmlns:a16="http://schemas.microsoft.com/office/drawing/2014/main" id="{609C1623-C5F0-FAA0-791E-D081F3E82CD3}"/>
                </a:ext>
              </a:extLst>
            </p:cNvPr>
            <p:cNvSpPr>
              <a:spLocks noChangeShapeType="1"/>
            </p:cNvSpPr>
            <p:nvPr/>
          </p:nvSpPr>
          <p:spPr bwMode="auto">
            <a:xfrm>
              <a:off x="2496" y="3264"/>
              <a:ext cx="48" cy="48"/>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Rectangle 1074">
              <a:extLst>
                <a:ext uri="{FF2B5EF4-FFF2-40B4-BE49-F238E27FC236}">
                  <a16:creationId xmlns:a16="http://schemas.microsoft.com/office/drawing/2014/main" id="{A55F69BF-985E-D218-6763-340E8315E408}"/>
                </a:ext>
              </a:extLst>
            </p:cNvPr>
            <p:cNvSpPr>
              <a:spLocks noChangeArrowheads="1"/>
            </p:cNvSpPr>
            <p:nvPr/>
          </p:nvSpPr>
          <p:spPr bwMode="auto">
            <a:xfrm>
              <a:off x="432" y="26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a:t>
              </a:r>
            </a:p>
          </p:txBody>
        </p:sp>
      </p:grpSp>
      <p:grpSp>
        <p:nvGrpSpPr>
          <p:cNvPr id="123" name="Group 1075">
            <a:extLst>
              <a:ext uri="{FF2B5EF4-FFF2-40B4-BE49-F238E27FC236}">
                <a16:creationId xmlns:a16="http://schemas.microsoft.com/office/drawing/2014/main" id="{4E96A7FA-C5F8-AE86-D79F-C250AAA2080C}"/>
              </a:ext>
            </a:extLst>
          </p:cNvPr>
          <p:cNvGrpSpPr>
            <a:grpSpLocks/>
          </p:cNvGrpSpPr>
          <p:nvPr/>
        </p:nvGrpSpPr>
        <p:grpSpPr bwMode="auto">
          <a:xfrm>
            <a:off x="6443662" y="2767361"/>
            <a:ext cx="3352800" cy="2151063"/>
            <a:chOff x="3264" y="1680"/>
            <a:chExt cx="2112" cy="1355"/>
          </a:xfrm>
        </p:grpSpPr>
        <p:grpSp>
          <p:nvGrpSpPr>
            <p:cNvPr id="124" name="Group 1076">
              <a:extLst>
                <a:ext uri="{FF2B5EF4-FFF2-40B4-BE49-F238E27FC236}">
                  <a16:creationId xmlns:a16="http://schemas.microsoft.com/office/drawing/2014/main" id="{12EDB664-654C-54FF-34EB-6BE9810B7A5E}"/>
                </a:ext>
              </a:extLst>
            </p:cNvPr>
            <p:cNvGrpSpPr>
              <a:grpSpLocks/>
            </p:cNvGrpSpPr>
            <p:nvPr/>
          </p:nvGrpSpPr>
          <p:grpSpPr bwMode="auto">
            <a:xfrm>
              <a:off x="3264" y="1892"/>
              <a:ext cx="2112" cy="1117"/>
              <a:chOff x="3264" y="1892"/>
              <a:chExt cx="2112" cy="1117"/>
            </a:xfrm>
          </p:grpSpPr>
          <p:sp>
            <p:nvSpPr>
              <p:cNvPr id="132" name="Line 1077">
                <a:extLst>
                  <a:ext uri="{FF2B5EF4-FFF2-40B4-BE49-F238E27FC236}">
                    <a16:creationId xmlns:a16="http://schemas.microsoft.com/office/drawing/2014/main" id="{FCAAA13B-DB5B-AB75-982C-D976C466FA95}"/>
                  </a:ext>
                </a:extLst>
              </p:cNvPr>
              <p:cNvSpPr>
                <a:spLocks noChangeShapeType="1"/>
              </p:cNvSpPr>
              <p:nvPr/>
            </p:nvSpPr>
            <p:spPr bwMode="auto">
              <a:xfrm>
                <a:off x="3488" y="2763"/>
                <a:ext cx="153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1078">
                <a:extLst>
                  <a:ext uri="{FF2B5EF4-FFF2-40B4-BE49-F238E27FC236}">
                    <a16:creationId xmlns:a16="http://schemas.microsoft.com/office/drawing/2014/main" id="{A66CAB24-CCFA-7F6D-3BEA-F96FA71C05CC}"/>
                  </a:ext>
                </a:extLst>
              </p:cNvPr>
              <p:cNvSpPr>
                <a:spLocks noChangeShapeType="1"/>
              </p:cNvSpPr>
              <p:nvPr/>
            </p:nvSpPr>
            <p:spPr bwMode="auto">
              <a:xfrm flipV="1">
                <a:off x="3474" y="1892"/>
                <a:ext cx="0" cy="881"/>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Text Box 1079">
                <a:extLst>
                  <a:ext uri="{FF2B5EF4-FFF2-40B4-BE49-F238E27FC236}">
                    <a16:creationId xmlns:a16="http://schemas.microsoft.com/office/drawing/2014/main" id="{DB559341-BF86-F3A3-9E27-2956780EE96A}"/>
                  </a:ext>
                </a:extLst>
              </p:cNvPr>
              <p:cNvSpPr txBox="1">
                <a:spLocks noChangeArrowheads="1"/>
              </p:cNvSpPr>
              <p:nvPr/>
            </p:nvSpPr>
            <p:spPr bwMode="auto">
              <a:xfrm>
                <a:off x="5040" y="2640"/>
                <a:ext cx="336"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6600FF"/>
                    </a:solidFill>
                    <a:effectLst/>
                    <a:uLnTx/>
                    <a:uFillTx/>
                    <a:latin typeface="Times New Roman" panose="02020603050405020304" pitchFamily="18" charset="0"/>
                    <a:ea typeface="宋体" panose="02010600030101010101" pitchFamily="2" charset="-122"/>
                  </a:rPr>
                  <a:t>f</a:t>
                </a:r>
                <a:endPar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35" name="Text Box 1080">
                <a:extLst>
                  <a:ext uri="{FF2B5EF4-FFF2-40B4-BE49-F238E27FC236}">
                    <a16:creationId xmlns:a16="http://schemas.microsoft.com/office/drawing/2014/main" id="{ACD5E216-160A-9205-1A52-8FB7E8766E2D}"/>
                  </a:ext>
                </a:extLst>
              </p:cNvPr>
              <p:cNvSpPr txBox="1">
                <a:spLocks noChangeArrowheads="1"/>
              </p:cNvSpPr>
              <p:nvPr/>
            </p:nvSpPr>
            <p:spPr bwMode="auto">
              <a:xfrm>
                <a:off x="3264" y="2721"/>
                <a:ext cx="255"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0000"/>
                    </a:solidFill>
                    <a:effectLst/>
                    <a:uLnTx/>
                    <a:uFillTx/>
                    <a:latin typeface="" pitchFamily="18" charset="0"/>
                    <a:ea typeface="宋体" panose="02010600030101010101" pitchFamily="2" charset="-122"/>
                  </a:rPr>
                  <a:t>O</a:t>
                </a:r>
                <a:endParaRPr kumimoji="1" lang="en-US" altLang="zh-CN" sz="2400" b="0" i="0"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sp>
          <p:nvSpPr>
            <p:cNvPr id="125" name="Freeform 1081">
              <a:extLst>
                <a:ext uri="{FF2B5EF4-FFF2-40B4-BE49-F238E27FC236}">
                  <a16:creationId xmlns:a16="http://schemas.microsoft.com/office/drawing/2014/main" id="{E4474696-57F4-4222-C058-3C850AC34ED8}"/>
                </a:ext>
              </a:extLst>
            </p:cNvPr>
            <p:cNvSpPr>
              <a:spLocks/>
            </p:cNvSpPr>
            <p:nvPr/>
          </p:nvSpPr>
          <p:spPr bwMode="auto">
            <a:xfrm>
              <a:off x="3486" y="2087"/>
              <a:ext cx="780" cy="681"/>
            </a:xfrm>
            <a:custGeom>
              <a:avLst/>
              <a:gdLst>
                <a:gd name="T0" fmla="*/ 0 w 780"/>
                <a:gd name="T1" fmla="*/ 27 h 681"/>
                <a:gd name="T2" fmla="*/ 630 w 780"/>
                <a:gd name="T3" fmla="*/ 109 h 681"/>
                <a:gd name="T4" fmla="*/ 780 w 780"/>
                <a:gd name="T5" fmla="*/ 681 h 681"/>
              </a:gdLst>
              <a:ahLst/>
              <a:cxnLst>
                <a:cxn ang="0">
                  <a:pos x="T0" y="T1"/>
                </a:cxn>
                <a:cxn ang="0">
                  <a:pos x="T2" y="T3"/>
                </a:cxn>
                <a:cxn ang="0">
                  <a:pos x="T4" y="T5"/>
                </a:cxn>
              </a:cxnLst>
              <a:rect l="0" t="0" r="r" b="b"/>
              <a:pathLst>
                <a:path w="780" h="681">
                  <a:moveTo>
                    <a:pt x="0" y="27"/>
                  </a:moveTo>
                  <a:cubicBezTo>
                    <a:pt x="106" y="41"/>
                    <a:pt x="500" y="0"/>
                    <a:pt x="630" y="109"/>
                  </a:cubicBezTo>
                  <a:cubicBezTo>
                    <a:pt x="760" y="218"/>
                    <a:pt x="749" y="562"/>
                    <a:pt x="780" y="681"/>
                  </a:cubicBezTo>
                </a:path>
              </a:pathLst>
            </a:custGeom>
            <a:noFill/>
            <a:ln w="38100" cmpd="sng">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aphicFrame>
          <p:nvGraphicFramePr>
            <p:cNvPr id="126" name="Object 1082">
              <a:extLst>
                <a:ext uri="{FF2B5EF4-FFF2-40B4-BE49-F238E27FC236}">
                  <a16:creationId xmlns:a16="http://schemas.microsoft.com/office/drawing/2014/main" id="{63F11E11-3C9E-0F5B-4EF4-102176800FE9}"/>
                </a:ext>
              </a:extLst>
            </p:cNvPr>
            <p:cNvGraphicFramePr>
              <a:graphicFrameLocks noChangeAspect="1"/>
            </p:cNvGraphicFramePr>
            <p:nvPr/>
          </p:nvGraphicFramePr>
          <p:xfrm>
            <a:off x="3408" y="1680"/>
            <a:ext cx="432" cy="254"/>
          </p:xfrm>
          <a:graphic>
            <a:graphicData uri="http://schemas.openxmlformats.org/presentationml/2006/ole">
              <mc:AlternateContent xmlns:mc="http://schemas.openxmlformats.org/markup-compatibility/2006">
                <mc:Choice xmlns:v="urn:schemas-microsoft-com:vml" Requires="v">
                  <p:oleObj name="Equation" r:id="rId2" imgW="9944100" imgH="5854700" progId="Equation.3">
                    <p:embed/>
                  </p:oleObj>
                </mc:Choice>
                <mc:Fallback>
                  <p:oleObj name="Equation" r:id="rId2" imgW="9944100" imgH="5854700" progId="Equation.3">
                    <p:embed/>
                    <p:pic>
                      <p:nvPicPr>
                        <p:cNvPr id="126" name="Object 1082">
                          <a:extLst>
                            <a:ext uri="{FF2B5EF4-FFF2-40B4-BE49-F238E27FC236}">
                              <a16:creationId xmlns:a16="http://schemas.microsoft.com/office/drawing/2014/main" id="{63F11E11-3C9E-0F5B-4EF4-102176800FE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08" y="1680"/>
                          <a:ext cx="432" cy="25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7" name="Rectangle 1083">
              <a:extLst>
                <a:ext uri="{FF2B5EF4-FFF2-40B4-BE49-F238E27FC236}">
                  <a16:creationId xmlns:a16="http://schemas.microsoft.com/office/drawing/2014/main" id="{F6859F50-0C84-14E5-FA65-354A8B1A609B}"/>
                </a:ext>
              </a:extLst>
            </p:cNvPr>
            <p:cNvSpPr>
              <a:spLocks noChangeArrowheads="1"/>
            </p:cNvSpPr>
            <p:nvPr/>
          </p:nvSpPr>
          <p:spPr bwMode="auto">
            <a:xfrm>
              <a:off x="4272" y="2708"/>
              <a:ext cx="91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s</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8" name="Rectangle 1084">
              <a:extLst>
                <a:ext uri="{FF2B5EF4-FFF2-40B4-BE49-F238E27FC236}">
                  <a16:creationId xmlns:a16="http://schemas.microsoft.com/office/drawing/2014/main" id="{7AF36F5A-324A-584D-008B-39C5344D5105}"/>
                </a:ext>
              </a:extLst>
            </p:cNvPr>
            <p:cNvSpPr>
              <a:spLocks noChangeArrowheads="1"/>
            </p:cNvSpPr>
            <p:nvPr/>
          </p:nvSpPr>
          <p:spPr bwMode="auto">
            <a:xfrm>
              <a:off x="3600" y="2708"/>
              <a:ext cx="62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f</a:t>
              </a:r>
              <a:r>
                <a:rPr kumimoji="1" lang="en-US" altLang="zh-CN" sz="28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imax</a:t>
              </a:r>
            </a:p>
          </p:txBody>
        </p:sp>
        <p:sp>
          <p:nvSpPr>
            <p:cNvPr id="129" name="Line 1085">
              <a:extLst>
                <a:ext uri="{FF2B5EF4-FFF2-40B4-BE49-F238E27FC236}">
                  <a16:creationId xmlns:a16="http://schemas.microsoft.com/office/drawing/2014/main" id="{EFD30284-6605-4B08-87F8-9D3125A4102F}"/>
                </a:ext>
              </a:extLst>
            </p:cNvPr>
            <p:cNvSpPr>
              <a:spLocks noChangeShapeType="1"/>
            </p:cNvSpPr>
            <p:nvPr/>
          </p:nvSpPr>
          <p:spPr bwMode="auto">
            <a:xfrm>
              <a:off x="3888"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1086">
              <a:extLst>
                <a:ext uri="{FF2B5EF4-FFF2-40B4-BE49-F238E27FC236}">
                  <a16:creationId xmlns:a16="http://schemas.microsoft.com/office/drawing/2014/main" id="{B89B7021-65B9-20FD-38FF-B6FAD80EB2D9}"/>
                </a:ext>
              </a:extLst>
            </p:cNvPr>
            <p:cNvSpPr>
              <a:spLocks noChangeShapeType="1"/>
            </p:cNvSpPr>
            <p:nvPr/>
          </p:nvSpPr>
          <p:spPr bwMode="auto">
            <a:xfrm>
              <a:off x="4560" y="2708"/>
              <a:ext cx="0" cy="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1087">
              <a:extLst>
                <a:ext uri="{FF2B5EF4-FFF2-40B4-BE49-F238E27FC236}">
                  <a16:creationId xmlns:a16="http://schemas.microsoft.com/office/drawing/2014/main" id="{746835A7-C5E9-FE5A-942F-0547B6AB96A1}"/>
                </a:ext>
              </a:extLst>
            </p:cNvPr>
            <p:cNvSpPr>
              <a:spLocks noChangeShapeType="1"/>
            </p:cNvSpPr>
            <p:nvPr/>
          </p:nvSpPr>
          <p:spPr bwMode="auto">
            <a:xfrm>
              <a:off x="3888" y="2132"/>
              <a:ext cx="0" cy="62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1088">
            <a:extLst>
              <a:ext uri="{FF2B5EF4-FFF2-40B4-BE49-F238E27FC236}">
                <a16:creationId xmlns:a16="http://schemas.microsoft.com/office/drawing/2014/main" id="{EF3E566D-DD3F-6937-FFC2-F0E34D7689C4}"/>
              </a:ext>
            </a:extLst>
          </p:cNvPr>
          <p:cNvGrpSpPr>
            <a:grpSpLocks/>
          </p:cNvGrpSpPr>
          <p:nvPr/>
        </p:nvGrpSpPr>
        <p:grpSpPr bwMode="auto">
          <a:xfrm>
            <a:off x="2038350" y="2418111"/>
            <a:ext cx="3767137" cy="2025650"/>
            <a:chOff x="480" y="1296"/>
            <a:chExt cx="2373" cy="1276"/>
          </a:xfrm>
        </p:grpSpPr>
        <p:sp>
          <p:nvSpPr>
            <p:cNvPr id="137" name="Text Box 1089">
              <a:extLst>
                <a:ext uri="{FF2B5EF4-FFF2-40B4-BE49-F238E27FC236}">
                  <a16:creationId xmlns:a16="http://schemas.microsoft.com/office/drawing/2014/main" id="{E4F5B812-2425-73BB-B1A5-3B3FFB8AD82C}"/>
                </a:ext>
              </a:extLst>
            </p:cNvPr>
            <p:cNvSpPr txBox="1">
              <a:spLocks noChangeArrowheads="1"/>
            </p:cNvSpPr>
            <p:nvPr/>
          </p:nvSpPr>
          <p:spPr bwMode="auto">
            <a:xfrm>
              <a:off x="480" y="1296"/>
              <a:ext cx="300" cy="32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000000"/>
                  </a:solidFill>
                  <a:latin typeface="Times New Roman" panose="02020603050405020304" pitchFamily="18" charset="0"/>
                  <a:ea typeface="宋体" panose="02010600030101010101" pitchFamily="2" charset="-122"/>
                </a:rPr>
                <a:t>u</a:t>
              </a:r>
              <a:r>
                <a:rPr kumimoji="1" lang="en-US" altLang="zh-CN" sz="2800" b="1" baseline="-25000">
                  <a:solidFill>
                    <a:srgbClr val="000000"/>
                  </a:solidFill>
                  <a:latin typeface="Times New Roman" panose="02020603050405020304" pitchFamily="18" charset="0"/>
                  <a:ea typeface="宋体" panose="02010600030101010101" pitchFamily="2" charset="-122"/>
                </a:rPr>
                <a:t>I</a:t>
              </a:r>
            </a:p>
          </p:txBody>
        </p:sp>
        <p:grpSp>
          <p:nvGrpSpPr>
            <p:cNvPr id="138" name="Group 1090">
              <a:extLst>
                <a:ext uri="{FF2B5EF4-FFF2-40B4-BE49-F238E27FC236}">
                  <a16:creationId xmlns:a16="http://schemas.microsoft.com/office/drawing/2014/main" id="{974F37FA-49BA-FB00-19B0-B8472EFD8B81}"/>
                </a:ext>
              </a:extLst>
            </p:cNvPr>
            <p:cNvGrpSpPr>
              <a:grpSpLocks/>
            </p:cNvGrpSpPr>
            <p:nvPr/>
          </p:nvGrpSpPr>
          <p:grpSpPr bwMode="auto">
            <a:xfrm>
              <a:off x="488" y="1440"/>
              <a:ext cx="2365" cy="1132"/>
              <a:chOff x="485" y="1440"/>
              <a:chExt cx="2788" cy="1418"/>
            </a:xfrm>
          </p:grpSpPr>
          <p:sp>
            <p:nvSpPr>
              <p:cNvPr id="140" name="Line 1091">
                <a:extLst>
                  <a:ext uri="{FF2B5EF4-FFF2-40B4-BE49-F238E27FC236}">
                    <a16:creationId xmlns:a16="http://schemas.microsoft.com/office/drawing/2014/main" id="{68987035-EB3B-4645-F38D-5A139ABE1239}"/>
                  </a:ext>
                </a:extLst>
              </p:cNvPr>
              <p:cNvSpPr>
                <a:spLocks noChangeShapeType="1"/>
              </p:cNvSpPr>
              <p:nvPr/>
            </p:nvSpPr>
            <p:spPr bwMode="auto">
              <a:xfrm>
                <a:off x="790" y="2531"/>
                <a:ext cx="2374"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1" name="Line 1092">
                <a:extLst>
                  <a:ext uri="{FF2B5EF4-FFF2-40B4-BE49-F238E27FC236}">
                    <a16:creationId xmlns:a16="http://schemas.microsoft.com/office/drawing/2014/main" id="{534B0E36-9C76-E6A6-D5B4-708CA4742F32}"/>
                  </a:ext>
                </a:extLst>
              </p:cNvPr>
              <p:cNvSpPr>
                <a:spLocks noChangeShapeType="1"/>
              </p:cNvSpPr>
              <p:nvPr/>
            </p:nvSpPr>
            <p:spPr bwMode="auto">
              <a:xfrm flipV="1">
                <a:off x="768" y="1440"/>
                <a:ext cx="0" cy="1104"/>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42" name="Text Box 1093">
                <a:extLst>
                  <a:ext uri="{FF2B5EF4-FFF2-40B4-BE49-F238E27FC236}">
                    <a16:creationId xmlns:a16="http://schemas.microsoft.com/office/drawing/2014/main" id="{4D9F6AE5-B47B-D15A-EEF7-237587BDA1FF}"/>
                  </a:ext>
                </a:extLst>
              </p:cNvPr>
              <p:cNvSpPr txBox="1">
                <a:spLocks noChangeArrowheads="1"/>
              </p:cNvSpPr>
              <p:nvPr/>
            </p:nvSpPr>
            <p:spPr bwMode="auto">
              <a:xfrm>
                <a:off x="2990" y="2448"/>
                <a:ext cx="283" cy="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800" b="1" i="1">
                    <a:solidFill>
                      <a:srgbClr val="6600FF"/>
                    </a:solidFill>
                    <a:latin typeface="" pitchFamily="18" charset="0"/>
                    <a:ea typeface="宋体" panose="02010600030101010101" pitchFamily="2" charset="-122"/>
                  </a:rPr>
                  <a:t> </a:t>
                </a:r>
                <a:r>
                  <a:rPr kumimoji="1" lang="en-US" altLang="zh-CN" sz="2800" b="1" i="1">
                    <a:solidFill>
                      <a:srgbClr val="000000"/>
                    </a:solidFill>
                    <a:latin typeface="Times New Roman" panose="02020603050405020304" pitchFamily="18" charset="0"/>
                    <a:ea typeface="宋体" panose="02010600030101010101" pitchFamily="2" charset="-122"/>
                  </a:rPr>
                  <a:t>t</a:t>
                </a:r>
                <a:endParaRPr kumimoji="1" lang="en-US" altLang="zh-CN" sz="2800" b="1">
                  <a:solidFill>
                    <a:srgbClr val="000000"/>
                  </a:solidFill>
                  <a:latin typeface="Times New Roman" panose="02020603050405020304" pitchFamily="18" charset="0"/>
                  <a:ea typeface="宋体" panose="02010600030101010101" pitchFamily="2" charset="-122"/>
                </a:endParaRPr>
              </a:p>
            </p:txBody>
          </p:sp>
          <p:sp>
            <p:nvSpPr>
              <p:cNvPr id="143" name="Text Box 1094">
                <a:extLst>
                  <a:ext uri="{FF2B5EF4-FFF2-40B4-BE49-F238E27FC236}">
                    <a16:creationId xmlns:a16="http://schemas.microsoft.com/office/drawing/2014/main" id="{90E0BAAA-99C8-A2EB-B987-99180D90E2DE}"/>
                  </a:ext>
                </a:extLst>
              </p:cNvPr>
              <p:cNvSpPr txBox="1">
                <a:spLocks noChangeArrowheads="1"/>
              </p:cNvSpPr>
              <p:nvPr/>
            </p:nvSpPr>
            <p:spPr bwMode="auto">
              <a:xfrm>
                <a:off x="485" y="2478"/>
                <a:ext cx="312" cy="36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algn="ctr" fontAlgn="base">
                  <a:spcBef>
                    <a:spcPct val="0"/>
                  </a:spcBef>
                  <a:spcAft>
                    <a:spcPct val="0"/>
                  </a:spcAft>
                </a:pPr>
                <a:r>
                  <a:rPr kumimoji="1" lang="en-US" altLang="zh-CN" sz="2400" b="1" i="1">
                    <a:solidFill>
                      <a:srgbClr val="000000"/>
                    </a:solidFill>
                    <a:latin typeface="" pitchFamily="18" charset="0"/>
                    <a:ea typeface="宋体" panose="02010600030101010101" pitchFamily="2" charset="-122"/>
                  </a:rPr>
                  <a:t>O</a:t>
                </a:r>
                <a:endParaRPr kumimoji="1" lang="en-US" altLang="zh-CN" sz="2400">
                  <a:solidFill>
                    <a:srgbClr val="000000"/>
                  </a:solidFill>
                  <a:latin typeface="" pitchFamily="18" charset="0"/>
                  <a:ea typeface="宋体" panose="02010600030101010101" pitchFamily="2" charset="-122"/>
                </a:endParaRPr>
              </a:p>
            </p:txBody>
          </p:sp>
        </p:grpSp>
        <p:sp>
          <p:nvSpPr>
            <p:cNvPr id="139" name="Freeform 1095">
              <a:extLst>
                <a:ext uri="{FF2B5EF4-FFF2-40B4-BE49-F238E27FC236}">
                  <a16:creationId xmlns:a16="http://schemas.microsoft.com/office/drawing/2014/main" id="{495D17C7-1F8B-A00E-B5CC-E3DA6954BC6A}"/>
                </a:ext>
              </a:extLst>
            </p:cNvPr>
            <p:cNvSpPr>
              <a:spLocks/>
            </p:cNvSpPr>
            <p:nvPr/>
          </p:nvSpPr>
          <p:spPr bwMode="auto">
            <a:xfrm>
              <a:off x="768" y="1536"/>
              <a:ext cx="1980" cy="779"/>
            </a:xfrm>
            <a:custGeom>
              <a:avLst/>
              <a:gdLst>
                <a:gd name="T0" fmla="*/ 0 w 1980"/>
                <a:gd name="T1" fmla="*/ 779 h 779"/>
                <a:gd name="T2" fmla="*/ 608 w 1980"/>
                <a:gd name="T3" fmla="*/ 69 h 779"/>
                <a:gd name="T4" fmla="*/ 905 w 1980"/>
                <a:gd name="T5" fmla="*/ 369 h 779"/>
                <a:gd name="T6" fmla="*/ 1396 w 1980"/>
                <a:gd name="T7" fmla="*/ 227 h 779"/>
                <a:gd name="T8" fmla="*/ 1980 w 1980"/>
                <a:gd name="T9" fmla="*/ 636 h 779"/>
              </a:gdLst>
              <a:ahLst/>
              <a:cxnLst>
                <a:cxn ang="0">
                  <a:pos x="T0" y="T1"/>
                </a:cxn>
                <a:cxn ang="0">
                  <a:pos x="T2" y="T3"/>
                </a:cxn>
                <a:cxn ang="0">
                  <a:pos x="T4" y="T5"/>
                </a:cxn>
                <a:cxn ang="0">
                  <a:pos x="T6" y="T7"/>
                </a:cxn>
                <a:cxn ang="0">
                  <a:pos x="T8" y="T9"/>
                </a:cxn>
              </a:cxnLst>
              <a:rect l="0" t="0" r="r" b="b"/>
              <a:pathLst>
                <a:path w="1980" h="779">
                  <a:moveTo>
                    <a:pt x="0" y="779"/>
                  </a:moveTo>
                  <a:cubicBezTo>
                    <a:pt x="99" y="659"/>
                    <a:pt x="457" y="137"/>
                    <a:pt x="608" y="69"/>
                  </a:cubicBezTo>
                  <a:cubicBezTo>
                    <a:pt x="759" y="0"/>
                    <a:pt x="773" y="343"/>
                    <a:pt x="905" y="369"/>
                  </a:cubicBezTo>
                  <a:cubicBezTo>
                    <a:pt x="1036" y="394"/>
                    <a:pt x="1217" y="183"/>
                    <a:pt x="1396" y="227"/>
                  </a:cubicBezTo>
                  <a:cubicBezTo>
                    <a:pt x="1575" y="271"/>
                    <a:pt x="1858" y="551"/>
                    <a:pt x="1980" y="636"/>
                  </a:cubicBezTo>
                </a:path>
              </a:pathLst>
            </a:custGeom>
            <a:noFill/>
            <a:ln w="38100" cap="flat" cmpd="sng">
              <a:solidFill>
                <a:srgbClr val="FF0066"/>
              </a:solidFill>
              <a:prstDash val="solid"/>
              <a:round/>
              <a:headEnd type="none" w="med" len="med"/>
              <a:tailEnd type="none" w="sm" len="lg"/>
            </a:ln>
            <a:extLst>
              <a:ext uri="{909E8E84-426E-40DD-AFC4-6F175D3DCCD1}">
                <a14:hiddenFill xmlns:a14="http://schemas.microsoft.com/office/drawing/2010/main">
                  <a:solidFill>
                    <a:schemeClr val="accent1"/>
                  </a:solidFill>
                </a14:hiddenFill>
              </a:ext>
            </a:extLst>
          </p:spPr>
          <p:txBody>
            <a:bodyPr wrap="none" anchor="ct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2" name="灯片编号占位符 1">
            <a:extLst>
              <a:ext uri="{FF2B5EF4-FFF2-40B4-BE49-F238E27FC236}">
                <a16:creationId xmlns:a16="http://schemas.microsoft.com/office/drawing/2014/main" id="{3B038FD1-2D66-8EF5-9125-DF044C144DFF}"/>
              </a:ext>
            </a:extLst>
          </p:cNvPr>
          <p:cNvSpPr>
            <a:spLocks noGrp="1"/>
          </p:cNvSpPr>
          <p:nvPr>
            <p:ph type="sldNum" sz="quarter" idx="12"/>
          </p:nvPr>
        </p:nvSpPr>
        <p:spPr/>
        <p:txBody>
          <a:bodyPr/>
          <a:lstStyle/>
          <a:p>
            <a:fld id="{392CBAA0-59E6-204E-8F03-85E5040D48B8}" type="slidenum">
              <a:rPr kumimoji="1" lang="zh-CN" altLang="en-US" smtClean="0"/>
              <a:t>19</a:t>
            </a:fld>
            <a:r>
              <a:rPr kumimoji="1" lang="en-US" altLang="zh-CN"/>
              <a:t>/46</a:t>
            </a:r>
            <a:endParaRPr kumimoji="1" lang="zh-CN" altLang="en-US" dirty="0"/>
          </a:p>
        </p:txBody>
      </p:sp>
    </p:spTree>
    <p:extLst>
      <p:ext uri="{BB962C8B-B14F-4D97-AF65-F5344CB8AC3E}">
        <p14:creationId xmlns:p14="http://schemas.microsoft.com/office/powerpoint/2010/main" val="41011103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75"/>
                                        </p:tgtEl>
                                        <p:attrNameLst>
                                          <p:attrName>style.visibility</p:attrName>
                                        </p:attrNameLst>
                                      </p:cBhvr>
                                      <p:to>
                                        <p:strVal val="visible"/>
                                      </p:to>
                                    </p:set>
                                    <p:animEffect transition="in" filter="wipe(left)">
                                      <p:cBhvr>
                                        <p:cTn id="7" dur="300"/>
                                        <p:tgtEl>
                                          <p:spTgt spid="7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76">
                                            <p:txEl>
                                              <p:pRg st="0" end="0"/>
                                            </p:txEl>
                                          </p:spTgt>
                                        </p:tgtEl>
                                        <p:attrNameLst>
                                          <p:attrName>style.visibility</p:attrName>
                                        </p:attrNameLst>
                                      </p:cBhvr>
                                      <p:to>
                                        <p:strVal val="visible"/>
                                      </p:to>
                                    </p:set>
                                    <p:animEffect transition="in" filter="wipe(left)">
                                      <p:cBhvr>
                                        <p:cTn id="12" dur="300"/>
                                        <p:tgtEl>
                                          <p:spTgt spid="7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77">
                                            <p:txEl>
                                              <p:pRg st="0" end="0"/>
                                            </p:txEl>
                                          </p:spTgt>
                                        </p:tgtEl>
                                        <p:attrNameLst>
                                          <p:attrName>style.visibility</p:attrName>
                                        </p:attrNameLst>
                                      </p:cBhvr>
                                      <p:to>
                                        <p:strVal val="visible"/>
                                      </p:to>
                                    </p:set>
                                    <p:animEffect transition="in" filter="wipe(left)">
                                      <p:cBhvr>
                                        <p:cTn id="17" dur="300"/>
                                        <p:tgtEl>
                                          <p:spTgt spid="7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nodeType="clickEffect">
                                  <p:stCondLst>
                                    <p:cond delay="0"/>
                                  </p:stCondLst>
                                  <p:childTnLst>
                                    <p:set>
                                      <p:cBhvr>
                                        <p:cTn id="21" dur="1" fill="hold">
                                          <p:stCondLst>
                                            <p:cond delay="0"/>
                                          </p:stCondLst>
                                        </p:cTn>
                                        <p:tgtEl>
                                          <p:spTgt spid="123"/>
                                        </p:tgtEl>
                                        <p:attrNameLst>
                                          <p:attrName>style.visibility</p:attrName>
                                        </p:attrNameLst>
                                      </p:cBhvr>
                                      <p:to>
                                        <p:strVal val="visible"/>
                                      </p:to>
                                    </p:set>
                                    <p:animEffect transition="in" filter="slide(fromBottom)">
                                      <p:cBhvr>
                                        <p:cTn id="22" dur="500"/>
                                        <p:tgtEl>
                                          <p:spTgt spid="12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36"/>
                                        </p:tgtEl>
                                        <p:attrNameLst>
                                          <p:attrName>style.visibility</p:attrName>
                                        </p:attrNameLst>
                                      </p:cBhvr>
                                      <p:to>
                                        <p:strVal val="visible"/>
                                      </p:to>
                                    </p:set>
                                    <p:animEffect transition="in" filter="wipe(left)">
                                      <p:cBhvr>
                                        <p:cTn id="27" dur="500"/>
                                        <p:tgtEl>
                                          <p:spTgt spid="13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78"/>
                                        </p:tgtEl>
                                        <p:attrNameLst>
                                          <p:attrName>style.visibility</p:attrName>
                                        </p:attrNameLst>
                                      </p:cBhvr>
                                      <p:to>
                                        <p:strVal val="visible"/>
                                      </p:to>
                                    </p:set>
                                    <p:animEffect transition="in" filter="wipe(left)">
                                      <p:cBhvr>
                                        <p:cTn id="32" dur="500"/>
                                        <p:tgtEl>
                                          <p:spTgt spid="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utoUpdateAnimBg="0"/>
      <p:bldP spid="76" grpId="0" build="p" autoUpdateAnimBg="0"/>
      <p:bldP spid="77" grpId="0" build="p" autoUpdateAnimBg="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79" name="Text Box 22">
            <a:extLst>
              <a:ext uri="{FF2B5EF4-FFF2-40B4-BE49-F238E27FC236}">
                <a16:creationId xmlns:a16="http://schemas.microsoft.com/office/drawing/2014/main" id="{E7834983-6DF9-E9DD-BC8B-55BEF4776517}"/>
              </a:ext>
            </a:extLst>
          </p:cNvPr>
          <p:cNvSpPr txBox="1">
            <a:spLocks noChangeArrowheads="1"/>
          </p:cNvSpPr>
          <p:nvPr/>
        </p:nvSpPr>
        <p:spPr bwMode="auto">
          <a:xfrm>
            <a:off x="2050542" y="953008"/>
            <a:ext cx="7848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0033CC"/>
                </a:solidFill>
                <a:ea typeface="宋体" panose="02010600030101010101" pitchFamily="2" charset="-122"/>
              </a:rPr>
              <a:t>一、数</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模和模</a:t>
            </a:r>
            <a:r>
              <a:rPr lang="en-US" altLang="zh-CN" dirty="0">
                <a:solidFill>
                  <a:srgbClr val="0033CC"/>
                </a:solidFill>
                <a:ea typeface="宋体" panose="02010600030101010101" pitchFamily="2" charset="-122"/>
              </a:rPr>
              <a:t>/</a:t>
            </a:r>
            <a:r>
              <a:rPr lang="zh-CN" altLang="en-US" dirty="0">
                <a:solidFill>
                  <a:srgbClr val="0033CC"/>
                </a:solidFill>
                <a:ea typeface="宋体" panose="02010600030101010101" pitchFamily="2" charset="-122"/>
              </a:rPr>
              <a:t>数器是模拟、数字系统间的桥梁</a:t>
            </a:r>
          </a:p>
        </p:txBody>
      </p:sp>
      <p:sp>
        <p:nvSpPr>
          <p:cNvPr id="80" name="Text Box 23">
            <a:extLst>
              <a:ext uri="{FF2B5EF4-FFF2-40B4-BE49-F238E27FC236}">
                <a16:creationId xmlns:a16="http://schemas.microsoft.com/office/drawing/2014/main" id="{0C71A19E-621E-3763-6D1D-AC6DCFF415C2}"/>
              </a:ext>
            </a:extLst>
          </p:cNvPr>
          <p:cNvSpPr txBox="1">
            <a:spLocks noChangeArrowheads="1"/>
          </p:cNvSpPr>
          <p:nvPr/>
        </p:nvSpPr>
        <p:spPr bwMode="auto">
          <a:xfrm>
            <a:off x="2279142" y="2445258"/>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模</a:t>
            </a:r>
            <a:r>
              <a:rPr lang="zh-CN" altLang="en-US" sz="1400">
                <a:solidFill>
                  <a:srgbClr val="3333CC"/>
                </a:solidFill>
                <a:ea typeface="宋体" panose="02010600030101010101" pitchFamily="2" charset="-122"/>
              </a:rPr>
              <a:t>  </a:t>
            </a:r>
            <a:r>
              <a:rPr lang="en-US" altLang="zh-CN">
                <a:solidFill>
                  <a:srgbClr val="3333CC"/>
                </a:solidFill>
                <a:ea typeface="宋体" panose="02010600030101010101" pitchFamily="2" charset="-122"/>
              </a:rPr>
              <a:t>/</a:t>
            </a:r>
            <a:r>
              <a:rPr lang="en-US" altLang="zh-CN" sz="1400">
                <a:solidFill>
                  <a:srgbClr val="3333CC"/>
                </a:solidFill>
                <a:ea typeface="宋体" panose="02010600030101010101" pitchFamily="2" charset="-122"/>
              </a:rPr>
              <a:t> </a:t>
            </a:r>
            <a:r>
              <a:rPr lang="zh-CN" altLang="en-US">
                <a:solidFill>
                  <a:srgbClr val="3333CC"/>
                </a:solidFill>
                <a:ea typeface="宋体" panose="02010600030101010101" pitchFamily="2" charset="-122"/>
              </a:rPr>
              <a:t>数</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A</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a:t>
            </a:r>
            <a:r>
              <a:rPr lang="en-US" altLang="zh-CN" sz="1400">
                <a:solidFill>
                  <a:srgbClr val="FF0066"/>
                </a:solidFill>
                <a:ea typeface="宋体" panose="02010600030101010101" pitchFamily="2" charset="-122"/>
              </a:rPr>
              <a:t> </a:t>
            </a:r>
            <a:r>
              <a:rPr lang="en-US" altLang="zh-CN">
                <a:solidFill>
                  <a:srgbClr val="FF0066"/>
                </a:solidFill>
                <a:ea typeface="宋体" panose="02010600030101010101" pitchFamily="2" charset="-122"/>
              </a:rPr>
              <a:t>D</a:t>
            </a:r>
            <a:r>
              <a:rPr lang="zh-CN" altLang="en-US">
                <a:solidFill>
                  <a:srgbClr val="FF0066"/>
                </a:solidFill>
                <a:ea typeface="宋体" panose="02010600030101010101" pitchFamily="2" charset="-122"/>
              </a:rPr>
              <a:t>）</a:t>
            </a:r>
            <a:r>
              <a:rPr lang="zh-CN" altLang="en-US">
                <a:solidFill>
                  <a:srgbClr val="33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1" name="Text Box 24">
            <a:extLst>
              <a:ext uri="{FF2B5EF4-FFF2-40B4-BE49-F238E27FC236}">
                <a16:creationId xmlns:a16="http://schemas.microsoft.com/office/drawing/2014/main" id="{5A1634B6-10A4-1B7F-7DC6-710147AFD53B}"/>
              </a:ext>
            </a:extLst>
          </p:cNvPr>
          <p:cNvSpPr txBox="1">
            <a:spLocks noChangeArrowheads="1"/>
          </p:cNvSpPr>
          <p:nvPr/>
        </p:nvSpPr>
        <p:spPr bwMode="auto">
          <a:xfrm>
            <a:off x="3193542" y="2864358"/>
            <a:ext cx="678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dirty="0">
                <a:solidFill>
                  <a:srgbClr val="FF0066"/>
                </a:solidFill>
                <a:ea typeface="宋体" panose="02010600030101010101" pitchFamily="2" charset="-122"/>
              </a:rPr>
              <a:t>A</a:t>
            </a:r>
            <a:r>
              <a:rPr lang="en-US" altLang="zh-CN" dirty="0">
                <a:solidFill>
                  <a:srgbClr val="0033CC"/>
                </a:solidFill>
                <a:ea typeface="宋体" panose="02010600030101010101" pitchFamily="2" charset="-122"/>
              </a:rPr>
              <a:t>nalog</a:t>
            </a:r>
            <a:r>
              <a:rPr lang="en-US" altLang="zh-CN" dirty="0">
                <a:solidFill>
                  <a:srgbClr val="FF0066"/>
                </a:solidFill>
                <a:ea typeface="宋体" panose="02010600030101010101" pitchFamily="2" charset="-122"/>
              </a:rPr>
              <a:t>  </a:t>
            </a:r>
            <a:r>
              <a:rPr lang="en-US" altLang="zh-CN" dirty="0">
                <a:solidFill>
                  <a:srgbClr val="0000FF"/>
                </a:solidFill>
                <a:ea typeface="宋体" panose="02010600030101010101" pitchFamily="2" charset="-122"/>
              </a:rPr>
              <a:t>to</a:t>
            </a:r>
            <a:r>
              <a:rPr lang="en-US" altLang="zh-CN" dirty="0">
                <a:solidFill>
                  <a:srgbClr val="FF0066"/>
                </a:solidFill>
                <a:ea typeface="宋体" panose="02010600030101010101" pitchFamily="2" charset="-122"/>
              </a:rPr>
              <a:t>  D</a:t>
            </a:r>
            <a:r>
              <a:rPr lang="en-US" altLang="zh-CN" dirty="0">
                <a:solidFill>
                  <a:srgbClr val="0033CC"/>
                </a:solidFill>
                <a:ea typeface="宋体" panose="02010600030101010101" pitchFamily="2" charset="-122"/>
              </a:rPr>
              <a:t>igital </a:t>
            </a:r>
            <a:r>
              <a:rPr lang="en-US" altLang="zh-CN" dirty="0">
                <a:solidFill>
                  <a:srgbClr val="FF0066"/>
                </a:solidFill>
                <a:ea typeface="宋体" panose="02010600030101010101" pitchFamily="2" charset="-122"/>
              </a:rPr>
              <a:t>  C</a:t>
            </a:r>
            <a:r>
              <a:rPr lang="en-US" altLang="zh-CN" dirty="0">
                <a:solidFill>
                  <a:srgbClr val="0033CC"/>
                </a:solidFill>
                <a:ea typeface="宋体" panose="02010600030101010101" pitchFamily="2" charset="-122"/>
              </a:rPr>
              <a:t>onverter </a:t>
            </a:r>
            <a:r>
              <a:rPr lang="zh-CN" altLang="en-US" dirty="0">
                <a:solidFill>
                  <a:srgbClr val="FF0066"/>
                </a:solidFill>
                <a:ea typeface="宋体" panose="02010600030101010101" pitchFamily="2" charset="-122"/>
              </a:rPr>
              <a:t>（</a:t>
            </a:r>
            <a:r>
              <a:rPr lang="en-US" altLang="zh-CN" dirty="0">
                <a:solidFill>
                  <a:srgbClr val="FF0066"/>
                </a:solidFill>
                <a:ea typeface="宋体" panose="02010600030101010101" pitchFamily="2" charset="-122"/>
              </a:rPr>
              <a:t>ADC</a:t>
            </a:r>
            <a:r>
              <a:rPr lang="zh-CN" altLang="en-US" dirty="0">
                <a:solidFill>
                  <a:srgbClr val="FF0066"/>
                </a:solidFill>
                <a:ea typeface="宋体" panose="02010600030101010101" pitchFamily="2" charset="-122"/>
              </a:rPr>
              <a:t>）</a:t>
            </a:r>
          </a:p>
        </p:txBody>
      </p:sp>
      <p:sp>
        <p:nvSpPr>
          <p:cNvPr id="82" name="Text Box 25">
            <a:extLst>
              <a:ext uri="{FF2B5EF4-FFF2-40B4-BE49-F238E27FC236}">
                <a16:creationId xmlns:a16="http://schemas.microsoft.com/office/drawing/2014/main" id="{169275E8-94DD-6729-9975-E006B5C27233}"/>
              </a:ext>
            </a:extLst>
          </p:cNvPr>
          <p:cNvSpPr txBox="1">
            <a:spLocks noChangeArrowheads="1"/>
          </p:cNvSpPr>
          <p:nvPr/>
        </p:nvSpPr>
        <p:spPr bwMode="auto">
          <a:xfrm>
            <a:off x="2336292" y="1473708"/>
            <a:ext cx="49911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0033CC"/>
                </a:solidFill>
                <a:ea typeface="宋体" panose="02010600030101010101" pitchFamily="2" charset="-122"/>
              </a:rPr>
              <a:t>数</a:t>
            </a:r>
            <a:r>
              <a:rPr lang="zh-CN" altLang="en-US"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zh-CN" altLang="en-US">
                <a:solidFill>
                  <a:srgbClr val="0033CC"/>
                </a:solidFill>
                <a:ea typeface="宋体" panose="02010600030101010101" pitchFamily="2" charset="-122"/>
              </a:rPr>
              <a:t>模（</a:t>
            </a:r>
            <a:r>
              <a:rPr lang="en-US" altLang="zh-CN">
                <a:solidFill>
                  <a:srgbClr val="FF0066"/>
                </a:solidFill>
                <a:effectLst>
                  <a:outerShdw blurRad="38100" dist="38100" dir="2700000" algn="tl">
                    <a:srgbClr val="C0C0C0"/>
                  </a:outerShdw>
                </a:effectLst>
                <a:ea typeface="宋体" panose="02010600030101010101" pitchFamily="2" charset="-122"/>
              </a:rPr>
              <a:t>D</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t>
            </a:r>
            <a:r>
              <a:rPr lang="en-US" altLang="zh-CN" sz="1400">
                <a:solidFill>
                  <a:srgbClr val="FF0066"/>
                </a:solidFill>
                <a:effectLst>
                  <a:outerShdw blurRad="38100" dist="38100" dir="2700000" algn="tl">
                    <a:srgbClr val="C0C0C0"/>
                  </a:outerShdw>
                </a:effectLst>
                <a:ea typeface="宋体" panose="02010600030101010101" pitchFamily="2" charset="-122"/>
              </a:rPr>
              <a:t> </a:t>
            </a:r>
            <a:r>
              <a:rPr lang="en-US" altLang="zh-CN">
                <a:solidFill>
                  <a:srgbClr val="FF0066"/>
                </a:solidFill>
                <a:effectLst>
                  <a:outerShdw blurRad="38100" dist="38100" dir="2700000" algn="tl">
                    <a:srgbClr val="C0C0C0"/>
                  </a:outerShdw>
                </a:effectLst>
                <a:ea typeface="宋体" panose="02010600030101010101" pitchFamily="2" charset="-122"/>
              </a:rPr>
              <a:t>A</a:t>
            </a:r>
            <a:r>
              <a:rPr lang="zh-CN" altLang="en-US">
                <a:solidFill>
                  <a:srgbClr val="0033CC"/>
                </a:solidFill>
                <a:ea typeface="宋体" panose="02010600030101010101" pitchFamily="2" charset="-122"/>
              </a:rPr>
              <a:t>）转换</a:t>
            </a:r>
            <a:r>
              <a:rPr lang="en-US" altLang="zh-CN">
                <a:solidFill>
                  <a:srgbClr val="0033CC"/>
                </a:solidFill>
                <a:ea typeface="宋体" panose="02010600030101010101" pitchFamily="2" charset="-122"/>
              </a:rPr>
              <a:t>:</a:t>
            </a:r>
          </a:p>
        </p:txBody>
      </p:sp>
      <p:sp>
        <p:nvSpPr>
          <p:cNvPr id="83" name="Text Box 26">
            <a:extLst>
              <a:ext uri="{FF2B5EF4-FFF2-40B4-BE49-F238E27FC236}">
                <a16:creationId xmlns:a16="http://schemas.microsoft.com/office/drawing/2014/main" id="{4DF9EE21-285E-D1BB-A2B6-B76B4533F3F8}"/>
              </a:ext>
            </a:extLst>
          </p:cNvPr>
          <p:cNvSpPr txBox="1">
            <a:spLocks noChangeArrowheads="1"/>
          </p:cNvSpPr>
          <p:nvPr/>
        </p:nvSpPr>
        <p:spPr bwMode="auto">
          <a:xfrm>
            <a:off x="3193542" y="1949958"/>
            <a:ext cx="6362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en-US" altLang="zh-CN">
                <a:solidFill>
                  <a:srgbClr val="FF0066"/>
                </a:solidFill>
                <a:ea typeface="宋体" panose="02010600030101010101" pitchFamily="2" charset="-122"/>
              </a:rPr>
              <a:t>D</a:t>
            </a:r>
            <a:r>
              <a:rPr lang="en-US" altLang="zh-CN">
                <a:solidFill>
                  <a:srgbClr val="0033CC"/>
                </a:solidFill>
                <a:ea typeface="宋体" panose="02010600030101010101" pitchFamily="2" charset="-122"/>
              </a:rPr>
              <a:t>igital   to  </a:t>
            </a:r>
            <a:r>
              <a:rPr lang="en-US" altLang="zh-CN">
                <a:solidFill>
                  <a:srgbClr val="FF0066"/>
                </a:solidFill>
                <a:ea typeface="宋体" panose="02010600030101010101" pitchFamily="2" charset="-122"/>
              </a:rPr>
              <a:t>A</a:t>
            </a:r>
            <a:r>
              <a:rPr lang="en-US" altLang="zh-CN">
                <a:solidFill>
                  <a:srgbClr val="0033CC"/>
                </a:solidFill>
                <a:ea typeface="宋体" panose="02010600030101010101" pitchFamily="2" charset="-122"/>
              </a:rPr>
              <a:t>nalog  </a:t>
            </a:r>
            <a:r>
              <a:rPr lang="en-US" altLang="zh-CN">
                <a:solidFill>
                  <a:srgbClr val="FF0066"/>
                </a:solidFill>
                <a:ea typeface="宋体" panose="02010600030101010101" pitchFamily="2" charset="-122"/>
              </a:rPr>
              <a:t>C</a:t>
            </a:r>
            <a:r>
              <a:rPr lang="en-US" altLang="zh-CN">
                <a:solidFill>
                  <a:srgbClr val="0033CC"/>
                </a:solidFill>
                <a:ea typeface="宋体" panose="02010600030101010101" pitchFamily="2" charset="-122"/>
              </a:rPr>
              <a:t>onverter </a:t>
            </a:r>
            <a:r>
              <a:rPr lang="zh-CN" altLang="en-US">
                <a:solidFill>
                  <a:srgbClr val="FF0066"/>
                </a:solidFill>
                <a:ea typeface="宋体" panose="02010600030101010101" pitchFamily="2" charset="-122"/>
              </a:rPr>
              <a:t>（</a:t>
            </a:r>
            <a:r>
              <a:rPr lang="en-US" altLang="zh-CN">
                <a:solidFill>
                  <a:srgbClr val="FF0066"/>
                </a:solidFill>
                <a:ea typeface="宋体" panose="02010600030101010101" pitchFamily="2" charset="-122"/>
              </a:rPr>
              <a:t>DAC</a:t>
            </a:r>
            <a:r>
              <a:rPr lang="zh-CN" altLang="en-US">
                <a:solidFill>
                  <a:srgbClr val="FF0066"/>
                </a:solidFill>
                <a:ea typeface="宋体" panose="02010600030101010101" pitchFamily="2" charset="-122"/>
              </a:rPr>
              <a:t>）</a:t>
            </a:r>
          </a:p>
        </p:txBody>
      </p:sp>
      <p:grpSp>
        <p:nvGrpSpPr>
          <p:cNvPr id="84" name="Group 52">
            <a:extLst>
              <a:ext uri="{FF2B5EF4-FFF2-40B4-BE49-F238E27FC236}">
                <a16:creationId xmlns:a16="http://schemas.microsoft.com/office/drawing/2014/main" id="{7DE313D2-40EC-E02A-B8EF-0FDAEBCFC425}"/>
              </a:ext>
            </a:extLst>
          </p:cNvPr>
          <p:cNvGrpSpPr>
            <a:grpSpLocks/>
          </p:cNvGrpSpPr>
          <p:nvPr/>
        </p:nvGrpSpPr>
        <p:grpSpPr bwMode="auto">
          <a:xfrm>
            <a:off x="3004630" y="3546983"/>
            <a:ext cx="5786437" cy="2532063"/>
            <a:chOff x="1117" y="2434"/>
            <a:chExt cx="3645" cy="1595"/>
          </a:xfrm>
        </p:grpSpPr>
        <p:sp>
          <p:nvSpPr>
            <p:cNvPr id="85" name="AutoShape 31">
              <a:extLst>
                <a:ext uri="{FF2B5EF4-FFF2-40B4-BE49-F238E27FC236}">
                  <a16:creationId xmlns:a16="http://schemas.microsoft.com/office/drawing/2014/main" id="{B1A51F45-F255-09BB-AAF2-695C6475F4E2}"/>
                </a:ext>
              </a:extLst>
            </p:cNvPr>
            <p:cNvSpPr>
              <a:spLocks noChangeArrowheads="1"/>
            </p:cNvSpPr>
            <p:nvPr/>
          </p:nvSpPr>
          <p:spPr bwMode="auto">
            <a:xfrm>
              <a:off x="1906" y="2685"/>
              <a:ext cx="1828" cy="881"/>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AutoShape 32">
              <a:extLst>
                <a:ext uri="{FF2B5EF4-FFF2-40B4-BE49-F238E27FC236}">
                  <a16:creationId xmlns:a16="http://schemas.microsoft.com/office/drawing/2014/main" id="{CC35A57E-19D2-4369-34DD-3492F06D22B4}"/>
                </a:ext>
              </a:extLst>
            </p:cNvPr>
            <p:cNvSpPr>
              <a:spLocks noChangeArrowheads="1"/>
            </p:cNvSpPr>
            <p:nvPr/>
          </p:nvSpPr>
          <p:spPr bwMode="auto">
            <a:xfrm>
              <a:off x="1769" y="2537"/>
              <a:ext cx="2121" cy="1186"/>
            </a:xfrm>
            <a:prstGeom prst="roundRect">
              <a:avLst>
                <a:gd name="adj" fmla="val 16667"/>
              </a:avLst>
            </a:prstGeom>
            <a:noFill/>
            <a:ln w="28575">
              <a:solidFill>
                <a:srgbClr val="996633"/>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Text Box 33">
              <a:extLst>
                <a:ext uri="{FF2B5EF4-FFF2-40B4-BE49-F238E27FC236}">
                  <a16:creationId xmlns:a16="http://schemas.microsoft.com/office/drawing/2014/main" id="{2BCA6055-6019-72EC-58B2-7C82A483B088}"/>
                </a:ext>
              </a:extLst>
            </p:cNvPr>
            <p:cNvSpPr txBox="1">
              <a:spLocks noChangeArrowheads="1"/>
            </p:cNvSpPr>
            <p:nvPr/>
          </p:nvSpPr>
          <p:spPr bwMode="auto">
            <a:xfrm>
              <a:off x="2186" y="2434"/>
              <a:ext cx="1299" cy="357"/>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90000"/>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数字计算机</a:t>
              </a:r>
            </a:p>
          </p:txBody>
        </p:sp>
        <p:sp>
          <p:nvSpPr>
            <p:cNvPr id="88" name="Text Box 34">
              <a:extLst>
                <a:ext uri="{FF2B5EF4-FFF2-40B4-BE49-F238E27FC236}">
                  <a16:creationId xmlns:a16="http://schemas.microsoft.com/office/drawing/2014/main" id="{7CCF9215-AA1C-BDC2-22E6-122C294CEEF1}"/>
                </a:ext>
              </a:extLst>
            </p:cNvPr>
            <p:cNvSpPr txBox="1">
              <a:spLocks noChangeArrowheads="1"/>
            </p:cNvSpPr>
            <p:nvPr/>
          </p:nvSpPr>
          <p:spPr bwMode="auto">
            <a:xfrm>
              <a:off x="2186" y="3479"/>
              <a:ext cx="1299" cy="320"/>
            </a:xfrm>
            <a:prstGeom prst="rect">
              <a:avLst/>
            </a:prstGeom>
            <a:solidFill>
              <a:srgbClr val="FFFFCC"/>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rIns="0" anchor="ctr" anchorCtr="1"/>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50000"/>
                </a:spcBef>
                <a:spcAft>
                  <a:spcPct val="0"/>
                </a:spcAft>
                <a:buClrTx/>
                <a:buSzTx/>
                <a:buFontTx/>
                <a:buNone/>
                <a:tabLst/>
                <a:defRPr/>
              </a:pPr>
              <a:r>
                <a:rPr kumimoji="1" lang="zh-CN" altLang="en-US" sz="2800" b="1"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模拟系统</a:t>
              </a:r>
            </a:p>
          </p:txBody>
        </p:sp>
        <p:sp>
          <p:nvSpPr>
            <p:cNvPr id="89" name="AutoShape 35">
              <a:extLst>
                <a:ext uri="{FF2B5EF4-FFF2-40B4-BE49-F238E27FC236}">
                  <a16:creationId xmlns:a16="http://schemas.microsoft.com/office/drawing/2014/main" id="{EB045BBD-1659-6E16-C82E-47BFD6F7FE6A}"/>
                </a:ext>
              </a:extLst>
            </p:cNvPr>
            <p:cNvSpPr>
              <a:spLocks noChangeArrowheads="1"/>
            </p:cNvSpPr>
            <p:nvPr/>
          </p:nvSpPr>
          <p:spPr bwMode="auto">
            <a:xfrm>
              <a:off x="1552" y="3006"/>
              <a:ext cx="589"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a:t>
              </a:r>
            </a:p>
          </p:txBody>
        </p:sp>
        <p:sp>
          <p:nvSpPr>
            <p:cNvPr id="90" name="AutoShape 36">
              <a:extLst>
                <a:ext uri="{FF2B5EF4-FFF2-40B4-BE49-F238E27FC236}">
                  <a16:creationId xmlns:a16="http://schemas.microsoft.com/office/drawing/2014/main" id="{EAD039B6-F185-3625-5A51-478B89DF34C9}"/>
                </a:ext>
              </a:extLst>
            </p:cNvPr>
            <p:cNvSpPr>
              <a:spLocks noChangeArrowheads="1"/>
            </p:cNvSpPr>
            <p:nvPr/>
          </p:nvSpPr>
          <p:spPr bwMode="auto">
            <a:xfrm>
              <a:off x="3555" y="3006"/>
              <a:ext cx="565" cy="331"/>
            </a:xfrm>
            <a:prstGeom prst="roundRect">
              <a:avLst>
                <a:gd name="adj" fmla="val 16667"/>
              </a:avLst>
            </a:prstGeom>
            <a:solidFill>
              <a:srgbClr val="FFFFFF"/>
            </a:solidFill>
            <a:ln w="28575">
              <a:solidFill>
                <a:srgbClr val="996633"/>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a:t>
              </a:r>
            </a:p>
          </p:txBody>
        </p:sp>
        <p:sp>
          <p:nvSpPr>
            <p:cNvPr id="91" name="Line 37">
              <a:extLst>
                <a:ext uri="{FF2B5EF4-FFF2-40B4-BE49-F238E27FC236}">
                  <a16:creationId xmlns:a16="http://schemas.microsoft.com/office/drawing/2014/main" id="{CD442299-A5DB-7378-9FD3-F47A31FC0641}"/>
                </a:ext>
              </a:extLst>
            </p:cNvPr>
            <p:cNvSpPr>
              <a:spLocks noChangeShapeType="1"/>
            </p:cNvSpPr>
            <p:nvPr/>
          </p:nvSpPr>
          <p:spPr bwMode="auto">
            <a:xfrm flipV="1">
              <a:off x="2114" y="253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2" name="Line 38">
              <a:extLst>
                <a:ext uri="{FF2B5EF4-FFF2-40B4-BE49-F238E27FC236}">
                  <a16:creationId xmlns:a16="http://schemas.microsoft.com/office/drawing/2014/main" id="{327FFEC8-4317-750B-C38C-E24CA0F39C89}"/>
                </a:ext>
              </a:extLst>
            </p:cNvPr>
            <p:cNvSpPr>
              <a:spLocks noChangeShapeType="1"/>
            </p:cNvSpPr>
            <p:nvPr/>
          </p:nvSpPr>
          <p:spPr bwMode="auto">
            <a:xfrm flipV="1">
              <a:off x="2117" y="2680"/>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Line 39">
              <a:extLst>
                <a:ext uri="{FF2B5EF4-FFF2-40B4-BE49-F238E27FC236}">
                  <a16:creationId xmlns:a16="http://schemas.microsoft.com/office/drawing/2014/main" id="{0D39DE8D-CD32-D264-22AD-E6983A7A5800}"/>
                </a:ext>
              </a:extLst>
            </p:cNvPr>
            <p:cNvSpPr>
              <a:spLocks noChangeShapeType="1"/>
            </p:cNvSpPr>
            <p:nvPr/>
          </p:nvSpPr>
          <p:spPr bwMode="auto">
            <a:xfrm flipH="1" flipV="1">
              <a:off x="3489" y="3563"/>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4" name="Line 40">
              <a:extLst>
                <a:ext uri="{FF2B5EF4-FFF2-40B4-BE49-F238E27FC236}">
                  <a16:creationId xmlns:a16="http://schemas.microsoft.com/office/drawing/2014/main" id="{D66B0C5D-13E6-A5CA-3D4C-E3215E910E14}"/>
                </a:ext>
              </a:extLst>
            </p:cNvPr>
            <p:cNvSpPr>
              <a:spLocks noChangeShapeType="1"/>
            </p:cNvSpPr>
            <p:nvPr/>
          </p:nvSpPr>
          <p:spPr bwMode="auto">
            <a:xfrm flipH="1" flipV="1">
              <a:off x="3496" y="3722"/>
              <a:ext cx="63" cy="1"/>
            </a:xfrm>
            <a:prstGeom prst="line">
              <a:avLst/>
            </a:prstGeom>
            <a:noFill/>
            <a:ln w="28575">
              <a:solidFill>
                <a:srgbClr val="996633"/>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Text Box 41">
              <a:extLst>
                <a:ext uri="{FF2B5EF4-FFF2-40B4-BE49-F238E27FC236}">
                  <a16:creationId xmlns:a16="http://schemas.microsoft.com/office/drawing/2014/main" id="{695B3F47-B34E-B2D2-AB3C-56D827466708}"/>
                </a:ext>
              </a:extLst>
            </p:cNvPr>
            <p:cNvSpPr txBox="1">
              <a:spLocks noChangeArrowheads="1"/>
            </p:cNvSpPr>
            <p:nvPr/>
          </p:nvSpPr>
          <p:spPr bwMode="auto">
            <a:xfrm>
              <a:off x="1117"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6" name="Text Box 42">
              <a:extLst>
                <a:ext uri="{FF2B5EF4-FFF2-40B4-BE49-F238E27FC236}">
                  <a16:creationId xmlns:a16="http://schemas.microsoft.com/office/drawing/2014/main" id="{18BBB22A-9324-32F1-5E94-6A0BA72FA87E}"/>
                </a:ext>
              </a:extLst>
            </p:cNvPr>
            <p:cNvSpPr txBox="1">
              <a:spLocks noChangeArrowheads="1"/>
            </p:cNvSpPr>
            <p:nvPr/>
          </p:nvSpPr>
          <p:spPr bwMode="auto">
            <a:xfrm>
              <a:off x="3919" y="26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二进制</a:t>
              </a:r>
            </a:p>
          </p:txBody>
        </p:sp>
        <p:sp>
          <p:nvSpPr>
            <p:cNvPr id="97" name="Text Box 43">
              <a:extLst>
                <a:ext uri="{FF2B5EF4-FFF2-40B4-BE49-F238E27FC236}">
                  <a16:creationId xmlns:a16="http://schemas.microsoft.com/office/drawing/2014/main" id="{F60D7813-ABCF-9472-1B6A-5AF096EBB0BF}"/>
                </a:ext>
              </a:extLst>
            </p:cNvPr>
            <p:cNvSpPr txBox="1">
              <a:spLocks noChangeArrowheads="1"/>
            </p:cNvSpPr>
            <p:nvPr/>
          </p:nvSpPr>
          <p:spPr bwMode="auto">
            <a:xfrm>
              <a:off x="1131"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8" name="Text Box 44">
              <a:extLst>
                <a:ext uri="{FF2B5EF4-FFF2-40B4-BE49-F238E27FC236}">
                  <a16:creationId xmlns:a16="http://schemas.microsoft.com/office/drawing/2014/main" id="{E359D16C-6FFC-90E9-70BF-5FF31A6F883A}"/>
                </a:ext>
              </a:extLst>
            </p:cNvPr>
            <p:cNvSpPr txBox="1">
              <a:spLocks noChangeArrowheads="1"/>
            </p:cNvSpPr>
            <p:nvPr/>
          </p:nvSpPr>
          <p:spPr bwMode="auto">
            <a:xfrm>
              <a:off x="3933" y="3409"/>
              <a:ext cx="8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0" i="0" u="none" strike="noStrike" kern="0" cap="none" spc="0" normalizeH="0" baseline="0" noProof="0">
                  <a:ln>
                    <a:noFill/>
                  </a:ln>
                  <a:solidFill>
                    <a:srgbClr val="996633"/>
                  </a:solidFill>
                  <a:effectLst/>
                  <a:uLnTx/>
                  <a:uFillTx/>
                  <a:latin typeface="Times New Roman" panose="02020603050405020304" pitchFamily="18" charset="0"/>
                  <a:ea typeface="隶书" pitchFamily="49" charset="-122"/>
                </a:rPr>
                <a:t>线性</a:t>
              </a:r>
            </a:p>
          </p:txBody>
        </p:sp>
        <p:sp>
          <p:nvSpPr>
            <p:cNvPr id="99" name="Rectangle 45">
              <a:extLst>
                <a:ext uri="{FF2B5EF4-FFF2-40B4-BE49-F238E27FC236}">
                  <a16:creationId xmlns:a16="http://schemas.microsoft.com/office/drawing/2014/main" id="{A42678CD-61E9-BF10-86C0-5AEEA0EA28B9}"/>
                </a:ext>
              </a:extLst>
            </p:cNvPr>
            <p:cNvSpPr>
              <a:spLocks noChangeArrowheads="1"/>
            </p:cNvSpPr>
            <p:nvPr/>
          </p:nvSpPr>
          <p:spPr bwMode="auto">
            <a:xfrm>
              <a:off x="2534" y="2828"/>
              <a:ext cx="948" cy="5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存储</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分析</a:t>
              </a:r>
            </a:p>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控制</a:t>
              </a:r>
            </a:p>
          </p:txBody>
        </p:sp>
        <p:sp>
          <p:nvSpPr>
            <p:cNvPr id="100" name="Rectangle 46">
              <a:extLst>
                <a:ext uri="{FF2B5EF4-FFF2-40B4-BE49-F238E27FC236}">
                  <a16:creationId xmlns:a16="http://schemas.microsoft.com/office/drawing/2014/main" id="{2C6E9610-B8BE-9F1C-56AE-77CC1EB75315}"/>
                </a:ext>
              </a:extLst>
            </p:cNvPr>
            <p:cNvSpPr>
              <a:spLocks noChangeArrowheads="1"/>
            </p:cNvSpPr>
            <p:nvPr/>
          </p:nvSpPr>
          <p:spPr bwMode="auto">
            <a:xfrm>
              <a:off x="2173" y="3810"/>
              <a:ext cx="1652" cy="2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隶书" pitchFamily="49" charset="-122"/>
                </a:rPr>
                <a:t>物理 生物 化学</a:t>
              </a:r>
            </a:p>
          </p:txBody>
        </p:sp>
      </p:grpSp>
      <p:sp>
        <p:nvSpPr>
          <p:cNvPr id="2" name="灯片编号占位符 1">
            <a:extLst>
              <a:ext uri="{FF2B5EF4-FFF2-40B4-BE49-F238E27FC236}">
                <a16:creationId xmlns:a16="http://schemas.microsoft.com/office/drawing/2014/main" id="{C145A7B5-29ED-E673-CAF8-3558BDEFCE12}"/>
              </a:ext>
            </a:extLst>
          </p:cNvPr>
          <p:cNvSpPr>
            <a:spLocks noGrp="1"/>
          </p:cNvSpPr>
          <p:nvPr>
            <p:ph type="sldNum" sz="quarter" idx="12"/>
          </p:nvPr>
        </p:nvSpPr>
        <p:spPr/>
        <p:txBody>
          <a:bodyPr/>
          <a:lstStyle/>
          <a:p>
            <a:fld id="{392CBAA0-59E6-204E-8F03-85E5040D48B8}" type="slidenum">
              <a:rPr kumimoji="1" lang="zh-CN" altLang="en-US" smtClean="0"/>
              <a:t>2</a:t>
            </a:fld>
            <a:r>
              <a:rPr kumimoji="1" lang="en-US" altLang="zh-CN"/>
              <a:t>/46</a:t>
            </a:r>
            <a:endParaRPr kumimoji="1" lang="zh-CN" altLang="en-US" dirty="0"/>
          </a:p>
        </p:txBody>
      </p:sp>
    </p:spTree>
    <p:extLst>
      <p:ext uri="{BB962C8B-B14F-4D97-AF65-F5344CB8AC3E}">
        <p14:creationId xmlns:p14="http://schemas.microsoft.com/office/powerpoint/2010/main" val="35221759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79">
                                            <p:txEl>
                                              <p:pRg st="0" end="0"/>
                                            </p:txEl>
                                          </p:spTgt>
                                        </p:tgtEl>
                                        <p:attrNameLst>
                                          <p:attrName>style.visibility</p:attrName>
                                        </p:attrNameLst>
                                      </p:cBhvr>
                                      <p:to>
                                        <p:strVal val="visible"/>
                                      </p:to>
                                    </p:set>
                                    <p:animEffect transition="in" filter="wipe(up)">
                                      <p:cBhvr>
                                        <p:cTn id="7" dur="75"/>
                                        <p:tgtEl>
                                          <p:spTgt spid="79">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iterate type="lt">
                                    <p:tmPct val="100000"/>
                                  </p:iterate>
                                  <p:childTnLst>
                                    <p:set>
                                      <p:cBhvr>
                                        <p:cTn id="11" dur="1" fill="hold">
                                          <p:stCondLst>
                                            <p:cond delay="0"/>
                                          </p:stCondLst>
                                        </p:cTn>
                                        <p:tgtEl>
                                          <p:spTgt spid="82">
                                            <p:txEl>
                                              <p:pRg st="0" end="0"/>
                                            </p:txEl>
                                          </p:spTgt>
                                        </p:tgtEl>
                                        <p:attrNameLst>
                                          <p:attrName>style.visibility</p:attrName>
                                        </p:attrNameLst>
                                      </p:cBhvr>
                                      <p:to>
                                        <p:strVal val="visible"/>
                                      </p:to>
                                    </p:set>
                                    <p:animEffect transition="in" filter="wipe(up)">
                                      <p:cBhvr>
                                        <p:cTn id="12" dur="75"/>
                                        <p:tgtEl>
                                          <p:spTgt spid="82">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83">
                                            <p:txEl>
                                              <p:pRg st="0" end="0"/>
                                            </p:txEl>
                                          </p:spTgt>
                                        </p:tgtEl>
                                        <p:attrNameLst>
                                          <p:attrName>style.visibility</p:attrName>
                                        </p:attrNameLst>
                                      </p:cBhvr>
                                      <p:to>
                                        <p:strVal val="visible"/>
                                      </p:to>
                                    </p:set>
                                    <p:animEffect transition="in" filter="wipe(up)">
                                      <p:cBhvr>
                                        <p:cTn id="17" dur="75"/>
                                        <p:tgtEl>
                                          <p:spTgt spid="83">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0">
                                            <p:txEl>
                                              <p:pRg st="0" end="0"/>
                                            </p:txEl>
                                          </p:spTgt>
                                        </p:tgtEl>
                                        <p:attrNameLst>
                                          <p:attrName>style.visibility</p:attrName>
                                        </p:attrNameLst>
                                      </p:cBhvr>
                                      <p:to>
                                        <p:strVal val="visible"/>
                                      </p:to>
                                    </p:set>
                                    <p:animEffect transition="in" filter="wipe(left)">
                                      <p:cBhvr>
                                        <p:cTn id="22" dur="500"/>
                                        <p:tgtEl>
                                          <p:spTgt spid="80">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1" fill="hold" grpId="0" nodeType="clickEffect">
                                  <p:stCondLst>
                                    <p:cond delay="0"/>
                                  </p:stCondLst>
                                  <p:iterate type="lt">
                                    <p:tmPct val="100000"/>
                                  </p:iterate>
                                  <p:childTnLst>
                                    <p:set>
                                      <p:cBhvr>
                                        <p:cTn id="26" dur="1" fill="hold">
                                          <p:stCondLst>
                                            <p:cond delay="0"/>
                                          </p:stCondLst>
                                        </p:cTn>
                                        <p:tgtEl>
                                          <p:spTgt spid="81">
                                            <p:txEl>
                                              <p:pRg st="0" end="0"/>
                                            </p:txEl>
                                          </p:spTgt>
                                        </p:tgtEl>
                                        <p:attrNameLst>
                                          <p:attrName>style.visibility</p:attrName>
                                        </p:attrNameLst>
                                      </p:cBhvr>
                                      <p:to>
                                        <p:strVal val="visible"/>
                                      </p:to>
                                    </p:set>
                                    <p:animEffect transition="in" filter="wipe(up)">
                                      <p:cBhvr>
                                        <p:cTn id="27" dur="75"/>
                                        <p:tgtEl>
                                          <p:spTgt spid="81">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0" presetClass="entr" presetSubtype="0" fill="hold" nodeType="clickEffect">
                                  <p:stCondLst>
                                    <p:cond delay="0"/>
                                  </p:stCondLst>
                                  <p:childTnLst>
                                    <p:set>
                                      <p:cBhvr>
                                        <p:cTn id="31" dur="1" fill="hold">
                                          <p:stCondLst>
                                            <p:cond delay="0"/>
                                          </p:stCondLst>
                                        </p:cTn>
                                        <p:tgtEl>
                                          <p:spTgt spid="84"/>
                                        </p:tgtEl>
                                        <p:attrNameLst>
                                          <p:attrName>style.visibility</p:attrName>
                                        </p:attrNameLst>
                                      </p:cBhvr>
                                      <p:to>
                                        <p:strVal val="visible"/>
                                      </p:to>
                                    </p:set>
                                    <p:animEffect transition="in" filter="wedge">
                                      <p:cBhvr>
                                        <p:cTn id="32" dur="2000"/>
                                        <p:tgtEl>
                                          <p:spTgt spid="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 grpId="0" build="p" autoUpdateAnimBg="0"/>
      <p:bldP spid="80" grpId="0" build="p" autoUpdateAnimBg="0"/>
      <p:bldP spid="81" grpId="0" build="p" autoUpdateAnimBg="0"/>
      <p:bldP spid="82" grpId="0" build="p" autoUpdateAnimBg="0"/>
      <p:bldP spid="83" grpId="0" build="p"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3" name="Rectangle 2">
            <a:extLst>
              <a:ext uri="{FF2B5EF4-FFF2-40B4-BE49-F238E27FC236}">
                <a16:creationId xmlns:a16="http://schemas.microsoft.com/office/drawing/2014/main" id="{6E714B10-4337-EA44-5368-01BA00F6EDF7}"/>
              </a:ext>
            </a:extLst>
          </p:cNvPr>
          <p:cNvSpPr>
            <a:spLocks noChangeArrowheads="1"/>
          </p:cNvSpPr>
          <p:nvPr/>
        </p:nvSpPr>
        <p:spPr bwMode="auto">
          <a:xfrm>
            <a:off x="2010317" y="939994"/>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三、量化和编码</a:t>
            </a:r>
          </a:p>
        </p:txBody>
      </p:sp>
      <p:sp>
        <p:nvSpPr>
          <p:cNvPr id="14" name="Text Box 3">
            <a:extLst>
              <a:ext uri="{FF2B5EF4-FFF2-40B4-BE49-F238E27FC236}">
                <a16:creationId xmlns:a16="http://schemas.microsoft.com/office/drawing/2014/main" id="{CC6D98CC-457E-62EE-DFE0-CF5B9568EDD2}"/>
              </a:ext>
            </a:extLst>
          </p:cNvPr>
          <p:cNvSpPr txBox="1">
            <a:spLocks noChangeArrowheads="1"/>
          </p:cNvSpPr>
          <p:nvPr/>
        </p:nvSpPr>
        <p:spPr bwMode="auto">
          <a:xfrm>
            <a:off x="2016667" y="1582931"/>
            <a:ext cx="25146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量化单位</a:t>
            </a:r>
          </a:p>
        </p:txBody>
      </p:sp>
      <p:sp>
        <p:nvSpPr>
          <p:cNvPr id="15" name="Text Box 4">
            <a:extLst>
              <a:ext uri="{FF2B5EF4-FFF2-40B4-BE49-F238E27FC236}">
                <a16:creationId xmlns:a16="http://schemas.microsoft.com/office/drawing/2014/main" id="{74C537BA-6E62-80A3-3371-8BCC291077D6}"/>
              </a:ext>
            </a:extLst>
          </p:cNvPr>
          <p:cNvSpPr txBox="1">
            <a:spLocks noChangeArrowheads="1"/>
          </p:cNvSpPr>
          <p:nvPr/>
        </p:nvSpPr>
        <p:spPr bwMode="auto">
          <a:xfrm>
            <a:off x="2045242" y="2038544"/>
            <a:ext cx="76200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数字信号最低位</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所对应的模拟信号大小，</a:t>
            </a:r>
          </a:p>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用 </a:t>
            </a:r>
            <a:r>
              <a:rPr kumimoji="1" lang="zh-CN" altLang="en-US" sz="2800">
                <a:solidFill>
                  <a:srgbClr val="FF0066"/>
                </a:solidFill>
                <a:latin typeface="Times New Roman" panose="02020603050405020304" pitchFamily="18" charset="0"/>
                <a:ea typeface="宋体" panose="02010600030101010101" pitchFamily="2" charset="-122"/>
                <a:sym typeface="Symbol" pitchFamily="2" charset="2"/>
              </a:rPr>
              <a:t></a:t>
            </a:r>
            <a:r>
              <a:rPr kumimoji="1" lang="zh-CN" altLang="en-US" sz="2800" b="1">
                <a:solidFill>
                  <a:srgbClr val="0033CC"/>
                </a:solidFill>
                <a:latin typeface="Times New Roman" panose="02020603050405020304" pitchFamily="18" charset="0"/>
                <a:ea typeface="宋体" panose="02010600030101010101" pitchFamily="2" charset="-122"/>
              </a:rPr>
              <a:t> 表示（即 </a:t>
            </a:r>
            <a:r>
              <a:rPr kumimoji="1" lang="en-US" altLang="zh-CN" sz="2800" b="1">
                <a:solidFill>
                  <a:srgbClr val="FF0066"/>
                </a:solidFill>
                <a:latin typeface="Times New Roman" panose="02020603050405020304" pitchFamily="18" charset="0"/>
                <a:ea typeface="宋体" panose="02010600030101010101" pitchFamily="2" charset="-122"/>
              </a:rPr>
              <a:t>1</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a:t>
            </a:r>
          </a:p>
        </p:txBody>
      </p:sp>
      <p:sp>
        <p:nvSpPr>
          <p:cNvPr id="16" name="Text Box 5">
            <a:extLst>
              <a:ext uri="{FF2B5EF4-FFF2-40B4-BE49-F238E27FC236}">
                <a16:creationId xmlns:a16="http://schemas.microsoft.com/office/drawing/2014/main" id="{5F37892C-E2D1-2041-24FD-F6EAE4141734}"/>
              </a:ext>
            </a:extLst>
          </p:cNvPr>
          <p:cNvSpPr txBox="1">
            <a:spLocks noChangeArrowheads="1"/>
          </p:cNvSpPr>
          <p:nvPr/>
        </p:nvSpPr>
        <p:spPr bwMode="auto">
          <a:xfrm>
            <a:off x="2016667" y="2956119"/>
            <a:ext cx="18288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a:t>
            </a:r>
          </a:p>
        </p:txBody>
      </p:sp>
      <p:sp>
        <p:nvSpPr>
          <p:cNvPr id="17" name="Text Box 6">
            <a:extLst>
              <a:ext uri="{FF2B5EF4-FFF2-40B4-BE49-F238E27FC236}">
                <a16:creationId xmlns:a16="http://schemas.microsoft.com/office/drawing/2014/main" id="{5AF23106-6CFB-29F5-5D87-98B228FED799}"/>
              </a:ext>
            </a:extLst>
          </p:cNvPr>
          <p:cNvSpPr txBox="1">
            <a:spLocks noChangeArrowheads="1"/>
          </p:cNvSpPr>
          <p:nvPr/>
        </p:nvSpPr>
        <p:spPr bwMode="auto">
          <a:xfrm>
            <a:off x="1984917" y="3397444"/>
            <a:ext cx="7696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把取样后的保持信号化为量化单位的整数倍。</a:t>
            </a:r>
          </a:p>
        </p:txBody>
      </p:sp>
      <p:sp>
        <p:nvSpPr>
          <p:cNvPr id="18" name="Text Box 7">
            <a:extLst>
              <a:ext uri="{FF2B5EF4-FFF2-40B4-BE49-F238E27FC236}">
                <a16:creationId xmlns:a16="http://schemas.microsoft.com/office/drawing/2014/main" id="{CABF6E87-9864-8BE9-A1A2-5B0754C987D4}"/>
              </a:ext>
            </a:extLst>
          </p:cNvPr>
          <p:cNvSpPr txBox="1">
            <a:spLocks noChangeArrowheads="1"/>
          </p:cNvSpPr>
          <p:nvPr/>
        </p:nvSpPr>
        <p:spPr bwMode="auto">
          <a:xfrm>
            <a:off x="2016667" y="3918144"/>
            <a:ext cx="24384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量化误差</a:t>
            </a:r>
          </a:p>
        </p:txBody>
      </p:sp>
      <p:sp>
        <p:nvSpPr>
          <p:cNvPr id="19" name="Text Box 8">
            <a:extLst>
              <a:ext uri="{FF2B5EF4-FFF2-40B4-BE49-F238E27FC236}">
                <a16:creationId xmlns:a16="http://schemas.microsoft.com/office/drawing/2014/main" id="{E7645070-2737-388F-7BB9-2FB5111975C6}"/>
              </a:ext>
            </a:extLst>
          </p:cNvPr>
          <p:cNvSpPr txBox="1">
            <a:spLocks noChangeArrowheads="1"/>
          </p:cNvSpPr>
          <p:nvPr/>
        </p:nvSpPr>
        <p:spPr bwMode="auto">
          <a:xfrm>
            <a:off x="2061117" y="4467419"/>
            <a:ext cx="80010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因模拟电压不一定能被 </a:t>
            </a:r>
            <a:r>
              <a:rPr kumimoji="1" lang="zh-CN" altLang="en-US" sz="2800">
                <a:solidFill>
                  <a:srgbClr val="0033CC"/>
                </a:solidFill>
                <a:latin typeface="Times New Roman" panose="02020603050405020304" pitchFamily="18" charset="0"/>
                <a:ea typeface="宋体" panose="02010600030101010101" pitchFamily="2" charset="-122"/>
                <a:sym typeface="Symbol" pitchFamily="2" charset="2"/>
              </a:rPr>
              <a:t> </a:t>
            </a:r>
            <a:r>
              <a:rPr kumimoji="1" lang="zh-CN" altLang="en-US" sz="2800" b="1">
                <a:solidFill>
                  <a:srgbClr val="0033CC"/>
                </a:solidFill>
                <a:latin typeface="Times New Roman" panose="02020603050405020304" pitchFamily="18" charset="0"/>
                <a:ea typeface="宋体" panose="02010600030101010101" pitchFamily="2" charset="-122"/>
              </a:rPr>
              <a:t>整除而引起的误差。</a:t>
            </a:r>
          </a:p>
        </p:txBody>
      </p:sp>
      <p:sp>
        <p:nvSpPr>
          <p:cNvPr id="20" name="Rectangle 9">
            <a:extLst>
              <a:ext uri="{FF2B5EF4-FFF2-40B4-BE49-F238E27FC236}">
                <a16:creationId xmlns:a16="http://schemas.microsoft.com/office/drawing/2014/main" id="{62900061-0616-5A42-CDE5-3F73BD77520A}"/>
              </a:ext>
            </a:extLst>
          </p:cNvPr>
          <p:cNvSpPr>
            <a:spLocks noChangeArrowheads="1"/>
          </p:cNvSpPr>
          <p:nvPr/>
        </p:nvSpPr>
        <p:spPr bwMode="auto">
          <a:xfrm>
            <a:off x="2064292" y="4972244"/>
            <a:ext cx="29718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编码</a:t>
            </a:r>
          </a:p>
        </p:txBody>
      </p:sp>
      <p:sp>
        <p:nvSpPr>
          <p:cNvPr id="21" name="Rectangle 10">
            <a:extLst>
              <a:ext uri="{FF2B5EF4-FFF2-40B4-BE49-F238E27FC236}">
                <a16:creationId xmlns:a16="http://schemas.microsoft.com/office/drawing/2014/main" id="{C94C9D5E-5193-F90A-1E9A-75B5C8BF952A}"/>
              </a:ext>
            </a:extLst>
          </p:cNvPr>
          <p:cNvSpPr>
            <a:spLocks noChangeArrowheads="1"/>
          </p:cNvSpPr>
          <p:nvPr/>
        </p:nvSpPr>
        <p:spPr bwMode="auto">
          <a:xfrm>
            <a:off x="2089692" y="5524694"/>
            <a:ext cx="5943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把量化的数值用二进制代码表示。</a:t>
            </a:r>
          </a:p>
        </p:txBody>
      </p:sp>
      <p:sp>
        <p:nvSpPr>
          <p:cNvPr id="2" name="灯片编号占位符 1">
            <a:extLst>
              <a:ext uri="{FF2B5EF4-FFF2-40B4-BE49-F238E27FC236}">
                <a16:creationId xmlns:a16="http://schemas.microsoft.com/office/drawing/2014/main" id="{CC43D7E6-62EF-901A-3F93-C4602350E24B}"/>
              </a:ext>
            </a:extLst>
          </p:cNvPr>
          <p:cNvSpPr>
            <a:spLocks noGrp="1"/>
          </p:cNvSpPr>
          <p:nvPr>
            <p:ph type="sldNum" sz="quarter" idx="12"/>
          </p:nvPr>
        </p:nvSpPr>
        <p:spPr/>
        <p:txBody>
          <a:bodyPr/>
          <a:lstStyle/>
          <a:p>
            <a:fld id="{392CBAA0-59E6-204E-8F03-85E5040D48B8}" type="slidenum">
              <a:rPr kumimoji="1" lang="zh-CN" altLang="en-US" smtClean="0"/>
              <a:t>20</a:t>
            </a:fld>
            <a:r>
              <a:rPr kumimoji="1" lang="en-US" altLang="zh-CN"/>
              <a:t>/46</a:t>
            </a:r>
            <a:endParaRPr kumimoji="1" lang="zh-CN" altLang="en-US" dirty="0"/>
          </a:p>
        </p:txBody>
      </p:sp>
    </p:spTree>
    <p:extLst>
      <p:ext uri="{BB962C8B-B14F-4D97-AF65-F5344CB8AC3E}">
        <p14:creationId xmlns:p14="http://schemas.microsoft.com/office/powerpoint/2010/main" val="1317294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4">
                                            <p:txEl>
                                              <p:pRg st="0" end="0"/>
                                            </p:txEl>
                                          </p:spTgt>
                                        </p:tgtEl>
                                        <p:attrNameLst>
                                          <p:attrName>style.visibility</p:attrName>
                                        </p:attrNameLst>
                                      </p:cBhvr>
                                      <p:to>
                                        <p:strVal val="visible"/>
                                      </p:to>
                                    </p:set>
                                    <p:animEffect transition="in" filter="wipe(left)">
                                      <p:cBhvr>
                                        <p:cTn id="7" dur="300"/>
                                        <p:tgtEl>
                                          <p:spTgt spid="1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5">
                                            <p:txEl>
                                              <p:pRg st="0" end="0"/>
                                            </p:txEl>
                                          </p:spTgt>
                                        </p:tgtEl>
                                        <p:attrNameLst>
                                          <p:attrName>style.visibility</p:attrName>
                                        </p:attrNameLst>
                                      </p:cBhvr>
                                      <p:to>
                                        <p:strVal val="visible"/>
                                      </p:to>
                                    </p:set>
                                    <p:animEffect transition="in" filter="wipe(left)">
                                      <p:cBhvr>
                                        <p:cTn id="12" dur="500"/>
                                        <p:tgtEl>
                                          <p:spTgt spid="15">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5">
                                            <p:txEl>
                                              <p:pRg st="1" end="1"/>
                                            </p:txEl>
                                          </p:spTgt>
                                        </p:tgtEl>
                                        <p:attrNameLst>
                                          <p:attrName>style.visibility</p:attrName>
                                        </p:attrNameLst>
                                      </p:cBhvr>
                                      <p:to>
                                        <p:strVal val="visible"/>
                                      </p:to>
                                    </p:set>
                                    <p:animEffect transition="in" filter="wipe(left)">
                                      <p:cBhvr>
                                        <p:cTn id="17" dur="500"/>
                                        <p:tgtEl>
                                          <p:spTgt spid="15">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
                                            <p:txEl>
                                              <p:pRg st="0" end="0"/>
                                            </p:txEl>
                                          </p:spTgt>
                                        </p:tgtEl>
                                        <p:attrNameLst>
                                          <p:attrName>style.visibility</p:attrName>
                                        </p:attrNameLst>
                                      </p:cBhvr>
                                      <p:to>
                                        <p:strVal val="visible"/>
                                      </p:to>
                                    </p:set>
                                    <p:animEffect transition="in" filter="wipe(left)">
                                      <p:cBhvr>
                                        <p:cTn id="22" dur="300"/>
                                        <p:tgtEl>
                                          <p:spTgt spid="16">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7">
                                            <p:txEl>
                                              <p:pRg st="0" end="0"/>
                                            </p:txEl>
                                          </p:spTgt>
                                        </p:tgtEl>
                                        <p:attrNameLst>
                                          <p:attrName>style.visibility</p:attrName>
                                        </p:attrNameLst>
                                      </p:cBhvr>
                                      <p:to>
                                        <p:strVal val="visible"/>
                                      </p:to>
                                    </p:set>
                                    <p:animEffect transition="in" filter="wipe(left)">
                                      <p:cBhvr>
                                        <p:cTn id="27" dur="500"/>
                                        <p:tgtEl>
                                          <p:spTgt spid="17">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8">
                                            <p:txEl>
                                              <p:pRg st="0" end="0"/>
                                            </p:txEl>
                                          </p:spTgt>
                                        </p:tgtEl>
                                        <p:attrNameLst>
                                          <p:attrName>style.visibility</p:attrName>
                                        </p:attrNameLst>
                                      </p:cBhvr>
                                      <p:to>
                                        <p:strVal val="visible"/>
                                      </p:to>
                                    </p:set>
                                    <p:animEffect transition="in" filter="wipe(left)">
                                      <p:cBhvr>
                                        <p:cTn id="32" dur="300"/>
                                        <p:tgtEl>
                                          <p:spTgt spid="18">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9">
                                            <p:txEl>
                                              <p:pRg st="0" end="0"/>
                                            </p:txEl>
                                          </p:spTgt>
                                        </p:tgtEl>
                                        <p:attrNameLst>
                                          <p:attrName>style.visibility</p:attrName>
                                        </p:attrNameLst>
                                      </p:cBhvr>
                                      <p:to>
                                        <p:strVal val="visible"/>
                                      </p:to>
                                    </p:set>
                                    <p:animEffect transition="in" filter="wipe(left)">
                                      <p:cBhvr>
                                        <p:cTn id="37" dur="500"/>
                                        <p:tgtEl>
                                          <p:spTgt spid="19">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wd">
                                    <p:tmPct val="100000"/>
                                  </p:iterate>
                                  <p:childTnLst>
                                    <p:set>
                                      <p:cBhvr>
                                        <p:cTn id="41" dur="1" fill="hold">
                                          <p:stCondLst>
                                            <p:cond delay="0"/>
                                          </p:stCondLst>
                                        </p:cTn>
                                        <p:tgtEl>
                                          <p:spTgt spid="20">
                                            <p:txEl>
                                              <p:pRg st="0" end="0"/>
                                            </p:txEl>
                                          </p:spTgt>
                                        </p:tgtEl>
                                        <p:attrNameLst>
                                          <p:attrName>style.visibility</p:attrName>
                                        </p:attrNameLst>
                                      </p:cBhvr>
                                      <p:to>
                                        <p:strVal val="visible"/>
                                      </p:to>
                                    </p:set>
                                    <p:animEffect transition="in" filter="wipe(left)">
                                      <p:cBhvr>
                                        <p:cTn id="42" dur="300"/>
                                        <p:tgtEl>
                                          <p:spTgt spid="20">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1">
                                            <p:txEl>
                                              <p:pRg st="0" end="0"/>
                                            </p:txEl>
                                          </p:spTgt>
                                        </p:tgtEl>
                                        <p:attrNameLst>
                                          <p:attrName>style.visibility</p:attrName>
                                        </p:attrNameLst>
                                      </p:cBhvr>
                                      <p:to>
                                        <p:strVal val="visible"/>
                                      </p:to>
                                    </p:set>
                                    <p:animEffect transition="in" filter="wipe(left)">
                                      <p:cBhvr>
                                        <p:cTn id="47" dur="500"/>
                                        <p:tgtEl>
                                          <p:spTgt spid="2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build="p" autoUpdateAnimBg="0"/>
      <p:bldP spid="15" grpId="0" build="p" autoUpdateAnimBg="0"/>
      <p:bldP spid="16" grpId="0" build="p" autoUpdateAnimBg="0"/>
      <p:bldP spid="17" grpId="0" build="p" autoUpdateAnimBg="0"/>
      <p:bldP spid="18" grpId="0" build="p" autoUpdateAnimBg="0"/>
      <p:bldP spid="19" grpId="0" build="p" autoUpdateAnimBg="0"/>
      <p:bldP spid="20" grpId="0" build="p" autoUpdateAnimBg="0"/>
      <p:bldP spid="21" grpId="0" build="p"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2.1</a:t>
            </a:r>
            <a:r>
              <a:rPr kumimoji="1" lang="zh-CN" altLang="en-US" dirty="0"/>
              <a:t>   </a:t>
            </a:r>
            <a:r>
              <a:rPr kumimoji="1" lang="en-US" altLang="zh-CN" dirty="0"/>
              <a:t>A/D </a:t>
            </a:r>
            <a:r>
              <a:rPr kumimoji="1" lang="zh-CN" altLang="en-US" dirty="0"/>
              <a:t>转换的一般步骤和取样定理</a:t>
            </a:r>
          </a:p>
        </p:txBody>
      </p:sp>
      <p:sp>
        <p:nvSpPr>
          <p:cNvPr id="120" name="Rectangle 2">
            <a:extLst>
              <a:ext uri="{FF2B5EF4-FFF2-40B4-BE49-F238E27FC236}">
                <a16:creationId xmlns:a16="http://schemas.microsoft.com/office/drawing/2014/main" id="{E2813200-073A-EF33-8EB3-9039EF662E5B}"/>
              </a:ext>
            </a:extLst>
          </p:cNvPr>
          <p:cNvSpPr>
            <a:spLocks noChangeArrowheads="1"/>
          </p:cNvSpPr>
          <p:nvPr/>
        </p:nvSpPr>
        <p:spPr bwMode="auto">
          <a:xfrm>
            <a:off x="3271567" y="619433"/>
            <a:ext cx="3886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划分量化电平的两种方法</a:t>
            </a:r>
          </a:p>
        </p:txBody>
      </p:sp>
      <p:grpSp>
        <p:nvGrpSpPr>
          <p:cNvPr id="121" name="Group 3">
            <a:extLst>
              <a:ext uri="{FF2B5EF4-FFF2-40B4-BE49-F238E27FC236}">
                <a16:creationId xmlns:a16="http://schemas.microsoft.com/office/drawing/2014/main" id="{09C551AC-8ACF-C8D2-7681-49459B76BC03}"/>
              </a:ext>
            </a:extLst>
          </p:cNvPr>
          <p:cNvGrpSpPr>
            <a:grpSpLocks/>
          </p:cNvGrpSpPr>
          <p:nvPr/>
        </p:nvGrpSpPr>
        <p:grpSpPr bwMode="auto">
          <a:xfrm>
            <a:off x="1823767" y="1686233"/>
            <a:ext cx="2301875" cy="4343400"/>
            <a:chOff x="432" y="960"/>
            <a:chExt cx="1450" cy="2736"/>
          </a:xfrm>
        </p:grpSpPr>
        <p:grpSp>
          <p:nvGrpSpPr>
            <p:cNvPr id="122" name="Group 4">
              <a:extLst>
                <a:ext uri="{FF2B5EF4-FFF2-40B4-BE49-F238E27FC236}">
                  <a16:creationId xmlns:a16="http://schemas.microsoft.com/office/drawing/2014/main" id="{AD70240A-2708-C80F-5869-F02E32C7B154}"/>
                </a:ext>
              </a:extLst>
            </p:cNvPr>
            <p:cNvGrpSpPr>
              <a:grpSpLocks/>
            </p:cNvGrpSpPr>
            <p:nvPr/>
          </p:nvGrpSpPr>
          <p:grpSpPr bwMode="auto">
            <a:xfrm>
              <a:off x="864" y="1104"/>
              <a:ext cx="528" cy="2496"/>
              <a:chOff x="1104" y="2160"/>
              <a:chExt cx="336" cy="1776"/>
            </a:xfrm>
          </p:grpSpPr>
          <p:sp>
            <p:nvSpPr>
              <p:cNvPr id="156" name="Line 5">
                <a:extLst>
                  <a:ext uri="{FF2B5EF4-FFF2-40B4-BE49-F238E27FC236}">
                    <a16:creationId xmlns:a16="http://schemas.microsoft.com/office/drawing/2014/main" id="{CF103830-E358-F062-72FE-499499EFD3FF}"/>
                  </a:ext>
                </a:extLst>
              </p:cNvPr>
              <p:cNvSpPr>
                <a:spLocks noChangeShapeType="1"/>
              </p:cNvSpPr>
              <p:nvPr/>
            </p:nvSpPr>
            <p:spPr bwMode="auto">
              <a:xfrm>
                <a:off x="1104" y="216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
                <a:extLst>
                  <a:ext uri="{FF2B5EF4-FFF2-40B4-BE49-F238E27FC236}">
                    <a16:creationId xmlns:a16="http://schemas.microsoft.com/office/drawing/2014/main" id="{C13DEA04-73D5-A53C-B88A-7B529A06BE34}"/>
                  </a:ext>
                </a:extLst>
              </p:cNvPr>
              <p:cNvSpPr>
                <a:spLocks noChangeShapeType="1"/>
              </p:cNvSpPr>
              <p:nvPr/>
            </p:nvSpPr>
            <p:spPr bwMode="auto">
              <a:xfrm>
                <a:off x="1104" y="238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7">
                <a:extLst>
                  <a:ext uri="{FF2B5EF4-FFF2-40B4-BE49-F238E27FC236}">
                    <a16:creationId xmlns:a16="http://schemas.microsoft.com/office/drawing/2014/main" id="{97D21A7F-4BC2-FAD6-2A53-C485F834677C}"/>
                  </a:ext>
                </a:extLst>
              </p:cNvPr>
              <p:cNvSpPr>
                <a:spLocks noChangeShapeType="1"/>
              </p:cNvSpPr>
              <p:nvPr/>
            </p:nvSpPr>
            <p:spPr bwMode="auto">
              <a:xfrm>
                <a:off x="1104" y="260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Line 8">
                <a:extLst>
                  <a:ext uri="{FF2B5EF4-FFF2-40B4-BE49-F238E27FC236}">
                    <a16:creationId xmlns:a16="http://schemas.microsoft.com/office/drawing/2014/main" id="{523E7454-91F3-11D5-7BED-8057A4D65D38}"/>
                  </a:ext>
                </a:extLst>
              </p:cNvPr>
              <p:cNvSpPr>
                <a:spLocks noChangeShapeType="1"/>
              </p:cNvSpPr>
              <p:nvPr/>
            </p:nvSpPr>
            <p:spPr bwMode="auto">
              <a:xfrm>
                <a:off x="1104" y="282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0" name="Line 9">
                <a:extLst>
                  <a:ext uri="{FF2B5EF4-FFF2-40B4-BE49-F238E27FC236}">
                    <a16:creationId xmlns:a16="http://schemas.microsoft.com/office/drawing/2014/main" id="{F0FD1ADA-3453-16A8-F7D9-1A5C7845B7F4}"/>
                  </a:ext>
                </a:extLst>
              </p:cNvPr>
              <p:cNvSpPr>
                <a:spLocks noChangeShapeType="1"/>
              </p:cNvSpPr>
              <p:nvPr/>
            </p:nvSpPr>
            <p:spPr bwMode="auto">
              <a:xfrm>
                <a:off x="1104" y="3048"/>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Line 10">
                <a:extLst>
                  <a:ext uri="{FF2B5EF4-FFF2-40B4-BE49-F238E27FC236}">
                    <a16:creationId xmlns:a16="http://schemas.microsoft.com/office/drawing/2014/main" id="{4C73837D-6631-F2FE-0091-0CCACACBA7BB}"/>
                  </a:ext>
                </a:extLst>
              </p:cNvPr>
              <p:cNvSpPr>
                <a:spLocks noChangeShapeType="1"/>
              </p:cNvSpPr>
              <p:nvPr/>
            </p:nvSpPr>
            <p:spPr bwMode="auto">
              <a:xfrm>
                <a:off x="1104" y="3270"/>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Line 11">
                <a:extLst>
                  <a:ext uri="{FF2B5EF4-FFF2-40B4-BE49-F238E27FC236}">
                    <a16:creationId xmlns:a16="http://schemas.microsoft.com/office/drawing/2014/main" id="{17C06D2C-F7B0-4C37-EEC8-C24BE6662B26}"/>
                  </a:ext>
                </a:extLst>
              </p:cNvPr>
              <p:cNvSpPr>
                <a:spLocks noChangeShapeType="1"/>
              </p:cNvSpPr>
              <p:nvPr/>
            </p:nvSpPr>
            <p:spPr bwMode="auto">
              <a:xfrm>
                <a:off x="1104" y="3492"/>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Line 12">
                <a:extLst>
                  <a:ext uri="{FF2B5EF4-FFF2-40B4-BE49-F238E27FC236}">
                    <a16:creationId xmlns:a16="http://schemas.microsoft.com/office/drawing/2014/main" id="{9A98AE47-7398-0A6D-3B95-B6365ABA1208}"/>
                  </a:ext>
                </a:extLst>
              </p:cNvPr>
              <p:cNvSpPr>
                <a:spLocks noChangeShapeType="1"/>
              </p:cNvSpPr>
              <p:nvPr/>
            </p:nvSpPr>
            <p:spPr bwMode="auto">
              <a:xfrm>
                <a:off x="1104" y="3714"/>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13">
                <a:extLst>
                  <a:ext uri="{FF2B5EF4-FFF2-40B4-BE49-F238E27FC236}">
                    <a16:creationId xmlns:a16="http://schemas.microsoft.com/office/drawing/2014/main" id="{E172B597-A157-059F-1509-AAD45A9C5A7B}"/>
                  </a:ext>
                </a:extLst>
              </p:cNvPr>
              <p:cNvSpPr>
                <a:spLocks noChangeShapeType="1"/>
              </p:cNvSpPr>
              <p:nvPr/>
            </p:nvSpPr>
            <p:spPr bwMode="auto">
              <a:xfrm>
                <a:off x="1104" y="3936"/>
                <a:ext cx="33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14">
                <a:extLst>
                  <a:ext uri="{FF2B5EF4-FFF2-40B4-BE49-F238E27FC236}">
                    <a16:creationId xmlns:a16="http://schemas.microsoft.com/office/drawing/2014/main" id="{5316E70E-727F-11C0-EB4D-DA2C1861A2BE}"/>
                  </a:ext>
                </a:extLst>
              </p:cNvPr>
              <p:cNvSpPr>
                <a:spLocks noChangeShapeType="1"/>
              </p:cNvSpPr>
              <p:nvPr/>
            </p:nvSpPr>
            <p:spPr bwMode="auto">
              <a:xfrm>
                <a:off x="1248" y="2160"/>
                <a:ext cx="0" cy="1776"/>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3" name="Rectangle 15">
              <a:extLst>
                <a:ext uri="{FF2B5EF4-FFF2-40B4-BE49-F238E27FC236}">
                  <a16:creationId xmlns:a16="http://schemas.microsoft.com/office/drawing/2014/main" id="{829E5388-632C-B51C-8C53-5580237D8C30}"/>
                </a:ext>
              </a:extLst>
            </p:cNvPr>
            <p:cNvSpPr>
              <a:spLocks noChangeArrowheads="1"/>
            </p:cNvSpPr>
            <p:nvPr/>
          </p:nvSpPr>
          <p:spPr bwMode="auto">
            <a:xfrm>
              <a:off x="528" y="3408"/>
              <a:ext cx="3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sp>
          <p:nvSpPr>
            <p:cNvPr id="124" name="Text Box 16">
              <a:extLst>
                <a:ext uri="{FF2B5EF4-FFF2-40B4-BE49-F238E27FC236}">
                  <a16:creationId xmlns:a16="http://schemas.microsoft.com/office/drawing/2014/main" id="{9E0872E8-FE78-0D9E-246F-B2150E4DF27A}"/>
                </a:ext>
              </a:extLst>
            </p:cNvPr>
            <p:cNvSpPr txBox="1">
              <a:spLocks noChangeArrowheads="1"/>
            </p:cNvSpPr>
            <p:nvPr/>
          </p:nvSpPr>
          <p:spPr bwMode="auto">
            <a:xfrm>
              <a:off x="432" y="960"/>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25" name="Rectangle 17">
              <a:extLst>
                <a:ext uri="{FF2B5EF4-FFF2-40B4-BE49-F238E27FC236}">
                  <a16:creationId xmlns:a16="http://schemas.microsoft.com/office/drawing/2014/main" id="{014674D5-0F41-0C8D-1649-48F0D48128D3}"/>
                </a:ext>
              </a:extLst>
            </p:cNvPr>
            <p:cNvSpPr>
              <a:spLocks noChangeArrowheads="1"/>
            </p:cNvSpPr>
            <p:nvPr/>
          </p:nvSpPr>
          <p:spPr bwMode="auto">
            <a:xfrm>
              <a:off x="432" y="312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1/8</a:t>
              </a:r>
            </a:p>
          </p:txBody>
        </p:sp>
        <p:sp>
          <p:nvSpPr>
            <p:cNvPr id="126" name="Rectangle 18">
              <a:extLst>
                <a:ext uri="{FF2B5EF4-FFF2-40B4-BE49-F238E27FC236}">
                  <a16:creationId xmlns:a16="http://schemas.microsoft.com/office/drawing/2014/main" id="{74870447-DE9F-9F49-F824-E7622C648627}"/>
                </a:ext>
              </a:extLst>
            </p:cNvPr>
            <p:cNvSpPr>
              <a:spLocks noChangeArrowheads="1"/>
            </p:cNvSpPr>
            <p:nvPr/>
          </p:nvSpPr>
          <p:spPr bwMode="auto">
            <a:xfrm>
              <a:off x="432" y="280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2/8</a:t>
              </a:r>
            </a:p>
          </p:txBody>
        </p:sp>
        <p:sp>
          <p:nvSpPr>
            <p:cNvPr id="127" name="Rectangle 19">
              <a:extLst>
                <a:ext uri="{FF2B5EF4-FFF2-40B4-BE49-F238E27FC236}">
                  <a16:creationId xmlns:a16="http://schemas.microsoft.com/office/drawing/2014/main" id="{8620505E-85DF-0B94-D845-B1E99CA30C86}"/>
                </a:ext>
              </a:extLst>
            </p:cNvPr>
            <p:cNvSpPr>
              <a:spLocks noChangeArrowheads="1"/>
            </p:cNvSpPr>
            <p:nvPr/>
          </p:nvSpPr>
          <p:spPr bwMode="auto">
            <a:xfrm>
              <a:off x="432" y="2496"/>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3/8</a:t>
              </a:r>
            </a:p>
          </p:txBody>
        </p:sp>
        <p:sp>
          <p:nvSpPr>
            <p:cNvPr id="128" name="Rectangle 20">
              <a:extLst>
                <a:ext uri="{FF2B5EF4-FFF2-40B4-BE49-F238E27FC236}">
                  <a16:creationId xmlns:a16="http://schemas.microsoft.com/office/drawing/2014/main" id="{76AF4EE3-D2A0-BA11-795C-DC61C2FAA230}"/>
                </a:ext>
              </a:extLst>
            </p:cNvPr>
            <p:cNvSpPr>
              <a:spLocks noChangeArrowheads="1"/>
            </p:cNvSpPr>
            <p:nvPr/>
          </p:nvSpPr>
          <p:spPr bwMode="auto">
            <a:xfrm>
              <a:off x="432" y="2184"/>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4/8</a:t>
              </a:r>
            </a:p>
          </p:txBody>
        </p:sp>
        <p:sp>
          <p:nvSpPr>
            <p:cNvPr id="129" name="Rectangle 21">
              <a:extLst>
                <a:ext uri="{FF2B5EF4-FFF2-40B4-BE49-F238E27FC236}">
                  <a16:creationId xmlns:a16="http://schemas.microsoft.com/office/drawing/2014/main" id="{A88C0846-F650-4D6E-2A13-5C0EDDBA04EC}"/>
                </a:ext>
              </a:extLst>
            </p:cNvPr>
            <p:cNvSpPr>
              <a:spLocks noChangeArrowheads="1"/>
            </p:cNvSpPr>
            <p:nvPr/>
          </p:nvSpPr>
          <p:spPr bwMode="auto">
            <a:xfrm>
              <a:off x="432" y="1872"/>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5/8</a:t>
              </a:r>
            </a:p>
          </p:txBody>
        </p:sp>
        <p:sp>
          <p:nvSpPr>
            <p:cNvPr id="130" name="Rectangle 22">
              <a:extLst>
                <a:ext uri="{FF2B5EF4-FFF2-40B4-BE49-F238E27FC236}">
                  <a16:creationId xmlns:a16="http://schemas.microsoft.com/office/drawing/2014/main" id="{F619749F-A1B8-F070-659D-0257228E4C2C}"/>
                </a:ext>
              </a:extLst>
            </p:cNvPr>
            <p:cNvSpPr>
              <a:spLocks noChangeArrowheads="1"/>
            </p:cNvSpPr>
            <p:nvPr/>
          </p:nvSpPr>
          <p:spPr bwMode="auto">
            <a:xfrm>
              <a:off x="432" y="1560"/>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6/8</a:t>
              </a:r>
            </a:p>
          </p:txBody>
        </p:sp>
        <p:sp>
          <p:nvSpPr>
            <p:cNvPr id="131" name="Rectangle 23">
              <a:extLst>
                <a:ext uri="{FF2B5EF4-FFF2-40B4-BE49-F238E27FC236}">
                  <a16:creationId xmlns:a16="http://schemas.microsoft.com/office/drawing/2014/main" id="{C9CA729A-014B-E073-2466-98CFD5C202E8}"/>
                </a:ext>
              </a:extLst>
            </p:cNvPr>
            <p:cNvSpPr>
              <a:spLocks noChangeArrowheads="1"/>
            </p:cNvSpPr>
            <p:nvPr/>
          </p:nvSpPr>
          <p:spPr bwMode="auto">
            <a:xfrm>
              <a:off x="432" y="1248"/>
              <a:ext cx="5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7/8</a:t>
              </a:r>
            </a:p>
          </p:txBody>
        </p:sp>
        <p:grpSp>
          <p:nvGrpSpPr>
            <p:cNvPr id="132" name="Group 24">
              <a:extLst>
                <a:ext uri="{FF2B5EF4-FFF2-40B4-BE49-F238E27FC236}">
                  <a16:creationId xmlns:a16="http://schemas.microsoft.com/office/drawing/2014/main" id="{C76BA7EC-B297-714C-A047-A74548484557}"/>
                </a:ext>
              </a:extLst>
            </p:cNvPr>
            <p:cNvGrpSpPr>
              <a:grpSpLocks/>
            </p:cNvGrpSpPr>
            <p:nvPr/>
          </p:nvGrpSpPr>
          <p:grpSpPr bwMode="auto">
            <a:xfrm>
              <a:off x="1392" y="3290"/>
              <a:ext cx="490" cy="310"/>
              <a:chOff x="1920" y="3290"/>
              <a:chExt cx="490" cy="310"/>
            </a:xfrm>
          </p:grpSpPr>
          <p:sp>
            <p:nvSpPr>
              <p:cNvPr id="154" name="AutoShape 25">
                <a:extLst>
                  <a:ext uri="{FF2B5EF4-FFF2-40B4-BE49-F238E27FC236}">
                    <a16:creationId xmlns:a16="http://schemas.microsoft.com/office/drawing/2014/main" id="{9E8B47CB-743A-AC9F-8D48-B4C60276AC97}"/>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Text Box 26">
                <a:extLst>
                  <a:ext uri="{FF2B5EF4-FFF2-40B4-BE49-F238E27FC236}">
                    <a16:creationId xmlns:a16="http://schemas.microsoft.com/office/drawing/2014/main" id="{C44A24A3-C22A-3D9A-82D3-9606DC0B49B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grpSp>
          <p:nvGrpSpPr>
            <p:cNvPr id="133" name="Group 27">
              <a:extLst>
                <a:ext uri="{FF2B5EF4-FFF2-40B4-BE49-F238E27FC236}">
                  <a16:creationId xmlns:a16="http://schemas.microsoft.com/office/drawing/2014/main" id="{447B8635-8C3B-A243-761E-7CCE978A6D0E}"/>
                </a:ext>
              </a:extLst>
            </p:cNvPr>
            <p:cNvGrpSpPr>
              <a:grpSpLocks/>
            </p:cNvGrpSpPr>
            <p:nvPr/>
          </p:nvGrpSpPr>
          <p:grpSpPr bwMode="auto">
            <a:xfrm>
              <a:off x="1392" y="2976"/>
              <a:ext cx="490" cy="310"/>
              <a:chOff x="1920" y="3290"/>
              <a:chExt cx="490" cy="310"/>
            </a:xfrm>
          </p:grpSpPr>
          <p:sp>
            <p:nvSpPr>
              <p:cNvPr id="152" name="AutoShape 28">
                <a:extLst>
                  <a:ext uri="{FF2B5EF4-FFF2-40B4-BE49-F238E27FC236}">
                    <a16:creationId xmlns:a16="http://schemas.microsoft.com/office/drawing/2014/main" id="{9B5806F5-9E6A-7C71-1565-942EB10A7D6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Text Box 29">
                <a:extLst>
                  <a:ext uri="{FF2B5EF4-FFF2-40B4-BE49-F238E27FC236}">
                    <a16:creationId xmlns:a16="http://schemas.microsoft.com/office/drawing/2014/main" id="{30500E00-B799-5815-9D03-509E5AC4069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34" name="Group 30">
              <a:extLst>
                <a:ext uri="{FF2B5EF4-FFF2-40B4-BE49-F238E27FC236}">
                  <a16:creationId xmlns:a16="http://schemas.microsoft.com/office/drawing/2014/main" id="{96D31E35-B614-5D09-E669-EAC50DF665B1}"/>
                </a:ext>
              </a:extLst>
            </p:cNvPr>
            <p:cNvGrpSpPr>
              <a:grpSpLocks/>
            </p:cNvGrpSpPr>
            <p:nvPr/>
          </p:nvGrpSpPr>
          <p:grpSpPr bwMode="auto">
            <a:xfrm>
              <a:off x="1392" y="2672"/>
              <a:ext cx="490" cy="310"/>
              <a:chOff x="1920" y="3290"/>
              <a:chExt cx="490" cy="310"/>
            </a:xfrm>
          </p:grpSpPr>
          <p:sp>
            <p:nvSpPr>
              <p:cNvPr id="150" name="AutoShape 31">
                <a:extLst>
                  <a:ext uri="{FF2B5EF4-FFF2-40B4-BE49-F238E27FC236}">
                    <a16:creationId xmlns:a16="http://schemas.microsoft.com/office/drawing/2014/main" id="{F9FFFA65-DC2D-C235-E5ED-03D8EEA58C5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Text Box 32">
                <a:extLst>
                  <a:ext uri="{FF2B5EF4-FFF2-40B4-BE49-F238E27FC236}">
                    <a16:creationId xmlns:a16="http://schemas.microsoft.com/office/drawing/2014/main" id="{0EA8EE41-A44F-E3F0-3332-8B7E4F84958B}"/>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35" name="Group 33">
              <a:extLst>
                <a:ext uri="{FF2B5EF4-FFF2-40B4-BE49-F238E27FC236}">
                  <a16:creationId xmlns:a16="http://schemas.microsoft.com/office/drawing/2014/main" id="{A2BA5421-0E2C-42EE-3B9C-C601AAECAFDC}"/>
                </a:ext>
              </a:extLst>
            </p:cNvPr>
            <p:cNvGrpSpPr>
              <a:grpSpLocks/>
            </p:cNvGrpSpPr>
            <p:nvPr/>
          </p:nvGrpSpPr>
          <p:grpSpPr bwMode="auto">
            <a:xfrm>
              <a:off x="1392" y="2336"/>
              <a:ext cx="490" cy="310"/>
              <a:chOff x="1920" y="3290"/>
              <a:chExt cx="490" cy="310"/>
            </a:xfrm>
          </p:grpSpPr>
          <p:sp>
            <p:nvSpPr>
              <p:cNvPr id="148" name="AutoShape 34">
                <a:extLst>
                  <a:ext uri="{FF2B5EF4-FFF2-40B4-BE49-F238E27FC236}">
                    <a16:creationId xmlns:a16="http://schemas.microsoft.com/office/drawing/2014/main" id="{BEEC0B84-6598-85B1-069F-6C86525186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Text Box 35">
                <a:extLst>
                  <a:ext uri="{FF2B5EF4-FFF2-40B4-BE49-F238E27FC236}">
                    <a16:creationId xmlns:a16="http://schemas.microsoft.com/office/drawing/2014/main" id="{9B4FAF4B-D9A5-D0C8-FDD1-839FACBF9277}"/>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36" name="Group 36">
              <a:extLst>
                <a:ext uri="{FF2B5EF4-FFF2-40B4-BE49-F238E27FC236}">
                  <a16:creationId xmlns:a16="http://schemas.microsoft.com/office/drawing/2014/main" id="{766F20D0-98EE-B4B1-1C3C-47C25A865859}"/>
                </a:ext>
              </a:extLst>
            </p:cNvPr>
            <p:cNvGrpSpPr>
              <a:grpSpLocks/>
            </p:cNvGrpSpPr>
            <p:nvPr/>
          </p:nvGrpSpPr>
          <p:grpSpPr bwMode="auto">
            <a:xfrm>
              <a:off x="1392" y="2048"/>
              <a:ext cx="490" cy="310"/>
              <a:chOff x="1920" y="3290"/>
              <a:chExt cx="490" cy="310"/>
            </a:xfrm>
          </p:grpSpPr>
          <p:sp>
            <p:nvSpPr>
              <p:cNvPr id="146" name="AutoShape 37">
                <a:extLst>
                  <a:ext uri="{FF2B5EF4-FFF2-40B4-BE49-F238E27FC236}">
                    <a16:creationId xmlns:a16="http://schemas.microsoft.com/office/drawing/2014/main" id="{7E58E3D3-1564-3A58-21B2-8EC659A87FE2}"/>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Text Box 38">
                <a:extLst>
                  <a:ext uri="{FF2B5EF4-FFF2-40B4-BE49-F238E27FC236}">
                    <a16:creationId xmlns:a16="http://schemas.microsoft.com/office/drawing/2014/main" id="{96A1522E-42B2-0B48-E1EA-B15A60AF11D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37" name="Group 39">
              <a:extLst>
                <a:ext uri="{FF2B5EF4-FFF2-40B4-BE49-F238E27FC236}">
                  <a16:creationId xmlns:a16="http://schemas.microsoft.com/office/drawing/2014/main" id="{4D19946B-EBAD-6A5D-5668-603C37A6C775}"/>
                </a:ext>
              </a:extLst>
            </p:cNvPr>
            <p:cNvGrpSpPr>
              <a:grpSpLocks/>
            </p:cNvGrpSpPr>
            <p:nvPr/>
          </p:nvGrpSpPr>
          <p:grpSpPr bwMode="auto">
            <a:xfrm>
              <a:off x="1392" y="1760"/>
              <a:ext cx="490" cy="310"/>
              <a:chOff x="1920" y="3290"/>
              <a:chExt cx="490" cy="310"/>
            </a:xfrm>
          </p:grpSpPr>
          <p:sp>
            <p:nvSpPr>
              <p:cNvPr id="144" name="AutoShape 40">
                <a:extLst>
                  <a:ext uri="{FF2B5EF4-FFF2-40B4-BE49-F238E27FC236}">
                    <a16:creationId xmlns:a16="http://schemas.microsoft.com/office/drawing/2014/main" id="{88C1F3FA-CEB3-2680-CC4E-403DCC023D2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Text Box 41">
                <a:extLst>
                  <a:ext uri="{FF2B5EF4-FFF2-40B4-BE49-F238E27FC236}">
                    <a16:creationId xmlns:a16="http://schemas.microsoft.com/office/drawing/2014/main" id="{699BFA32-C5BC-A94E-492C-FAAEB084AC3D}"/>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38" name="Group 42">
              <a:extLst>
                <a:ext uri="{FF2B5EF4-FFF2-40B4-BE49-F238E27FC236}">
                  <a16:creationId xmlns:a16="http://schemas.microsoft.com/office/drawing/2014/main" id="{3162515F-08B5-FB8D-D1C1-F27D838566D8}"/>
                </a:ext>
              </a:extLst>
            </p:cNvPr>
            <p:cNvGrpSpPr>
              <a:grpSpLocks/>
            </p:cNvGrpSpPr>
            <p:nvPr/>
          </p:nvGrpSpPr>
          <p:grpSpPr bwMode="auto">
            <a:xfrm>
              <a:off x="1392" y="1424"/>
              <a:ext cx="490" cy="310"/>
              <a:chOff x="1920" y="3290"/>
              <a:chExt cx="490" cy="310"/>
            </a:xfrm>
          </p:grpSpPr>
          <p:sp>
            <p:nvSpPr>
              <p:cNvPr id="142" name="AutoShape 43">
                <a:extLst>
                  <a:ext uri="{FF2B5EF4-FFF2-40B4-BE49-F238E27FC236}">
                    <a16:creationId xmlns:a16="http://schemas.microsoft.com/office/drawing/2014/main" id="{DA317DB9-2F2A-B9D9-01F3-C4CB2AC4F88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Text Box 44">
                <a:extLst>
                  <a:ext uri="{FF2B5EF4-FFF2-40B4-BE49-F238E27FC236}">
                    <a16:creationId xmlns:a16="http://schemas.microsoft.com/office/drawing/2014/main" id="{2649AC63-4EC9-5B94-E8DF-E57AF360D9A5}"/>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39" name="Group 45">
              <a:extLst>
                <a:ext uri="{FF2B5EF4-FFF2-40B4-BE49-F238E27FC236}">
                  <a16:creationId xmlns:a16="http://schemas.microsoft.com/office/drawing/2014/main" id="{787ABEE0-6081-4174-4AC1-1704A7AB3503}"/>
                </a:ext>
              </a:extLst>
            </p:cNvPr>
            <p:cNvGrpSpPr>
              <a:grpSpLocks/>
            </p:cNvGrpSpPr>
            <p:nvPr/>
          </p:nvGrpSpPr>
          <p:grpSpPr bwMode="auto">
            <a:xfrm>
              <a:off x="1392" y="1088"/>
              <a:ext cx="490" cy="310"/>
              <a:chOff x="1920" y="3290"/>
              <a:chExt cx="490" cy="310"/>
            </a:xfrm>
          </p:grpSpPr>
          <p:sp>
            <p:nvSpPr>
              <p:cNvPr id="140" name="AutoShape 46">
                <a:extLst>
                  <a:ext uri="{FF2B5EF4-FFF2-40B4-BE49-F238E27FC236}">
                    <a16:creationId xmlns:a16="http://schemas.microsoft.com/office/drawing/2014/main" id="{0CA041BE-0B8D-503F-B377-DBBB8A22FC7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Text Box 47">
                <a:extLst>
                  <a:ext uri="{FF2B5EF4-FFF2-40B4-BE49-F238E27FC236}">
                    <a16:creationId xmlns:a16="http://schemas.microsoft.com/office/drawing/2014/main" id="{712EA757-33A4-D3BC-3A97-9A15BB4D9F91}"/>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grpSp>
      <p:sp>
        <p:nvSpPr>
          <p:cNvPr id="166" name="Rectangle 48">
            <a:extLst>
              <a:ext uri="{FF2B5EF4-FFF2-40B4-BE49-F238E27FC236}">
                <a16:creationId xmlns:a16="http://schemas.microsoft.com/office/drawing/2014/main" id="{2CE09E36-E25C-6629-081C-23055DE60D36}"/>
              </a:ext>
            </a:extLst>
          </p:cNvPr>
          <p:cNvSpPr>
            <a:spLocks noChangeArrowheads="1"/>
          </p:cNvSpPr>
          <p:nvPr/>
        </p:nvSpPr>
        <p:spPr bwMode="auto">
          <a:xfrm>
            <a:off x="16713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167" name="Rectangle 49">
            <a:extLst>
              <a:ext uri="{FF2B5EF4-FFF2-40B4-BE49-F238E27FC236}">
                <a16:creationId xmlns:a16="http://schemas.microsoft.com/office/drawing/2014/main" id="{0F826BFE-944E-200B-A2DF-DF1E7824C0FD}"/>
              </a:ext>
            </a:extLst>
          </p:cNvPr>
          <p:cNvSpPr>
            <a:spLocks noChangeArrowheads="1"/>
          </p:cNvSpPr>
          <p:nvPr/>
        </p:nvSpPr>
        <p:spPr bwMode="auto">
          <a:xfrm>
            <a:off x="3144567" y="1076633"/>
            <a:ext cx="12192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168" name="Rectangle 50">
            <a:extLst>
              <a:ext uri="{FF2B5EF4-FFF2-40B4-BE49-F238E27FC236}">
                <a16:creationId xmlns:a16="http://schemas.microsoft.com/office/drawing/2014/main" id="{C755EB5C-2AC0-A7EB-8E74-7059429D2695}"/>
              </a:ext>
            </a:extLst>
          </p:cNvPr>
          <p:cNvSpPr>
            <a:spLocks noChangeArrowheads="1"/>
          </p:cNvSpPr>
          <p:nvPr/>
        </p:nvSpPr>
        <p:spPr bwMode="auto">
          <a:xfrm>
            <a:off x="4224067" y="1076633"/>
            <a:ext cx="1371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sp>
        <p:nvSpPr>
          <p:cNvPr id="169" name="Rectangle 51">
            <a:extLst>
              <a:ext uri="{FF2B5EF4-FFF2-40B4-BE49-F238E27FC236}">
                <a16:creationId xmlns:a16="http://schemas.microsoft.com/office/drawing/2014/main" id="{AFBD8218-F19B-50AE-F6A1-2D6EEDBB0BBB}"/>
              </a:ext>
            </a:extLst>
          </p:cNvPr>
          <p:cNvSpPr>
            <a:spLocks noChangeArrowheads="1"/>
          </p:cNvSpPr>
          <p:nvPr/>
        </p:nvSpPr>
        <p:spPr bwMode="auto">
          <a:xfrm>
            <a:off x="4262167" y="5405746"/>
            <a:ext cx="1295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170" name="Rectangle 52">
            <a:extLst>
              <a:ext uri="{FF2B5EF4-FFF2-40B4-BE49-F238E27FC236}">
                <a16:creationId xmlns:a16="http://schemas.microsoft.com/office/drawing/2014/main" id="{26B1F43B-7DC4-6245-18F3-DABF8FB942C1}"/>
              </a:ext>
            </a:extLst>
          </p:cNvPr>
          <p:cNvSpPr>
            <a:spLocks noChangeArrowheads="1"/>
          </p:cNvSpPr>
          <p:nvPr/>
        </p:nvSpPr>
        <p:spPr bwMode="auto">
          <a:xfrm>
            <a:off x="4262167" y="489933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1/8</a:t>
            </a:r>
          </a:p>
        </p:txBody>
      </p:sp>
      <p:sp>
        <p:nvSpPr>
          <p:cNvPr id="171" name="Rectangle 53">
            <a:extLst>
              <a:ext uri="{FF2B5EF4-FFF2-40B4-BE49-F238E27FC236}">
                <a16:creationId xmlns:a16="http://schemas.microsoft.com/office/drawing/2014/main" id="{DC1A2B9A-B37B-E5DD-AB83-F5545AEFA888}"/>
              </a:ext>
            </a:extLst>
          </p:cNvPr>
          <p:cNvSpPr>
            <a:spLocks noChangeArrowheads="1"/>
          </p:cNvSpPr>
          <p:nvPr/>
        </p:nvSpPr>
        <p:spPr bwMode="auto">
          <a:xfrm>
            <a:off x="4262167" y="439292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2/8</a:t>
            </a:r>
          </a:p>
        </p:txBody>
      </p:sp>
      <p:sp>
        <p:nvSpPr>
          <p:cNvPr id="172" name="Rectangle 54">
            <a:extLst>
              <a:ext uri="{FF2B5EF4-FFF2-40B4-BE49-F238E27FC236}">
                <a16:creationId xmlns:a16="http://schemas.microsoft.com/office/drawing/2014/main" id="{E773565B-D978-E342-12EA-70B564BF8853}"/>
              </a:ext>
            </a:extLst>
          </p:cNvPr>
          <p:cNvSpPr>
            <a:spLocks noChangeArrowheads="1"/>
          </p:cNvSpPr>
          <p:nvPr/>
        </p:nvSpPr>
        <p:spPr bwMode="auto">
          <a:xfrm>
            <a:off x="4262167" y="3886508"/>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3/8</a:t>
            </a:r>
          </a:p>
        </p:txBody>
      </p:sp>
      <p:sp>
        <p:nvSpPr>
          <p:cNvPr id="173" name="Rectangle 55">
            <a:extLst>
              <a:ext uri="{FF2B5EF4-FFF2-40B4-BE49-F238E27FC236}">
                <a16:creationId xmlns:a16="http://schemas.microsoft.com/office/drawing/2014/main" id="{18F7C063-B188-895F-15D7-80FD594C0442}"/>
              </a:ext>
            </a:extLst>
          </p:cNvPr>
          <p:cNvSpPr>
            <a:spLocks noChangeArrowheads="1"/>
          </p:cNvSpPr>
          <p:nvPr/>
        </p:nvSpPr>
        <p:spPr bwMode="auto">
          <a:xfrm>
            <a:off x="4262167" y="3380096"/>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 4/8</a:t>
            </a:r>
          </a:p>
        </p:txBody>
      </p:sp>
      <p:sp>
        <p:nvSpPr>
          <p:cNvPr id="174" name="Rectangle 56">
            <a:extLst>
              <a:ext uri="{FF2B5EF4-FFF2-40B4-BE49-F238E27FC236}">
                <a16:creationId xmlns:a16="http://schemas.microsoft.com/office/drawing/2014/main" id="{81B3FDB3-E689-B8E3-4EEF-9CA80E14D2DB}"/>
              </a:ext>
            </a:extLst>
          </p:cNvPr>
          <p:cNvSpPr>
            <a:spLocks noChangeArrowheads="1"/>
          </p:cNvSpPr>
          <p:nvPr/>
        </p:nvSpPr>
        <p:spPr bwMode="auto">
          <a:xfrm>
            <a:off x="4262167" y="2873683"/>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5/8</a:t>
            </a:r>
          </a:p>
        </p:txBody>
      </p:sp>
      <p:sp>
        <p:nvSpPr>
          <p:cNvPr id="175" name="Rectangle 57">
            <a:extLst>
              <a:ext uri="{FF2B5EF4-FFF2-40B4-BE49-F238E27FC236}">
                <a16:creationId xmlns:a16="http://schemas.microsoft.com/office/drawing/2014/main" id="{DBF67370-C2FA-C006-46EC-1D14CE081B1C}"/>
              </a:ext>
            </a:extLst>
          </p:cNvPr>
          <p:cNvSpPr>
            <a:spLocks noChangeArrowheads="1"/>
          </p:cNvSpPr>
          <p:nvPr/>
        </p:nvSpPr>
        <p:spPr bwMode="auto">
          <a:xfrm>
            <a:off x="4262167" y="2367271"/>
            <a:ext cx="1447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6/8</a:t>
            </a:r>
          </a:p>
        </p:txBody>
      </p:sp>
      <p:sp>
        <p:nvSpPr>
          <p:cNvPr id="176" name="Rectangle 58">
            <a:extLst>
              <a:ext uri="{FF2B5EF4-FFF2-40B4-BE49-F238E27FC236}">
                <a16:creationId xmlns:a16="http://schemas.microsoft.com/office/drawing/2014/main" id="{57BC7E2A-E205-42FD-9C95-4CE7547E5004}"/>
              </a:ext>
            </a:extLst>
          </p:cNvPr>
          <p:cNvSpPr>
            <a:spLocks noChangeArrowheads="1"/>
          </p:cNvSpPr>
          <p:nvPr/>
        </p:nvSpPr>
        <p:spPr bwMode="auto">
          <a:xfrm>
            <a:off x="4205017" y="1862446"/>
            <a:ext cx="23622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7=(7/</a:t>
            </a:r>
            <a:r>
              <a:rPr kumimoji="1" lang="en-US" altLang="zh-CN" sz="14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8)V</a:t>
            </a:r>
          </a:p>
        </p:txBody>
      </p:sp>
      <p:grpSp>
        <p:nvGrpSpPr>
          <p:cNvPr id="177" name="Group 59">
            <a:extLst>
              <a:ext uri="{FF2B5EF4-FFF2-40B4-BE49-F238E27FC236}">
                <a16:creationId xmlns:a16="http://schemas.microsoft.com/office/drawing/2014/main" id="{5553BE50-D838-C7EB-8614-BCD567D86FBF}"/>
              </a:ext>
            </a:extLst>
          </p:cNvPr>
          <p:cNvGrpSpPr>
            <a:grpSpLocks/>
          </p:cNvGrpSpPr>
          <p:nvPr/>
        </p:nvGrpSpPr>
        <p:grpSpPr bwMode="auto">
          <a:xfrm>
            <a:off x="5481367" y="1737033"/>
            <a:ext cx="2606675" cy="4278313"/>
            <a:chOff x="2736" y="992"/>
            <a:chExt cx="1642" cy="2695"/>
          </a:xfrm>
        </p:grpSpPr>
        <p:grpSp>
          <p:nvGrpSpPr>
            <p:cNvPr id="178" name="Group 60">
              <a:extLst>
                <a:ext uri="{FF2B5EF4-FFF2-40B4-BE49-F238E27FC236}">
                  <a16:creationId xmlns:a16="http://schemas.microsoft.com/office/drawing/2014/main" id="{8E82949C-48A2-E779-0C1C-983D0FD25942}"/>
                </a:ext>
              </a:extLst>
            </p:cNvPr>
            <p:cNvGrpSpPr>
              <a:grpSpLocks/>
            </p:cNvGrpSpPr>
            <p:nvPr/>
          </p:nvGrpSpPr>
          <p:grpSpPr bwMode="auto">
            <a:xfrm>
              <a:off x="3312" y="1104"/>
              <a:ext cx="576" cy="2400"/>
              <a:chOff x="3456" y="1104"/>
              <a:chExt cx="816" cy="2400"/>
            </a:xfrm>
          </p:grpSpPr>
          <p:sp>
            <p:nvSpPr>
              <p:cNvPr id="211" name="Line 61">
                <a:extLst>
                  <a:ext uri="{FF2B5EF4-FFF2-40B4-BE49-F238E27FC236}">
                    <a16:creationId xmlns:a16="http://schemas.microsoft.com/office/drawing/2014/main" id="{CF3A7344-649E-FE81-735C-FA5175A8EA6C}"/>
                  </a:ext>
                </a:extLst>
              </p:cNvPr>
              <p:cNvSpPr>
                <a:spLocks noChangeShapeType="1"/>
              </p:cNvSpPr>
              <p:nvPr/>
            </p:nvSpPr>
            <p:spPr bwMode="auto">
              <a:xfrm>
                <a:off x="3456" y="11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62">
                <a:extLst>
                  <a:ext uri="{FF2B5EF4-FFF2-40B4-BE49-F238E27FC236}">
                    <a16:creationId xmlns:a16="http://schemas.microsoft.com/office/drawing/2014/main" id="{1E501EB6-450B-4ADA-D438-B09D7A3116EE}"/>
                  </a:ext>
                </a:extLst>
              </p:cNvPr>
              <p:cNvSpPr>
                <a:spLocks noChangeShapeType="1"/>
              </p:cNvSpPr>
              <p:nvPr/>
            </p:nvSpPr>
            <p:spPr bwMode="auto">
              <a:xfrm>
                <a:off x="3456" y="141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Line 63">
                <a:extLst>
                  <a:ext uri="{FF2B5EF4-FFF2-40B4-BE49-F238E27FC236}">
                    <a16:creationId xmlns:a16="http://schemas.microsoft.com/office/drawing/2014/main" id="{279FD180-4BE3-5169-3648-220A03155950}"/>
                  </a:ext>
                </a:extLst>
              </p:cNvPr>
              <p:cNvSpPr>
                <a:spLocks noChangeShapeType="1"/>
              </p:cNvSpPr>
              <p:nvPr/>
            </p:nvSpPr>
            <p:spPr bwMode="auto">
              <a:xfrm>
                <a:off x="3456" y="172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4" name="Line 64">
                <a:extLst>
                  <a:ext uri="{FF2B5EF4-FFF2-40B4-BE49-F238E27FC236}">
                    <a16:creationId xmlns:a16="http://schemas.microsoft.com/office/drawing/2014/main" id="{5C23D8F4-1826-E701-44C4-EF0356C7F80E}"/>
                  </a:ext>
                </a:extLst>
              </p:cNvPr>
              <p:cNvSpPr>
                <a:spLocks noChangeShapeType="1"/>
              </p:cNvSpPr>
              <p:nvPr/>
            </p:nvSpPr>
            <p:spPr bwMode="auto">
              <a:xfrm>
                <a:off x="3456" y="2040"/>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65">
                <a:extLst>
                  <a:ext uri="{FF2B5EF4-FFF2-40B4-BE49-F238E27FC236}">
                    <a16:creationId xmlns:a16="http://schemas.microsoft.com/office/drawing/2014/main" id="{798F333C-5717-607A-90C4-1376B6EB0A93}"/>
                  </a:ext>
                </a:extLst>
              </p:cNvPr>
              <p:cNvSpPr>
                <a:spLocks noChangeShapeType="1"/>
              </p:cNvSpPr>
              <p:nvPr/>
            </p:nvSpPr>
            <p:spPr bwMode="auto">
              <a:xfrm>
                <a:off x="3456" y="2352"/>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Line 66">
                <a:extLst>
                  <a:ext uri="{FF2B5EF4-FFF2-40B4-BE49-F238E27FC236}">
                    <a16:creationId xmlns:a16="http://schemas.microsoft.com/office/drawing/2014/main" id="{FEF0920F-DBA5-C046-C0A7-B5450890D416}"/>
                  </a:ext>
                </a:extLst>
              </p:cNvPr>
              <p:cNvSpPr>
                <a:spLocks noChangeShapeType="1"/>
              </p:cNvSpPr>
              <p:nvPr/>
            </p:nvSpPr>
            <p:spPr bwMode="auto">
              <a:xfrm>
                <a:off x="3456" y="266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Line 67">
                <a:extLst>
                  <a:ext uri="{FF2B5EF4-FFF2-40B4-BE49-F238E27FC236}">
                    <a16:creationId xmlns:a16="http://schemas.microsoft.com/office/drawing/2014/main" id="{B8A95B08-CFC8-6E13-ACBD-6B2A6D79A435}"/>
                  </a:ext>
                </a:extLst>
              </p:cNvPr>
              <p:cNvSpPr>
                <a:spLocks noChangeShapeType="1"/>
              </p:cNvSpPr>
              <p:nvPr/>
            </p:nvSpPr>
            <p:spPr bwMode="auto">
              <a:xfrm>
                <a:off x="3456" y="2976"/>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8" name="Line 68">
                <a:extLst>
                  <a:ext uri="{FF2B5EF4-FFF2-40B4-BE49-F238E27FC236}">
                    <a16:creationId xmlns:a16="http://schemas.microsoft.com/office/drawing/2014/main" id="{58BF2077-3165-2053-48C1-372324753CEE}"/>
                  </a:ext>
                </a:extLst>
              </p:cNvPr>
              <p:cNvSpPr>
                <a:spLocks noChangeShapeType="1"/>
              </p:cNvSpPr>
              <p:nvPr/>
            </p:nvSpPr>
            <p:spPr bwMode="auto">
              <a:xfrm>
                <a:off x="3456" y="3288"/>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69">
                <a:extLst>
                  <a:ext uri="{FF2B5EF4-FFF2-40B4-BE49-F238E27FC236}">
                    <a16:creationId xmlns:a16="http://schemas.microsoft.com/office/drawing/2014/main" id="{D9C376F4-5EF2-F5CD-EC0D-18B1B2776881}"/>
                  </a:ext>
                </a:extLst>
              </p:cNvPr>
              <p:cNvSpPr>
                <a:spLocks noChangeShapeType="1"/>
              </p:cNvSpPr>
              <p:nvPr/>
            </p:nvSpPr>
            <p:spPr bwMode="auto">
              <a:xfrm>
                <a:off x="3456" y="3504"/>
                <a:ext cx="816"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70">
                <a:extLst>
                  <a:ext uri="{FF2B5EF4-FFF2-40B4-BE49-F238E27FC236}">
                    <a16:creationId xmlns:a16="http://schemas.microsoft.com/office/drawing/2014/main" id="{2C40D7F8-7D91-AB78-5F75-485A18A203BB}"/>
                  </a:ext>
                </a:extLst>
              </p:cNvPr>
              <p:cNvSpPr>
                <a:spLocks noChangeShapeType="1"/>
              </p:cNvSpPr>
              <p:nvPr/>
            </p:nvSpPr>
            <p:spPr bwMode="auto">
              <a:xfrm>
                <a:off x="3806" y="1104"/>
                <a:ext cx="0" cy="238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9" name="Text Box 71">
              <a:extLst>
                <a:ext uri="{FF2B5EF4-FFF2-40B4-BE49-F238E27FC236}">
                  <a16:creationId xmlns:a16="http://schemas.microsoft.com/office/drawing/2014/main" id="{389F745B-7154-4C43-E59B-DE621755B27A}"/>
                </a:ext>
              </a:extLst>
            </p:cNvPr>
            <p:cNvSpPr txBox="1">
              <a:spLocks noChangeArrowheads="1"/>
            </p:cNvSpPr>
            <p:nvPr/>
          </p:nvSpPr>
          <p:spPr bwMode="auto">
            <a:xfrm>
              <a:off x="2928" y="992"/>
              <a:ext cx="35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1V</a:t>
              </a:r>
            </a:p>
          </p:txBody>
        </p:sp>
        <p:sp>
          <p:nvSpPr>
            <p:cNvPr id="180" name="Rectangle 72">
              <a:extLst>
                <a:ext uri="{FF2B5EF4-FFF2-40B4-BE49-F238E27FC236}">
                  <a16:creationId xmlns:a16="http://schemas.microsoft.com/office/drawing/2014/main" id="{98E8EFD1-339E-D61C-72F3-600CBA42A9D0}"/>
                </a:ext>
              </a:extLst>
            </p:cNvPr>
            <p:cNvSpPr>
              <a:spLocks noChangeArrowheads="1"/>
            </p:cNvSpPr>
            <p:nvPr/>
          </p:nvSpPr>
          <p:spPr bwMode="auto">
            <a:xfrm>
              <a:off x="2880" y="3120"/>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1/15</a:t>
              </a:r>
            </a:p>
          </p:txBody>
        </p:sp>
        <p:sp>
          <p:nvSpPr>
            <p:cNvPr id="181" name="Rectangle 73">
              <a:extLst>
                <a:ext uri="{FF2B5EF4-FFF2-40B4-BE49-F238E27FC236}">
                  <a16:creationId xmlns:a16="http://schemas.microsoft.com/office/drawing/2014/main" id="{93F509C1-7E36-6227-E909-9416C92D7A57}"/>
                </a:ext>
              </a:extLst>
            </p:cNvPr>
            <p:cNvSpPr>
              <a:spLocks noChangeArrowheads="1"/>
            </p:cNvSpPr>
            <p:nvPr/>
          </p:nvSpPr>
          <p:spPr bwMode="auto">
            <a:xfrm>
              <a:off x="2880" y="2808"/>
              <a:ext cx="72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3/15</a:t>
              </a:r>
            </a:p>
          </p:txBody>
        </p:sp>
        <p:sp>
          <p:nvSpPr>
            <p:cNvPr id="182" name="Rectangle 74">
              <a:extLst>
                <a:ext uri="{FF2B5EF4-FFF2-40B4-BE49-F238E27FC236}">
                  <a16:creationId xmlns:a16="http://schemas.microsoft.com/office/drawing/2014/main" id="{D9C04715-FB8B-4B7F-4210-2E0CC3FB39CE}"/>
                </a:ext>
              </a:extLst>
            </p:cNvPr>
            <p:cNvSpPr>
              <a:spLocks noChangeArrowheads="1"/>
            </p:cNvSpPr>
            <p:nvPr/>
          </p:nvSpPr>
          <p:spPr bwMode="auto">
            <a:xfrm>
              <a:off x="2880" y="249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5/15</a:t>
              </a:r>
            </a:p>
          </p:txBody>
        </p:sp>
        <p:sp>
          <p:nvSpPr>
            <p:cNvPr id="183" name="Rectangle 75">
              <a:extLst>
                <a:ext uri="{FF2B5EF4-FFF2-40B4-BE49-F238E27FC236}">
                  <a16:creationId xmlns:a16="http://schemas.microsoft.com/office/drawing/2014/main" id="{074921E8-42E8-81A8-93F3-8A6DA56E6FE6}"/>
                </a:ext>
              </a:extLst>
            </p:cNvPr>
            <p:cNvSpPr>
              <a:spLocks noChangeArrowheads="1"/>
            </p:cNvSpPr>
            <p:nvPr/>
          </p:nvSpPr>
          <p:spPr bwMode="auto">
            <a:xfrm>
              <a:off x="2880" y="2184"/>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7/15</a:t>
              </a:r>
            </a:p>
          </p:txBody>
        </p:sp>
        <p:sp>
          <p:nvSpPr>
            <p:cNvPr id="184" name="Rectangle 76">
              <a:extLst>
                <a:ext uri="{FF2B5EF4-FFF2-40B4-BE49-F238E27FC236}">
                  <a16:creationId xmlns:a16="http://schemas.microsoft.com/office/drawing/2014/main" id="{D2F10865-A1EB-D5BC-D9B1-F0EE63F66009}"/>
                </a:ext>
              </a:extLst>
            </p:cNvPr>
            <p:cNvSpPr>
              <a:spLocks noChangeArrowheads="1"/>
            </p:cNvSpPr>
            <p:nvPr/>
          </p:nvSpPr>
          <p:spPr bwMode="auto">
            <a:xfrm>
              <a:off x="2880" y="1872"/>
              <a:ext cx="76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9/15</a:t>
              </a:r>
            </a:p>
          </p:txBody>
        </p:sp>
        <p:sp>
          <p:nvSpPr>
            <p:cNvPr id="185" name="Rectangle 77">
              <a:extLst>
                <a:ext uri="{FF2B5EF4-FFF2-40B4-BE49-F238E27FC236}">
                  <a16:creationId xmlns:a16="http://schemas.microsoft.com/office/drawing/2014/main" id="{075E09B1-276C-D1CA-C1B3-11BF600A8948}"/>
                </a:ext>
              </a:extLst>
            </p:cNvPr>
            <p:cNvSpPr>
              <a:spLocks noChangeArrowheads="1"/>
            </p:cNvSpPr>
            <p:nvPr/>
          </p:nvSpPr>
          <p:spPr bwMode="auto">
            <a:xfrm>
              <a:off x="2784" y="1536"/>
              <a:ext cx="81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11/15</a:t>
              </a:r>
            </a:p>
          </p:txBody>
        </p:sp>
        <p:sp>
          <p:nvSpPr>
            <p:cNvPr id="186" name="Rectangle 78">
              <a:extLst>
                <a:ext uri="{FF2B5EF4-FFF2-40B4-BE49-F238E27FC236}">
                  <a16:creationId xmlns:a16="http://schemas.microsoft.com/office/drawing/2014/main" id="{AF51FFD9-4214-150F-F8CF-C338488332D2}"/>
                </a:ext>
              </a:extLst>
            </p:cNvPr>
            <p:cNvSpPr>
              <a:spLocks noChangeArrowheads="1"/>
            </p:cNvSpPr>
            <p:nvPr/>
          </p:nvSpPr>
          <p:spPr bwMode="auto">
            <a:xfrm>
              <a:off x="2736" y="1248"/>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   13/15</a:t>
              </a:r>
            </a:p>
          </p:txBody>
        </p:sp>
        <p:sp>
          <p:nvSpPr>
            <p:cNvPr id="187" name="AutoShape 79">
              <a:extLst>
                <a:ext uri="{FF2B5EF4-FFF2-40B4-BE49-F238E27FC236}">
                  <a16:creationId xmlns:a16="http://schemas.microsoft.com/office/drawing/2014/main" id="{2A8A77E3-8DE4-EA7D-5269-B9FC4B21246B}"/>
                </a:ext>
              </a:extLst>
            </p:cNvPr>
            <p:cNvSpPr>
              <a:spLocks/>
            </p:cNvSpPr>
            <p:nvPr/>
          </p:nvSpPr>
          <p:spPr bwMode="auto">
            <a:xfrm>
              <a:off x="3888" y="3312"/>
              <a:ext cx="96" cy="192"/>
            </a:xfrm>
            <a:prstGeom prst="rightBrace">
              <a:avLst>
                <a:gd name="adj1" fmla="val 16667"/>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Text Box 80">
              <a:extLst>
                <a:ext uri="{FF2B5EF4-FFF2-40B4-BE49-F238E27FC236}">
                  <a16:creationId xmlns:a16="http://schemas.microsoft.com/office/drawing/2014/main" id="{C7A839CC-343A-180E-24CF-D758CA234492}"/>
                </a:ext>
              </a:extLst>
            </p:cNvPr>
            <p:cNvSpPr txBox="1">
              <a:spLocks noChangeArrowheads="1"/>
            </p:cNvSpPr>
            <p:nvPr/>
          </p:nvSpPr>
          <p:spPr bwMode="auto">
            <a:xfrm>
              <a:off x="3974"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000</a:t>
              </a:r>
            </a:p>
          </p:txBody>
        </p:sp>
        <p:grpSp>
          <p:nvGrpSpPr>
            <p:cNvPr id="189" name="Group 81">
              <a:extLst>
                <a:ext uri="{FF2B5EF4-FFF2-40B4-BE49-F238E27FC236}">
                  <a16:creationId xmlns:a16="http://schemas.microsoft.com/office/drawing/2014/main" id="{DD88F0B8-2CCC-7D0A-FD8E-169C293F7E14}"/>
                </a:ext>
              </a:extLst>
            </p:cNvPr>
            <p:cNvGrpSpPr>
              <a:grpSpLocks/>
            </p:cNvGrpSpPr>
            <p:nvPr/>
          </p:nvGrpSpPr>
          <p:grpSpPr bwMode="auto">
            <a:xfrm>
              <a:off x="3888" y="2976"/>
              <a:ext cx="490" cy="310"/>
              <a:chOff x="1920" y="3290"/>
              <a:chExt cx="490" cy="310"/>
            </a:xfrm>
          </p:grpSpPr>
          <p:sp>
            <p:nvSpPr>
              <p:cNvPr id="209" name="AutoShape 82">
                <a:extLst>
                  <a:ext uri="{FF2B5EF4-FFF2-40B4-BE49-F238E27FC236}">
                    <a16:creationId xmlns:a16="http://schemas.microsoft.com/office/drawing/2014/main" id="{433C35E1-0A77-2CCD-77C2-FFAC7F0CE76D}"/>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83">
                <a:extLst>
                  <a:ext uri="{FF2B5EF4-FFF2-40B4-BE49-F238E27FC236}">
                    <a16:creationId xmlns:a16="http://schemas.microsoft.com/office/drawing/2014/main" id="{832B4B6D-4B78-DDAD-9F32-C918DCD86458}"/>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a:t>
                </a:r>
              </a:p>
            </p:txBody>
          </p:sp>
        </p:grpSp>
        <p:grpSp>
          <p:nvGrpSpPr>
            <p:cNvPr id="190" name="Group 84">
              <a:extLst>
                <a:ext uri="{FF2B5EF4-FFF2-40B4-BE49-F238E27FC236}">
                  <a16:creationId xmlns:a16="http://schemas.microsoft.com/office/drawing/2014/main" id="{98C0535D-A66A-AF74-BB93-C27AFD3026F4}"/>
                </a:ext>
              </a:extLst>
            </p:cNvPr>
            <p:cNvGrpSpPr>
              <a:grpSpLocks/>
            </p:cNvGrpSpPr>
            <p:nvPr/>
          </p:nvGrpSpPr>
          <p:grpSpPr bwMode="auto">
            <a:xfrm>
              <a:off x="3888" y="2672"/>
              <a:ext cx="490" cy="310"/>
              <a:chOff x="1920" y="3290"/>
              <a:chExt cx="490" cy="310"/>
            </a:xfrm>
          </p:grpSpPr>
          <p:sp>
            <p:nvSpPr>
              <p:cNvPr id="207" name="AutoShape 85">
                <a:extLst>
                  <a:ext uri="{FF2B5EF4-FFF2-40B4-BE49-F238E27FC236}">
                    <a16:creationId xmlns:a16="http://schemas.microsoft.com/office/drawing/2014/main" id="{353645ED-A6F4-C6CC-2359-D9A91E2BD21B}"/>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8" name="Text Box 86">
                <a:extLst>
                  <a:ext uri="{FF2B5EF4-FFF2-40B4-BE49-F238E27FC236}">
                    <a16:creationId xmlns:a16="http://schemas.microsoft.com/office/drawing/2014/main" id="{5169108A-13EB-D713-F369-D959EF140BAC}"/>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010</a:t>
                </a:r>
              </a:p>
            </p:txBody>
          </p:sp>
        </p:grpSp>
        <p:grpSp>
          <p:nvGrpSpPr>
            <p:cNvPr id="191" name="Group 87">
              <a:extLst>
                <a:ext uri="{FF2B5EF4-FFF2-40B4-BE49-F238E27FC236}">
                  <a16:creationId xmlns:a16="http://schemas.microsoft.com/office/drawing/2014/main" id="{43E4FEAB-B97E-13E7-1989-33BF6201611A}"/>
                </a:ext>
              </a:extLst>
            </p:cNvPr>
            <p:cNvGrpSpPr>
              <a:grpSpLocks/>
            </p:cNvGrpSpPr>
            <p:nvPr/>
          </p:nvGrpSpPr>
          <p:grpSpPr bwMode="auto">
            <a:xfrm>
              <a:off x="3888" y="2336"/>
              <a:ext cx="490" cy="310"/>
              <a:chOff x="1920" y="3290"/>
              <a:chExt cx="490" cy="310"/>
            </a:xfrm>
          </p:grpSpPr>
          <p:sp>
            <p:nvSpPr>
              <p:cNvPr id="205" name="AutoShape 88">
                <a:extLst>
                  <a:ext uri="{FF2B5EF4-FFF2-40B4-BE49-F238E27FC236}">
                    <a16:creationId xmlns:a16="http://schemas.microsoft.com/office/drawing/2014/main" id="{7281EA57-7EA3-EBBB-CD41-EAE973AE228F}"/>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89">
                <a:extLst>
                  <a:ext uri="{FF2B5EF4-FFF2-40B4-BE49-F238E27FC236}">
                    <a16:creationId xmlns:a16="http://schemas.microsoft.com/office/drawing/2014/main" id="{198F610B-D4F6-E6CE-5092-4A7094039076}"/>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011</a:t>
                </a:r>
              </a:p>
            </p:txBody>
          </p:sp>
        </p:grpSp>
        <p:grpSp>
          <p:nvGrpSpPr>
            <p:cNvPr id="192" name="Group 90">
              <a:extLst>
                <a:ext uri="{FF2B5EF4-FFF2-40B4-BE49-F238E27FC236}">
                  <a16:creationId xmlns:a16="http://schemas.microsoft.com/office/drawing/2014/main" id="{57EBDBA4-2BB1-6056-61B5-1413E7BC84C4}"/>
                </a:ext>
              </a:extLst>
            </p:cNvPr>
            <p:cNvGrpSpPr>
              <a:grpSpLocks/>
            </p:cNvGrpSpPr>
            <p:nvPr/>
          </p:nvGrpSpPr>
          <p:grpSpPr bwMode="auto">
            <a:xfrm>
              <a:off x="3888" y="2048"/>
              <a:ext cx="490" cy="310"/>
              <a:chOff x="1920" y="3290"/>
              <a:chExt cx="490" cy="310"/>
            </a:xfrm>
          </p:grpSpPr>
          <p:sp>
            <p:nvSpPr>
              <p:cNvPr id="203" name="AutoShape 91">
                <a:extLst>
                  <a:ext uri="{FF2B5EF4-FFF2-40B4-BE49-F238E27FC236}">
                    <a16:creationId xmlns:a16="http://schemas.microsoft.com/office/drawing/2014/main" id="{EC3F9F11-C1FA-BA3C-8541-2E005326E0B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Text Box 92">
                <a:extLst>
                  <a:ext uri="{FF2B5EF4-FFF2-40B4-BE49-F238E27FC236}">
                    <a16:creationId xmlns:a16="http://schemas.microsoft.com/office/drawing/2014/main" id="{B724EC8C-629D-557E-5FD4-F1AC98365F4E}"/>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100</a:t>
                </a:r>
              </a:p>
            </p:txBody>
          </p:sp>
        </p:grpSp>
        <p:grpSp>
          <p:nvGrpSpPr>
            <p:cNvPr id="193" name="Group 93">
              <a:extLst>
                <a:ext uri="{FF2B5EF4-FFF2-40B4-BE49-F238E27FC236}">
                  <a16:creationId xmlns:a16="http://schemas.microsoft.com/office/drawing/2014/main" id="{392ED49A-BB00-B6BC-9BA4-6DCF9F6D5BA1}"/>
                </a:ext>
              </a:extLst>
            </p:cNvPr>
            <p:cNvGrpSpPr>
              <a:grpSpLocks/>
            </p:cNvGrpSpPr>
            <p:nvPr/>
          </p:nvGrpSpPr>
          <p:grpSpPr bwMode="auto">
            <a:xfrm>
              <a:off x="3888" y="1760"/>
              <a:ext cx="490" cy="310"/>
              <a:chOff x="1920" y="3290"/>
              <a:chExt cx="490" cy="310"/>
            </a:xfrm>
          </p:grpSpPr>
          <p:sp>
            <p:nvSpPr>
              <p:cNvPr id="201" name="AutoShape 94">
                <a:extLst>
                  <a:ext uri="{FF2B5EF4-FFF2-40B4-BE49-F238E27FC236}">
                    <a16:creationId xmlns:a16="http://schemas.microsoft.com/office/drawing/2014/main" id="{FF4575EA-332A-5838-32F5-12540288D10C}"/>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2" name="Text Box 95">
                <a:extLst>
                  <a:ext uri="{FF2B5EF4-FFF2-40B4-BE49-F238E27FC236}">
                    <a16:creationId xmlns:a16="http://schemas.microsoft.com/office/drawing/2014/main" id="{BF98E132-373C-76A4-447D-5E4CB66C2A60}"/>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101</a:t>
                </a:r>
              </a:p>
            </p:txBody>
          </p:sp>
        </p:grpSp>
        <p:grpSp>
          <p:nvGrpSpPr>
            <p:cNvPr id="194" name="Group 96">
              <a:extLst>
                <a:ext uri="{FF2B5EF4-FFF2-40B4-BE49-F238E27FC236}">
                  <a16:creationId xmlns:a16="http://schemas.microsoft.com/office/drawing/2014/main" id="{287CAA48-A180-098C-6A48-F21BDC90C3A8}"/>
                </a:ext>
              </a:extLst>
            </p:cNvPr>
            <p:cNvGrpSpPr>
              <a:grpSpLocks/>
            </p:cNvGrpSpPr>
            <p:nvPr/>
          </p:nvGrpSpPr>
          <p:grpSpPr bwMode="auto">
            <a:xfrm>
              <a:off x="3888" y="1424"/>
              <a:ext cx="490" cy="310"/>
              <a:chOff x="1920" y="3290"/>
              <a:chExt cx="490" cy="310"/>
            </a:xfrm>
          </p:grpSpPr>
          <p:sp>
            <p:nvSpPr>
              <p:cNvPr id="199" name="AutoShape 97">
                <a:extLst>
                  <a:ext uri="{FF2B5EF4-FFF2-40B4-BE49-F238E27FC236}">
                    <a16:creationId xmlns:a16="http://schemas.microsoft.com/office/drawing/2014/main" id="{8516D34B-9F13-A01E-56DF-2EB166369441}"/>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Text Box 98">
                <a:extLst>
                  <a:ext uri="{FF2B5EF4-FFF2-40B4-BE49-F238E27FC236}">
                    <a16:creationId xmlns:a16="http://schemas.microsoft.com/office/drawing/2014/main" id="{7E0BEF07-BEC0-7A41-6F72-C6CC51F90489}"/>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110</a:t>
                </a:r>
              </a:p>
            </p:txBody>
          </p:sp>
        </p:grpSp>
        <p:grpSp>
          <p:nvGrpSpPr>
            <p:cNvPr id="195" name="Group 99">
              <a:extLst>
                <a:ext uri="{FF2B5EF4-FFF2-40B4-BE49-F238E27FC236}">
                  <a16:creationId xmlns:a16="http://schemas.microsoft.com/office/drawing/2014/main" id="{1F5A066F-5239-5677-F139-C71E49255052}"/>
                </a:ext>
              </a:extLst>
            </p:cNvPr>
            <p:cNvGrpSpPr>
              <a:grpSpLocks/>
            </p:cNvGrpSpPr>
            <p:nvPr/>
          </p:nvGrpSpPr>
          <p:grpSpPr bwMode="auto">
            <a:xfrm>
              <a:off x="3888" y="1088"/>
              <a:ext cx="490" cy="310"/>
              <a:chOff x="1920" y="3290"/>
              <a:chExt cx="490" cy="310"/>
            </a:xfrm>
          </p:grpSpPr>
          <p:sp>
            <p:nvSpPr>
              <p:cNvPr id="197" name="AutoShape 100">
                <a:extLst>
                  <a:ext uri="{FF2B5EF4-FFF2-40B4-BE49-F238E27FC236}">
                    <a16:creationId xmlns:a16="http://schemas.microsoft.com/office/drawing/2014/main" id="{9EF9E1E9-B371-C52F-F7D5-0C6E5E881990}"/>
                  </a:ext>
                </a:extLst>
              </p:cNvPr>
              <p:cNvSpPr>
                <a:spLocks/>
              </p:cNvSpPr>
              <p:nvPr/>
            </p:nvSpPr>
            <p:spPr bwMode="auto">
              <a:xfrm>
                <a:off x="1920" y="3312"/>
                <a:ext cx="96" cy="288"/>
              </a:xfrm>
              <a:prstGeom prst="rightBrace">
                <a:avLst>
                  <a:gd name="adj1" fmla="val 25000"/>
                  <a:gd name="adj2" fmla="val 50000"/>
                </a:avLst>
              </a:prstGeom>
              <a:noFill/>
              <a:ln w="952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Text Box 101">
                <a:extLst>
                  <a:ext uri="{FF2B5EF4-FFF2-40B4-BE49-F238E27FC236}">
                    <a16:creationId xmlns:a16="http://schemas.microsoft.com/office/drawing/2014/main" id="{9634E772-7F33-C91F-4A26-F6D7D4E2762A}"/>
                  </a:ext>
                </a:extLst>
              </p:cNvPr>
              <p:cNvSpPr txBox="1">
                <a:spLocks noChangeArrowheads="1"/>
              </p:cNvSpPr>
              <p:nvPr/>
            </p:nvSpPr>
            <p:spPr bwMode="auto">
              <a:xfrm>
                <a:off x="2006" y="3290"/>
                <a:ext cx="4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111</a:t>
                </a:r>
              </a:p>
            </p:txBody>
          </p:sp>
        </p:grpSp>
        <p:sp>
          <p:nvSpPr>
            <p:cNvPr id="196" name="Rectangle 102">
              <a:extLst>
                <a:ext uri="{FF2B5EF4-FFF2-40B4-BE49-F238E27FC236}">
                  <a16:creationId xmlns:a16="http://schemas.microsoft.com/office/drawing/2014/main" id="{55F537AB-F058-E34F-7C6F-817504910370}"/>
                </a:ext>
              </a:extLst>
            </p:cNvPr>
            <p:cNvSpPr>
              <a:spLocks noChangeArrowheads="1"/>
            </p:cNvSpPr>
            <p:nvPr/>
          </p:nvSpPr>
          <p:spPr bwMode="auto">
            <a:xfrm>
              <a:off x="3024" y="3360"/>
              <a:ext cx="2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a:t>
              </a:r>
            </a:p>
          </p:txBody>
        </p:sp>
      </p:grpSp>
      <p:sp>
        <p:nvSpPr>
          <p:cNvPr id="221" name="Rectangle 103">
            <a:extLst>
              <a:ext uri="{FF2B5EF4-FFF2-40B4-BE49-F238E27FC236}">
                <a16:creationId xmlns:a16="http://schemas.microsoft.com/office/drawing/2014/main" id="{DACAF7D8-8D34-0BFE-480B-1CB68E7FA84B}"/>
              </a:ext>
            </a:extLst>
          </p:cNvPr>
          <p:cNvSpPr>
            <a:spLocks noChangeArrowheads="1"/>
          </p:cNvSpPr>
          <p:nvPr/>
        </p:nvSpPr>
        <p:spPr bwMode="auto">
          <a:xfrm>
            <a:off x="5709967" y="1076633"/>
            <a:ext cx="9906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模拟</a:t>
            </a:r>
          </a:p>
          <a:p>
            <a:pP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电平</a:t>
            </a:r>
          </a:p>
        </p:txBody>
      </p:sp>
      <p:sp>
        <p:nvSpPr>
          <p:cNvPr id="222" name="Rectangle 104">
            <a:extLst>
              <a:ext uri="{FF2B5EF4-FFF2-40B4-BE49-F238E27FC236}">
                <a16:creationId xmlns:a16="http://schemas.microsoft.com/office/drawing/2014/main" id="{F01566E9-EBC4-8A0C-C8E0-98A042F6DDA9}"/>
              </a:ext>
            </a:extLst>
          </p:cNvPr>
          <p:cNvSpPr>
            <a:spLocks noChangeArrowheads="1"/>
          </p:cNvSpPr>
          <p:nvPr/>
        </p:nvSpPr>
        <p:spPr bwMode="auto">
          <a:xfrm>
            <a:off x="7221267" y="1076633"/>
            <a:ext cx="1066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二进制</a:t>
            </a:r>
          </a:p>
          <a:p>
            <a:pPr algn="ctr" fontAlgn="base">
              <a:spcBef>
                <a:spcPct val="0"/>
              </a:spcBef>
              <a:spcAft>
                <a:spcPct val="0"/>
              </a:spcAft>
            </a:pPr>
            <a:r>
              <a:rPr kumimoji="1" lang="zh-CN" altLang="en-US" sz="2000" b="1">
                <a:solidFill>
                  <a:srgbClr val="0033CC"/>
                </a:solidFill>
                <a:latin typeface="Times New Roman" panose="02020603050405020304" pitchFamily="18" charset="0"/>
                <a:ea typeface="宋体" panose="02010600030101010101" pitchFamily="2" charset="-122"/>
              </a:rPr>
              <a:t>代码</a:t>
            </a:r>
          </a:p>
        </p:txBody>
      </p:sp>
      <p:sp>
        <p:nvSpPr>
          <p:cNvPr id="223" name="Rectangle 105">
            <a:extLst>
              <a:ext uri="{FF2B5EF4-FFF2-40B4-BE49-F238E27FC236}">
                <a16:creationId xmlns:a16="http://schemas.microsoft.com/office/drawing/2014/main" id="{7D8EAF47-D7D0-713C-6A4A-63474C24A383}"/>
              </a:ext>
            </a:extLst>
          </p:cNvPr>
          <p:cNvSpPr>
            <a:spLocks noChangeArrowheads="1"/>
          </p:cNvSpPr>
          <p:nvPr/>
        </p:nvSpPr>
        <p:spPr bwMode="auto">
          <a:xfrm>
            <a:off x="8224567" y="1076633"/>
            <a:ext cx="1447800"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代表的</a:t>
            </a:r>
          </a:p>
          <a:p>
            <a:pPr algn="ctr" fontAlgn="base">
              <a:spcBef>
                <a:spcPct val="0"/>
              </a:spcBef>
              <a:spcAft>
                <a:spcPct val="0"/>
              </a:spcAft>
            </a:pPr>
            <a:r>
              <a:rPr kumimoji="1" lang="zh-CN" altLang="en-US" sz="2000" b="1">
                <a:solidFill>
                  <a:srgbClr val="FF0066"/>
                </a:solidFill>
                <a:latin typeface="Times New Roman" panose="02020603050405020304" pitchFamily="18" charset="0"/>
                <a:ea typeface="宋体" panose="02010600030101010101" pitchFamily="2" charset="-122"/>
              </a:rPr>
              <a:t>模拟电平</a:t>
            </a:r>
          </a:p>
        </p:txBody>
      </p:sp>
      <p:grpSp>
        <p:nvGrpSpPr>
          <p:cNvPr id="224" name="Group 122">
            <a:extLst>
              <a:ext uri="{FF2B5EF4-FFF2-40B4-BE49-F238E27FC236}">
                <a16:creationId xmlns:a16="http://schemas.microsoft.com/office/drawing/2014/main" id="{EE373A53-0DDC-02CC-C0E6-0B9AF8881EBC}"/>
              </a:ext>
            </a:extLst>
          </p:cNvPr>
          <p:cNvGrpSpPr>
            <a:grpSpLocks/>
          </p:cNvGrpSpPr>
          <p:nvPr/>
        </p:nvGrpSpPr>
        <p:grpSpPr bwMode="auto">
          <a:xfrm>
            <a:off x="8072167" y="1857683"/>
            <a:ext cx="2552700" cy="3943350"/>
            <a:chOff x="4558" y="1168"/>
            <a:chExt cx="1608" cy="2484"/>
          </a:xfrm>
        </p:grpSpPr>
        <p:sp>
          <p:nvSpPr>
            <p:cNvPr id="225" name="Rectangle 107">
              <a:extLst>
                <a:ext uri="{FF2B5EF4-FFF2-40B4-BE49-F238E27FC236}">
                  <a16:creationId xmlns:a16="http://schemas.microsoft.com/office/drawing/2014/main" id="{FCB0A462-7F3D-A2A3-CD69-3A8782739A61}"/>
                </a:ext>
              </a:extLst>
            </p:cNvPr>
            <p:cNvSpPr>
              <a:spLocks noChangeArrowheads="1"/>
            </p:cNvSpPr>
            <p:nvPr/>
          </p:nvSpPr>
          <p:spPr bwMode="auto">
            <a:xfrm>
              <a:off x="4558" y="3364"/>
              <a:ext cx="8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0 = 0</a:t>
              </a:r>
            </a:p>
          </p:txBody>
        </p:sp>
        <p:sp>
          <p:nvSpPr>
            <p:cNvPr id="226" name="Rectangle 108">
              <a:extLst>
                <a:ext uri="{FF2B5EF4-FFF2-40B4-BE49-F238E27FC236}">
                  <a16:creationId xmlns:a16="http://schemas.microsoft.com/office/drawing/2014/main" id="{E59D1DF5-A9D1-4900-8EEB-18B96E27D71B}"/>
                </a:ext>
              </a:extLst>
            </p:cNvPr>
            <p:cNvSpPr>
              <a:spLocks noChangeArrowheads="1"/>
            </p:cNvSpPr>
            <p:nvPr/>
          </p:nvSpPr>
          <p:spPr bwMode="auto">
            <a:xfrm>
              <a:off x="4558" y="3050"/>
              <a:ext cx="10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1 = 2/15</a:t>
              </a:r>
            </a:p>
          </p:txBody>
        </p:sp>
        <p:sp>
          <p:nvSpPr>
            <p:cNvPr id="227" name="Rectangle 109">
              <a:extLst>
                <a:ext uri="{FF2B5EF4-FFF2-40B4-BE49-F238E27FC236}">
                  <a16:creationId xmlns:a16="http://schemas.microsoft.com/office/drawing/2014/main" id="{1D41103D-7532-2DDB-3D68-67AFE34B29BF}"/>
                </a:ext>
              </a:extLst>
            </p:cNvPr>
            <p:cNvSpPr>
              <a:spLocks noChangeArrowheads="1"/>
            </p:cNvSpPr>
            <p:nvPr/>
          </p:nvSpPr>
          <p:spPr bwMode="auto">
            <a:xfrm>
              <a:off x="4558" y="2736"/>
              <a:ext cx="105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2 = 4/15</a:t>
              </a:r>
            </a:p>
          </p:txBody>
        </p:sp>
        <p:sp>
          <p:nvSpPr>
            <p:cNvPr id="228" name="Rectangle 110">
              <a:extLst>
                <a:ext uri="{FF2B5EF4-FFF2-40B4-BE49-F238E27FC236}">
                  <a16:creationId xmlns:a16="http://schemas.microsoft.com/office/drawing/2014/main" id="{1ABCE743-010B-D42F-28A5-4C8B30B361B8}"/>
                </a:ext>
              </a:extLst>
            </p:cNvPr>
            <p:cNvSpPr>
              <a:spLocks noChangeArrowheads="1"/>
            </p:cNvSpPr>
            <p:nvPr/>
          </p:nvSpPr>
          <p:spPr bwMode="auto">
            <a:xfrm>
              <a:off x="4558" y="2422"/>
              <a:ext cx="96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3 = 6/15</a:t>
              </a:r>
            </a:p>
          </p:txBody>
        </p:sp>
        <p:sp>
          <p:nvSpPr>
            <p:cNvPr id="229" name="Rectangle 111">
              <a:extLst>
                <a:ext uri="{FF2B5EF4-FFF2-40B4-BE49-F238E27FC236}">
                  <a16:creationId xmlns:a16="http://schemas.microsoft.com/office/drawing/2014/main" id="{FCA5DCD4-B093-072A-60F4-C22D212D9C08}"/>
                </a:ext>
              </a:extLst>
            </p:cNvPr>
            <p:cNvSpPr>
              <a:spLocks noChangeArrowheads="1"/>
            </p:cNvSpPr>
            <p:nvPr/>
          </p:nvSpPr>
          <p:spPr bwMode="auto">
            <a:xfrm>
              <a:off x="4558" y="2109"/>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4 =8/15</a:t>
              </a:r>
            </a:p>
          </p:txBody>
        </p:sp>
        <p:sp>
          <p:nvSpPr>
            <p:cNvPr id="230" name="Rectangle 112">
              <a:extLst>
                <a:ext uri="{FF2B5EF4-FFF2-40B4-BE49-F238E27FC236}">
                  <a16:creationId xmlns:a16="http://schemas.microsoft.com/office/drawing/2014/main" id="{9402753F-4E63-B8A6-6453-D05AB7870AE3}"/>
                </a:ext>
              </a:extLst>
            </p:cNvPr>
            <p:cNvSpPr>
              <a:spLocks noChangeArrowheads="1"/>
            </p:cNvSpPr>
            <p:nvPr/>
          </p:nvSpPr>
          <p:spPr bwMode="auto">
            <a:xfrm>
              <a:off x="4558" y="1795"/>
              <a:ext cx="120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5 = 10/15</a:t>
              </a:r>
            </a:p>
          </p:txBody>
        </p:sp>
        <p:sp>
          <p:nvSpPr>
            <p:cNvPr id="231" name="Rectangle 113">
              <a:extLst>
                <a:ext uri="{FF2B5EF4-FFF2-40B4-BE49-F238E27FC236}">
                  <a16:creationId xmlns:a16="http://schemas.microsoft.com/office/drawing/2014/main" id="{BBD850E2-D7FF-567E-968B-8C064A92195F}"/>
                </a:ext>
              </a:extLst>
            </p:cNvPr>
            <p:cNvSpPr>
              <a:spLocks noChangeArrowheads="1"/>
            </p:cNvSpPr>
            <p:nvPr/>
          </p:nvSpPr>
          <p:spPr bwMode="auto">
            <a:xfrm>
              <a:off x="4558" y="1481"/>
              <a:ext cx="110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6 = 12/15</a:t>
              </a:r>
            </a:p>
          </p:txBody>
        </p:sp>
        <p:sp>
          <p:nvSpPr>
            <p:cNvPr id="232" name="Rectangle 114">
              <a:extLst>
                <a:ext uri="{FF2B5EF4-FFF2-40B4-BE49-F238E27FC236}">
                  <a16:creationId xmlns:a16="http://schemas.microsoft.com/office/drawing/2014/main" id="{B952BEDB-45A3-FD4B-22AD-B5FCD145C7D0}"/>
                </a:ext>
              </a:extLst>
            </p:cNvPr>
            <p:cNvSpPr>
              <a:spLocks noChangeArrowheads="1"/>
            </p:cNvSpPr>
            <p:nvPr/>
          </p:nvSpPr>
          <p:spPr bwMode="auto">
            <a:xfrm>
              <a:off x="4558" y="1168"/>
              <a:ext cx="160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宋体" panose="02010600030101010101" pitchFamily="2" charset="-122"/>
                  <a:sym typeface="Symbol" pitchFamily="2" charset="2"/>
                </a:rPr>
                <a:t>7 =(14/15)V</a:t>
              </a:r>
            </a:p>
          </p:txBody>
        </p:sp>
      </p:grpSp>
      <p:sp>
        <p:nvSpPr>
          <p:cNvPr id="233" name="Rectangle 115">
            <a:extLst>
              <a:ext uri="{FF2B5EF4-FFF2-40B4-BE49-F238E27FC236}">
                <a16:creationId xmlns:a16="http://schemas.microsoft.com/office/drawing/2014/main" id="{00999D65-FAAD-7762-A778-59D392A292D5}"/>
              </a:ext>
            </a:extLst>
          </p:cNvPr>
          <p:cNvSpPr>
            <a:spLocks noChangeArrowheads="1"/>
          </p:cNvSpPr>
          <p:nvPr/>
        </p:nvSpPr>
        <p:spPr bwMode="auto">
          <a:xfrm>
            <a:off x="1503092" y="59915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sym typeface="Symbol" pitchFamily="2" charset="2"/>
              </a:rPr>
              <a:t>最大量化误差 </a:t>
            </a: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(1</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8) V</a:t>
            </a:r>
          </a:p>
        </p:txBody>
      </p:sp>
      <p:sp>
        <p:nvSpPr>
          <p:cNvPr id="234" name="Rectangle 116">
            <a:extLst>
              <a:ext uri="{FF2B5EF4-FFF2-40B4-BE49-F238E27FC236}">
                <a16:creationId xmlns:a16="http://schemas.microsoft.com/office/drawing/2014/main" id="{ED068257-EE13-6742-A740-9362B4E99BCE}"/>
              </a:ext>
            </a:extLst>
          </p:cNvPr>
          <p:cNvSpPr>
            <a:spLocks noChangeArrowheads="1"/>
          </p:cNvSpPr>
          <p:nvPr/>
        </p:nvSpPr>
        <p:spPr bwMode="auto">
          <a:xfrm>
            <a:off x="6776767" y="5953433"/>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r>
              <a:rPr kumimoji="1" lang="en-US" altLang="zh-CN" sz="2000" b="1">
                <a:solidFill>
                  <a:srgbClr val="FF0066"/>
                </a:solidFill>
                <a:latin typeface="Times New Roman" panose="02020603050405020304" pitchFamily="18" charset="0"/>
                <a:ea typeface="宋体" panose="02010600030101010101" pitchFamily="2" charset="-122"/>
                <a:sym typeface="Symbol" pitchFamily="2" charset="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2 = (1/15)V</a:t>
            </a:r>
          </a:p>
        </p:txBody>
      </p:sp>
      <p:sp>
        <p:nvSpPr>
          <p:cNvPr id="235" name="Line 117">
            <a:extLst>
              <a:ext uri="{FF2B5EF4-FFF2-40B4-BE49-F238E27FC236}">
                <a16:creationId xmlns:a16="http://schemas.microsoft.com/office/drawing/2014/main" id="{91280A8A-6AF9-417A-3327-33351C58E315}"/>
              </a:ext>
            </a:extLst>
          </p:cNvPr>
          <p:cNvSpPr>
            <a:spLocks noChangeShapeType="1"/>
          </p:cNvSpPr>
          <p:nvPr/>
        </p:nvSpPr>
        <p:spPr bwMode="auto">
          <a:xfrm>
            <a:off x="5694092" y="1171883"/>
            <a:ext cx="0" cy="5295900"/>
          </a:xfrm>
          <a:prstGeom prst="line">
            <a:avLst/>
          </a:prstGeom>
          <a:noFill/>
          <a:ln w="38100">
            <a:solidFill>
              <a:srgbClr val="0033CC"/>
            </a:solidFill>
            <a:prstDash val="dash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 name="灯片编号占位符 1">
            <a:extLst>
              <a:ext uri="{FF2B5EF4-FFF2-40B4-BE49-F238E27FC236}">
                <a16:creationId xmlns:a16="http://schemas.microsoft.com/office/drawing/2014/main" id="{5B8B6F1B-3262-A25A-1E5C-BA2921FB86C4}"/>
              </a:ext>
            </a:extLst>
          </p:cNvPr>
          <p:cNvSpPr>
            <a:spLocks noGrp="1"/>
          </p:cNvSpPr>
          <p:nvPr>
            <p:ph type="sldNum" sz="quarter" idx="12"/>
          </p:nvPr>
        </p:nvSpPr>
        <p:spPr/>
        <p:txBody>
          <a:bodyPr/>
          <a:lstStyle/>
          <a:p>
            <a:fld id="{392CBAA0-59E6-204E-8F03-85E5040D48B8}" type="slidenum">
              <a:rPr kumimoji="1" lang="zh-CN" altLang="en-US" smtClean="0"/>
              <a:t>21</a:t>
            </a:fld>
            <a:r>
              <a:rPr kumimoji="1" lang="en-US" altLang="zh-CN"/>
              <a:t>/46</a:t>
            </a:r>
            <a:endParaRPr kumimoji="1" lang="zh-CN" altLang="en-US" dirty="0"/>
          </a:p>
        </p:txBody>
      </p:sp>
    </p:spTree>
    <p:extLst>
      <p:ext uri="{BB962C8B-B14F-4D97-AF65-F5344CB8AC3E}">
        <p14:creationId xmlns:p14="http://schemas.microsoft.com/office/powerpoint/2010/main" val="14165309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37" fill="hold" nodeType="clickEffect">
                                  <p:stCondLst>
                                    <p:cond delay="0"/>
                                  </p:stCondLst>
                                  <p:childTnLst>
                                    <p:set>
                                      <p:cBhvr>
                                        <p:cTn id="6" dur="1" fill="hold">
                                          <p:stCondLst>
                                            <p:cond delay="0"/>
                                          </p:stCondLst>
                                        </p:cTn>
                                        <p:tgtEl>
                                          <p:spTgt spid="121"/>
                                        </p:tgtEl>
                                        <p:attrNameLst>
                                          <p:attrName>style.visibility</p:attrName>
                                        </p:attrNameLst>
                                      </p:cBhvr>
                                      <p:to>
                                        <p:strVal val="visible"/>
                                      </p:to>
                                    </p:set>
                                    <p:animEffect transition="in" filter="barn(outVertical)">
                                      <p:cBhvr>
                                        <p:cTn id="7" dur="500"/>
                                        <p:tgtEl>
                                          <p:spTgt spid="1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6"/>
                                        </p:tgtEl>
                                        <p:attrNameLst>
                                          <p:attrName>style.visibility</p:attrName>
                                        </p:attrNameLst>
                                      </p:cBhvr>
                                      <p:to>
                                        <p:strVal val="visible"/>
                                      </p:to>
                                    </p:set>
                                    <p:animEffect transition="in" filter="wipe(left)">
                                      <p:cBhvr>
                                        <p:cTn id="12" dur="500"/>
                                        <p:tgtEl>
                                          <p:spTgt spid="16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67"/>
                                        </p:tgtEl>
                                        <p:attrNameLst>
                                          <p:attrName>style.visibility</p:attrName>
                                        </p:attrNameLst>
                                      </p:cBhvr>
                                      <p:to>
                                        <p:strVal val="visible"/>
                                      </p:to>
                                    </p:set>
                                    <p:animEffect transition="in" filter="wipe(left)">
                                      <p:cBhvr>
                                        <p:cTn id="17" dur="500"/>
                                        <p:tgtEl>
                                          <p:spTgt spid="16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68"/>
                                        </p:tgtEl>
                                        <p:attrNameLst>
                                          <p:attrName>style.visibility</p:attrName>
                                        </p:attrNameLst>
                                      </p:cBhvr>
                                      <p:to>
                                        <p:strVal val="visible"/>
                                      </p:to>
                                    </p:set>
                                    <p:animEffect transition="in" filter="wipe(left)">
                                      <p:cBhvr>
                                        <p:cTn id="22" dur="500"/>
                                        <p:tgtEl>
                                          <p:spTgt spid="16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69"/>
                                        </p:tgtEl>
                                        <p:attrNameLst>
                                          <p:attrName>style.visibility</p:attrName>
                                        </p:attrNameLst>
                                      </p:cBhvr>
                                      <p:to>
                                        <p:strVal val="visible"/>
                                      </p:to>
                                    </p:set>
                                    <p:animEffect transition="in" filter="wipe(left)">
                                      <p:cBhvr>
                                        <p:cTn id="27" dur="500"/>
                                        <p:tgtEl>
                                          <p:spTgt spid="16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70"/>
                                        </p:tgtEl>
                                        <p:attrNameLst>
                                          <p:attrName>style.visibility</p:attrName>
                                        </p:attrNameLst>
                                      </p:cBhvr>
                                      <p:to>
                                        <p:strVal val="visible"/>
                                      </p:to>
                                    </p:set>
                                    <p:animEffect transition="in" filter="wipe(left)">
                                      <p:cBhvr>
                                        <p:cTn id="32" dur="500"/>
                                        <p:tgtEl>
                                          <p:spTgt spid="17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71"/>
                                        </p:tgtEl>
                                        <p:attrNameLst>
                                          <p:attrName>style.visibility</p:attrName>
                                        </p:attrNameLst>
                                      </p:cBhvr>
                                      <p:to>
                                        <p:strVal val="visible"/>
                                      </p:to>
                                    </p:set>
                                    <p:animEffect transition="in" filter="wipe(left)">
                                      <p:cBhvr>
                                        <p:cTn id="37" dur="500"/>
                                        <p:tgtEl>
                                          <p:spTgt spid="171"/>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172"/>
                                        </p:tgtEl>
                                        <p:attrNameLst>
                                          <p:attrName>style.visibility</p:attrName>
                                        </p:attrNameLst>
                                      </p:cBhvr>
                                      <p:to>
                                        <p:strVal val="visible"/>
                                      </p:to>
                                    </p:set>
                                    <p:animEffect transition="in" filter="wipe(left)">
                                      <p:cBhvr>
                                        <p:cTn id="42" dur="500"/>
                                        <p:tgtEl>
                                          <p:spTgt spid="172"/>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173"/>
                                        </p:tgtEl>
                                        <p:attrNameLst>
                                          <p:attrName>style.visibility</p:attrName>
                                        </p:attrNameLst>
                                      </p:cBhvr>
                                      <p:to>
                                        <p:strVal val="visible"/>
                                      </p:to>
                                    </p:set>
                                    <p:animEffect transition="in" filter="wipe(left)">
                                      <p:cBhvr>
                                        <p:cTn id="47" dur="500"/>
                                        <p:tgtEl>
                                          <p:spTgt spid="17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174"/>
                                        </p:tgtEl>
                                        <p:attrNameLst>
                                          <p:attrName>style.visibility</p:attrName>
                                        </p:attrNameLst>
                                      </p:cBhvr>
                                      <p:to>
                                        <p:strVal val="visible"/>
                                      </p:to>
                                    </p:set>
                                    <p:animEffect transition="in" filter="wipe(left)">
                                      <p:cBhvr>
                                        <p:cTn id="52" dur="500"/>
                                        <p:tgtEl>
                                          <p:spTgt spid="17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175"/>
                                        </p:tgtEl>
                                        <p:attrNameLst>
                                          <p:attrName>style.visibility</p:attrName>
                                        </p:attrNameLst>
                                      </p:cBhvr>
                                      <p:to>
                                        <p:strVal val="visible"/>
                                      </p:to>
                                    </p:set>
                                    <p:animEffect transition="in" filter="wipe(left)">
                                      <p:cBhvr>
                                        <p:cTn id="57" dur="500"/>
                                        <p:tgtEl>
                                          <p:spTgt spid="175"/>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176"/>
                                        </p:tgtEl>
                                        <p:attrNameLst>
                                          <p:attrName>style.visibility</p:attrName>
                                        </p:attrNameLst>
                                      </p:cBhvr>
                                      <p:to>
                                        <p:strVal val="visible"/>
                                      </p:to>
                                    </p:set>
                                    <p:animEffect transition="in" filter="wipe(left)">
                                      <p:cBhvr>
                                        <p:cTn id="62" dur="500"/>
                                        <p:tgtEl>
                                          <p:spTgt spid="176"/>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1" fill="hold" nodeType="clickEffect">
                                  <p:stCondLst>
                                    <p:cond delay="0"/>
                                  </p:stCondLst>
                                  <p:childTnLst>
                                    <p:set>
                                      <p:cBhvr>
                                        <p:cTn id="66" dur="1" fill="hold">
                                          <p:stCondLst>
                                            <p:cond delay="0"/>
                                          </p:stCondLst>
                                        </p:cTn>
                                        <p:tgtEl>
                                          <p:spTgt spid="235"/>
                                        </p:tgtEl>
                                        <p:attrNameLst>
                                          <p:attrName>style.visibility</p:attrName>
                                        </p:attrNameLst>
                                      </p:cBhvr>
                                      <p:to>
                                        <p:strVal val="visible"/>
                                      </p:to>
                                    </p:set>
                                    <p:animEffect transition="in" filter="wipe(up)">
                                      <p:cBhvr>
                                        <p:cTn id="67" dur="500"/>
                                        <p:tgtEl>
                                          <p:spTgt spid="235"/>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4" fill="hold" nodeType="clickEffect">
                                  <p:stCondLst>
                                    <p:cond delay="0"/>
                                  </p:stCondLst>
                                  <p:childTnLst>
                                    <p:set>
                                      <p:cBhvr>
                                        <p:cTn id="71" dur="1" fill="hold">
                                          <p:stCondLst>
                                            <p:cond delay="0"/>
                                          </p:stCondLst>
                                        </p:cTn>
                                        <p:tgtEl>
                                          <p:spTgt spid="177"/>
                                        </p:tgtEl>
                                        <p:attrNameLst>
                                          <p:attrName>style.visibility</p:attrName>
                                        </p:attrNameLst>
                                      </p:cBhvr>
                                      <p:to>
                                        <p:strVal val="visible"/>
                                      </p:to>
                                    </p:set>
                                    <p:animEffect transition="in" filter="wipe(down)">
                                      <p:cBhvr>
                                        <p:cTn id="72" dur="500"/>
                                        <p:tgtEl>
                                          <p:spTgt spid="17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221"/>
                                        </p:tgtEl>
                                        <p:attrNameLst>
                                          <p:attrName>style.visibility</p:attrName>
                                        </p:attrNameLst>
                                      </p:cBhvr>
                                      <p:to>
                                        <p:strVal val="visible"/>
                                      </p:to>
                                    </p:set>
                                    <p:animEffect transition="in" filter="wipe(left)">
                                      <p:cBhvr>
                                        <p:cTn id="77" dur="500"/>
                                        <p:tgtEl>
                                          <p:spTgt spid="221"/>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222"/>
                                        </p:tgtEl>
                                        <p:attrNameLst>
                                          <p:attrName>style.visibility</p:attrName>
                                        </p:attrNameLst>
                                      </p:cBhvr>
                                      <p:to>
                                        <p:strVal val="visible"/>
                                      </p:to>
                                    </p:set>
                                    <p:animEffect transition="in" filter="wipe(left)">
                                      <p:cBhvr>
                                        <p:cTn id="82" dur="500"/>
                                        <p:tgtEl>
                                          <p:spTgt spid="222"/>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223"/>
                                        </p:tgtEl>
                                        <p:attrNameLst>
                                          <p:attrName>style.visibility</p:attrName>
                                        </p:attrNameLst>
                                      </p:cBhvr>
                                      <p:to>
                                        <p:strVal val="visible"/>
                                      </p:to>
                                    </p:set>
                                    <p:animEffect transition="in" filter="wipe(left)">
                                      <p:cBhvr>
                                        <p:cTn id="87" dur="500"/>
                                        <p:tgtEl>
                                          <p:spTgt spid="223"/>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4" fill="hold" nodeType="clickEffect">
                                  <p:stCondLst>
                                    <p:cond delay="0"/>
                                  </p:stCondLst>
                                  <p:childTnLst>
                                    <p:set>
                                      <p:cBhvr>
                                        <p:cTn id="91" dur="1" fill="hold">
                                          <p:stCondLst>
                                            <p:cond delay="0"/>
                                          </p:stCondLst>
                                        </p:cTn>
                                        <p:tgtEl>
                                          <p:spTgt spid="224"/>
                                        </p:tgtEl>
                                        <p:attrNameLst>
                                          <p:attrName>style.visibility</p:attrName>
                                        </p:attrNameLst>
                                      </p:cBhvr>
                                      <p:to>
                                        <p:strVal val="visible"/>
                                      </p:to>
                                    </p:set>
                                    <p:animEffect transition="in" filter="wipe(down)">
                                      <p:cBhvr>
                                        <p:cTn id="92" dur="2000"/>
                                        <p:tgtEl>
                                          <p:spTgt spid="224"/>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iterate type="wd">
                                    <p:tmPct val="100000"/>
                                  </p:iterate>
                                  <p:childTnLst>
                                    <p:set>
                                      <p:cBhvr>
                                        <p:cTn id="96" dur="1" fill="hold">
                                          <p:stCondLst>
                                            <p:cond delay="0"/>
                                          </p:stCondLst>
                                        </p:cTn>
                                        <p:tgtEl>
                                          <p:spTgt spid="233">
                                            <p:txEl>
                                              <p:pRg st="0" end="0"/>
                                            </p:txEl>
                                          </p:spTgt>
                                        </p:tgtEl>
                                        <p:attrNameLst>
                                          <p:attrName>style.visibility</p:attrName>
                                        </p:attrNameLst>
                                      </p:cBhvr>
                                      <p:to>
                                        <p:strVal val="visible"/>
                                      </p:to>
                                    </p:set>
                                    <p:animEffect transition="in" filter="wipe(left)">
                                      <p:cBhvr>
                                        <p:cTn id="97" dur="300"/>
                                        <p:tgtEl>
                                          <p:spTgt spid="233">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234">
                                            <p:txEl>
                                              <p:pRg st="0" end="0"/>
                                            </p:txEl>
                                          </p:spTgt>
                                        </p:tgtEl>
                                        <p:attrNameLst>
                                          <p:attrName>style.visibility</p:attrName>
                                        </p:attrNameLst>
                                      </p:cBhvr>
                                      <p:to>
                                        <p:strVal val="visible"/>
                                      </p:to>
                                    </p:set>
                                    <p:animEffect transition="in" filter="wipe(left)">
                                      <p:cBhvr>
                                        <p:cTn id="102" dur="500"/>
                                        <p:tgtEl>
                                          <p:spTgt spid="234">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6" grpId="0" autoUpdateAnimBg="0"/>
      <p:bldP spid="167" grpId="0" autoUpdateAnimBg="0"/>
      <p:bldP spid="168" grpId="0" autoUpdateAnimBg="0"/>
      <p:bldP spid="169" grpId="0" autoUpdateAnimBg="0"/>
      <p:bldP spid="170" grpId="0" autoUpdateAnimBg="0"/>
      <p:bldP spid="171" grpId="0" autoUpdateAnimBg="0"/>
      <p:bldP spid="172" grpId="0" autoUpdateAnimBg="0"/>
      <p:bldP spid="173" grpId="0" autoUpdateAnimBg="0"/>
      <p:bldP spid="174" grpId="0" autoUpdateAnimBg="0"/>
      <p:bldP spid="175" grpId="0" autoUpdateAnimBg="0"/>
      <p:bldP spid="176" grpId="0" autoUpdateAnimBg="0"/>
      <p:bldP spid="221" grpId="0" autoUpdateAnimBg="0"/>
      <p:bldP spid="222" grpId="0" autoUpdateAnimBg="0"/>
      <p:bldP spid="223" grpId="0" autoUpdateAnimBg="0"/>
      <p:bldP spid="233" grpId="0" build="p" autoUpdateAnimBg="0"/>
      <p:bldP spid="234" grpId="0" build="p" autoUpdateAnimBg="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取样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保持电路</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14554A14-CCD2-F713-8135-CEC000463BD4}"/>
              </a:ext>
            </a:extLst>
          </p:cNvPr>
          <p:cNvSpPr>
            <a:spLocks noGrp="1"/>
          </p:cNvSpPr>
          <p:nvPr>
            <p:ph type="sldNum" sz="quarter" idx="12"/>
          </p:nvPr>
        </p:nvSpPr>
        <p:spPr/>
        <p:txBody>
          <a:bodyPr/>
          <a:lstStyle/>
          <a:p>
            <a:fld id="{392CBAA0-59E6-204E-8F03-85E5040D48B8}" type="slidenum">
              <a:rPr kumimoji="1" lang="zh-CN" altLang="en-US" smtClean="0"/>
              <a:t>22</a:t>
            </a:fld>
            <a:r>
              <a:rPr kumimoji="1" lang="en-US" altLang="zh-CN"/>
              <a:t>/46</a:t>
            </a:r>
            <a:endParaRPr kumimoji="1" lang="zh-CN" altLang="en-US" dirty="0"/>
          </a:p>
        </p:txBody>
      </p:sp>
    </p:spTree>
    <p:extLst>
      <p:ext uri="{BB962C8B-B14F-4D97-AF65-F5344CB8AC3E}">
        <p14:creationId xmlns:p14="http://schemas.microsoft.com/office/powerpoint/2010/main" val="210326538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56" name="Rectangle 3">
            <a:extLst>
              <a:ext uri="{FF2B5EF4-FFF2-40B4-BE49-F238E27FC236}">
                <a16:creationId xmlns:a16="http://schemas.microsoft.com/office/drawing/2014/main" id="{DFB0056A-F199-2768-5E81-8AE20643268C}"/>
              </a:ext>
            </a:extLst>
          </p:cNvPr>
          <p:cNvSpPr>
            <a:spLocks noChangeArrowheads="1"/>
          </p:cNvSpPr>
          <p:nvPr/>
        </p:nvSpPr>
        <p:spPr bwMode="auto">
          <a:xfrm>
            <a:off x="1735796" y="1458913"/>
            <a:ext cx="4343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一、电路组成及工作原理</a:t>
            </a:r>
          </a:p>
        </p:txBody>
      </p:sp>
      <p:sp>
        <p:nvSpPr>
          <p:cNvPr id="57" name="Rectangle 4">
            <a:extLst>
              <a:ext uri="{FF2B5EF4-FFF2-40B4-BE49-F238E27FC236}">
                <a16:creationId xmlns:a16="http://schemas.microsoft.com/office/drawing/2014/main" id="{E93DA8FA-2F4E-4636-FF58-FBD90614DD9D}"/>
              </a:ext>
            </a:extLst>
          </p:cNvPr>
          <p:cNvSpPr>
            <a:spLocks noChangeArrowheads="1"/>
          </p:cNvSpPr>
          <p:nvPr/>
        </p:nvSpPr>
        <p:spPr bwMode="auto">
          <a:xfrm>
            <a:off x="1856446" y="2092325"/>
            <a:ext cx="2971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u</a:t>
            </a:r>
            <a:r>
              <a:rPr kumimoji="1" lang="en-US" altLang="zh-CN" sz="2800" b="1" baseline="-25000">
                <a:solidFill>
                  <a:srgbClr val="FF0066"/>
                </a:solidFill>
                <a:latin typeface="Times New Roman" panose="02020603050405020304" pitchFamily="18" charset="0"/>
                <a:ea typeface="宋体" panose="02010600030101010101" pitchFamily="2" charset="-122"/>
              </a:rPr>
              <a:t>L</a:t>
            </a:r>
            <a:r>
              <a:rPr kumimoji="1" lang="en-US" altLang="zh-CN" sz="2800" b="1" baseline="-25000">
                <a:solidFill>
                  <a:srgbClr val="FF0066"/>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高</a:t>
            </a:r>
            <a:r>
              <a:rPr kumimoji="1" lang="zh-CN" altLang="en-US" sz="2800" b="1">
                <a:solidFill>
                  <a:srgbClr val="0033CC"/>
                </a:solidFill>
                <a:latin typeface="" pitchFamily="18" charset="0"/>
                <a:ea typeface="宋体" panose="02010600030101010101" pitchFamily="2" charset="-122"/>
              </a:rPr>
              <a:t>电平：</a:t>
            </a:r>
          </a:p>
        </p:txBody>
      </p:sp>
      <p:grpSp>
        <p:nvGrpSpPr>
          <p:cNvPr id="58" name="Group 5">
            <a:extLst>
              <a:ext uri="{FF2B5EF4-FFF2-40B4-BE49-F238E27FC236}">
                <a16:creationId xmlns:a16="http://schemas.microsoft.com/office/drawing/2014/main" id="{0E39C838-CB26-D8C7-48A9-2B2F7E5563B2}"/>
              </a:ext>
            </a:extLst>
          </p:cNvPr>
          <p:cNvGrpSpPr>
            <a:grpSpLocks/>
          </p:cNvGrpSpPr>
          <p:nvPr/>
        </p:nvGrpSpPr>
        <p:grpSpPr bwMode="auto">
          <a:xfrm>
            <a:off x="5828371" y="1143000"/>
            <a:ext cx="4038600" cy="2514600"/>
            <a:chOff x="2976" y="720"/>
            <a:chExt cx="2544" cy="1584"/>
          </a:xfrm>
        </p:grpSpPr>
        <p:grpSp>
          <p:nvGrpSpPr>
            <p:cNvPr id="59" name="Group 6">
              <a:extLst>
                <a:ext uri="{FF2B5EF4-FFF2-40B4-BE49-F238E27FC236}">
                  <a16:creationId xmlns:a16="http://schemas.microsoft.com/office/drawing/2014/main" id="{186E9491-55D6-72A0-1CA4-624D9C08A967}"/>
                </a:ext>
              </a:extLst>
            </p:cNvPr>
            <p:cNvGrpSpPr>
              <a:grpSpLocks/>
            </p:cNvGrpSpPr>
            <p:nvPr/>
          </p:nvGrpSpPr>
          <p:grpSpPr bwMode="auto">
            <a:xfrm>
              <a:off x="2976" y="1056"/>
              <a:ext cx="2544" cy="1248"/>
              <a:chOff x="2976" y="1056"/>
              <a:chExt cx="2544" cy="1248"/>
            </a:xfrm>
          </p:grpSpPr>
          <p:sp>
            <p:nvSpPr>
              <p:cNvPr id="61" name="AutoShape 7">
                <a:extLst>
                  <a:ext uri="{FF2B5EF4-FFF2-40B4-BE49-F238E27FC236}">
                    <a16:creationId xmlns:a16="http://schemas.microsoft.com/office/drawing/2014/main" id="{67752E19-5DCC-F015-A858-8668091C2D68}"/>
                  </a:ext>
                </a:extLst>
              </p:cNvPr>
              <p:cNvSpPr>
                <a:spLocks noChangeArrowheads="1"/>
              </p:cNvSpPr>
              <p:nvPr/>
            </p:nvSpPr>
            <p:spPr bwMode="auto">
              <a:xfrm rot="5400000">
                <a:off x="4368"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Line 8">
                <a:extLst>
                  <a:ext uri="{FF2B5EF4-FFF2-40B4-BE49-F238E27FC236}">
                    <a16:creationId xmlns:a16="http://schemas.microsoft.com/office/drawing/2014/main" id="{9B4D7037-5AA4-61F5-4A91-6596386CEEEB}"/>
                  </a:ext>
                </a:extLst>
              </p:cNvPr>
              <p:cNvSpPr>
                <a:spLocks noChangeShapeType="1"/>
              </p:cNvSpPr>
              <p:nvPr/>
            </p:nvSpPr>
            <p:spPr bwMode="auto">
              <a:xfrm>
                <a:off x="4032" y="1728"/>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
                <a:extLst>
                  <a:ext uri="{FF2B5EF4-FFF2-40B4-BE49-F238E27FC236}">
                    <a16:creationId xmlns:a16="http://schemas.microsoft.com/office/drawing/2014/main" id="{C202F2F4-0859-869A-9062-80B79572EF4A}"/>
                  </a:ext>
                </a:extLst>
              </p:cNvPr>
              <p:cNvSpPr>
                <a:spLocks noChangeShapeType="1"/>
              </p:cNvSpPr>
              <p:nvPr/>
            </p:nvSpPr>
            <p:spPr bwMode="auto">
              <a:xfrm rot="-5400000">
                <a:off x="3888" y="172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
                <a:extLst>
                  <a:ext uri="{FF2B5EF4-FFF2-40B4-BE49-F238E27FC236}">
                    <a16:creationId xmlns:a16="http://schemas.microsoft.com/office/drawing/2014/main" id="{DF49DE36-E4DB-9AA5-60FA-621CBC273E08}"/>
                  </a:ext>
                </a:extLst>
              </p:cNvPr>
              <p:cNvSpPr>
                <a:spLocks noChangeShapeType="1"/>
              </p:cNvSpPr>
              <p:nvPr/>
            </p:nvSpPr>
            <p:spPr bwMode="auto">
              <a:xfrm rot="-5400000">
                <a:off x="3697" y="1823"/>
                <a:ext cx="19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1">
                <a:extLst>
                  <a:ext uri="{FF2B5EF4-FFF2-40B4-BE49-F238E27FC236}">
                    <a16:creationId xmlns:a16="http://schemas.microsoft.com/office/drawing/2014/main" id="{43AA3D23-F214-B878-FCE9-0FF516182C89}"/>
                  </a:ext>
                </a:extLst>
              </p:cNvPr>
              <p:cNvSpPr>
                <a:spLocks noChangeShapeType="1"/>
              </p:cNvSpPr>
              <p:nvPr/>
            </p:nvSpPr>
            <p:spPr bwMode="auto">
              <a:xfrm rot="-5400000">
                <a:off x="3888" y="182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12">
                <a:extLst>
                  <a:ext uri="{FF2B5EF4-FFF2-40B4-BE49-F238E27FC236}">
                    <a16:creationId xmlns:a16="http://schemas.microsoft.com/office/drawing/2014/main" id="{BDA7391A-2201-D4D6-E3A1-DB454F684D00}"/>
                  </a:ext>
                </a:extLst>
              </p:cNvPr>
              <p:cNvSpPr>
                <a:spLocks noChangeShapeType="1"/>
              </p:cNvSpPr>
              <p:nvPr/>
            </p:nvSpPr>
            <p:spPr bwMode="auto">
              <a:xfrm rot="16200000" flipV="1">
                <a:off x="4056" y="16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3">
                <a:extLst>
                  <a:ext uri="{FF2B5EF4-FFF2-40B4-BE49-F238E27FC236}">
                    <a16:creationId xmlns:a16="http://schemas.microsoft.com/office/drawing/2014/main" id="{046709CA-6D6E-495C-C58A-F0E5202A80A4}"/>
                  </a:ext>
                </a:extLst>
              </p:cNvPr>
              <p:cNvSpPr>
                <a:spLocks noChangeShapeType="1"/>
              </p:cNvSpPr>
              <p:nvPr/>
            </p:nvSpPr>
            <p:spPr bwMode="auto">
              <a:xfrm rot="-5400000">
                <a:off x="3839" y="2063"/>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Oval 14">
                <a:extLst>
                  <a:ext uri="{FF2B5EF4-FFF2-40B4-BE49-F238E27FC236}">
                    <a16:creationId xmlns:a16="http://schemas.microsoft.com/office/drawing/2014/main" id="{47DE6714-4D27-AB63-7E60-2C2D232694E6}"/>
                  </a:ext>
                </a:extLst>
              </p:cNvPr>
              <p:cNvSpPr>
                <a:spLocks noChangeArrowheads="1"/>
              </p:cNvSpPr>
              <p:nvPr/>
            </p:nvSpPr>
            <p:spPr bwMode="auto">
              <a:xfrm rot="-5400000">
                <a:off x="3865" y="2112"/>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5">
                <a:extLst>
                  <a:ext uri="{FF2B5EF4-FFF2-40B4-BE49-F238E27FC236}">
                    <a16:creationId xmlns:a16="http://schemas.microsoft.com/office/drawing/2014/main" id="{E536BCA1-C15A-475F-B0CE-D977AFB28DD1}"/>
                  </a:ext>
                </a:extLst>
              </p:cNvPr>
              <p:cNvSpPr>
                <a:spLocks noChangeShapeType="1"/>
              </p:cNvSpPr>
              <p:nvPr/>
            </p:nvSpPr>
            <p:spPr bwMode="auto">
              <a:xfrm rot="16200000" flipV="1">
                <a:off x="3456" y="1392"/>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16">
                <a:extLst>
                  <a:ext uri="{FF2B5EF4-FFF2-40B4-BE49-F238E27FC236}">
                    <a16:creationId xmlns:a16="http://schemas.microsoft.com/office/drawing/2014/main" id="{DAAD0D2A-7F75-5267-9F24-9C16E17442DF}"/>
                  </a:ext>
                </a:extLst>
              </p:cNvPr>
              <p:cNvSpPr>
                <a:spLocks noChangeShapeType="1"/>
              </p:cNvSpPr>
              <p:nvPr/>
            </p:nvSpPr>
            <p:spPr bwMode="auto">
              <a:xfrm>
                <a:off x="4128"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7">
                <a:extLst>
                  <a:ext uri="{FF2B5EF4-FFF2-40B4-BE49-F238E27FC236}">
                    <a16:creationId xmlns:a16="http://schemas.microsoft.com/office/drawing/2014/main" id="{D0932890-6E0B-8C07-CC19-DFAFC3D16217}"/>
                  </a:ext>
                </a:extLst>
              </p:cNvPr>
              <p:cNvSpPr>
                <a:spLocks noChangeShapeType="1"/>
              </p:cNvSpPr>
              <p:nvPr/>
            </p:nvSpPr>
            <p:spPr bwMode="auto">
              <a:xfrm>
                <a:off x="3648" y="1104"/>
                <a:ext cx="0" cy="62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8">
                <a:extLst>
                  <a:ext uri="{FF2B5EF4-FFF2-40B4-BE49-F238E27FC236}">
                    <a16:creationId xmlns:a16="http://schemas.microsoft.com/office/drawing/2014/main" id="{1DBAAB83-46FD-6285-9F46-2E9E3A4861D8}"/>
                  </a:ext>
                </a:extLst>
              </p:cNvPr>
              <p:cNvSpPr>
                <a:spLocks noChangeShapeType="1"/>
              </p:cNvSpPr>
              <p:nvPr/>
            </p:nvSpPr>
            <p:spPr bwMode="auto">
              <a:xfrm>
                <a:off x="4176" y="1392"/>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9">
                <a:extLst>
                  <a:ext uri="{FF2B5EF4-FFF2-40B4-BE49-F238E27FC236}">
                    <a16:creationId xmlns:a16="http://schemas.microsoft.com/office/drawing/2014/main" id="{9959990E-F837-27C0-CF06-4C75C17BBFBC}"/>
                  </a:ext>
                </a:extLst>
              </p:cNvPr>
              <p:cNvSpPr>
                <a:spLocks noChangeShapeType="1"/>
              </p:cNvSpPr>
              <p:nvPr/>
            </p:nvSpPr>
            <p:spPr bwMode="auto">
              <a:xfrm flipV="1">
                <a:off x="4944"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20">
                <a:extLst>
                  <a:ext uri="{FF2B5EF4-FFF2-40B4-BE49-F238E27FC236}">
                    <a16:creationId xmlns:a16="http://schemas.microsoft.com/office/drawing/2014/main" id="{48DCFDC9-0BFB-2D67-1388-E7C77DA4E232}"/>
                  </a:ext>
                </a:extLst>
              </p:cNvPr>
              <p:cNvSpPr>
                <a:spLocks noChangeShapeType="1"/>
              </p:cNvSpPr>
              <p:nvPr/>
            </p:nvSpPr>
            <p:spPr bwMode="auto">
              <a:xfrm>
                <a:off x="4176" y="1392"/>
                <a:ext cx="91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21">
                <a:extLst>
                  <a:ext uri="{FF2B5EF4-FFF2-40B4-BE49-F238E27FC236}">
                    <a16:creationId xmlns:a16="http://schemas.microsoft.com/office/drawing/2014/main" id="{607E7C59-0B09-C30A-9287-42FCCBA56A03}"/>
                  </a:ext>
                </a:extLst>
              </p:cNvPr>
              <p:cNvSpPr>
                <a:spLocks noChangeShapeType="1"/>
              </p:cNvSpPr>
              <p:nvPr/>
            </p:nvSpPr>
            <p:spPr bwMode="auto">
              <a:xfrm>
                <a:off x="5088" y="110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22">
                <a:extLst>
                  <a:ext uri="{FF2B5EF4-FFF2-40B4-BE49-F238E27FC236}">
                    <a16:creationId xmlns:a16="http://schemas.microsoft.com/office/drawing/2014/main" id="{2A8B722C-EAAB-7FAF-4872-936C55FA0875}"/>
                  </a:ext>
                </a:extLst>
              </p:cNvPr>
              <p:cNvSpPr>
                <a:spLocks noChangeShapeType="1"/>
              </p:cNvSpPr>
              <p:nvPr/>
            </p:nvSpPr>
            <p:spPr bwMode="auto">
              <a:xfrm>
                <a:off x="4128" y="206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3">
                <a:extLst>
                  <a:ext uri="{FF2B5EF4-FFF2-40B4-BE49-F238E27FC236}">
                    <a16:creationId xmlns:a16="http://schemas.microsoft.com/office/drawing/2014/main" id="{DFDC678B-A15E-46B5-4862-587F9F962FB0}"/>
                  </a:ext>
                </a:extLst>
              </p:cNvPr>
              <p:cNvSpPr>
                <a:spLocks noChangeShapeType="1"/>
              </p:cNvSpPr>
              <p:nvPr/>
            </p:nvSpPr>
            <p:spPr bwMode="auto">
              <a:xfrm>
                <a:off x="4032" y="230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78" name="Group 24">
                <a:extLst>
                  <a:ext uri="{FF2B5EF4-FFF2-40B4-BE49-F238E27FC236}">
                    <a16:creationId xmlns:a16="http://schemas.microsoft.com/office/drawing/2014/main" id="{279E3CBC-F13B-414C-25AD-96FEB2218153}"/>
                  </a:ext>
                </a:extLst>
              </p:cNvPr>
              <p:cNvGrpSpPr>
                <a:grpSpLocks/>
              </p:cNvGrpSpPr>
              <p:nvPr/>
            </p:nvGrpSpPr>
            <p:grpSpPr bwMode="auto">
              <a:xfrm>
                <a:off x="4416" y="2021"/>
                <a:ext cx="91" cy="91"/>
                <a:chOff x="1872" y="3024"/>
                <a:chExt cx="91" cy="91"/>
              </a:xfrm>
            </p:grpSpPr>
            <p:sp>
              <p:nvSpPr>
                <p:cNvPr id="98" name="Line 25">
                  <a:extLst>
                    <a:ext uri="{FF2B5EF4-FFF2-40B4-BE49-F238E27FC236}">
                      <a16:creationId xmlns:a16="http://schemas.microsoft.com/office/drawing/2014/main" id="{40009419-04F0-86EE-4FE9-5B9E0D2E8BB7}"/>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26">
                  <a:extLst>
                    <a:ext uri="{FF2B5EF4-FFF2-40B4-BE49-F238E27FC236}">
                      <a16:creationId xmlns:a16="http://schemas.microsoft.com/office/drawing/2014/main" id="{C305471A-1238-61D1-7A86-D58D1A89C10A}"/>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79" name="Line 27">
                <a:extLst>
                  <a:ext uri="{FF2B5EF4-FFF2-40B4-BE49-F238E27FC236}">
                    <a16:creationId xmlns:a16="http://schemas.microsoft.com/office/drawing/2014/main" id="{DEF33481-7796-0E6C-1A75-95DA8DAD4965}"/>
                  </a:ext>
                </a:extLst>
              </p:cNvPr>
              <p:cNvSpPr>
                <a:spLocks noChangeShapeType="1"/>
              </p:cNvSpPr>
              <p:nvPr/>
            </p:nvSpPr>
            <p:spPr bwMode="auto">
              <a:xfrm>
                <a:off x="4416"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Oval 28">
                <a:extLst>
                  <a:ext uri="{FF2B5EF4-FFF2-40B4-BE49-F238E27FC236}">
                    <a16:creationId xmlns:a16="http://schemas.microsoft.com/office/drawing/2014/main" id="{92876B26-1672-43A4-D7F6-ABEC527909DE}"/>
                  </a:ext>
                </a:extLst>
              </p:cNvPr>
              <p:cNvSpPr>
                <a:spLocks noChangeArrowheads="1"/>
              </p:cNvSpPr>
              <p:nvPr/>
            </p:nvSpPr>
            <p:spPr bwMode="auto">
              <a:xfrm flipH="1">
                <a:off x="5229"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Text Box 29">
                <a:extLst>
                  <a:ext uri="{FF2B5EF4-FFF2-40B4-BE49-F238E27FC236}">
                    <a16:creationId xmlns:a16="http://schemas.microsoft.com/office/drawing/2014/main" id="{6F8997E6-0FC2-5A10-D811-7D4612D35916}"/>
                  </a:ext>
                </a:extLst>
              </p:cNvPr>
              <p:cNvSpPr txBox="1">
                <a:spLocks noChangeArrowheads="1"/>
              </p:cNvSpPr>
              <p:nvPr/>
            </p:nvSpPr>
            <p:spPr bwMode="auto">
              <a:xfrm>
                <a:off x="3888" y="110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a:t>
                </a:r>
              </a:p>
            </p:txBody>
          </p:sp>
          <p:sp>
            <p:nvSpPr>
              <p:cNvPr id="82" name="Rectangle 30">
                <a:extLst>
                  <a:ext uri="{FF2B5EF4-FFF2-40B4-BE49-F238E27FC236}">
                    <a16:creationId xmlns:a16="http://schemas.microsoft.com/office/drawing/2014/main" id="{DC580BC0-EA5F-6FA3-BBE2-30FF47FFB028}"/>
                  </a:ext>
                </a:extLst>
              </p:cNvPr>
              <p:cNvSpPr>
                <a:spLocks noChangeArrowheads="1"/>
              </p:cNvSpPr>
              <p:nvPr/>
            </p:nvSpPr>
            <p:spPr bwMode="auto">
              <a:xfrm>
                <a:off x="4656"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83" name="Line 31">
                <a:extLst>
                  <a:ext uri="{FF2B5EF4-FFF2-40B4-BE49-F238E27FC236}">
                    <a16:creationId xmlns:a16="http://schemas.microsoft.com/office/drawing/2014/main" id="{1EFFC8FF-4059-6D06-EEF1-763C648A1C23}"/>
                  </a:ext>
                </a:extLst>
              </p:cNvPr>
              <p:cNvSpPr>
                <a:spLocks noChangeShapeType="1"/>
              </p:cNvSpPr>
              <p:nvPr/>
            </p:nvSpPr>
            <p:spPr bwMode="auto">
              <a:xfrm rot="-5400000">
                <a:off x="3888" y="192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32">
                <a:extLst>
                  <a:ext uri="{FF2B5EF4-FFF2-40B4-BE49-F238E27FC236}">
                    <a16:creationId xmlns:a16="http://schemas.microsoft.com/office/drawing/2014/main" id="{8C012E92-DC00-C17A-3028-5868BA4F745C}"/>
                  </a:ext>
                </a:extLst>
              </p:cNvPr>
              <p:cNvSpPr>
                <a:spLocks noChangeShapeType="1"/>
              </p:cNvSpPr>
              <p:nvPr/>
            </p:nvSpPr>
            <p:spPr bwMode="auto">
              <a:xfrm flipV="1">
                <a:off x="3648" y="1104"/>
                <a:ext cx="14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Rectangle 33">
                <a:extLst>
                  <a:ext uri="{FF2B5EF4-FFF2-40B4-BE49-F238E27FC236}">
                    <a16:creationId xmlns:a16="http://schemas.microsoft.com/office/drawing/2014/main" id="{9D0843E5-02D7-DF17-292E-99790EB67B91}"/>
                  </a:ext>
                </a:extLst>
              </p:cNvPr>
              <p:cNvSpPr>
                <a:spLocks noChangeArrowheads="1"/>
              </p:cNvSpPr>
              <p:nvPr/>
            </p:nvSpPr>
            <p:spPr bwMode="auto">
              <a:xfrm>
                <a:off x="4128" y="1056"/>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86" name="Group 34">
                <a:extLst>
                  <a:ext uri="{FF2B5EF4-FFF2-40B4-BE49-F238E27FC236}">
                    <a16:creationId xmlns:a16="http://schemas.microsoft.com/office/drawing/2014/main" id="{C4E83EF3-3D91-1DF9-3125-32870E6A32FE}"/>
                  </a:ext>
                </a:extLst>
              </p:cNvPr>
              <p:cNvGrpSpPr>
                <a:grpSpLocks/>
              </p:cNvGrpSpPr>
              <p:nvPr/>
            </p:nvGrpSpPr>
            <p:grpSpPr bwMode="auto">
              <a:xfrm rot="5400000">
                <a:off x="4488" y="1368"/>
                <a:ext cx="240" cy="96"/>
                <a:chOff x="3696" y="2880"/>
                <a:chExt cx="240" cy="96"/>
              </a:xfrm>
            </p:grpSpPr>
            <p:sp>
              <p:nvSpPr>
                <p:cNvPr id="94" name="Rectangle 35">
                  <a:extLst>
                    <a:ext uri="{FF2B5EF4-FFF2-40B4-BE49-F238E27FC236}">
                      <a16:creationId xmlns:a16="http://schemas.microsoft.com/office/drawing/2014/main" id="{2957C7C9-DF0B-CEB0-38BF-CB9E11C7AEB8}"/>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5" name="Group 36">
                  <a:extLst>
                    <a:ext uri="{FF2B5EF4-FFF2-40B4-BE49-F238E27FC236}">
                      <a16:creationId xmlns:a16="http://schemas.microsoft.com/office/drawing/2014/main" id="{A75A78FB-DCD7-0DE0-A2CE-537B72CEF32C}"/>
                    </a:ext>
                  </a:extLst>
                </p:cNvPr>
                <p:cNvGrpSpPr>
                  <a:grpSpLocks/>
                </p:cNvGrpSpPr>
                <p:nvPr/>
              </p:nvGrpSpPr>
              <p:grpSpPr bwMode="auto">
                <a:xfrm>
                  <a:off x="3696" y="2892"/>
                  <a:ext cx="216" cy="72"/>
                  <a:chOff x="1236" y="3696"/>
                  <a:chExt cx="216" cy="72"/>
                </a:xfrm>
              </p:grpSpPr>
              <p:sp>
                <p:nvSpPr>
                  <p:cNvPr id="96" name="Line 37">
                    <a:extLst>
                      <a:ext uri="{FF2B5EF4-FFF2-40B4-BE49-F238E27FC236}">
                        <a16:creationId xmlns:a16="http://schemas.microsoft.com/office/drawing/2014/main" id="{F46E9D4A-90AE-307B-2831-8A90BAFBF24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Line 38">
                    <a:extLst>
                      <a:ext uri="{FF2B5EF4-FFF2-40B4-BE49-F238E27FC236}">
                        <a16:creationId xmlns:a16="http://schemas.microsoft.com/office/drawing/2014/main" id="{8EEC4865-9FEB-FC36-AA27-9BA4785D8853}"/>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87" name="Rectangle 39">
                <a:extLst>
                  <a:ext uri="{FF2B5EF4-FFF2-40B4-BE49-F238E27FC236}">
                    <a16:creationId xmlns:a16="http://schemas.microsoft.com/office/drawing/2014/main" id="{7A2B035E-23AB-56B3-DF47-C7A0354034DC}"/>
                  </a:ext>
                </a:extLst>
              </p:cNvPr>
              <p:cNvSpPr>
                <a:spLocks noChangeArrowheads="1"/>
              </p:cNvSpPr>
              <p:nvPr/>
            </p:nvSpPr>
            <p:spPr bwMode="auto">
              <a:xfrm>
                <a:off x="3312" y="1680"/>
                <a:ext cx="192" cy="96"/>
              </a:xfrm>
              <a:prstGeom prst="rect">
                <a:avLst/>
              </a:prstGeom>
              <a:solidFill>
                <a:srgbClr val="A5CEAD"/>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40">
                <a:extLst>
                  <a:ext uri="{FF2B5EF4-FFF2-40B4-BE49-F238E27FC236}">
                    <a16:creationId xmlns:a16="http://schemas.microsoft.com/office/drawing/2014/main" id="{D6CFEDAE-6027-FCD0-0089-8515F2DE32E8}"/>
                  </a:ext>
                </a:extLst>
              </p:cNvPr>
              <p:cNvSpPr>
                <a:spLocks noChangeArrowheads="1"/>
              </p:cNvSpPr>
              <p:nvPr/>
            </p:nvSpPr>
            <p:spPr bwMode="auto">
              <a:xfrm flipH="1">
                <a:off x="3072" y="1700"/>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41">
                <a:extLst>
                  <a:ext uri="{FF2B5EF4-FFF2-40B4-BE49-F238E27FC236}">
                    <a16:creationId xmlns:a16="http://schemas.microsoft.com/office/drawing/2014/main" id="{2350BB35-CA5E-8C89-1C0C-670A1763453B}"/>
                  </a:ext>
                </a:extLst>
              </p:cNvPr>
              <p:cNvSpPr txBox="1">
                <a:spLocks noChangeArrowheads="1"/>
              </p:cNvSpPr>
              <p:nvPr/>
            </p:nvSpPr>
            <p:spPr bwMode="auto">
              <a:xfrm>
                <a:off x="3264" y="139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sp>
            <p:nvSpPr>
              <p:cNvPr id="90" name="Rectangle 42">
                <a:extLst>
                  <a:ext uri="{FF2B5EF4-FFF2-40B4-BE49-F238E27FC236}">
                    <a16:creationId xmlns:a16="http://schemas.microsoft.com/office/drawing/2014/main" id="{70EB129E-4150-6139-77F0-37E0E14FA140}"/>
                  </a:ext>
                </a:extLst>
              </p:cNvPr>
              <p:cNvSpPr>
                <a:spLocks noChangeArrowheads="1"/>
              </p:cNvSpPr>
              <p:nvPr/>
            </p:nvSpPr>
            <p:spPr bwMode="auto">
              <a:xfrm>
                <a:off x="2976" y="1670"/>
                <a:ext cx="33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91" name="Rectangle 43">
                <a:extLst>
                  <a:ext uri="{FF2B5EF4-FFF2-40B4-BE49-F238E27FC236}">
                    <a16:creationId xmlns:a16="http://schemas.microsoft.com/office/drawing/2014/main" id="{717CB959-30B8-D06F-C73A-916AF90CA3B7}"/>
                  </a:ext>
                </a:extLst>
              </p:cNvPr>
              <p:cNvSpPr>
                <a:spLocks noChangeArrowheads="1"/>
              </p:cNvSpPr>
              <p:nvPr/>
            </p:nvSpPr>
            <p:spPr bwMode="auto">
              <a:xfrm>
                <a:off x="5088" y="1872"/>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92" name="Rectangle 44">
                <a:extLst>
                  <a:ext uri="{FF2B5EF4-FFF2-40B4-BE49-F238E27FC236}">
                    <a16:creationId xmlns:a16="http://schemas.microsoft.com/office/drawing/2014/main" id="{77CA2D55-7AAA-6818-147B-BC8D697025DF}"/>
                  </a:ext>
                </a:extLst>
              </p:cNvPr>
              <p:cNvSpPr>
                <a:spLocks noChangeArrowheads="1"/>
              </p:cNvSpPr>
              <p:nvPr/>
            </p:nvSpPr>
            <p:spPr bwMode="auto">
              <a:xfrm>
                <a:off x="3600" y="19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93" name="Rectangle 45">
                <a:extLst>
                  <a:ext uri="{FF2B5EF4-FFF2-40B4-BE49-F238E27FC236}">
                    <a16:creationId xmlns:a16="http://schemas.microsoft.com/office/drawing/2014/main" id="{7FB2D261-7E42-EA47-5EF1-C6624832E20E}"/>
                  </a:ext>
                </a:extLst>
              </p:cNvPr>
              <p:cNvSpPr>
                <a:spLocks noChangeArrowheads="1"/>
              </p:cNvSpPr>
              <p:nvPr/>
            </p:nvSpPr>
            <p:spPr bwMode="auto">
              <a:xfrm>
                <a:off x="3792" y="148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T</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endParaRPr>
              </a:p>
            </p:txBody>
          </p:sp>
        </p:grpSp>
        <p:sp>
          <p:nvSpPr>
            <p:cNvPr id="60" name="Rectangle 46">
              <a:extLst>
                <a:ext uri="{FF2B5EF4-FFF2-40B4-BE49-F238E27FC236}">
                  <a16:creationId xmlns:a16="http://schemas.microsoft.com/office/drawing/2014/main" id="{CFAF5DF8-7C41-0B9F-1D42-B4DBAA70059B}"/>
                </a:ext>
              </a:extLst>
            </p:cNvPr>
            <p:cNvSpPr>
              <a:spLocks noChangeArrowheads="1"/>
            </p:cNvSpPr>
            <p:nvPr/>
          </p:nvSpPr>
          <p:spPr bwMode="auto">
            <a:xfrm>
              <a:off x="3900" y="720"/>
              <a:ext cx="8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f </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 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i</a:t>
              </a:r>
            </a:p>
          </p:txBody>
        </p:sp>
      </p:grpSp>
      <p:sp>
        <p:nvSpPr>
          <p:cNvPr id="100" name="Rectangle 47">
            <a:extLst>
              <a:ext uri="{FF2B5EF4-FFF2-40B4-BE49-F238E27FC236}">
                <a16:creationId xmlns:a16="http://schemas.microsoft.com/office/drawing/2014/main" id="{73DC93D1-43BF-9D6A-811F-0F56ED4FABB4}"/>
              </a:ext>
            </a:extLst>
          </p:cNvPr>
          <p:cNvSpPr>
            <a:spLocks noChangeArrowheads="1"/>
          </p:cNvSpPr>
          <p:nvPr/>
        </p:nvSpPr>
        <p:spPr bwMode="auto">
          <a:xfrm>
            <a:off x="2170771" y="2590800"/>
            <a:ext cx="37004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导通，</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充电至：</a:t>
            </a:r>
          </a:p>
        </p:txBody>
      </p:sp>
      <p:sp>
        <p:nvSpPr>
          <p:cNvPr id="101" name="Rectangle 48">
            <a:extLst>
              <a:ext uri="{FF2B5EF4-FFF2-40B4-BE49-F238E27FC236}">
                <a16:creationId xmlns:a16="http://schemas.microsoft.com/office/drawing/2014/main" id="{F2C42C09-A4F5-2F46-0962-0C0BACFF1500}"/>
              </a:ext>
            </a:extLst>
          </p:cNvPr>
          <p:cNvSpPr>
            <a:spLocks noChangeArrowheads="1"/>
          </p:cNvSpPr>
          <p:nvPr/>
        </p:nvSpPr>
        <p:spPr bwMode="auto">
          <a:xfrm>
            <a:off x="2475571" y="2997200"/>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p>
        </p:txBody>
      </p:sp>
      <p:sp>
        <p:nvSpPr>
          <p:cNvPr id="102" name="Rectangle 49">
            <a:extLst>
              <a:ext uri="{FF2B5EF4-FFF2-40B4-BE49-F238E27FC236}">
                <a16:creationId xmlns:a16="http://schemas.microsoft.com/office/drawing/2014/main" id="{C2D5358E-9D38-D74C-284A-686E0A7C8AD0}"/>
              </a:ext>
            </a:extLst>
          </p:cNvPr>
          <p:cNvSpPr>
            <a:spLocks noChangeArrowheads="1"/>
          </p:cNvSpPr>
          <p:nvPr/>
        </p:nvSpPr>
        <p:spPr bwMode="auto">
          <a:xfrm>
            <a:off x="1954871" y="3454400"/>
            <a:ext cx="3124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当 </a:t>
            </a: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L </a:t>
            </a:r>
            <a:r>
              <a:rPr kumimoji="1" lang="zh-CN" altLang="en-US" sz="2800" b="1">
                <a:solidFill>
                  <a:srgbClr val="0033CC"/>
                </a:solidFill>
                <a:latin typeface="" pitchFamily="18" charset="0"/>
                <a:ea typeface="宋体" panose="02010600030101010101" pitchFamily="2" charset="-122"/>
              </a:rPr>
              <a:t>为</a:t>
            </a:r>
            <a:r>
              <a:rPr kumimoji="1" lang="zh-CN" altLang="en-US" sz="2800" b="1">
                <a:solidFill>
                  <a:srgbClr val="FF0066"/>
                </a:solidFill>
                <a:latin typeface="" pitchFamily="18" charset="0"/>
                <a:ea typeface="宋体" panose="02010600030101010101" pitchFamily="2" charset="-122"/>
              </a:rPr>
              <a:t>低</a:t>
            </a:r>
            <a:r>
              <a:rPr kumimoji="1" lang="zh-CN" altLang="en-US" sz="2800" b="1">
                <a:solidFill>
                  <a:srgbClr val="0033CC"/>
                </a:solidFill>
                <a:latin typeface="" pitchFamily="18" charset="0"/>
                <a:ea typeface="宋体" panose="02010600030101010101" pitchFamily="2" charset="-122"/>
              </a:rPr>
              <a:t>电平：</a:t>
            </a:r>
          </a:p>
        </p:txBody>
      </p:sp>
      <p:sp>
        <p:nvSpPr>
          <p:cNvPr id="103" name="Rectangle 50">
            <a:extLst>
              <a:ext uri="{FF2B5EF4-FFF2-40B4-BE49-F238E27FC236}">
                <a16:creationId xmlns:a16="http://schemas.microsoft.com/office/drawing/2014/main" id="{A040F4C9-31AD-723E-B785-8CC47A938C8D}"/>
              </a:ext>
            </a:extLst>
          </p:cNvPr>
          <p:cNvSpPr>
            <a:spLocks noChangeArrowheads="1"/>
          </p:cNvSpPr>
          <p:nvPr/>
        </p:nvSpPr>
        <p:spPr bwMode="auto">
          <a:xfrm>
            <a:off x="2170771" y="4089400"/>
            <a:ext cx="4286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 pitchFamily="18" charset="0"/>
                <a:ea typeface="宋体" panose="02010600030101010101" pitchFamily="2" charset="-122"/>
              </a:rPr>
              <a:t>截止，</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基本不放电。</a:t>
            </a:r>
          </a:p>
        </p:txBody>
      </p:sp>
      <p:sp>
        <p:nvSpPr>
          <p:cNvPr id="104" name="Rectangle 51">
            <a:extLst>
              <a:ext uri="{FF2B5EF4-FFF2-40B4-BE49-F238E27FC236}">
                <a16:creationId xmlns:a16="http://schemas.microsoft.com/office/drawing/2014/main" id="{55D02417-4E67-1503-916B-6280CDB9E7FF}"/>
              </a:ext>
            </a:extLst>
          </p:cNvPr>
          <p:cNvSpPr>
            <a:spLocks noChangeArrowheads="1"/>
          </p:cNvSpPr>
          <p:nvPr/>
        </p:nvSpPr>
        <p:spPr bwMode="auto">
          <a:xfrm>
            <a:off x="2551771" y="4589463"/>
            <a:ext cx="16764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保持</a:t>
            </a:r>
            <a:endParaRPr kumimoji="1" lang="zh-CN" altLang="en-US" sz="2800" b="1" baseline="-25000">
              <a:solidFill>
                <a:srgbClr val="0033CC"/>
              </a:solidFill>
              <a:latin typeface="" pitchFamily="18" charset="0"/>
              <a:ea typeface="宋体" panose="02010600030101010101" pitchFamily="2" charset="-122"/>
            </a:endParaRPr>
          </a:p>
        </p:txBody>
      </p:sp>
      <p:sp>
        <p:nvSpPr>
          <p:cNvPr id="105" name="Rectangle 52">
            <a:extLst>
              <a:ext uri="{FF2B5EF4-FFF2-40B4-BE49-F238E27FC236}">
                <a16:creationId xmlns:a16="http://schemas.microsoft.com/office/drawing/2014/main" id="{DCB06C4F-858C-7C88-E08E-70C21202DC98}"/>
              </a:ext>
            </a:extLst>
          </p:cNvPr>
          <p:cNvSpPr>
            <a:spLocks noChangeArrowheads="1"/>
          </p:cNvSpPr>
          <p:nvPr/>
        </p:nvSpPr>
        <p:spPr bwMode="auto">
          <a:xfrm>
            <a:off x="2021546" y="5118100"/>
            <a:ext cx="14478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effectLst>
                  <a:outerShdw blurRad="38100" dist="38100" dir="2700000" algn="tl">
                    <a:srgbClr val="C0C0C0"/>
                  </a:outerShdw>
                </a:effectLst>
                <a:latin typeface="" pitchFamily="18" charset="0"/>
                <a:ea typeface="宋体" panose="02010600030101010101" pitchFamily="2" charset="-122"/>
              </a:rPr>
              <a:t>矛盾</a:t>
            </a:r>
            <a:r>
              <a:rPr kumimoji="1" lang="zh-CN" altLang="en-US" sz="2800" b="1">
                <a:solidFill>
                  <a:srgbClr val="FF0066"/>
                </a:solidFill>
                <a:latin typeface="" pitchFamily="18" charset="0"/>
                <a:ea typeface="宋体" panose="02010600030101010101" pitchFamily="2" charset="-122"/>
              </a:rPr>
              <a:t>：</a:t>
            </a:r>
          </a:p>
        </p:txBody>
      </p:sp>
      <p:sp>
        <p:nvSpPr>
          <p:cNvPr id="106" name="Text Box 53">
            <a:extLst>
              <a:ext uri="{FF2B5EF4-FFF2-40B4-BE49-F238E27FC236}">
                <a16:creationId xmlns:a16="http://schemas.microsoft.com/office/drawing/2014/main" id="{C9E2F480-9340-773D-A0C4-AD6DAD2C0188}"/>
              </a:ext>
            </a:extLst>
          </p:cNvPr>
          <p:cNvSpPr txBox="1">
            <a:spLocks noChangeArrowheads="1"/>
          </p:cNvSpPr>
          <p:nvPr/>
        </p:nvSpPr>
        <p:spPr bwMode="auto">
          <a:xfrm>
            <a:off x="3393146" y="5153025"/>
            <a:ext cx="52355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 </a:t>
            </a:r>
            <a:r>
              <a:rPr kumimoji="1" lang="en-US" altLang="zh-CN" sz="2800" b="1" i="1">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h</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rPr>
              <a:t>充电快</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小</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
        <p:nvSpPr>
          <p:cNvPr id="107" name="Text Box 54">
            <a:extLst>
              <a:ext uri="{FF2B5EF4-FFF2-40B4-BE49-F238E27FC236}">
                <a16:creationId xmlns:a16="http://schemas.microsoft.com/office/drawing/2014/main" id="{92336756-A10C-6B62-6BD1-B54D48B7F6A2}"/>
              </a:ext>
            </a:extLst>
          </p:cNvPr>
          <p:cNvSpPr txBox="1">
            <a:spLocks noChangeArrowheads="1"/>
          </p:cNvSpPr>
          <p:nvPr/>
        </p:nvSpPr>
        <p:spPr bwMode="auto">
          <a:xfrm>
            <a:off x="3393146" y="5670550"/>
            <a:ext cx="598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 pitchFamily="18" charset="0"/>
                <a:ea typeface="宋体" panose="02010600030101010101" pitchFamily="2" charset="-122"/>
              </a:rPr>
              <a:t>为使电路输入电阻高</a:t>
            </a:r>
            <a:r>
              <a:rPr kumimoji="1" lang="zh-CN" altLang="en-US"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FF0066"/>
                </a:solidFill>
                <a:latin typeface="Times New Roman" panose="02020603050405020304" pitchFamily="18" charset="0"/>
                <a:ea typeface="楷体_GB2312" pitchFamily="49" charset="-122"/>
              </a:rPr>
              <a:t>R</a:t>
            </a:r>
            <a:r>
              <a:rPr kumimoji="1" lang="en-US" altLang="zh-CN" sz="2800" b="1" baseline="-25000">
                <a:solidFill>
                  <a:srgbClr val="FF0066"/>
                </a:solidFill>
                <a:latin typeface="Times New Roman" panose="02020603050405020304" pitchFamily="18" charset="0"/>
                <a:ea typeface="楷体_GB2312" pitchFamily="49" charset="-122"/>
              </a:rPr>
              <a:t>i  </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大</a:t>
            </a:r>
            <a:r>
              <a:rPr kumimoji="1" lang="zh-CN" altLang="en-US" sz="2800" b="1">
                <a:solidFill>
                  <a:srgbClr val="0033CC"/>
                </a:solidFill>
                <a:latin typeface="Times New Roman" panose="02020603050405020304" pitchFamily="18" charset="0"/>
                <a:ea typeface="宋体" panose="02010600030101010101" pitchFamily="2" charset="-122"/>
              </a:rPr>
              <a:t>越</a:t>
            </a:r>
            <a:r>
              <a:rPr kumimoji="1" lang="zh-CN" altLang="en-US" sz="2800" b="1">
                <a:solidFill>
                  <a:srgbClr val="FF0066"/>
                </a:solidFill>
                <a:latin typeface="Times New Roman" panose="02020603050405020304" pitchFamily="18" charset="0"/>
                <a:ea typeface="宋体" panose="02010600030101010101" pitchFamily="2" charset="-122"/>
              </a:rPr>
              <a:t>好。</a:t>
            </a:r>
          </a:p>
        </p:txBody>
      </p:sp>
      <p:sp>
        <p:nvSpPr>
          <p:cNvPr id="2" name="灯片编号占位符 1">
            <a:extLst>
              <a:ext uri="{FF2B5EF4-FFF2-40B4-BE49-F238E27FC236}">
                <a16:creationId xmlns:a16="http://schemas.microsoft.com/office/drawing/2014/main" id="{DE5AEF3C-4773-3291-8201-B71484E71336}"/>
              </a:ext>
            </a:extLst>
          </p:cNvPr>
          <p:cNvSpPr>
            <a:spLocks noGrp="1"/>
          </p:cNvSpPr>
          <p:nvPr>
            <p:ph type="sldNum" sz="quarter" idx="12"/>
          </p:nvPr>
        </p:nvSpPr>
        <p:spPr/>
        <p:txBody>
          <a:bodyPr/>
          <a:lstStyle/>
          <a:p>
            <a:fld id="{392CBAA0-59E6-204E-8F03-85E5040D48B8}" type="slidenum">
              <a:rPr kumimoji="1" lang="zh-CN" altLang="en-US" smtClean="0"/>
              <a:t>23</a:t>
            </a:fld>
            <a:r>
              <a:rPr kumimoji="1" lang="en-US" altLang="zh-CN"/>
              <a:t>/46</a:t>
            </a:r>
            <a:endParaRPr kumimoji="1" lang="zh-CN" altLang="en-US" dirty="0"/>
          </a:p>
        </p:txBody>
      </p:sp>
    </p:spTree>
    <p:extLst>
      <p:ext uri="{BB962C8B-B14F-4D97-AF65-F5344CB8AC3E}">
        <p14:creationId xmlns:p14="http://schemas.microsoft.com/office/powerpoint/2010/main" val="35807159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animEffect transition="in" filter="wipe(left)">
                                      <p:cBhvr>
                                        <p:cTn id="7" dur="500"/>
                                        <p:tgtEl>
                                          <p:spTgt spid="56"/>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58"/>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iterate type="wd">
                                    <p:tmPct val="100000"/>
                                  </p:iterate>
                                  <p:childTnLst>
                                    <p:set>
                                      <p:cBhvr>
                                        <p:cTn id="15" dur="1" fill="hold">
                                          <p:stCondLst>
                                            <p:cond delay="0"/>
                                          </p:stCondLst>
                                        </p:cTn>
                                        <p:tgtEl>
                                          <p:spTgt spid="57">
                                            <p:txEl>
                                              <p:pRg st="0" end="0"/>
                                            </p:txEl>
                                          </p:spTgt>
                                        </p:tgtEl>
                                        <p:attrNameLst>
                                          <p:attrName>style.visibility</p:attrName>
                                        </p:attrNameLst>
                                      </p:cBhvr>
                                      <p:to>
                                        <p:strVal val="visible"/>
                                      </p:to>
                                    </p:set>
                                    <p:animEffect transition="in" filter="wipe(left)">
                                      <p:cBhvr>
                                        <p:cTn id="16" dur="300"/>
                                        <p:tgtEl>
                                          <p:spTgt spid="57">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grpId="0" nodeType="clickEffect">
                                  <p:stCondLst>
                                    <p:cond delay="0"/>
                                  </p:stCondLst>
                                  <p:iterate type="wd">
                                    <p:tmPct val="100000"/>
                                  </p:iterate>
                                  <p:childTnLst>
                                    <p:set>
                                      <p:cBhvr>
                                        <p:cTn id="20" dur="1" fill="hold">
                                          <p:stCondLst>
                                            <p:cond delay="0"/>
                                          </p:stCondLst>
                                        </p:cTn>
                                        <p:tgtEl>
                                          <p:spTgt spid="100"/>
                                        </p:tgtEl>
                                        <p:attrNameLst>
                                          <p:attrName>style.visibility</p:attrName>
                                        </p:attrNameLst>
                                      </p:cBhvr>
                                      <p:to>
                                        <p:strVal val="visible"/>
                                      </p:to>
                                    </p:set>
                                    <p:animEffect transition="in" filter="wipe(left)">
                                      <p:cBhvr>
                                        <p:cTn id="21" dur="300"/>
                                        <p:tgtEl>
                                          <p:spTgt spid="100"/>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101">
                                            <p:txEl>
                                              <p:pRg st="0" end="0"/>
                                            </p:txEl>
                                          </p:spTgt>
                                        </p:tgtEl>
                                        <p:attrNameLst>
                                          <p:attrName>style.visibility</p:attrName>
                                        </p:attrNameLst>
                                      </p:cBhvr>
                                      <p:to>
                                        <p:strVal val="visible"/>
                                      </p:to>
                                    </p:set>
                                    <p:animEffect transition="in" filter="wipe(left)">
                                      <p:cBhvr>
                                        <p:cTn id="26" dur="500"/>
                                        <p:tgtEl>
                                          <p:spTgt spid="101">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8" fill="hold" grpId="0" nodeType="clickEffect">
                                  <p:stCondLst>
                                    <p:cond delay="0"/>
                                  </p:stCondLst>
                                  <p:iterate type="wd">
                                    <p:tmPct val="100000"/>
                                  </p:iterate>
                                  <p:childTnLst>
                                    <p:set>
                                      <p:cBhvr>
                                        <p:cTn id="30" dur="1" fill="hold">
                                          <p:stCondLst>
                                            <p:cond delay="0"/>
                                          </p:stCondLst>
                                        </p:cTn>
                                        <p:tgtEl>
                                          <p:spTgt spid="102">
                                            <p:txEl>
                                              <p:pRg st="0" end="0"/>
                                            </p:txEl>
                                          </p:spTgt>
                                        </p:tgtEl>
                                        <p:attrNameLst>
                                          <p:attrName>style.visibility</p:attrName>
                                        </p:attrNameLst>
                                      </p:cBhvr>
                                      <p:to>
                                        <p:strVal val="visible"/>
                                      </p:to>
                                    </p:set>
                                    <p:animEffect transition="in" filter="wipe(left)">
                                      <p:cBhvr>
                                        <p:cTn id="31" dur="300"/>
                                        <p:tgtEl>
                                          <p:spTgt spid="102">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103">
                                            <p:txEl>
                                              <p:pRg st="0" end="0"/>
                                            </p:txEl>
                                          </p:spTgt>
                                        </p:tgtEl>
                                        <p:attrNameLst>
                                          <p:attrName>style.visibility</p:attrName>
                                        </p:attrNameLst>
                                      </p:cBhvr>
                                      <p:to>
                                        <p:strVal val="visible"/>
                                      </p:to>
                                    </p:set>
                                    <p:animEffect transition="in" filter="wipe(left)">
                                      <p:cBhvr>
                                        <p:cTn id="36" dur="500"/>
                                        <p:tgtEl>
                                          <p:spTgt spid="103">
                                            <p:txEl>
                                              <p:pRg st="0" end="0"/>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grpId="0" nodeType="clickEffect">
                                  <p:stCondLst>
                                    <p:cond delay="0"/>
                                  </p:stCondLst>
                                  <p:childTnLst>
                                    <p:set>
                                      <p:cBhvr>
                                        <p:cTn id="40" dur="1" fill="hold">
                                          <p:stCondLst>
                                            <p:cond delay="0"/>
                                          </p:stCondLst>
                                        </p:cTn>
                                        <p:tgtEl>
                                          <p:spTgt spid="104">
                                            <p:txEl>
                                              <p:pRg st="0" end="0"/>
                                            </p:txEl>
                                          </p:spTgt>
                                        </p:tgtEl>
                                        <p:attrNameLst>
                                          <p:attrName>style.visibility</p:attrName>
                                        </p:attrNameLst>
                                      </p:cBhvr>
                                      <p:to>
                                        <p:strVal val="visible"/>
                                      </p:to>
                                    </p:set>
                                    <p:animEffect transition="in" filter="wipe(left)">
                                      <p:cBhvr>
                                        <p:cTn id="41" dur="500"/>
                                        <p:tgtEl>
                                          <p:spTgt spid="104">
                                            <p:txEl>
                                              <p:pRg st="0" end="0"/>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5">
                                            <p:txEl>
                                              <p:pRg st="0" end="0"/>
                                            </p:txEl>
                                          </p:spTgt>
                                        </p:tgtEl>
                                        <p:attrNameLst>
                                          <p:attrName>style.visibility</p:attrName>
                                        </p:attrNameLst>
                                      </p:cBhvr>
                                      <p:to>
                                        <p:strVal val="visible"/>
                                      </p:to>
                                    </p:set>
                                    <p:animEffect transition="in" filter="wipe(left)">
                                      <p:cBhvr>
                                        <p:cTn id="46" dur="500"/>
                                        <p:tgtEl>
                                          <p:spTgt spid="105">
                                            <p:txEl>
                                              <p:pRg st="0" end="0"/>
                                            </p:txEl>
                                          </p:spTgt>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8" fill="hold" grpId="0" nodeType="clickEffect">
                                  <p:stCondLst>
                                    <p:cond delay="0"/>
                                  </p:stCondLst>
                                  <p:childTnLst>
                                    <p:set>
                                      <p:cBhvr>
                                        <p:cTn id="50" dur="1" fill="hold">
                                          <p:stCondLst>
                                            <p:cond delay="0"/>
                                          </p:stCondLst>
                                        </p:cTn>
                                        <p:tgtEl>
                                          <p:spTgt spid="106">
                                            <p:txEl>
                                              <p:pRg st="0" end="0"/>
                                            </p:txEl>
                                          </p:spTgt>
                                        </p:tgtEl>
                                        <p:attrNameLst>
                                          <p:attrName>style.visibility</p:attrName>
                                        </p:attrNameLst>
                                      </p:cBhvr>
                                      <p:to>
                                        <p:strVal val="visible"/>
                                      </p:to>
                                    </p:set>
                                    <p:animEffect transition="in" filter="wipe(left)">
                                      <p:cBhvr>
                                        <p:cTn id="51" dur="500"/>
                                        <p:tgtEl>
                                          <p:spTgt spid="106">
                                            <p:txEl>
                                              <p:pRg st="0" end="0"/>
                                            </p:txEl>
                                          </p:spTgt>
                                        </p:tgtEl>
                                      </p:cBhvr>
                                    </p:animEffect>
                                  </p:childTnLst>
                                </p:cTn>
                              </p:par>
                            </p:childTnLst>
                          </p:cTn>
                        </p:par>
                      </p:childTnLst>
                    </p:cTn>
                  </p:par>
                  <p:par>
                    <p:cTn id="52" fill="hold">
                      <p:stCondLst>
                        <p:cond delay="indefinite"/>
                      </p:stCondLst>
                      <p:childTnLst>
                        <p:par>
                          <p:cTn id="53" fill="hold">
                            <p:stCondLst>
                              <p:cond delay="0"/>
                            </p:stCondLst>
                            <p:childTnLst>
                              <p:par>
                                <p:cTn id="54" presetID="22" presetClass="entr" presetSubtype="8" fill="hold" grpId="0" nodeType="clickEffect">
                                  <p:stCondLst>
                                    <p:cond delay="0"/>
                                  </p:stCondLst>
                                  <p:childTnLst>
                                    <p:set>
                                      <p:cBhvr>
                                        <p:cTn id="55" dur="1" fill="hold">
                                          <p:stCondLst>
                                            <p:cond delay="0"/>
                                          </p:stCondLst>
                                        </p:cTn>
                                        <p:tgtEl>
                                          <p:spTgt spid="107">
                                            <p:txEl>
                                              <p:pRg st="0" end="0"/>
                                            </p:txEl>
                                          </p:spTgt>
                                        </p:tgtEl>
                                        <p:attrNameLst>
                                          <p:attrName>style.visibility</p:attrName>
                                        </p:attrNameLst>
                                      </p:cBhvr>
                                      <p:to>
                                        <p:strVal val="visible"/>
                                      </p:to>
                                    </p:set>
                                    <p:animEffect transition="in" filter="wipe(left)">
                                      <p:cBhvr>
                                        <p:cTn id="56" dur="500"/>
                                        <p:tgtEl>
                                          <p:spTgt spid="107">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6" grpId="0"/>
      <p:bldP spid="57" grpId="0" build="p" autoUpdateAnimBg="0"/>
      <p:bldP spid="100" grpId="0" autoUpdateAnimBg="0"/>
      <p:bldP spid="101" grpId="0" build="p" autoUpdateAnimBg="0"/>
      <p:bldP spid="102" grpId="0" build="p" autoUpdateAnimBg="0"/>
      <p:bldP spid="103" grpId="0" build="p" autoUpdateAnimBg="0"/>
      <p:bldP spid="104" grpId="0" build="p" autoUpdateAnimBg="0"/>
      <p:bldP spid="105" grpId="0" build="p" autoUpdateAnimBg="0"/>
      <p:bldP spid="106" grpId="0" build="p" autoUpdateAnimBg="0"/>
      <p:bldP spid="107" grpId="0" build="p"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2.2</a:t>
            </a:r>
            <a:r>
              <a:rPr kumimoji="1" lang="zh-CN" altLang="en-US" dirty="0"/>
              <a:t>   取样 </a:t>
            </a:r>
            <a:r>
              <a:rPr kumimoji="1" lang="en-US" altLang="zh-CN" dirty="0"/>
              <a:t>-</a:t>
            </a:r>
            <a:r>
              <a:rPr kumimoji="1" lang="zh-CN" altLang="en-US" dirty="0"/>
              <a:t> 保持电路</a:t>
            </a:r>
          </a:p>
        </p:txBody>
      </p:sp>
      <p:sp>
        <p:nvSpPr>
          <p:cNvPr id="97" name="Rectangle 2">
            <a:extLst>
              <a:ext uri="{FF2B5EF4-FFF2-40B4-BE49-F238E27FC236}">
                <a16:creationId xmlns:a16="http://schemas.microsoft.com/office/drawing/2014/main" id="{53F29536-7D83-E292-3C21-7BEEE89CC854}"/>
              </a:ext>
            </a:extLst>
          </p:cNvPr>
          <p:cNvSpPr>
            <a:spLocks noChangeArrowheads="1"/>
          </p:cNvSpPr>
          <p:nvPr/>
        </p:nvSpPr>
        <p:spPr bwMode="auto">
          <a:xfrm>
            <a:off x="1985459" y="771680"/>
            <a:ext cx="6191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二、改进电路 </a:t>
            </a:r>
            <a:r>
              <a:rPr kumimoji="1" lang="en-US" altLang="zh-CN" sz="2800" b="1">
                <a:solidFill>
                  <a:srgbClr val="0033CC"/>
                </a:solidFill>
                <a:latin typeface="Times New Roman" panose="02020603050405020304" pitchFamily="18" charset="0"/>
                <a:ea typeface="宋体" panose="02010600030101010101" pitchFamily="2" charset="-122"/>
              </a:rPr>
              <a:t>(LF198) </a:t>
            </a:r>
            <a:r>
              <a:rPr kumimoji="1" lang="zh-CN" altLang="en-US" sz="2800" b="1">
                <a:solidFill>
                  <a:srgbClr val="0033CC"/>
                </a:solidFill>
                <a:latin typeface="Times New Roman" panose="02020603050405020304" pitchFamily="18" charset="0"/>
                <a:ea typeface="宋体" panose="02010600030101010101" pitchFamily="2" charset="-122"/>
              </a:rPr>
              <a:t>及工作原理</a:t>
            </a:r>
          </a:p>
        </p:txBody>
      </p:sp>
      <p:grpSp>
        <p:nvGrpSpPr>
          <p:cNvPr id="98" name="Group 3">
            <a:extLst>
              <a:ext uri="{FF2B5EF4-FFF2-40B4-BE49-F238E27FC236}">
                <a16:creationId xmlns:a16="http://schemas.microsoft.com/office/drawing/2014/main" id="{CC8BE728-5474-F078-B686-2E8408BDC884}"/>
              </a:ext>
            </a:extLst>
          </p:cNvPr>
          <p:cNvGrpSpPr>
            <a:grpSpLocks/>
          </p:cNvGrpSpPr>
          <p:nvPr/>
        </p:nvGrpSpPr>
        <p:grpSpPr bwMode="auto">
          <a:xfrm>
            <a:off x="1779084" y="1438430"/>
            <a:ext cx="5927725" cy="3124200"/>
            <a:chOff x="348" y="878"/>
            <a:chExt cx="3734" cy="1968"/>
          </a:xfrm>
        </p:grpSpPr>
        <p:sp>
          <p:nvSpPr>
            <p:cNvPr id="99" name="Rectangle 4">
              <a:extLst>
                <a:ext uri="{FF2B5EF4-FFF2-40B4-BE49-F238E27FC236}">
                  <a16:creationId xmlns:a16="http://schemas.microsoft.com/office/drawing/2014/main" id="{840A5819-74DA-07BD-A8D5-EBCF96D28A46}"/>
                </a:ext>
              </a:extLst>
            </p:cNvPr>
            <p:cNvSpPr>
              <a:spLocks noChangeArrowheads="1"/>
            </p:cNvSpPr>
            <p:nvPr/>
          </p:nvSpPr>
          <p:spPr bwMode="auto">
            <a:xfrm>
              <a:off x="858" y="878"/>
              <a:ext cx="2832" cy="1632"/>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5">
              <a:extLst>
                <a:ext uri="{FF2B5EF4-FFF2-40B4-BE49-F238E27FC236}">
                  <a16:creationId xmlns:a16="http://schemas.microsoft.com/office/drawing/2014/main" id="{A4B220A7-986C-6868-2BF8-D1F71CF98896}"/>
                </a:ext>
              </a:extLst>
            </p:cNvPr>
            <p:cNvSpPr>
              <a:spLocks noChangeShapeType="1"/>
            </p:cNvSpPr>
            <p:nvPr/>
          </p:nvSpPr>
          <p:spPr bwMode="auto">
            <a:xfrm>
              <a:off x="2634" y="145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Oval 6">
              <a:extLst>
                <a:ext uri="{FF2B5EF4-FFF2-40B4-BE49-F238E27FC236}">
                  <a16:creationId xmlns:a16="http://schemas.microsoft.com/office/drawing/2014/main" id="{0A6B840E-EEE7-1921-8D8D-7AB030BE4FC4}"/>
                </a:ext>
              </a:extLst>
            </p:cNvPr>
            <p:cNvSpPr>
              <a:spLocks noChangeArrowheads="1"/>
            </p:cNvSpPr>
            <p:nvPr/>
          </p:nvSpPr>
          <p:spPr bwMode="auto">
            <a:xfrm rot="-5400000">
              <a:off x="2058" y="1764"/>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7">
              <a:extLst>
                <a:ext uri="{FF2B5EF4-FFF2-40B4-BE49-F238E27FC236}">
                  <a16:creationId xmlns:a16="http://schemas.microsoft.com/office/drawing/2014/main" id="{55F97D60-A06F-8781-0CF8-B88E83CE2797}"/>
                </a:ext>
              </a:extLst>
            </p:cNvPr>
            <p:cNvSpPr>
              <a:spLocks noChangeShapeType="1"/>
            </p:cNvSpPr>
            <p:nvPr/>
          </p:nvSpPr>
          <p:spPr bwMode="auto">
            <a:xfrm>
              <a:off x="2298" y="1790"/>
              <a:ext cx="52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8">
              <a:extLst>
                <a:ext uri="{FF2B5EF4-FFF2-40B4-BE49-F238E27FC236}">
                  <a16:creationId xmlns:a16="http://schemas.microsoft.com/office/drawing/2014/main" id="{F3EE4928-F482-B373-6A0A-2B5F9ACE69CC}"/>
                </a:ext>
              </a:extLst>
            </p:cNvPr>
            <p:cNvSpPr>
              <a:spLocks noChangeShapeType="1"/>
            </p:cNvSpPr>
            <p:nvPr/>
          </p:nvSpPr>
          <p:spPr bwMode="auto">
            <a:xfrm>
              <a:off x="2634" y="1214"/>
              <a:ext cx="0" cy="24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9">
              <a:extLst>
                <a:ext uri="{FF2B5EF4-FFF2-40B4-BE49-F238E27FC236}">
                  <a16:creationId xmlns:a16="http://schemas.microsoft.com/office/drawing/2014/main" id="{547DE351-C708-BFFC-19D3-F30626521538}"/>
                </a:ext>
              </a:extLst>
            </p:cNvPr>
            <p:cNvSpPr>
              <a:spLocks noChangeShapeType="1"/>
            </p:cNvSpPr>
            <p:nvPr/>
          </p:nvSpPr>
          <p:spPr bwMode="auto">
            <a:xfrm>
              <a:off x="1002" y="1214"/>
              <a:ext cx="25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10">
              <a:extLst>
                <a:ext uri="{FF2B5EF4-FFF2-40B4-BE49-F238E27FC236}">
                  <a16:creationId xmlns:a16="http://schemas.microsoft.com/office/drawing/2014/main" id="{2FC0B8C3-ABC2-F3A0-79C6-39D132C4D8FB}"/>
                </a:ext>
              </a:extLst>
            </p:cNvPr>
            <p:cNvSpPr>
              <a:spLocks noChangeShapeType="1"/>
            </p:cNvSpPr>
            <p:nvPr/>
          </p:nvSpPr>
          <p:spPr bwMode="auto">
            <a:xfrm>
              <a:off x="3546"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1">
              <a:extLst>
                <a:ext uri="{FF2B5EF4-FFF2-40B4-BE49-F238E27FC236}">
                  <a16:creationId xmlns:a16="http://schemas.microsoft.com/office/drawing/2014/main" id="{06DBF84D-EDFD-8C1B-95E7-3C21B91A9938}"/>
                </a:ext>
              </a:extLst>
            </p:cNvPr>
            <p:cNvSpPr>
              <a:spLocks noChangeShapeType="1"/>
            </p:cNvSpPr>
            <p:nvPr/>
          </p:nvSpPr>
          <p:spPr bwMode="auto">
            <a:xfrm>
              <a:off x="2634" y="1790"/>
              <a:ext cx="0" cy="105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2">
              <a:extLst>
                <a:ext uri="{FF2B5EF4-FFF2-40B4-BE49-F238E27FC236}">
                  <a16:creationId xmlns:a16="http://schemas.microsoft.com/office/drawing/2014/main" id="{6DCA6D76-F36F-BBBA-4295-A6E6F5301201}"/>
                </a:ext>
              </a:extLst>
            </p:cNvPr>
            <p:cNvSpPr>
              <a:spLocks noChangeShapeType="1"/>
            </p:cNvSpPr>
            <p:nvPr/>
          </p:nvSpPr>
          <p:spPr bwMode="auto">
            <a:xfrm>
              <a:off x="2538" y="284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AutoShape 13">
              <a:extLst>
                <a:ext uri="{FF2B5EF4-FFF2-40B4-BE49-F238E27FC236}">
                  <a16:creationId xmlns:a16="http://schemas.microsoft.com/office/drawing/2014/main" id="{8DEEC3B5-2725-15BD-CA4A-72785AB62D45}"/>
                </a:ext>
              </a:extLst>
            </p:cNvPr>
            <p:cNvSpPr>
              <a:spLocks noChangeArrowheads="1"/>
            </p:cNvSpPr>
            <p:nvPr/>
          </p:nvSpPr>
          <p:spPr bwMode="auto">
            <a:xfrm rot="5400000">
              <a:off x="2826" y="1358"/>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 name="Line 14">
              <a:extLst>
                <a:ext uri="{FF2B5EF4-FFF2-40B4-BE49-F238E27FC236}">
                  <a16:creationId xmlns:a16="http://schemas.microsoft.com/office/drawing/2014/main" id="{A0DC0164-8E30-6B4C-71E2-3EB3AAC6C646}"/>
                </a:ext>
              </a:extLst>
            </p:cNvPr>
            <p:cNvSpPr>
              <a:spLocks noChangeShapeType="1"/>
            </p:cNvSpPr>
            <p:nvPr/>
          </p:nvSpPr>
          <p:spPr bwMode="auto">
            <a:xfrm flipV="1">
              <a:off x="3402" y="1646"/>
              <a:ext cx="3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0" name="Group 15">
              <a:extLst>
                <a:ext uri="{FF2B5EF4-FFF2-40B4-BE49-F238E27FC236}">
                  <a16:creationId xmlns:a16="http://schemas.microsoft.com/office/drawing/2014/main" id="{09590688-B6FE-7C23-38B3-F60ACBA33E43}"/>
                </a:ext>
              </a:extLst>
            </p:cNvPr>
            <p:cNvGrpSpPr>
              <a:grpSpLocks/>
            </p:cNvGrpSpPr>
            <p:nvPr/>
          </p:nvGrpSpPr>
          <p:grpSpPr bwMode="auto">
            <a:xfrm>
              <a:off x="2874" y="1747"/>
              <a:ext cx="91" cy="91"/>
              <a:chOff x="1872" y="3024"/>
              <a:chExt cx="91" cy="91"/>
            </a:xfrm>
          </p:grpSpPr>
          <p:sp>
            <p:nvSpPr>
              <p:cNvPr id="156" name="Line 16">
                <a:extLst>
                  <a:ext uri="{FF2B5EF4-FFF2-40B4-BE49-F238E27FC236}">
                    <a16:creationId xmlns:a16="http://schemas.microsoft.com/office/drawing/2014/main" id="{0C3376B0-75B3-A058-2DFB-AD2E3459167E}"/>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17">
                <a:extLst>
                  <a:ext uri="{FF2B5EF4-FFF2-40B4-BE49-F238E27FC236}">
                    <a16:creationId xmlns:a16="http://schemas.microsoft.com/office/drawing/2014/main" id="{FAFA171D-5620-BD91-5148-2B074DD3E83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1" name="Line 18">
              <a:extLst>
                <a:ext uri="{FF2B5EF4-FFF2-40B4-BE49-F238E27FC236}">
                  <a16:creationId xmlns:a16="http://schemas.microsoft.com/office/drawing/2014/main" id="{B5771B51-9EC7-6B27-578C-182C21A398AD}"/>
                </a:ext>
              </a:extLst>
            </p:cNvPr>
            <p:cNvSpPr>
              <a:spLocks noChangeShapeType="1"/>
            </p:cNvSpPr>
            <p:nvPr/>
          </p:nvSpPr>
          <p:spPr bwMode="auto">
            <a:xfrm>
              <a:off x="2874" y="150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 name="Oval 19">
              <a:extLst>
                <a:ext uri="{FF2B5EF4-FFF2-40B4-BE49-F238E27FC236}">
                  <a16:creationId xmlns:a16="http://schemas.microsoft.com/office/drawing/2014/main" id="{D1077DFF-7362-93A4-55EF-955DC1F97F2A}"/>
                </a:ext>
              </a:extLst>
            </p:cNvPr>
            <p:cNvSpPr>
              <a:spLocks noChangeArrowheads="1"/>
            </p:cNvSpPr>
            <p:nvPr/>
          </p:nvSpPr>
          <p:spPr bwMode="auto">
            <a:xfrm flipH="1">
              <a:off x="3786" y="1621"/>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 name="Text Box 20">
              <a:extLst>
                <a:ext uri="{FF2B5EF4-FFF2-40B4-BE49-F238E27FC236}">
                  <a16:creationId xmlns:a16="http://schemas.microsoft.com/office/drawing/2014/main" id="{EDD5C21A-6A3E-FEBD-64CD-F328D75CAAAE}"/>
                </a:ext>
              </a:extLst>
            </p:cNvPr>
            <p:cNvSpPr txBox="1">
              <a:spLocks noChangeArrowheads="1"/>
            </p:cNvSpPr>
            <p:nvPr/>
          </p:nvSpPr>
          <p:spPr bwMode="auto">
            <a:xfrm>
              <a:off x="2682" y="1934"/>
              <a:ext cx="5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14" name="Rectangle 21">
              <a:extLst>
                <a:ext uri="{FF2B5EF4-FFF2-40B4-BE49-F238E27FC236}">
                  <a16:creationId xmlns:a16="http://schemas.microsoft.com/office/drawing/2014/main" id="{40FB174B-DEF3-9E35-3A37-2EC44897F9B4}"/>
                </a:ext>
              </a:extLst>
            </p:cNvPr>
            <p:cNvSpPr>
              <a:spLocks noChangeArrowheads="1"/>
            </p:cNvSpPr>
            <p:nvPr/>
          </p:nvSpPr>
          <p:spPr bwMode="auto">
            <a:xfrm>
              <a:off x="2730" y="255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sp>
          <p:nvSpPr>
            <p:cNvPr id="115" name="Rectangle 22">
              <a:extLst>
                <a:ext uri="{FF2B5EF4-FFF2-40B4-BE49-F238E27FC236}">
                  <a16:creationId xmlns:a16="http://schemas.microsoft.com/office/drawing/2014/main" id="{3759F3CE-B29B-295C-1BCE-C0CCCEB4A58A}"/>
                </a:ext>
              </a:extLst>
            </p:cNvPr>
            <p:cNvSpPr>
              <a:spLocks noChangeArrowheads="1"/>
            </p:cNvSpPr>
            <p:nvPr/>
          </p:nvSpPr>
          <p:spPr bwMode="auto">
            <a:xfrm>
              <a:off x="2250" y="116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16" name="Group 23">
              <a:extLst>
                <a:ext uri="{FF2B5EF4-FFF2-40B4-BE49-F238E27FC236}">
                  <a16:creationId xmlns:a16="http://schemas.microsoft.com/office/drawing/2014/main" id="{B4FB398D-920F-310C-0935-E247DC236977}"/>
                </a:ext>
              </a:extLst>
            </p:cNvPr>
            <p:cNvGrpSpPr>
              <a:grpSpLocks/>
            </p:cNvGrpSpPr>
            <p:nvPr/>
          </p:nvGrpSpPr>
          <p:grpSpPr bwMode="auto">
            <a:xfrm>
              <a:off x="2538" y="2606"/>
              <a:ext cx="240" cy="96"/>
              <a:chOff x="3696" y="2880"/>
              <a:chExt cx="240" cy="96"/>
            </a:xfrm>
          </p:grpSpPr>
          <p:sp>
            <p:nvSpPr>
              <p:cNvPr id="152" name="Rectangle 24">
                <a:extLst>
                  <a:ext uri="{FF2B5EF4-FFF2-40B4-BE49-F238E27FC236}">
                    <a16:creationId xmlns:a16="http://schemas.microsoft.com/office/drawing/2014/main" id="{37DE7F67-7C8B-7E66-07AA-AA8F0D3519D6}"/>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3" name="Group 25">
                <a:extLst>
                  <a:ext uri="{FF2B5EF4-FFF2-40B4-BE49-F238E27FC236}">
                    <a16:creationId xmlns:a16="http://schemas.microsoft.com/office/drawing/2014/main" id="{9E6CDD83-F33B-DD09-A17E-E6B29E830522}"/>
                  </a:ext>
                </a:extLst>
              </p:cNvPr>
              <p:cNvGrpSpPr>
                <a:grpSpLocks/>
              </p:cNvGrpSpPr>
              <p:nvPr/>
            </p:nvGrpSpPr>
            <p:grpSpPr bwMode="auto">
              <a:xfrm>
                <a:off x="3696" y="2892"/>
                <a:ext cx="216" cy="72"/>
                <a:chOff x="1236" y="3696"/>
                <a:chExt cx="216" cy="72"/>
              </a:xfrm>
            </p:grpSpPr>
            <p:sp>
              <p:nvSpPr>
                <p:cNvPr id="154" name="Line 26">
                  <a:extLst>
                    <a:ext uri="{FF2B5EF4-FFF2-40B4-BE49-F238E27FC236}">
                      <a16:creationId xmlns:a16="http://schemas.microsoft.com/office/drawing/2014/main" id="{4C6DAA1A-9862-2F9D-A3F8-756EEF39573B}"/>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27">
                  <a:extLst>
                    <a:ext uri="{FF2B5EF4-FFF2-40B4-BE49-F238E27FC236}">
                      <a16:creationId xmlns:a16="http://schemas.microsoft.com/office/drawing/2014/main" id="{C34A068B-7E4D-5D5C-1573-8FE94733E29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17" name="Rectangle 28">
              <a:extLst>
                <a:ext uri="{FF2B5EF4-FFF2-40B4-BE49-F238E27FC236}">
                  <a16:creationId xmlns:a16="http://schemas.microsoft.com/office/drawing/2014/main" id="{88368BAC-6E3F-C2D0-AF19-E8C02168BF91}"/>
                </a:ext>
              </a:extLst>
            </p:cNvPr>
            <p:cNvSpPr>
              <a:spLocks noChangeArrowheads="1"/>
            </p:cNvSpPr>
            <p:nvPr/>
          </p:nvSpPr>
          <p:spPr bwMode="auto">
            <a:xfrm rot="-5400000">
              <a:off x="2538" y="212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Text Box 29">
              <a:extLst>
                <a:ext uri="{FF2B5EF4-FFF2-40B4-BE49-F238E27FC236}">
                  <a16:creationId xmlns:a16="http://schemas.microsoft.com/office/drawing/2014/main" id="{1E5BA47B-1E06-E335-F6F4-B67D0A2F23FE}"/>
                </a:ext>
              </a:extLst>
            </p:cNvPr>
            <p:cNvSpPr txBox="1">
              <a:spLocks noChangeArrowheads="1"/>
            </p:cNvSpPr>
            <p:nvPr/>
          </p:nvSpPr>
          <p:spPr bwMode="auto">
            <a:xfrm>
              <a:off x="2110" y="88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19" name="Line 30">
              <a:extLst>
                <a:ext uri="{FF2B5EF4-FFF2-40B4-BE49-F238E27FC236}">
                  <a16:creationId xmlns:a16="http://schemas.microsoft.com/office/drawing/2014/main" id="{99EA2C3B-83D7-CDAB-84F0-F768A56A2930}"/>
                </a:ext>
              </a:extLst>
            </p:cNvPr>
            <p:cNvSpPr>
              <a:spLocks noChangeShapeType="1"/>
            </p:cNvSpPr>
            <p:nvPr/>
          </p:nvSpPr>
          <p:spPr bwMode="auto">
            <a:xfrm rot="16200000" flipV="1">
              <a:off x="924" y="1718"/>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Oval 31">
              <a:extLst>
                <a:ext uri="{FF2B5EF4-FFF2-40B4-BE49-F238E27FC236}">
                  <a16:creationId xmlns:a16="http://schemas.microsoft.com/office/drawing/2014/main" id="{35464B32-B841-5AE7-36D8-213869B266A5}"/>
                </a:ext>
              </a:extLst>
            </p:cNvPr>
            <p:cNvSpPr>
              <a:spLocks noChangeArrowheads="1"/>
            </p:cNvSpPr>
            <p:nvPr/>
          </p:nvSpPr>
          <p:spPr bwMode="auto">
            <a:xfrm flipH="1">
              <a:off x="651" y="1906"/>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Rectangle 32">
              <a:extLst>
                <a:ext uri="{FF2B5EF4-FFF2-40B4-BE49-F238E27FC236}">
                  <a16:creationId xmlns:a16="http://schemas.microsoft.com/office/drawing/2014/main" id="{25EBBE6B-87B8-0F0F-3F3E-A3C66544FB5E}"/>
                </a:ext>
              </a:extLst>
            </p:cNvPr>
            <p:cNvSpPr>
              <a:spLocks noChangeArrowheads="1"/>
            </p:cNvSpPr>
            <p:nvPr/>
          </p:nvSpPr>
          <p:spPr bwMode="auto">
            <a:xfrm>
              <a:off x="348" y="1708"/>
              <a:ext cx="76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22" name="Rectangle 33">
              <a:extLst>
                <a:ext uri="{FF2B5EF4-FFF2-40B4-BE49-F238E27FC236}">
                  <a16:creationId xmlns:a16="http://schemas.microsoft.com/office/drawing/2014/main" id="{041C8448-4977-FD2D-CA68-F104DD9E894E}"/>
                </a:ext>
              </a:extLst>
            </p:cNvPr>
            <p:cNvSpPr>
              <a:spLocks noChangeArrowheads="1"/>
            </p:cNvSpPr>
            <p:nvPr/>
          </p:nvSpPr>
          <p:spPr bwMode="auto">
            <a:xfrm>
              <a:off x="3650" y="131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23" name="AutoShape 34">
              <a:extLst>
                <a:ext uri="{FF2B5EF4-FFF2-40B4-BE49-F238E27FC236}">
                  <a16:creationId xmlns:a16="http://schemas.microsoft.com/office/drawing/2014/main" id="{161B4B77-AFB1-FE60-92E1-0ACC1402F01F}"/>
                </a:ext>
              </a:extLst>
            </p:cNvPr>
            <p:cNvSpPr>
              <a:spLocks noChangeArrowheads="1"/>
            </p:cNvSpPr>
            <p:nvPr/>
          </p:nvSpPr>
          <p:spPr bwMode="auto">
            <a:xfrm rot="5400000">
              <a:off x="1146" y="150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
              <a:extLst>
                <a:ext uri="{FF2B5EF4-FFF2-40B4-BE49-F238E27FC236}">
                  <a16:creationId xmlns:a16="http://schemas.microsoft.com/office/drawing/2014/main" id="{1D532CDC-B5BE-F951-F794-3E6ED8B0571B}"/>
                </a:ext>
              </a:extLst>
            </p:cNvPr>
            <p:cNvSpPr>
              <a:spLocks noChangeShapeType="1"/>
            </p:cNvSpPr>
            <p:nvPr/>
          </p:nvSpPr>
          <p:spPr bwMode="auto">
            <a:xfrm flipV="1">
              <a:off x="1722" y="1790"/>
              <a:ext cx="3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6">
              <a:extLst>
                <a:ext uri="{FF2B5EF4-FFF2-40B4-BE49-F238E27FC236}">
                  <a16:creationId xmlns:a16="http://schemas.microsoft.com/office/drawing/2014/main" id="{63B1DF7E-1529-1AB8-8DED-8F3F36F95778}"/>
                </a:ext>
              </a:extLst>
            </p:cNvPr>
            <p:cNvGrpSpPr>
              <a:grpSpLocks/>
            </p:cNvGrpSpPr>
            <p:nvPr/>
          </p:nvGrpSpPr>
          <p:grpSpPr bwMode="auto">
            <a:xfrm>
              <a:off x="1194" y="1891"/>
              <a:ext cx="91" cy="91"/>
              <a:chOff x="1872" y="3024"/>
              <a:chExt cx="91" cy="91"/>
            </a:xfrm>
          </p:grpSpPr>
          <p:sp>
            <p:nvSpPr>
              <p:cNvPr id="150" name="Line 37">
                <a:extLst>
                  <a:ext uri="{FF2B5EF4-FFF2-40B4-BE49-F238E27FC236}">
                    <a16:creationId xmlns:a16="http://schemas.microsoft.com/office/drawing/2014/main" id="{FEFF210B-1407-E591-707D-4663C5E3C83D}"/>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1" name="Line 38">
                <a:extLst>
                  <a:ext uri="{FF2B5EF4-FFF2-40B4-BE49-F238E27FC236}">
                    <a16:creationId xmlns:a16="http://schemas.microsoft.com/office/drawing/2014/main" id="{EA4B39FE-9425-CE3F-19E5-D067482E419B}"/>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9">
              <a:extLst>
                <a:ext uri="{FF2B5EF4-FFF2-40B4-BE49-F238E27FC236}">
                  <a16:creationId xmlns:a16="http://schemas.microsoft.com/office/drawing/2014/main" id="{58C27092-7DC3-27FE-EFDA-478BB06C0B6C}"/>
                </a:ext>
              </a:extLst>
            </p:cNvPr>
            <p:cNvSpPr>
              <a:spLocks noChangeShapeType="1"/>
            </p:cNvSpPr>
            <p:nvPr/>
          </p:nvSpPr>
          <p:spPr bwMode="auto">
            <a:xfrm>
              <a:off x="1194" y="164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40">
              <a:extLst>
                <a:ext uri="{FF2B5EF4-FFF2-40B4-BE49-F238E27FC236}">
                  <a16:creationId xmlns:a16="http://schemas.microsoft.com/office/drawing/2014/main" id="{013A057F-67C7-D281-679D-30C7C0BD0587}"/>
                </a:ext>
              </a:extLst>
            </p:cNvPr>
            <p:cNvSpPr>
              <a:spLocks noChangeShapeType="1"/>
            </p:cNvSpPr>
            <p:nvPr/>
          </p:nvSpPr>
          <p:spPr bwMode="auto">
            <a:xfrm flipV="1">
              <a:off x="2106" y="1694"/>
              <a:ext cx="24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AutoShape 41">
              <a:extLst>
                <a:ext uri="{FF2B5EF4-FFF2-40B4-BE49-F238E27FC236}">
                  <a16:creationId xmlns:a16="http://schemas.microsoft.com/office/drawing/2014/main" id="{6A0DC2B7-3264-8D17-1839-A4004EFE1577}"/>
                </a:ext>
              </a:extLst>
            </p:cNvPr>
            <p:cNvSpPr>
              <a:spLocks noChangeArrowheads="1"/>
            </p:cNvSpPr>
            <p:nvPr/>
          </p:nvSpPr>
          <p:spPr bwMode="auto">
            <a:xfrm rot="5400000">
              <a:off x="1146" y="2174"/>
              <a:ext cx="240" cy="240"/>
            </a:xfrm>
            <a:prstGeom prst="triangle">
              <a:avLst>
                <a:gd name="adj" fmla="val 54995"/>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42">
              <a:extLst>
                <a:ext uri="{FF2B5EF4-FFF2-40B4-BE49-F238E27FC236}">
                  <a16:creationId xmlns:a16="http://schemas.microsoft.com/office/drawing/2014/main" id="{BD70482E-890D-F68B-82D1-038A1965DF6F}"/>
                </a:ext>
              </a:extLst>
            </p:cNvPr>
            <p:cNvSpPr>
              <a:spLocks noChangeShapeType="1"/>
            </p:cNvSpPr>
            <p:nvPr/>
          </p:nvSpPr>
          <p:spPr bwMode="auto">
            <a:xfrm flipV="1">
              <a:off x="1434" y="2318"/>
              <a:ext cx="768" cy="0"/>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43">
              <a:extLst>
                <a:ext uri="{FF2B5EF4-FFF2-40B4-BE49-F238E27FC236}">
                  <a16:creationId xmlns:a16="http://schemas.microsoft.com/office/drawing/2014/main" id="{631BCB20-47CC-7668-4B63-C7D37F73D14C}"/>
                </a:ext>
              </a:extLst>
            </p:cNvPr>
            <p:cNvSpPr>
              <a:spLocks noChangeShapeType="1"/>
            </p:cNvSpPr>
            <p:nvPr/>
          </p:nvSpPr>
          <p:spPr bwMode="auto">
            <a:xfrm flipV="1">
              <a:off x="2202" y="1694"/>
              <a:ext cx="0" cy="624"/>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44">
              <a:extLst>
                <a:ext uri="{FF2B5EF4-FFF2-40B4-BE49-F238E27FC236}">
                  <a16:creationId xmlns:a16="http://schemas.microsoft.com/office/drawing/2014/main" id="{45BC2563-0F24-6211-1E28-39B300584E95}"/>
                </a:ext>
              </a:extLst>
            </p:cNvPr>
            <p:cNvSpPr>
              <a:spLocks noChangeShapeType="1"/>
            </p:cNvSpPr>
            <p:nvPr/>
          </p:nvSpPr>
          <p:spPr bwMode="auto">
            <a:xfrm>
              <a:off x="1002" y="1214"/>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45">
              <a:extLst>
                <a:ext uri="{FF2B5EF4-FFF2-40B4-BE49-F238E27FC236}">
                  <a16:creationId xmlns:a16="http://schemas.microsoft.com/office/drawing/2014/main" id="{DAA3D875-3242-B4DA-77CF-136206652D40}"/>
                </a:ext>
              </a:extLst>
            </p:cNvPr>
            <p:cNvSpPr>
              <a:spLocks noChangeShapeType="1"/>
            </p:cNvSpPr>
            <p:nvPr/>
          </p:nvSpPr>
          <p:spPr bwMode="auto">
            <a:xfrm>
              <a:off x="1002" y="1646"/>
              <a:ext cx="1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46">
              <a:extLst>
                <a:ext uri="{FF2B5EF4-FFF2-40B4-BE49-F238E27FC236}">
                  <a16:creationId xmlns:a16="http://schemas.microsoft.com/office/drawing/2014/main" id="{71AFF070-D9A7-2AD5-1E61-45BC27D75493}"/>
                </a:ext>
              </a:extLst>
            </p:cNvPr>
            <p:cNvSpPr>
              <a:spLocks noChangeShapeType="1"/>
            </p:cNvSpPr>
            <p:nvPr/>
          </p:nvSpPr>
          <p:spPr bwMode="auto">
            <a:xfrm>
              <a:off x="1866" y="121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47">
              <a:extLst>
                <a:ext uri="{FF2B5EF4-FFF2-40B4-BE49-F238E27FC236}">
                  <a16:creationId xmlns:a16="http://schemas.microsoft.com/office/drawing/2014/main" id="{38217139-5562-6FEB-EEAC-4535AA8A9FF8}"/>
                </a:ext>
              </a:extLst>
            </p:cNvPr>
            <p:cNvSpPr>
              <a:spLocks noChangeArrowheads="1"/>
            </p:cNvSpPr>
            <p:nvPr/>
          </p:nvSpPr>
          <p:spPr bwMode="auto">
            <a:xfrm>
              <a:off x="1626" y="1310"/>
              <a:ext cx="432" cy="336"/>
            </a:xfrm>
            <a:prstGeom prst="rect">
              <a:avLst/>
            </a:prstGeom>
            <a:solidFill>
              <a:srgbClr val="CCFFFF"/>
            </a:solidFill>
            <a:ln w="2857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5" name="Group 48">
              <a:extLst>
                <a:ext uri="{FF2B5EF4-FFF2-40B4-BE49-F238E27FC236}">
                  <a16:creationId xmlns:a16="http://schemas.microsoft.com/office/drawing/2014/main" id="{B7E117D0-A224-E22A-9444-C37CFB6CA717}"/>
                </a:ext>
              </a:extLst>
            </p:cNvPr>
            <p:cNvGrpSpPr>
              <a:grpSpLocks/>
            </p:cNvGrpSpPr>
            <p:nvPr/>
          </p:nvGrpSpPr>
          <p:grpSpPr bwMode="auto">
            <a:xfrm>
              <a:off x="1989" y="1406"/>
              <a:ext cx="144" cy="144"/>
              <a:chOff x="3552" y="2736"/>
              <a:chExt cx="144" cy="144"/>
            </a:xfrm>
          </p:grpSpPr>
          <p:sp>
            <p:nvSpPr>
              <p:cNvPr id="148" name="Line 49">
                <a:extLst>
                  <a:ext uri="{FF2B5EF4-FFF2-40B4-BE49-F238E27FC236}">
                    <a16:creationId xmlns:a16="http://schemas.microsoft.com/office/drawing/2014/main" id="{2CB9DC12-25E5-1E10-F438-1F81F9F21469}"/>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AutoShape 50">
                <a:extLst>
                  <a:ext uri="{FF2B5EF4-FFF2-40B4-BE49-F238E27FC236}">
                    <a16:creationId xmlns:a16="http://schemas.microsoft.com/office/drawing/2014/main" id="{2D5BA1BD-617C-DDBF-AD7F-BCF8B6876FDF}"/>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36" name="Group 51">
              <a:extLst>
                <a:ext uri="{FF2B5EF4-FFF2-40B4-BE49-F238E27FC236}">
                  <a16:creationId xmlns:a16="http://schemas.microsoft.com/office/drawing/2014/main" id="{C4701E52-FE57-F706-1F90-D656D0220E7F}"/>
                </a:ext>
              </a:extLst>
            </p:cNvPr>
            <p:cNvGrpSpPr>
              <a:grpSpLocks/>
            </p:cNvGrpSpPr>
            <p:nvPr/>
          </p:nvGrpSpPr>
          <p:grpSpPr bwMode="auto">
            <a:xfrm flipV="1">
              <a:off x="1552" y="1406"/>
              <a:ext cx="144" cy="144"/>
              <a:chOff x="3552" y="2736"/>
              <a:chExt cx="144" cy="144"/>
            </a:xfrm>
          </p:grpSpPr>
          <p:sp>
            <p:nvSpPr>
              <p:cNvPr id="146" name="Line 52">
                <a:extLst>
                  <a:ext uri="{FF2B5EF4-FFF2-40B4-BE49-F238E27FC236}">
                    <a16:creationId xmlns:a16="http://schemas.microsoft.com/office/drawing/2014/main" id="{9808AD6F-4DAF-D0DA-D64E-DF192183CB92}"/>
                  </a:ext>
                </a:extLst>
              </p:cNvPr>
              <p:cNvSpPr>
                <a:spLocks noChangeShapeType="1"/>
              </p:cNvSpPr>
              <p:nvPr/>
            </p:nvSpPr>
            <p:spPr bwMode="auto">
              <a:xfrm>
                <a:off x="3552" y="2736"/>
                <a:ext cx="14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AutoShape 53">
                <a:extLst>
                  <a:ext uri="{FF2B5EF4-FFF2-40B4-BE49-F238E27FC236}">
                    <a16:creationId xmlns:a16="http://schemas.microsoft.com/office/drawing/2014/main" id="{6ECCFE3A-F3FA-B1D0-A8A8-71E1C6ADAC9E}"/>
                  </a:ext>
                </a:extLst>
              </p:cNvPr>
              <p:cNvSpPr>
                <a:spLocks noChangeArrowheads="1"/>
              </p:cNvSpPr>
              <p:nvPr/>
            </p:nvSpPr>
            <p:spPr bwMode="auto">
              <a:xfrm>
                <a:off x="3552" y="2736"/>
                <a:ext cx="144" cy="144"/>
              </a:xfrm>
              <a:prstGeom prst="triangle">
                <a:avLst>
                  <a:gd name="adj" fmla="val 50000"/>
                </a:avLst>
              </a:prstGeom>
              <a:noFill/>
              <a:ln w="38100">
                <a:solidFill>
                  <a:srgbClr val="000000"/>
                </a:solidFill>
                <a:miter lim="800000"/>
                <a:headEnd/>
                <a:tailEnd/>
              </a:ln>
              <a:effectLst/>
              <a:extLst>
                <a:ext uri="{909E8E84-426E-40DD-AFC4-6F175D3DCCD1}">
                  <a14:hiddenFill xmlns:a14="http://schemas.microsoft.com/office/drawing/2010/main">
                    <a:solidFill>
                      <a:srgbClr val="CCFFCC"/>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7" name="Line 54">
              <a:extLst>
                <a:ext uri="{FF2B5EF4-FFF2-40B4-BE49-F238E27FC236}">
                  <a16:creationId xmlns:a16="http://schemas.microsoft.com/office/drawing/2014/main" id="{27C1D65D-27A8-7B99-3543-3ECA3BD418C8}"/>
                </a:ext>
              </a:extLst>
            </p:cNvPr>
            <p:cNvSpPr>
              <a:spLocks noChangeShapeType="1"/>
            </p:cNvSpPr>
            <p:nvPr/>
          </p:nvSpPr>
          <p:spPr bwMode="auto">
            <a:xfrm rot="16200000" flipV="1">
              <a:off x="906" y="2062"/>
              <a:ext cx="0" cy="48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Oval 55">
              <a:extLst>
                <a:ext uri="{FF2B5EF4-FFF2-40B4-BE49-F238E27FC236}">
                  <a16:creationId xmlns:a16="http://schemas.microsoft.com/office/drawing/2014/main" id="{9562B1BA-62DC-7817-450F-C11A1D390995}"/>
                </a:ext>
              </a:extLst>
            </p:cNvPr>
            <p:cNvSpPr>
              <a:spLocks noChangeArrowheads="1"/>
            </p:cNvSpPr>
            <p:nvPr/>
          </p:nvSpPr>
          <p:spPr bwMode="auto">
            <a:xfrm flipH="1">
              <a:off x="651" y="2282"/>
              <a:ext cx="48" cy="48"/>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Rectangle 56">
              <a:extLst>
                <a:ext uri="{FF2B5EF4-FFF2-40B4-BE49-F238E27FC236}">
                  <a16:creationId xmlns:a16="http://schemas.microsoft.com/office/drawing/2014/main" id="{9659D7E9-B22D-44AD-8898-BFFE1206DB62}"/>
                </a:ext>
              </a:extLst>
            </p:cNvPr>
            <p:cNvSpPr>
              <a:spLocks noChangeArrowheads="1"/>
            </p:cNvSpPr>
            <p:nvPr/>
          </p:nvSpPr>
          <p:spPr bwMode="auto">
            <a:xfrm>
              <a:off x="370" y="2118"/>
              <a:ext cx="52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40" name="Rectangle 57">
              <a:extLst>
                <a:ext uri="{FF2B5EF4-FFF2-40B4-BE49-F238E27FC236}">
                  <a16:creationId xmlns:a16="http://schemas.microsoft.com/office/drawing/2014/main" id="{16C7B405-8C5F-FAB8-26D9-A72F92C4AB79}"/>
                </a:ext>
              </a:extLst>
            </p:cNvPr>
            <p:cNvSpPr>
              <a:spLocks noChangeArrowheads="1"/>
            </p:cNvSpPr>
            <p:nvPr/>
          </p:nvSpPr>
          <p:spPr bwMode="auto">
            <a:xfrm>
              <a:off x="1674" y="1742"/>
              <a:ext cx="72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336600"/>
                  </a:solidFill>
                  <a:effectLst/>
                  <a:uLnTx/>
                  <a:uFillTx/>
                  <a:latin typeface="" pitchFamily="18" charset="0"/>
                  <a:ea typeface="宋体" panose="02010600030101010101" pitchFamily="2" charset="-122"/>
                </a:rPr>
                <a:t>u</a:t>
              </a:r>
              <a:r>
                <a:rPr kumimoji="1" lang="en-US" altLang="zh-CN" sz="2800" b="1" i="0" u="none" strike="noStrike" kern="0" cap="none" spc="0" normalizeH="0" baseline="0" noProof="0">
                  <a:ln>
                    <a:noFill/>
                  </a:ln>
                  <a:solidFill>
                    <a:srgbClr val="336600"/>
                  </a:solidFill>
                  <a:effectLst/>
                  <a:uLnTx/>
                  <a:uFillTx/>
                  <a:latin typeface="" pitchFamily="18" charset="0"/>
                  <a:ea typeface="宋体" panose="02010600030101010101" pitchFamily="2" charset="-122"/>
                  <a:sym typeface="Symbol" pitchFamily="2" charset="2"/>
                </a:rPr>
                <a:t></a:t>
              </a:r>
              <a:r>
                <a:rPr kumimoji="1" lang="en-US" altLang="zh-CN" sz="2800" b="1" i="0" u="none" strike="noStrike" kern="0" cap="none" spc="0" normalizeH="0" baseline="-25000" noProof="0">
                  <a:ln>
                    <a:noFill/>
                  </a:ln>
                  <a:solidFill>
                    <a:srgbClr val="336600"/>
                  </a:solidFill>
                  <a:effectLst/>
                  <a:uLnTx/>
                  <a:uFillTx/>
                  <a:latin typeface="" pitchFamily="18" charset="0"/>
                  <a:ea typeface="宋体" panose="02010600030101010101" pitchFamily="2" charset="-122"/>
                </a:rPr>
                <a:t>O</a:t>
              </a:r>
            </a:p>
          </p:txBody>
        </p:sp>
        <p:sp>
          <p:nvSpPr>
            <p:cNvPr id="141" name="Text Box 58">
              <a:extLst>
                <a:ext uri="{FF2B5EF4-FFF2-40B4-BE49-F238E27FC236}">
                  <a16:creationId xmlns:a16="http://schemas.microsoft.com/office/drawing/2014/main" id="{79CF6639-7F5E-D585-3E9D-4BDE93D91991}"/>
                </a:ext>
              </a:extLst>
            </p:cNvPr>
            <p:cNvSpPr txBox="1">
              <a:spLocks noChangeArrowheads="1"/>
            </p:cNvSpPr>
            <p:nvPr/>
          </p:nvSpPr>
          <p:spPr bwMode="auto">
            <a:xfrm>
              <a:off x="2682" y="2126"/>
              <a:ext cx="68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2" name="Text Box 59">
              <a:extLst>
                <a:ext uri="{FF2B5EF4-FFF2-40B4-BE49-F238E27FC236}">
                  <a16:creationId xmlns:a16="http://schemas.microsoft.com/office/drawing/2014/main" id="{DF657D49-EAA1-108E-D3EA-6BE0D45EC88F}"/>
                </a:ext>
              </a:extLst>
            </p:cNvPr>
            <p:cNvSpPr txBox="1">
              <a:spLocks noChangeArrowheads="1"/>
            </p:cNvSpPr>
            <p:nvPr/>
          </p:nvSpPr>
          <p:spPr bwMode="auto">
            <a:xfrm>
              <a:off x="2358" y="906"/>
              <a:ext cx="67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30</a:t>
              </a:r>
              <a:r>
                <a:rPr kumimoji="1" lang="en-US" altLang="zh-CN" sz="20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k</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sym typeface="Symbol" pitchFamily="2" charset="2"/>
                </a:rPr>
                <a:t></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endParaRPr>
            </a:p>
          </p:txBody>
        </p:sp>
        <p:sp>
          <p:nvSpPr>
            <p:cNvPr id="143" name="Rectangle 60">
              <a:extLst>
                <a:ext uri="{FF2B5EF4-FFF2-40B4-BE49-F238E27FC236}">
                  <a16:creationId xmlns:a16="http://schemas.microsoft.com/office/drawing/2014/main" id="{F7B516F8-C755-CFE5-D4E4-E3C0FECB028B}"/>
                </a:ext>
              </a:extLst>
            </p:cNvPr>
            <p:cNvSpPr>
              <a:spLocks noChangeArrowheads="1"/>
            </p:cNvSpPr>
            <p:nvPr/>
          </p:nvSpPr>
          <p:spPr bwMode="auto">
            <a:xfrm>
              <a:off x="1722"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44" name="Rectangle 61">
              <a:extLst>
                <a:ext uri="{FF2B5EF4-FFF2-40B4-BE49-F238E27FC236}">
                  <a16:creationId xmlns:a16="http://schemas.microsoft.com/office/drawing/2014/main" id="{F736B573-D15F-B262-DE21-275AE879BA46}"/>
                </a:ext>
              </a:extLst>
            </p:cNvPr>
            <p:cNvSpPr>
              <a:spLocks noChangeArrowheads="1"/>
            </p:cNvSpPr>
            <p:nvPr/>
          </p:nvSpPr>
          <p:spPr bwMode="auto">
            <a:xfrm>
              <a:off x="1290" y="1310"/>
              <a:ext cx="31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p>
          </p:txBody>
        </p:sp>
        <p:sp>
          <p:nvSpPr>
            <p:cNvPr id="145" name="Rectangle 62">
              <a:extLst>
                <a:ext uri="{FF2B5EF4-FFF2-40B4-BE49-F238E27FC236}">
                  <a16:creationId xmlns:a16="http://schemas.microsoft.com/office/drawing/2014/main" id="{17BF7BF2-59D0-7955-9C31-F0E9D7E6776B}"/>
                </a:ext>
              </a:extLst>
            </p:cNvPr>
            <p:cNvSpPr>
              <a:spLocks noChangeArrowheads="1"/>
            </p:cNvSpPr>
            <p:nvPr/>
          </p:nvSpPr>
          <p:spPr bwMode="auto">
            <a:xfrm>
              <a:off x="2250" y="1790"/>
              <a:ext cx="23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S</a:t>
              </a:r>
            </a:p>
          </p:txBody>
        </p:sp>
      </p:grpSp>
      <p:sp>
        <p:nvSpPr>
          <p:cNvPr id="158" name="Rectangle 63">
            <a:extLst>
              <a:ext uri="{FF2B5EF4-FFF2-40B4-BE49-F238E27FC236}">
                <a16:creationId xmlns:a16="http://schemas.microsoft.com/office/drawing/2014/main" id="{938D9AF1-C254-2C57-41AD-B35FE42540B1}"/>
              </a:ext>
            </a:extLst>
          </p:cNvPr>
          <p:cNvSpPr>
            <a:spLocks noChangeArrowheads="1"/>
          </p:cNvSpPr>
          <p:nvPr/>
        </p:nvSpPr>
        <p:spPr bwMode="auto">
          <a:xfrm>
            <a:off x="2036259" y="4638830"/>
            <a:ext cx="4086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1</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闭合</a:t>
            </a:r>
          </a:p>
        </p:txBody>
      </p:sp>
      <p:sp>
        <p:nvSpPr>
          <p:cNvPr id="159" name="Rectangle 64">
            <a:extLst>
              <a:ext uri="{FF2B5EF4-FFF2-40B4-BE49-F238E27FC236}">
                <a16:creationId xmlns:a16="http://schemas.microsoft.com/office/drawing/2014/main" id="{D3638482-B01E-5D2E-F905-CA795408B115}"/>
              </a:ext>
            </a:extLst>
          </p:cNvPr>
          <p:cNvSpPr>
            <a:spLocks noChangeArrowheads="1"/>
          </p:cNvSpPr>
          <p:nvPr/>
        </p:nvSpPr>
        <p:spPr bwMode="auto">
          <a:xfrm>
            <a:off x="4827084" y="4638830"/>
            <a:ext cx="39322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i="1">
                <a:solidFill>
                  <a:srgbClr val="0033CC"/>
                </a:solidFill>
                <a:latin typeface="Times New Roman" panose="02020603050405020304" pitchFamily="18" charset="0"/>
                <a:ea typeface="宋体" panose="02010600030101010101" pitchFamily="2" charset="-122"/>
              </a:rPr>
              <a:t> 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 </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r>
              <a:rPr kumimoji="1" lang="zh-CN" altLang="en-US" sz="2800" b="1">
                <a:solidFill>
                  <a:srgbClr val="0033CC"/>
                </a:solidFill>
                <a:latin typeface="" pitchFamily="18" charset="0"/>
                <a:ea typeface="宋体" panose="02010600030101010101" pitchFamily="2" charset="-122"/>
                <a:sym typeface="Symbol" pitchFamily="2" charset="2"/>
              </a:rPr>
              <a:t>，</a:t>
            </a:r>
          </a:p>
        </p:txBody>
      </p:sp>
      <p:sp>
        <p:nvSpPr>
          <p:cNvPr id="160" name="Rectangle 65">
            <a:extLst>
              <a:ext uri="{FF2B5EF4-FFF2-40B4-BE49-F238E27FC236}">
                <a16:creationId xmlns:a16="http://schemas.microsoft.com/office/drawing/2014/main" id="{B5C8BF0A-042E-9E44-3059-26039591FE70}"/>
              </a:ext>
            </a:extLst>
          </p:cNvPr>
          <p:cNvSpPr>
            <a:spLocks noChangeArrowheads="1"/>
          </p:cNvSpPr>
          <p:nvPr/>
        </p:nvSpPr>
        <p:spPr bwMode="auto">
          <a:xfrm>
            <a:off x="7487734" y="46388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i="1" baseline="-25000">
                <a:solidFill>
                  <a:srgbClr val="0033CC"/>
                </a:solidFill>
                <a:latin typeface="Times New Roman" panose="02020603050405020304" pitchFamily="18" charset="0"/>
                <a:ea typeface="宋体" panose="02010600030101010101" pitchFamily="2" charset="-122"/>
              </a:rPr>
              <a:t>C</a:t>
            </a:r>
            <a:r>
              <a:rPr kumimoji="1" lang="en-US" altLang="zh-CN" sz="2800" b="1" baseline="-25000">
                <a:solidFill>
                  <a:srgbClr val="0033CC"/>
                </a:solidFill>
                <a:latin typeface="Times New Roman" panose="02020603050405020304" pitchFamily="18" charset="0"/>
                <a:ea typeface="宋体" panose="02010600030101010101" pitchFamily="2" charset="-122"/>
              </a:rPr>
              <a:t> </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 pitchFamily="18" charset="0"/>
                <a:ea typeface="宋体" panose="02010600030101010101" pitchFamily="2" charset="-122"/>
                <a:sym typeface="Symbol" pitchFamily="2" charset="2"/>
              </a:rPr>
              <a:t> </a:t>
            </a:r>
          </a:p>
        </p:txBody>
      </p:sp>
      <p:sp>
        <p:nvSpPr>
          <p:cNvPr id="161" name="Rectangle 66">
            <a:extLst>
              <a:ext uri="{FF2B5EF4-FFF2-40B4-BE49-F238E27FC236}">
                <a16:creationId xmlns:a16="http://schemas.microsoft.com/office/drawing/2014/main" id="{4A855750-83B3-02E1-B5D4-1056DA179E19}"/>
              </a:ext>
            </a:extLst>
          </p:cNvPr>
          <p:cNvSpPr>
            <a:spLocks noChangeArrowheads="1"/>
          </p:cNvSpPr>
          <p:nvPr/>
        </p:nvSpPr>
        <p:spPr bwMode="auto">
          <a:xfrm>
            <a:off x="2036259" y="5248430"/>
            <a:ext cx="47418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 pitchFamily="18" charset="0"/>
                <a:ea typeface="宋体" panose="02010600030101010101" pitchFamily="2" charset="-122"/>
              </a:rPr>
              <a:t>当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L</a:t>
            </a:r>
            <a:r>
              <a:rPr kumimoji="1" lang="en-US" altLang="zh-CN" sz="2800" b="1">
                <a:solidFill>
                  <a:srgbClr val="0033CC"/>
                </a:solidFill>
                <a:latin typeface="Times New Roman" panose="02020603050405020304" pitchFamily="18" charset="0"/>
                <a:ea typeface="宋体" panose="02010600030101010101" pitchFamily="2" charset="-122"/>
              </a:rPr>
              <a:t> = 0</a:t>
            </a:r>
            <a:r>
              <a:rPr kumimoji="1" lang="zh-CN" altLang="en-US" sz="2800" b="1">
                <a:solidFill>
                  <a:srgbClr val="0033CC"/>
                </a:solidFill>
                <a:latin typeface="" pitchFamily="18" charset="0"/>
                <a:ea typeface="宋体" panose="02010600030101010101" pitchFamily="2" charset="-122"/>
              </a:rPr>
              <a:t>，</a:t>
            </a:r>
            <a:r>
              <a:rPr kumimoji="1" lang="zh-CN" altLang="en-US" sz="2800" b="1">
                <a:solidFill>
                  <a:srgbClr val="000000"/>
                </a:solidFill>
                <a:latin typeface=""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S</a:t>
            </a:r>
            <a:r>
              <a:rPr kumimoji="1" lang="en-US" altLang="zh-CN" sz="2800" b="1">
                <a:solidFill>
                  <a:srgbClr val="FF0066"/>
                </a:solidFill>
                <a:latin typeface="" pitchFamily="18" charset="0"/>
                <a:ea typeface="宋体" panose="02010600030101010101" pitchFamily="2" charset="-122"/>
              </a:rPr>
              <a:t> </a:t>
            </a:r>
            <a:r>
              <a:rPr kumimoji="1" lang="zh-CN" altLang="en-US" sz="2800" b="1">
                <a:solidFill>
                  <a:srgbClr val="FF0066"/>
                </a:solidFill>
                <a:latin typeface="" pitchFamily="18" charset="0"/>
                <a:ea typeface="宋体" panose="02010600030101010101" pitchFamily="2" charset="-122"/>
              </a:rPr>
              <a:t>断开</a:t>
            </a:r>
          </a:p>
        </p:txBody>
      </p:sp>
      <p:sp>
        <p:nvSpPr>
          <p:cNvPr id="162" name="Rectangle 67">
            <a:extLst>
              <a:ext uri="{FF2B5EF4-FFF2-40B4-BE49-F238E27FC236}">
                <a16:creationId xmlns:a16="http://schemas.microsoft.com/office/drawing/2014/main" id="{CC4D18FE-6AD5-810B-6D89-6430067218F2}"/>
              </a:ext>
            </a:extLst>
          </p:cNvPr>
          <p:cNvSpPr>
            <a:spLocks noChangeArrowheads="1"/>
          </p:cNvSpPr>
          <p:nvPr/>
        </p:nvSpPr>
        <p:spPr bwMode="auto">
          <a:xfrm>
            <a:off x="4922334" y="5248430"/>
            <a:ext cx="1752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i="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 pitchFamily="18" charset="0"/>
                <a:ea typeface="宋体" panose="02010600030101010101" pitchFamily="2" charset="-122"/>
                <a:sym typeface="Symbol" pitchFamily="2" charset="2"/>
              </a:rPr>
              <a:t>保持</a:t>
            </a:r>
          </a:p>
        </p:txBody>
      </p:sp>
      <p:sp>
        <p:nvSpPr>
          <p:cNvPr id="163" name="Rectangle 68">
            <a:extLst>
              <a:ext uri="{FF2B5EF4-FFF2-40B4-BE49-F238E27FC236}">
                <a16:creationId xmlns:a16="http://schemas.microsoft.com/office/drawing/2014/main" id="{07D3BCC6-23F6-2E54-8DBB-01435D8B636D}"/>
              </a:ext>
            </a:extLst>
          </p:cNvPr>
          <p:cNvSpPr>
            <a:spLocks noChangeArrowheads="1"/>
          </p:cNvSpPr>
          <p:nvPr/>
        </p:nvSpPr>
        <p:spPr bwMode="auto">
          <a:xfrm>
            <a:off x="1267909" y="5838980"/>
            <a:ext cx="91027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D</a:t>
            </a:r>
            <a:r>
              <a:rPr kumimoji="1" lang="en-US" altLang="zh-CN" sz="2800" b="1" baseline="-25000">
                <a:solidFill>
                  <a:srgbClr val="000000"/>
                </a:solidFill>
                <a:latin typeface="Times New Roman" panose="02020603050405020304" pitchFamily="18" charset="0"/>
                <a:ea typeface="宋体" panose="02010600030101010101" pitchFamily="2" charset="-122"/>
              </a:rPr>
              <a:t>2</a:t>
            </a:r>
            <a:r>
              <a:rPr kumimoji="1" lang="zh-CN" altLang="en-US" sz="2800" b="1">
                <a:solidFill>
                  <a:srgbClr val="000000"/>
                </a:solidFill>
                <a:latin typeface="Times New Roman" panose="02020603050405020304" pitchFamily="18" charset="0"/>
                <a:ea typeface="宋体" panose="02010600030101010101" pitchFamily="2" charset="-122"/>
              </a:rPr>
              <a:t>的作用</a:t>
            </a:r>
            <a:r>
              <a:rPr kumimoji="1" lang="zh-CN" altLang="en-US" sz="2800" b="1">
                <a:solidFill>
                  <a:srgbClr val="0033CC"/>
                </a:solidFill>
                <a:latin typeface="Times New Roman" panose="02020603050405020304" pitchFamily="18" charset="0"/>
                <a:ea typeface="宋体" panose="02010600030101010101" pitchFamily="2" charset="-122"/>
              </a:rPr>
              <a:t>：限制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a:solidFill>
                  <a:srgbClr val="0033CC"/>
                </a:solidFill>
                <a:latin typeface="Times New Roman" panose="02020603050405020304" pitchFamily="18" charset="0"/>
                <a:ea typeface="宋体" panose="02010600030101010101" pitchFamily="2" charset="-122"/>
                <a:sym typeface="Symbol" pitchFamily="2" charset="2"/>
              </a:rPr>
              <a:t></a:t>
            </a:r>
            <a:r>
              <a:rPr kumimoji="1" lang="en-US" altLang="zh-CN" sz="2800" b="1" baseline="-25000">
                <a:solidFill>
                  <a:srgbClr val="0033CC"/>
                </a:solidFill>
                <a:latin typeface="Times New Roman" panose="02020603050405020304" pitchFamily="18" charset="0"/>
                <a:ea typeface="宋体" panose="02010600030101010101" pitchFamily="2" charset="-122"/>
              </a:rPr>
              <a:t>O</a:t>
            </a:r>
            <a:r>
              <a:rPr kumimoji="1" lang="en-US" altLang="zh-CN" sz="2800" b="1" baseline="-25000">
                <a:solidFill>
                  <a:srgbClr val="0033CC"/>
                </a:solidFill>
                <a:latin typeface=""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在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r>
              <a:rPr kumimoji="1" lang="en-US" altLang="zh-CN" sz="2800" b="1">
                <a:solidFill>
                  <a:srgbClr val="0033CC"/>
                </a:solidFill>
                <a:latin typeface="Times New Roman" panose="02020603050405020304" pitchFamily="18" charset="0"/>
                <a:ea typeface="宋体" panose="02010600030101010101" pitchFamily="2" charset="-122"/>
              </a:rPr>
              <a:t> + </a:t>
            </a: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D</a:t>
            </a:r>
            <a:r>
              <a:rPr kumimoji="1" lang="zh-CN" altLang="en-US" sz="2800" b="1">
                <a:solidFill>
                  <a:srgbClr val="0033CC"/>
                </a:solidFill>
                <a:latin typeface="Times New Roman" panose="02020603050405020304" pitchFamily="18" charset="0"/>
                <a:ea typeface="宋体" panose="02010600030101010101" pitchFamily="2" charset="-122"/>
              </a:rPr>
              <a:t>以内，起保护作用。</a:t>
            </a:r>
          </a:p>
        </p:txBody>
      </p:sp>
      <p:grpSp>
        <p:nvGrpSpPr>
          <p:cNvPr id="164" name="Group 69">
            <a:extLst>
              <a:ext uri="{FF2B5EF4-FFF2-40B4-BE49-F238E27FC236}">
                <a16:creationId xmlns:a16="http://schemas.microsoft.com/office/drawing/2014/main" id="{B285A8B8-326C-7FEC-F6B1-B81EF52399BC}"/>
              </a:ext>
            </a:extLst>
          </p:cNvPr>
          <p:cNvGrpSpPr>
            <a:grpSpLocks/>
          </p:cNvGrpSpPr>
          <p:nvPr/>
        </p:nvGrpSpPr>
        <p:grpSpPr bwMode="auto">
          <a:xfrm>
            <a:off x="7795709" y="1781330"/>
            <a:ext cx="2551113" cy="2501900"/>
            <a:chOff x="4138" y="1094"/>
            <a:chExt cx="1607" cy="1576"/>
          </a:xfrm>
        </p:grpSpPr>
        <p:sp>
          <p:nvSpPr>
            <p:cNvPr id="165" name="Line 70">
              <a:extLst>
                <a:ext uri="{FF2B5EF4-FFF2-40B4-BE49-F238E27FC236}">
                  <a16:creationId xmlns:a16="http://schemas.microsoft.com/office/drawing/2014/main" id="{458129E0-E159-A810-4F1F-9CB7481985EC}"/>
                </a:ext>
              </a:extLst>
            </p:cNvPr>
            <p:cNvSpPr>
              <a:spLocks noChangeShapeType="1"/>
            </p:cNvSpPr>
            <p:nvPr/>
          </p:nvSpPr>
          <p:spPr bwMode="auto">
            <a:xfrm flipV="1">
              <a:off x="4858" y="234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Line 71">
              <a:extLst>
                <a:ext uri="{FF2B5EF4-FFF2-40B4-BE49-F238E27FC236}">
                  <a16:creationId xmlns:a16="http://schemas.microsoft.com/office/drawing/2014/main" id="{B5D4591A-F489-965B-9FDF-CE5E3C8A16CB}"/>
                </a:ext>
              </a:extLst>
            </p:cNvPr>
            <p:cNvSpPr>
              <a:spLocks noChangeShapeType="1"/>
            </p:cNvSpPr>
            <p:nvPr/>
          </p:nvSpPr>
          <p:spPr bwMode="auto">
            <a:xfrm>
              <a:off x="461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7" name="Line 72">
              <a:extLst>
                <a:ext uri="{FF2B5EF4-FFF2-40B4-BE49-F238E27FC236}">
                  <a16:creationId xmlns:a16="http://schemas.microsoft.com/office/drawing/2014/main" id="{774569EC-DEA7-8F56-3477-8B2750BB3B7A}"/>
                </a:ext>
              </a:extLst>
            </p:cNvPr>
            <p:cNvSpPr>
              <a:spLocks noChangeShapeType="1"/>
            </p:cNvSpPr>
            <p:nvPr/>
          </p:nvSpPr>
          <p:spPr bwMode="auto">
            <a:xfrm>
              <a:off x="4858" y="1094"/>
              <a:ext cx="0" cy="124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73">
              <a:extLst>
                <a:ext uri="{FF2B5EF4-FFF2-40B4-BE49-F238E27FC236}">
                  <a16:creationId xmlns:a16="http://schemas.microsoft.com/office/drawing/2014/main" id="{3EB93A27-A364-F335-324A-AC02C809F010}"/>
                </a:ext>
              </a:extLst>
            </p:cNvPr>
            <p:cNvSpPr>
              <a:spLocks noChangeShapeType="1"/>
            </p:cNvSpPr>
            <p:nvPr/>
          </p:nvSpPr>
          <p:spPr bwMode="auto">
            <a:xfrm>
              <a:off x="5098" y="1094"/>
              <a:ext cx="0" cy="14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74">
              <a:extLst>
                <a:ext uri="{FF2B5EF4-FFF2-40B4-BE49-F238E27FC236}">
                  <a16:creationId xmlns:a16="http://schemas.microsoft.com/office/drawing/2014/main" id="{E6C955D1-706E-26E8-D204-BAD7D210D6F8}"/>
                </a:ext>
              </a:extLst>
            </p:cNvPr>
            <p:cNvSpPr>
              <a:spLocks noChangeShapeType="1"/>
            </p:cNvSpPr>
            <p:nvPr/>
          </p:nvSpPr>
          <p:spPr bwMode="auto">
            <a:xfrm flipV="1">
              <a:off x="4234" y="1766"/>
              <a:ext cx="134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AutoShape 75">
              <a:extLst>
                <a:ext uri="{FF2B5EF4-FFF2-40B4-BE49-F238E27FC236}">
                  <a16:creationId xmlns:a16="http://schemas.microsoft.com/office/drawing/2014/main" id="{700888A8-985B-CB6D-8A7F-EA5878C08DBC}"/>
                </a:ext>
              </a:extLst>
            </p:cNvPr>
            <p:cNvSpPr>
              <a:spLocks noChangeArrowheads="1"/>
            </p:cNvSpPr>
            <p:nvPr/>
          </p:nvSpPr>
          <p:spPr bwMode="auto">
            <a:xfrm rot="5400000">
              <a:off x="4498" y="1358"/>
              <a:ext cx="768" cy="816"/>
            </a:xfrm>
            <a:prstGeom prst="triangle">
              <a:avLst>
                <a:gd name="adj" fmla="val 49648"/>
              </a:avLst>
            </a:prstGeom>
            <a:solidFill>
              <a:srgbClr val="CC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76">
              <a:extLst>
                <a:ext uri="{FF2B5EF4-FFF2-40B4-BE49-F238E27FC236}">
                  <a16:creationId xmlns:a16="http://schemas.microsoft.com/office/drawing/2014/main" id="{3CB8A41E-90FB-58BB-D905-E151B517D98B}"/>
                </a:ext>
              </a:extLst>
            </p:cNvPr>
            <p:cNvSpPr>
              <a:spLocks noChangeShapeType="1"/>
            </p:cNvSpPr>
            <p:nvPr/>
          </p:nvSpPr>
          <p:spPr bwMode="auto">
            <a:xfrm flipV="1">
              <a:off x="5050" y="2582"/>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Text Box 77">
              <a:extLst>
                <a:ext uri="{FF2B5EF4-FFF2-40B4-BE49-F238E27FC236}">
                  <a16:creationId xmlns:a16="http://schemas.microsoft.com/office/drawing/2014/main" id="{8E05FACE-6586-2199-0225-EA7F286C84D0}"/>
                </a:ext>
              </a:extLst>
            </p:cNvPr>
            <p:cNvSpPr txBox="1">
              <a:spLocks noChangeArrowheads="1"/>
            </p:cNvSpPr>
            <p:nvPr/>
          </p:nvSpPr>
          <p:spPr bwMode="auto">
            <a:xfrm>
              <a:off x="4906" y="186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6</a:t>
              </a:r>
            </a:p>
          </p:txBody>
        </p:sp>
        <p:sp>
          <p:nvSpPr>
            <p:cNvPr id="173" name="Rectangle 78">
              <a:extLst>
                <a:ext uri="{FF2B5EF4-FFF2-40B4-BE49-F238E27FC236}">
                  <a16:creationId xmlns:a16="http://schemas.microsoft.com/office/drawing/2014/main" id="{047C3CF7-DD15-21A2-509D-09896BF19461}"/>
                </a:ext>
              </a:extLst>
            </p:cNvPr>
            <p:cNvSpPr>
              <a:spLocks noChangeArrowheads="1"/>
            </p:cNvSpPr>
            <p:nvPr/>
          </p:nvSpPr>
          <p:spPr bwMode="auto">
            <a:xfrm>
              <a:off x="4426" y="1190"/>
              <a:ext cx="4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2</a:t>
              </a:r>
            </a:p>
          </p:txBody>
        </p:sp>
        <p:sp>
          <p:nvSpPr>
            <p:cNvPr id="174" name="Rectangle 79">
              <a:extLst>
                <a:ext uri="{FF2B5EF4-FFF2-40B4-BE49-F238E27FC236}">
                  <a16:creationId xmlns:a16="http://schemas.microsoft.com/office/drawing/2014/main" id="{D6B89278-A939-B790-9B7A-879BB39EE58A}"/>
                </a:ext>
              </a:extLst>
            </p:cNvPr>
            <p:cNvSpPr>
              <a:spLocks noChangeArrowheads="1"/>
            </p:cNvSpPr>
            <p:nvPr/>
          </p:nvSpPr>
          <p:spPr bwMode="auto">
            <a:xfrm>
              <a:off x="4666" y="128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1</a:t>
              </a:r>
            </a:p>
          </p:txBody>
        </p:sp>
        <p:sp>
          <p:nvSpPr>
            <p:cNvPr id="175" name="Rectangle 80">
              <a:extLst>
                <a:ext uri="{FF2B5EF4-FFF2-40B4-BE49-F238E27FC236}">
                  <a16:creationId xmlns:a16="http://schemas.microsoft.com/office/drawing/2014/main" id="{A4EC41AC-9C0E-13AE-CF6E-EA82C3387BE0}"/>
                </a:ext>
              </a:extLst>
            </p:cNvPr>
            <p:cNvSpPr>
              <a:spLocks noChangeArrowheads="1"/>
            </p:cNvSpPr>
            <p:nvPr/>
          </p:nvSpPr>
          <p:spPr bwMode="auto">
            <a:xfrm>
              <a:off x="4954" y="138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4</a:t>
              </a:r>
            </a:p>
          </p:txBody>
        </p:sp>
        <p:sp>
          <p:nvSpPr>
            <p:cNvPr id="176" name="Rectangle 81">
              <a:extLst>
                <a:ext uri="{FF2B5EF4-FFF2-40B4-BE49-F238E27FC236}">
                  <a16:creationId xmlns:a16="http://schemas.microsoft.com/office/drawing/2014/main" id="{35BB2B22-F63C-0FE1-33A9-55C02B969F3F}"/>
                </a:ext>
              </a:extLst>
            </p:cNvPr>
            <p:cNvSpPr>
              <a:spLocks noChangeArrowheads="1"/>
            </p:cNvSpPr>
            <p:nvPr/>
          </p:nvSpPr>
          <p:spPr bwMode="auto">
            <a:xfrm>
              <a:off x="5290" y="1575"/>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5</a:t>
              </a:r>
            </a:p>
          </p:txBody>
        </p:sp>
        <p:sp>
          <p:nvSpPr>
            <p:cNvPr id="177" name="Rectangle 82">
              <a:extLst>
                <a:ext uri="{FF2B5EF4-FFF2-40B4-BE49-F238E27FC236}">
                  <a16:creationId xmlns:a16="http://schemas.microsoft.com/office/drawing/2014/main" id="{72667456-B31C-970E-6DDA-58CA925CEFC7}"/>
                </a:ext>
              </a:extLst>
            </p:cNvPr>
            <p:cNvSpPr>
              <a:spLocks noChangeArrowheads="1"/>
            </p:cNvSpPr>
            <p:nvPr/>
          </p:nvSpPr>
          <p:spPr bwMode="auto">
            <a:xfrm>
              <a:off x="4282" y="1527"/>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a:t>
              </a:r>
            </a:p>
          </p:txBody>
        </p:sp>
        <p:sp>
          <p:nvSpPr>
            <p:cNvPr id="178" name="Rectangle 83">
              <a:extLst>
                <a:ext uri="{FF2B5EF4-FFF2-40B4-BE49-F238E27FC236}">
                  <a16:creationId xmlns:a16="http://schemas.microsoft.com/office/drawing/2014/main" id="{E8849222-36A5-C3C8-7D36-043A9B26BED0}"/>
                </a:ext>
              </a:extLst>
            </p:cNvPr>
            <p:cNvSpPr>
              <a:spLocks noChangeArrowheads="1"/>
            </p:cNvSpPr>
            <p:nvPr/>
          </p:nvSpPr>
          <p:spPr bwMode="auto">
            <a:xfrm>
              <a:off x="4426" y="2103"/>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8</a:t>
              </a:r>
            </a:p>
          </p:txBody>
        </p:sp>
        <p:sp>
          <p:nvSpPr>
            <p:cNvPr id="179" name="Rectangle 84">
              <a:extLst>
                <a:ext uri="{FF2B5EF4-FFF2-40B4-BE49-F238E27FC236}">
                  <a16:creationId xmlns:a16="http://schemas.microsoft.com/office/drawing/2014/main" id="{D858D316-6EA4-5836-8E39-C8234AE1A025}"/>
                </a:ext>
              </a:extLst>
            </p:cNvPr>
            <p:cNvSpPr>
              <a:spLocks noChangeArrowheads="1"/>
            </p:cNvSpPr>
            <p:nvPr/>
          </p:nvSpPr>
          <p:spPr bwMode="auto">
            <a:xfrm>
              <a:off x="4666" y="1959"/>
              <a:ext cx="2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7</a:t>
              </a:r>
            </a:p>
          </p:txBody>
        </p:sp>
        <p:sp>
          <p:nvSpPr>
            <p:cNvPr id="180" name="Rectangle 85">
              <a:extLst>
                <a:ext uri="{FF2B5EF4-FFF2-40B4-BE49-F238E27FC236}">
                  <a16:creationId xmlns:a16="http://schemas.microsoft.com/office/drawing/2014/main" id="{720CFFCD-DD0A-2425-AE9A-DDA8E24CCE24}"/>
                </a:ext>
              </a:extLst>
            </p:cNvPr>
            <p:cNvSpPr>
              <a:spLocks noChangeArrowheads="1"/>
            </p:cNvSpPr>
            <p:nvPr/>
          </p:nvSpPr>
          <p:spPr bwMode="auto">
            <a:xfrm>
              <a:off x="5386" y="1670"/>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181" name="Rectangle 86">
              <a:extLst>
                <a:ext uri="{FF2B5EF4-FFF2-40B4-BE49-F238E27FC236}">
                  <a16:creationId xmlns:a16="http://schemas.microsoft.com/office/drawing/2014/main" id="{89F05FAE-7D48-C7BB-4F9F-BD441C64EC7D}"/>
                </a:ext>
              </a:extLst>
            </p:cNvPr>
            <p:cNvSpPr>
              <a:spLocks noChangeArrowheads="1"/>
            </p:cNvSpPr>
            <p:nvPr/>
          </p:nvSpPr>
          <p:spPr bwMode="auto">
            <a:xfrm>
              <a:off x="4138" y="1719"/>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82" name="Rectangle 87">
              <a:extLst>
                <a:ext uri="{FF2B5EF4-FFF2-40B4-BE49-F238E27FC236}">
                  <a16:creationId xmlns:a16="http://schemas.microsoft.com/office/drawing/2014/main" id="{10510F33-781F-D731-A58E-770FB6A2B2A3}"/>
                </a:ext>
              </a:extLst>
            </p:cNvPr>
            <p:cNvSpPr>
              <a:spLocks noChangeArrowheads="1"/>
            </p:cNvSpPr>
            <p:nvPr/>
          </p:nvSpPr>
          <p:spPr bwMode="auto">
            <a:xfrm>
              <a:off x="4330" y="2343"/>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FF0066"/>
                  </a:solidFill>
                  <a:effectLst/>
                  <a:uLnTx/>
                  <a:uFillTx/>
                  <a:latin typeface="Times New Roman" panose="02020603050405020304" pitchFamily="18" charset="0"/>
                  <a:ea typeface="宋体" panose="02010600030101010101" pitchFamily="2" charset="-122"/>
                </a:rPr>
                <a:t>L</a:t>
              </a:r>
            </a:p>
          </p:txBody>
        </p:sp>
        <p:sp>
          <p:nvSpPr>
            <p:cNvPr id="183" name="Rectangle 88">
              <a:extLst>
                <a:ext uri="{FF2B5EF4-FFF2-40B4-BE49-F238E27FC236}">
                  <a16:creationId xmlns:a16="http://schemas.microsoft.com/office/drawing/2014/main" id="{AB64E66F-AC69-79FA-2B12-F183963E17DD}"/>
                </a:ext>
              </a:extLst>
            </p:cNvPr>
            <p:cNvSpPr>
              <a:spLocks noChangeArrowheads="1"/>
            </p:cNvSpPr>
            <p:nvPr/>
          </p:nvSpPr>
          <p:spPr bwMode="auto">
            <a:xfrm>
              <a:off x="5194" y="2006"/>
              <a:ext cx="315"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h</a:t>
              </a:r>
            </a:p>
          </p:txBody>
        </p:sp>
        <p:grpSp>
          <p:nvGrpSpPr>
            <p:cNvPr id="184" name="Group 89">
              <a:extLst>
                <a:ext uri="{FF2B5EF4-FFF2-40B4-BE49-F238E27FC236}">
                  <a16:creationId xmlns:a16="http://schemas.microsoft.com/office/drawing/2014/main" id="{F58CE0F1-D2FC-F49B-2291-BC9EF58D403A}"/>
                </a:ext>
              </a:extLst>
            </p:cNvPr>
            <p:cNvGrpSpPr>
              <a:grpSpLocks/>
            </p:cNvGrpSpPr>
            <p:nvPr/>
          </p:nvGrpSpPr>
          <p:grpSpPr bwMode="auto">
            <a:xfrm>
              <a:off x="5002" y="2102"/>
              <a:ext cx="240" cy="96"/>
              <a:chOff x="3696" y="2880"/>
              <a:chExt cx="240" cy="96"/>
            </a:xfrm>
          </p:grpSpPr>
          <p:sp>
            <p:nvSpPr>
              <p:cNvPr id="186" name="Rectangle 90">
                <a:extLst>
                  <a:ext uri="{FF2B5EF4-FFF2-40B4-BE49-F238E27FC236}">
                    <a16:creationId xmlns:a16="http://schemas.microsoft.com/office/drawing/2014/main" id="{EA187E59-E42D-9539-A920-8D841F76A2BC}"/>
                  </a:ext>
                </a:extLst>
              </p:cNvPr>
              <p:cNvSpPr>
                <a:spLocks noChangeArrowheads="1"/>
              </p:cNvSpPr>
              <p:nvPr/>
            </p:nvSpPr>
            <p:spPr bwMode="auto">
              <a:xfrm>
                <a:off x="3696" y="2880"/>
                <a:ext cx="240" cy="96"/>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87" name="Group 91">
                <a:extLst>
                  <a:ext uri="{FF2B5EF4-FFF2-40B4-BE49-F238E27FC236}">
                    <a16:creationId xmlns:a16="http://schemas.microsoft.com/office/drawing/2014/main" id="{DCA05F0E-712F-72B1-396D-D289E9903712}"/>
                  </a:ext>
                </a:extLst>
              </p:cNvPr>
              <p:cNvGrpSpPr>
                <a:grpSpLocks/>
              </p:cNvGrpSpPr>
              <p:nvPr/>
            </p:nvGrpSpPr>
            <p:grpSpPr bwMode="auto">
              <a:xfrm>
                <a:off x="3696" y="2892"/>
                <a:ext cx="216" cy="72"/>
                <a:chOff x="1236" y="3696"/>
                <a:chExt cx="216" cy="72"/>
              </a:xfrm>
            </p:grpSpPr>
            <p:sp>
              <p:nvSpPr>
                <p:cNvPr id="188" name="Line 92">
                  <a:extLst>
                    <a:ext uri="{FF2B5EF4-FFF2-40B4-BE49-F238E27FC236}">
                      <a16:creationId xmlns:a16="http://schemas.microsoft.com/office/drawing/2014/main" id="{DEA1FA02-29F8-86DD-3228-11220646B84F}"/>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93">
                  <a:extLst>
                    <a:ext uri="{FF2B5EF4-FFF2-40B4-BE49-F238E27FC236}">
                      <a16:creationId xmlns:a16="http://schemas.microsoft.com/office/drawing/2014/main" id="{4CCF9390-82CC-BB62-0C24-62E05EA5E6CD}"/>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85" name="Rectangle 94">
              <a:extLst>
                <a:ext uri="{FF2B5EF4-FFF2-40B4-BE49-F238E27FC236}">
                  <a16:creationId xmlns:a16="http://schemas.microsoft.com/office/drawing/2014/main" id="{9BF66EB7-346D-4F63-14A9-FEFBDD97D33A}"/>
                </a:ext>
              </a:extLst>
            </p:cNvPr>
            <p:cNvSpPr>
              <a:spLocks noChangeArrowheads="1"/>
            </p:cNvSpPr>
            <p:nvPr/>
          </p:nvSpPr>
          <p:spPr bwMode="auto">
            <a:xfrm>
              <a:off x="4474" y="1622"/>
              <a:ext cx="64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LF198</a:t>
              </a:r>
            </a:p>
          </p:txBody>
        </p:sp>
      </p:grpSp>
      <p:sp>
        <p:nvSpPr>
          <p:cNvPr id="2" name="灯片编号占位符 1">
            <a:extLst>
              <a:ext uri="{FF2B5EF4-FFF2-40B4-BE49-F238E27FC236}">
                <a16:creationId xmlns:a16="http://schemas.microsoft.com/office/drawing/2014/main" id="{1817BB47-168B-49FC-6351-42DBBA0DE35F}"/>
              </a:ext>
            </a:extLst>
          </p:cNvPr>
          <p:cNvSpPr>
            <a:spLocks noGrp="1"/>
          </p:cNvSpPr>
          <p:nvPr>
            <p:ph type="sldNum" sz="quarter" idx="12"/>
          </p:nvPr>
        </p:nvSpPr>
        <p:spPr/>
        <p:txBody>
          <a:bodyPr/>
          <a:lstStyle/>
          <a:p>
            <a:fld id="{392CBAA0-59E6-204E-8F03-85E5040D48B8}" type="slidenum">
              <a:rPr kumimoji="1" lang="zh-CN" altLang="en-US" smtClean="0"/>
              <a:t>24</a:t>
            </a:fld>
            <a:r>
              <a:rPr kumimoji="1" lang="en-US" altLang="zh-CN"/>
              <a:t>/46</a:t>
            </a:r>
            <a:endParaRPr kumimoji="1" lang="zh-CN" altLang="en-US" dirty="0"/>
          </a:p>
        </p:txBody>
      </p:sp>
    </p:spTree>
    <p:extLst>
      <p:ext uri="{BB962C8B-B14F-4D97-AF65-F5344CB8AC3E}">
        <p14:creationId xmlns:p14="http://schemas.microsoft.com/office/powerpoint/2010/main" val="2787745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wd">
                                    <p:tmPct val="100000"/>
                                  </p:iterate>
                                  <p:childTnLst>
                                    <p:set>
                                      <p:cBhvr>
                                        <p:cTn id="6" dur="1" fill="hold">
                                          <p:stCondLst>
                                            <p:cond delay="0"/>
                                          </p:stCondLst>
                                        </p:cTn>
                                        <p:tgtEl>
                                          <p:spTgt spid="158">
                                            <p:txEl>
                                              <p:pRg st="0" end="0"/>
                                            </p:txEl>
                                          </p:spTgt>
                                        </p:tgtEl>
                                        <p:attrNameLst>
                                          <p:attrName>style.visibility</p:attrName>
                                        </p:attrNameLst>
                                      </p:cBhvr>
                                      <p:to>
                                        <p:strVal val="visible"/>
                                      </p:to>
                                    </p:set>
                                    <p:animEffect transition="in" filter="wipe(left)">
                                      <p:cBhvr>
                                        <p:cTn id="7" dur="300"/>
                                        <p:tgtEl>
                                          <p:spTgt spid="15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wd">
                                    <p:tmPct val="100000"/>
                                  </p:iterate>
                                  <p:childTnLst>
                                    <p:set>
                                      <p:cBhvr>
                                        <p:cTn id="11" dur="1" fill="hold">
                                          <p:stCondLst>
                                            <p:cond delay="0"/>
                                          </p:stCondLst>
                                        </p:cTn>
                                        <p:tgtEl>
                                          <p:spTgt spid="159">
                                            <p:txEl>
                                              <p:pRg st="0" end="0"/>
                                            </p:txEl>
                                          </p:spTgt>
                                        </p:tgtEl>
                                        <p:attrNameLst>
                                          <p:attrName>style.visibility</p:attrName>
                                        </p:attrNameLst>
                                      </p:cBhvr>
                                      <p:to>
                                        <p:strVal val="visible"/>
                                      </p:to>
                                    </p:set>
                                    <p:animEffect transition="in" filter="wipe(left)">
                                      <p:cBhvr>
                                        <p:cTn id="12" dur="300"/>
                                        <p:tgtEl>
                                          <p:spTgt spid="159">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wd">
                                    <p:tmPct val="100000"/>
                                  </p:iterate>
                                  <p:childTnLst>
                                    <p:set>
                                      <p:cBhvr>
                                        <p:cTn id="16" dur="1" fill="hold">
                                          <p:stCondLst>
                                            <p:cond delay="0"/>
                                          </p:stCondLst>
                                        </p:cTn>
                                        <p:tgtEl>
                                          <p:spTgt spid="160">
                                            <p:txEl>
                                              <p:pRg st="0" end="0"/>
                                            </p:txEl>
                                          </p:spTgt>
                                        </p:tgtEl>
                                        <p:attrNameLst>
                                          <p:attrName>style.visibility</p:attrName>
                                        </p:attrNameLst>
                                      </p:cBhvr>
                                      <p:to>
                                        <p:strVal val="visible"/>
                                      </p:to>
                                    </p:set>
                                    <p:animEffect transition="in" filter="wipe(left)">
                                      <p:cBhvr>
                                        <p:cTn id="17" dur="300"/>
                                        <p:tgtEl>
                                          <p:spTgt spid="160">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wd">
                                    <p:tmPct val="100000"/>
                                  </p:iterate>
                                  <p:childTnLst>
                                    <p:set>
                                      <p:cBhvr>
                                        <p:cTn id="21" dur="1" fill="hold">
                                          <p:stCondLst>
                                            <p:cond delay="0"/>
                                          </p:stCondLst>
                                        </p:cTn>
                                        <p:tgtEl>
                                          <p:spTgt spid="161">
                                            <p:txEl>
                                              <p:pRg st="0" end="0"/>
                                            </p:txEl>
                                          </p:spTgt>
                                        </p:tgtEl>
                                        <p:attrNameLst>
                                          <p:attrName>style.visibility</p:attrName>
                                        </p:attrNameLst>
                                      </p:cBhvr>
                                      <p:to>
                                        <p:strVal val="visible"/>
                                      </p:to>
                                    </p:set>
                                    <p:animEffect transition="in" filter="wipe(left)">
                                      <p:cBhvr>
                                        <p:cTn id="22" dur="300"/>
                                        <p:tgtEl>
                                          <p:spTgt spid="161">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62">
                                            <p:txEl>
                                              <p:pRg st="0" end="0"/>
                                            </p:txEl>
                                          </p:spTgt>
                                        </p:tgtEl>
                                        <p:attrNameLst>
                                          <p:attrName>style.visibility</p:attrName>
                                        </p:attrNameLst>
                                      </p:cBhvr>
                                      <p:to>
                                        <p:strVal val="visible"/>
                                      </p:to>
                                    </p:set>
                                    <p:animEffect transition="in" filter="wipe(left)">
                                      <p:cBhvr>
                                        <p:cTn id="27" dur="300"/>
                                        <p:tgtEl>
                                          <p:spTgt spid="162">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63">
                                            <p:txEl>
                                              <p:pRg st="0" end="0"/>
                                            </p:txEl>
                                          </p:spTgt>
                                        </p:tgtEl>
                                        <p:attrNameLst>
                                          <p:attrName>style.visibility</p:attrName>
                                        </p:attrNameLst>
                                      </p:cBhvr>
                                      <p:to>
                                        <p:strVal val="visible"/>
                                      </p:to>
                                    </p:set>
                                    <p:animEffect transition="in" filter="wipe(left)">
                                      <p:cBhvr>
                                        <p:cTn id="32" dur="300"/>
                                        <p:tgtEl>
                                          <p:spTgt spid="163">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164"/>
                                        </p:tgtEl>
                                        <p:attrNameLst>
                                          <p:attrName>style.visibility</p:attrName>
                                        </p:attrNameLst>
                                      </p:cBhvr>
                                      <p:to>
                                        <p:strVal val="visible"/>
                                      </p:to>
                                    </p:set>
                                    <p:animEffect transition="in" filter="wipe(up)">
                                      <p:cBhvr>
                                        <p:cTn id="37" dur="500"/>
                                        <p:tgtEl>
                                          <p:spTgt spid="16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逐次渐近型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7ADBB4B4-AC2F-91B7-AD82-CDCCE3E51F2C}"/>
              </a:ext>
            </a:extLst>
          </p:cNvPr>
          <p:cNvSpPr>
            <a:spLocks noGrp="1"/>
          </p:cNvSpPr>
          <p:nvPr>
            <p:ph type="sldNum" sz="quarter" idx="12"/>
          </p:nvPr>
        </p:nvSpPr>
        <p:spPr/>
        <p:txBody>
          <a:bodyPr/>
          <a:lstStyle/>
          <a:p>
            <a:fld id="{392CBAA0-59E6-204E-8F03-85E5040D48B8}" type="slidenum">
              <a:rPr kumimoji="1" lang="zh-CN" altLang="en-US" smtClean="0"/>
              <a:t>25</a:t>
            </a:fld>
            <a:r>
              <a:rPr kumimoji="1" lang="en-US" altLang="zh-CN"/>
              <a:t>/46</a:t>
            </a:r>
            <a:endParaRPr kumimoji="1" lang="zh-CN" altLang="en-US" dirty="0"/>
          </a:p>
        </p:txBody>
      </p:sp>
    </p:spTree>
    <p:extLst>
      <p:ext uri="{BB962C8B-B14F-4D97-AF65-F5344CB8AC3E}">
        <p14:creationId xmlns:p14="http://schemas.microsoft.com/office/powerpoint/2010/main" val="14146874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46" name="Text Box 4">
            <a:extLst>
              <a:ext uri="{FF2B5EF4-FFF2-40B4-BE49-F238E27FC236}">
                <a16:creationId xmlns:a16="http://schemas.microsoft.com/office/drawing/2014/main" id="{11590E2A-E83B-B67F-91F3-71D41020623C}"/>
              </a:ext>
            </a:extLst>
          </p:cNvPr>
          <p:cNvSpPr txBox="1">
            <a:spLocks noChangeArrowheads="1"/>
          </p:cNvSpPr>
          <p:nvPr/>
        </p:nvSpPr>
        <p:spPr bwMode="auto">
          <a:xfrm>
            <a:off x="2203141" y="1127900"/>
            <a:ext cx="42672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 、基本工作原理电路</a:t>
            </a:r>
          </a:p>
        </p:txBody>
      </p:sp>
      <p:grpSp>
        <p:nvGrpSpPr>
          <p:cNvPr id="47" name="Group 6">
            <a:extLst>
              <a:ext uri="{FF2B5EF4-FFF2-40B4-BE49-F238E27FC236}">
                <a16:creationId xmlns:a16="http://schemas.microsoft.com/office/drawing/2014/main" id="{29A1C558-CD8C-E31E-2A0F-040B449697F7}"/>
              </a:ext>
            </a:extLst>
          </p:cNvPr>
          <p:cNvGrpSpPr>
            <a:grpSpLocks/>
          </p:cNvGrpSpPr>
          <p:nvPr/>
        </p:nvGrpSpPr>
        <p:grpSpPr bwMode="auto">
          <a:xfrm>
            <a:off x="2755591" y="2156600"/>
            <a:ext cx="5638800" cy="3581400"/>
            <a:chOff x="336" y="768"/>
            <a:chExt cx="3552" cy="2256"/>
          </a:xfrm>
        </p:grpSpPr>
        <p:sp>
          <p:nvSpPr>
            <p:cNvPr id="48" name="Rectangle 7">
              <a:extLst>
                <a:ext uri="{FF2B5EF4-FFF2-40B4-BE49-F238E27FC236}">
                  <a16:creationId xmlns:a16="http://schemas.microsoft.com/office/drawing/2014/main" id="{EE50AFFC-5276-1CE6-0E7F-338128711498}"/>
                </a:ext>
              </a:extLst>
            </p:cNvPr>
            <p:cNvSpPr>
              <a:spLocks noChangeArrowheads="1"/>
            </p:cNvSpPr>
            <p:nvPr/>
          </p:nvSpPr>
          <p:spPr bwMode="auto">
            <a:xfrm>
              <a:off x="1920" y="768"/>
              <a:ext cx="912" cy="535"/>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49" name="Text Box 8">
              <a:extLst>
                <a:ext uri="{FF2B5EF4-FFF2-40B4-BE49-F238E27FC236}">
                  <a16:creationId xmlns:a16="http://schemas.microsoft.com/office/drawing/2014/main" id="{DC093555-416C-F599-1510-0FB54A3DF3A4}"/>
                </a:ext>
              </a:extLst>
            </p:cNvPr>
            <p:cNvSpPr txBox="1">
              <a:spLocks noChangeArrowheads="1"/>
            </p:cNvSpPr>
            <p:nvPr/>
          </p:nvSpPr>
          <p:spPr bwMode="auto">
            <a:xfrm>
              <a:off x="2064" y="864"/>
              <a:ext cx="816"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8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50" name="Freeform 9">
              <a:extLst>
                <a:ext uri="{FF2B5EF4-FFF2-40B4-BE49-F238E27FC236}">
                  <a16:creationId xmlns:a16="http://schemas.microsoft.com/office/drawing/2014/main" id="{C63B46EB-CAA7-0311-E973-3CFD4C63A3A4}"/>
                </a:ext>
              </a:extLst>
            </p:cNvPr>
            <p:cNvSpPr>
              <a:spLocks/>
            </p:cNvSpPr>
            <p:nvPr/>
          </p:nvSpPr>
          <p:spPr bwMode="auto">
            <a:xfrm>
              <a:off x="1152" y="960"/>
              <a:ext cx="768" cy="336"/>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57150" cmpd="sng">
              <a:solidFill>
                <a:srgbClr val="FF9900"/>
              </a:solidFill>
              <a:round/>
              <a:headEnd/>
              <a:tailEnd type="stealth" w="med" len="me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1" name="Line 10">
              <a:extLst>
                <a:ext uri="{FF2B5EF4-FFF2-40B4-BE49-F238E27FC236}">
                  <a16:creationId xmlns:a16="http://schemas.microsoft.com/office/drawing/2014/main" id="{0B2BF9A2-8A1B-AF1B-ABAC-BA341098B20D}"/>
                </a:ext>
              </a:extLst>
            </p:cNvPr>
            <p:cNvSpPr>
              <a:spLocks noChangeShapeType="1"/>
            </p:cNvSpPr>
            <p:nvPr/>
          </p:nvSpPr>
          <p:spPr bwMode="auto">
            <a:xfrm>
              <a:off x="1056" y="1584"/>
              <a:ext cx="0" cy="295"/>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2" name="Line 11">
              <a:extLst>
                <a:ext uri="{FF2B5EF4-FFF2-40B4-BE49-F238E27FC236}">
                  <a16:creationId xmlns:a16="http://schemas.microsoft.com/office/drawing/2014/main" id="{D9F722D0-088E-8D2D-D34A-66FF3DAB8936}"/>
                </a:ext>
              </a:extLst>
            </p:cNvPr>
            <p:cNvSpPr>
              <a:spLocks noChangeShapeType="1"/>
            </p:cNvSpPr>
            <p:nvPr/>
          </p:nvSpPr>
          <p:spPr bwMode="auto">
            <a:xfrm>
              <a:off x="2880" y="201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3" name="Line 12">
              <a:extLst>
                <a:ext uri="{FF2B5EF4-FFF2-40B4-BE49-F238E27FC236}">
                  <a16:creationId xmlns:a16="http://schemas.microsoft.com/office/drawing/2014/main" id="{F85FC661-1DA5-D102-5960-C6D757C40383}"/>
                </a:ext>
              </a:extLst>
            </p:cNvPr>
            <p:cNvSpPr>
              <a:spLocks noChangeShapeType="1"/>
            </p:cNvSpPr>
            <p:nvPr/>
          </p:nvSpPr>
          <p:spPr bwMode="auto">
            <a:xfrm>
              <a:off x="768" y="960"/>
              <a:ext cx="198" cy="0"/>
            </a:xfrm>
            <a:prstGeom prst="line">
              <a:avLst/>
            </a:prstGeom>
            <a:noFill/>
            <a:ln w="57150">
              <a:solidFill>
                <a:srgbClr val="FF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4" name="AutoShape 13">
              <a:extLst>
                <a:ext uri="{FF2B5EF4-FFF2-40B4-BE49-F238E27FC236}">
                  <a16:creationId xmlns:a16="http://schemas.microsoft.com/office/drawing/2014/main" id="{124CEA18-91CE-E3E3-EE92-DBA89468F045}"/>
                </a:ext>
              </a:extLst>
            </p:cNvPr>
            <p:cNvSpPr>
              <a:spLocks noChangeArrowheads="1"/>
            </p:cNvSpPr>
            <p:nvPr/>
          </p:nvSpPr>
          <p:spPr bwMode="auto">
            <a:xfrm rot="10800000" flipH="1">
              <a:off x="838" y="1296"/>
              <a:ext cx="432" cy="384"/>
            </a:xfrm>
            <a:prstGeom prst="triangle">
              <a:avLst>
                <a:gd name="adj" fmla="val 49648"/>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5" name="Line 14">
              <a:extLst>
                <a:ext uri="{FF2B5EF4-FFF2-40B4-BE49-F238E27FC236}">
                  <a16:creationId xmlns:a16="http://schemas.microsoft.com/office/drawing/2014/main" id="{B7BB07FD-0E6D-099F-9B9F-51252244FE43}"/>
                </a:ext>
              </a:extLst>
            </p:cNvPr>
            <p:cNvSpPr>
              <a:spLocks noChangeShapeType="1"/>
            </p:cNvSpPr>
            <p:nvPr/>
          </p:nvSpPr>
          <p:spPr bwMode="auto">
            <a:xfrm rot="5400000">
              <a:off x="1105" y="1391"/>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6" name="Line 15">
              <a:extLst>
                <a:ext uri="{FF2B5EF4-FFF2-40B4-BE49-F238E27FC236}">
                  <a16:creationId xmlns:a16="http://schemas.microsoft.com/office/drawing/2014/main" id="{3DA56AEF-16E8-B4E1-951D-3CF9A845B2B5}"/>
                </a:ext>
              </a:extLst>
            </p:cNvPr>
            <p:cNvSpPr>
              <a:spLocks noChangeShapeType="1"/>
            </p:cNvSpPr>
            <p:nvPr/>
          </p:nvSpPr>
          <p:spPr bwMode="auto">
            <a:xfrm>
              <a:off x="1103" y="1394"/>
              <a:ext cx="10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7" name="Line 16">
              <a:extLst>
                <a:ext uri="{FF2B5EF4-FFF2-40B4-BE49-F238E27FC236}">
                  <a16:creationId xmlns:a16="http://schemas.microsoft.com/office/drawing/2014/main" id="{9A5E2AEF-C92D-D34A-2DB6-DC2EDABED00B}"/>
                </a:ext>
              </a:extLst>
            </p:cNvPr>
            <p:cNvSpPr>
              <a:spLocks noChangeShapeType="1"/>
            </p:cNvSpPr>
            <p:nvPr/>
          </p:nvSpPr>
          <p:spPr bwMode="auto">
            <a:xfrm rot="10800000" flipH="1">
              <a:off x="912" y="1392"/>
              <a:ext cx="9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8" name="Line 17">
              <a:extLst>
                <a:ext uri="{FF2B5EF4-FFF2-40B4-BE49-F238E27FC236}">
                  <a16:creationId xmlns:a16="http://schemas.microsoft.com/office/drawing/2014/main" id="{7E95C4FE-905E-4395-419E-F8057941A15A}"/>
                </a:ext>
              </a:extLst>
            </p:cNvPr>
            <p:cNvSpPr>
              <a:spLocks noChangeShapeType="1"/>
            </p:cNvSpPr>
            <p:nvPr/>
          </p:nvSpPr>
          <p:spPr bwMode="auto">
            <a:xfrm>
              <a:off x="960" y="960"/>
              <a:ext cx="0" cy="336"/>
            </a:xfrm>
            <a:prstGeom prst="line">
              <a:avLst/>
            </a:prstGeom>
            <a:noFill/>
            <a:ln w="57150">
              <a:solidFill>
                <a:srgbClr val="FF99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59" name="Rectangle 18">
              <a:extLst>
                <a:ext uri="{FF2B5EF4-FFF2-40B4-BE49-F238E27FC236}">
                  <a16:creationId xmlns:a16="http://schemas.microsoft.com/office/drawing/2014/main" id="{CBD8AD73-F379-2937-2399-EA347DA3B988}"/>
                </a:ext>
              </a:extLst>
            </p:cNvPr>
            <p:cNvSpPr>
              <a:spLocks noChangeArrowheads="1"/>
            </p:cNvSpPr>
            <p:nvPr/>
          </p:nvSpPr>
          <p:spPr bwMode="auto">
            <a:xfrm>
              <a:off x="480" y="768"/>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 pitchFamily="18" charset="0"/>
                  <a:ea typeface="宋体" panose="02010600030101010101" pitchFamily="2" charset="-122"/>
                </a:rPr>
                <a:t>I</a:t>
              </a:r>
            </a:p>
          </p:txBody>
        </p:sp>
        <p:sp>
          <p:nvSpPr>
            <p:cNvPr id="60" name="AutoShape 19">
              <a:extLst>
                <a:ext uri="{FF2B5EF4-FFF2-40B4-BE49-F238E27FC236}">
                  <a16:creationId xmlns:a16="http://schemas.microsoft.com/office/drawing/2014/main" id="{7A97C9CA-F63A-99D0-C8CC-3C6F112BFD53}"/>
                </a:ext>
              </a:extLst>
            </p:cNvPr>
            <p:cNvSpPr>
              <a:spLocks noChangeArrowheads="1"/>
            </p:cNvSpPr>
            <p:nvPr/>
          </p:nvSpPr>
          <p:spPr bwMode="auto">
            <a:xfrm>
              <a:off x="2160" y="1296"/>
              <a:ext cx="384" cy="1440"/>
            </a:xfrm>
            <a:prstGeom prst="upDownArrow">
              <a:avLst>
                <a:gd name="adj1" fmla="val 50000"/>
                <a:gd name="adj2" fmla="val 75000"/>
              </a:avLst>
            </a:prstGeom>
            <a:noFill/>
            <a:ln w="28575">
              <a:solidFill>
                <a:srgbClr val="6633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1" name="Rectangle 20">
              <a:extLst>
                <a:ext uri="{FF2B5EF4-FFF2-40B4-BE49-F238E27FC236}">
                  <a16:creationId xmlns:a16="http://schemas.microsoft.com/office/drawing/2014/main" id="{07E5DDF0-A383-46D8-D640-337C51612548}"/>
                </a:ext>
              </a:extLst>
            </p:cNvPr>
            <p:cNvSpPr>
              <a:spLocks noChangeArrowheads="1"/>
            </p:cNvSpPr>
            <p:nvPr/>
          </p:nvSpPr>
          <p:spPr bwMode="auto">
            <a:xfrm>
              <a:off x="1872" y="1728"/>
              <a:ext cx="1008" cy="528"/>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2" name="Rectangle 21">
              <a:extLst>
                <a:ext uri="{FF2B5EF4-FFF2-40B4-BE49-F238E27FC236}">
                  <a16:creationId xmlns:a16="http://schemas.microsoft.com/office/drawing/2014/main" id="{6C4C0AE6-D84E-D90C-F03E-D244EAD6F682}"/>
                </a:ext>
              </a:extLst>
            </p:cNvPr>
            <p:cNvSpPr>
              <a:spLocks noChangeArrowheads="1"/>
            </p:cNvSpPr>
            <p:nvPr/>
          </p:nvSpPr>
          <p:spPr bwMode="auto">
            <a:xfrm>
              <a:off x="1824" y="1728"/>
              <a:ext cx="1104" cy="5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6633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寄存器</a:t>
              </a:r>
            </a:p>
          </p:txBody>
        </p:sp>
        <p:sp>
          <p:nvSpPr>
            <p:cNvPr id="63" name="Text Box 22">
              <a:extLst>
                <a:ext uri="{FF2B5EF4-FFF2-40B4-BE49-F238E27FC236}">
                  <a16:creationId xmlns:a16="http://schemas.microsoft.com/office/drawing/2014/main" id="{04A4B160-AB4F-7CE7-8116-AE1DFB092B3E}"/>
                </a:ext>
              </a:extLst>
            </p:cNvPr>
            <p:cNvSpPr txBox="1">
              <a:spLocks noChangeArrowheads="1"/>
            </p:cNvSpPr>
            <p:nvPr/>
          </p:nvSpPr>
          <p:spPr bwMode="auto">
            <a:xfrm>
              <a:off x="480" y="1152"/>
              <a:ext cx="346" cy="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比较器</a:t>
              </a:r>
            </a:p>
          </p:txBody>
        </p:sp>
        <p:sp>
          <p:nvSpPr>
            <p:cNvPr id="64" name="Rectangle 23">
              <a:extLst>
                <a:ext uri="{FF2B5EF4-FFF2-40B4-BE49-F238E27FC236}">
                  <a16:creationId xmlns:a16="http://schemas.microsoft.com/office/drawing/2014/main" id="{2C6BC950-64FE-742A-9618-9224031784E3}"/>
                </a:ext>
              </a:extLst>
            </p:cNvPr>
            <p:cNvSpPr>
              <a:spLocks noChangeArrowheads="1"/>
            </p:cNvSpPr>
            <p:nvPr/>
          </p:nvSpPr>
          <p:spPr bwMode="auto">
            <a:xfrm>
              <a:off x="3312" y="768"/>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参考</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电源</a:t>
              </a:r>
            </a:p>
          </p:txBody>
        </p:sp>
        <p:sp>
          <p:nvSpPr>
            <p:cNvPr id="65" name="Rectangle 24">
              <a:extLst>
                <a:ext uri="{FF2B5EF4-FFF2-40B4-BE49-F238E27FC236}">
                  <a16:creationId xmlns:a16="http://schemas.microsoft.com/office/drawing/2014/main" id="{EB82B580-5C96-9BF2-48C2-FF556FFBDF71}"/>
                </a:ext>
              </a:extLst>
            </p:cNvPr>
            <p:cNvSpPr>
              <a:spLocks noChangeArrowheads="1"/>
            </p:cNvSpPr>
            <p:nvPr/>
          </p:nvSpPr>
          <p:spPr bwMode="auto">
            <a:xfrm>
              <a:off x="3360" y="1776"/>
              <a:ext cx="528" cy="524"/>
            </a:xfrm>
            <a:prstGeom prst="rect">
              <a:avLst/>
            </a:prstGeom>
            <a:solidFill>
              <a:srgbClr val="FFFFCC"/>
            </a:solidFill>
            <a:ln w="952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时钟</a:t>
              </a:r>
            </a:p>
            <a:p>
              <a:pPr marL="0" marR="0" lvl="0" indent="0"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信号</a:t>
              </a:r>
            </a:p>
          </p:txBody>
        </p:sp>
        <p:sp>
          <p:nvSpPr>
            <p:cNvPr id="66" name="Rectangle 25">
              <a:extLst>
                <a:ext uri="{FF2B5EF4-FFF2-40B4-BE49-F238E27FC236}">
                  <a16:creationId xmlns:a16="http://schemas.microsoft.com/office/drawing/2014/main" id="{1AA6831A-26D8-C919-A4AD-63A1833053E2}"/>
                </a:ext>
              </a:extLst>
            </p:cNvPr>
            <p:cNvSpPr>
              <a:spLocks noChangeArrowheads="1"/>
            </p:cNvSpPr>
            <p:nvPr/>
          </p:nvSpPr>
          <p:spPr bwMode="auto">
            <a:xfrm>
              <a:off x="1680" y="139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67" name="Rectangle 26">
              <a:extLst>
                <a:ext uri="{FF2B5EF4-FFF2-40B4-BE49-F238E27FC236}">
                  <a16:creationId xmlns:a16="http://schemas.microsoft.com/office/drawing/2014/main" id="{7029AFFE-8D0C-79DE-C015-E48A91E3F344}"/>
                </a:ext>
              </a:extLst>
            </p:cNvPr>
            <p:cNvSpPr>
              <a:spLocks noChangeArrowheads="1"/>
            </p:cNvSpPr>
            <p:nvPr/>
          </p:nvSpPr>
          <p:spPr bwMode="auto">
            <a:xfrm>
              <a:off x="2544" y="139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68" name="Line 27">
              <a:extLst>
                <a:ext uri="{FF2B5EF4-FFF2-40B4-BE49-F238E27FC236}">
                  <a16:creationId xmlns:a16="http://schemas.microsoft.com/office/drawing/2014/main" id="{ABC70D76-ADC6-6700-65A2-6CE6C148B917}"/>
                </a:ext>
              </a:extLst>
            </p:cNvPr>
            <p:cNvSpPr>
              <a:spLocks noChangeShapeType="1"/>
            </p:cNvSpPr>
            <p:nvPr/>
          </p:nvSpPr>
          <p:spPr bwMode="auto">
            <a:xfrm>
              <a:off x="2832" y="1056"/>
              <a:ext cx="460"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28">
              <a:extLst>
                <a:ext uri="{FF2B5EF4-FFF2-40B4-BE49-F238E27FC236}">
                  <a16:creationId xmlns:a16="http://schemas.microsoft.com/office/drawing/2014/main" id="{4DFCE2D9-8D1D-6C26-7A4C-B99FA037BC1B}"/>
                </a:ext>
              </a:extLst>
            </p:cNvPr>
            <p:cNvSpPr>
              <a:spLocks noChangeArrowheads="1"/>
            </p:cNvSpPr>
            <p:nvPr/>
          </p:nvSpPr>
          <p:spPr bwMode="auto">
            <a:xfrm>
              <a:off x="1632" y="2352"/>
              <a:ext cx="53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MSB</a:t>
              </a:r>
            </a:p>
          </p:txBody>
        </p:sp>
        <p:sp>
          <p:nvSpPr>
            <p:cNvPr id="70" name="Rectangle 29">
              <a:extLst>
                <a:ext uri="{FF2B5EF4-FFF2-40B4-BE49-F238E27FC236}">
                  <a16:creationId xmlns:a16="http://schemas.microsoft.com/office/drawing/2014/main" id="{D3AE594F-F550-D6C1-9536-C3595AC8F533}"/>
                </a:ext>
              </a:extLst>
            </p:cNvPr>
            <p:cNvSpPr>
              <a:spLocks noChangeArrowheads="1"/>
            </p:cNvSpPr>
            <p:nvPr/>
          </p:nvSpPr>
          <p:spPr bwMode="auto">
            <a:xfrm>
              <a:off x="2496" y="2400"/>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LSB</a:t>
              </a:r>
            </a:p>
          </p:txBody>
        </p:sp>
        <p:sp>
          <p:nvSpPr>
            <p:cNvPr id="71" name="Rectangle 30">
              <a:extLst>
                <a:ext uri="{FF2B5EF4-FFF2-40B4-BE49-F238E27FC236}">
                  <a16:creationId xmlns:a16="http://schemas.microsoft.com/office/drawing/2014/main" id="{9825FF1A-7209-4A89-11BE-A27BF67A39D8}"/>
                </a:ext>
              </a:extLst>
            </p:cNvPr>
            <p:cNvSpPr>
              <a:spLocks noChangeArrowheads="1"/>
            </p:cNvSpPr>
            <p:nvPr/>
          </p:nvSpPr>
          <p:spPr bwMode="auto">
            <a:xfrm>
              <a:off x="1824" y="2736"/>
              <a:ext cx="12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0"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并行数字输出</a:t>
              </a:r>
            </a:p>
          </p:txBody>
        </p:sp>
        <p:sp>
          <p:nvSpPr>
            <p:cNvPr id="72" name="Line 31">
              <a:extLst>
                <a:ext uri="{FF2B5EF4-FFF2-40B4-BE49-F238E27FC236}">
                  <a16:creationId xmlns:a16="http://schemas.microsoft.com/office/drawing/2014/main" id="{1936CAB6-A3B4-B7D4-C6C0-648DA48559BE}"/>
                </a:ext>
              </a:extLst>
            </p:cNvPr>
            <p:cNvSpPr>
              <a:spLocks noChangeShapeType="1"/>
            </p:cNvSpPr>
            <p:nvPr/>
          </p:nvSpPr>
          <p:spPr bwMode="auto">
            <a:xfrm flipH="1">
              <a:off x="1056" y="1872"/>
              <a:ext cx="81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32">
              <a:extLst>
                <a:ext uri="{FF2B5EF4-FFF2-40B4-BE49-F238E27FC236}">
                  <a16:creationId xmlns:a16="http://schemas.microsoft.com/office/drawing/2014/main" id="{87B57079-191C-E7D9-EDAB-69A454C2D60D}"/>
                </a:ext>
              </a:extLst>
            </p:cNvPr>
            <p:cNvSpPr>
              <a:spLocks noChangeShapeType="1"/>
            </p:cNvSpPr>
            <p:nvPr/>
          </p:nvSpPr>
          <p:spPr bwMode="auto">
            <a:xfrm flipH="1" flipV="1">
              <a:off x="576" y="2064"/>
              <a:ext cx="1296" cy="0"/>
            </a:xfrm>
            <a:prstGeom prst="line">
              <a:avLst/>
            </a:prstGeom>
            <a:noFill/>
            <a:ln w="57150" cap="sq">
              <a:solidFill>
                <a:srgbClr val="FF99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Rectangle 33">
              <a:extLst>
                <a:ext uri="{FF2B5EF4-FFF2-40B4-BE49-F238E27FC236}">
                  <a16:creationId xmlns:a16="http://schemas.microsoft.com/office/drawing/2014/main" id="{A4CE7DAC-B6B7-DFB3-6BF7-A4DFD7BAE70B}"/>
                </a:ext>
              </a:extLst>
            </p:cNvPr>
            <p:cNvSpPr>
              <a:spLocks noChangeArrowheads="1"/>
            </p:cNvSpPr>
            <p:nvPr/>
          </p:nvSpPr>
          <p:spPr bwMode="auto">
            <a:xfrm>
              <a:off x="336" y="2112"/>
              <a:ext cx="139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0" fontAlgn="base" latinLnBrk="0" hangingPunct="0">
                <a:lnSpc>
                  <a:spcPct val="100000"/>
                </a:lnSpc>
                <a:spcBef>
                  <a:spcPct val="5000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转换控制信号</a:t>
              </a:r>
            </a:p>
          </p:txBody>
        </p:sp>
      </p:grpSp>
      <p:sp>
        <p:nvSpPr>
          <p:cNvPr id="75" name="Rectangle 34">
            <a:extLst>
              <a:ext uri="{FF2B5EF4-FFF2-40B4-BE49-F238E27FC236}">
                <a16:creationId xmlns:a16="http://schemas.microsoft.com/office/drawing/2014/main" id="{6F722E2B-A183-F4EC-A37F-3CAD04C60624}"/>
              </a:ext>
            </a:extLst>
          </p:cNvPr>
          <p:cNvSpPr>
            <a:spLocks noChangeArrowheads="1"/>
          </p:cNvSpPr>
          <p:nvPr/>
        </p:nvSpPr>
        <p:spPr bwMode="auto">
          <a:xfrm>
            <a:off x="2450791" y="1775600"/>
            <a:ext cx="1143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3.2V</a:t>
            </a:r>
          </a:p>
        </p:txBody>
      </p:sp>
      <p:sp>
        <p:nvSpPr>
          <p:cNvPr id="76" name="Rectangle 35">
            <a:extLst>
              <a:ext uri="{FF2B5EF4-FFF2-40B4-BE49-F238E27FC236}">
                <a16:creationId xmlns:a16="http://schemas.microsoft.com/office/drawing/2014/main" id="{FF8859DB-7DAA-CE7B-019E-1776E4DFA271}"/>
              </a:ext>
            </a:extLst>
          </p:cNvPr>
          <p:cNvSpPr>
            <a:spLocks noChangeArrowheads="1"/>
          </p:cNvSpPr>
          <p:nvPr/>
        </p:nvSpPr>
        <p:spPr bwMode="auto">
          <a:xfrm>
            <a:off x="5328929" y="3055125"/>
            <a:ext cx="12954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1000</a:t>
            </a:r>
          </a:p>
        </p:txBody>
      </p:sp>
      <p:sp>
        <p:nvSpPr>
          <p:cNvPr id="77" name="Rectangle 36">
            <a:extLst>
              <a:ext uri="{FF2B5EF4-FFF2-40B4-BE49-F238E27FC236}">
                <a16:creationId xmlns:a16="http://schemas.microsoft.com/office/drawing/2014/main" id="{0F47842E-8FAE-AE79-3B5E-277674AE7D44}"/>
              </a:ext>
            </a:extLst>
          </p:cNvPr>
          <p:cNvSpPr>
            <a:spLocks noChangeArrowheads="1"/>
          </p:cNvSpPr>
          <p:nvPr/>
        </p:nvSpPr>
        <p:spPr bwMode="auto">
          <a:xfrm>
            <a:off x="4233554"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8V</a:t>
            </a:r>
          </a:p>
        </p:txBody>
      </p:sp>
      <p:sp>
        <p:nvSpPr>
          <p:cNvPr id="78" name="Rectangle 37">
            <a:extLst>
              <a:ext uri="{FF2B5EF4-FFF2-40B4-BE49-F238E27FC236}">
                <a16:creationId xmlns:a16="http://schemas.microsoft.com/office/drawing/2014/main" id="{53722D85-F83F-E0B5-0030-B6E8544D78F0}"/>
              </a:ext>
            </a:extLst>
          </p:cNvPr>
          <p:cNvSpPr>
            <a:spLocks noChangeArrowheads="1"/>
          </p:cNvSpPr>
          <p:nvPr/>
        </p:nvSpPr>
        <p:spPr bwMode="auto">
          <a:xfrm>
            <a:off x="4170054" y="3124975"/>
            <a:ext cx="457200" cy="519113"/>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1</a:t>
            </a:r>
          </a:p>
        </p:txBody>
      </p:sp>
      <p:sp>
        <p:nvSpPr>
          <p:cNvPr id="79" name="Rectangle 38">
            <a:extLst>
              <a:ext uri="{FF2B5EF4-FFF2-40B4-BE49-F238E27FC236}">
                <a16:creationId xmlns:a16="http://schemas.microsoft.com/office/drawing/2014/main" id="{721E1602-9534-3E0D-93EC-6BDF9664EAD8}"/>
              </a:ext>
            </a:extLst>
          </p:cNvPr>
          <p:cNvSpPr>
            <a:spLocks noChangeArrowheads="1"/>
          </p:cNvSpPr>
          <p:nvPr/>
        </p:nvSpPr>
        <p:spPr bwMode="auto">
          <a:xfrm>
            <a:off x="5340041" y="3053538"/>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0100</a:t>
            </a:r>
          </a:p>
        </p:txBody>
      </p:sp>
      <p:sp>
        <p:nvSpPr>
          <p:cNvPr id="80" name="Rectangle 39">
            <a:extLst>
              <a:ext uri="{FF2B5EF4-FFF2-40B4-BE49-F238E27FC236}">
                <a16:creationId xmlns:a16="http://schemas.microsoft.com/office/drawing/2014/main" id="{993C3E6A-79CC-3B56-8749-0CB6B581A3AA}"/>
              </a:ext>
            </a:extLst>
          </p:cNvPr>
          <p:cNvSpPr>
            <a:spLocks noChangeArrowheads="1"/>
          </p:cNvSpPr>
          <p:nvPr/>
        </p:nvSpPr>
        <p:spPr bwMode="auto">
          <a:xfrm>
            <a:off x="4219266" y="1775600"/>
            <a:ext cx="762000" cy="528638"/>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4V</a:t>
            </a:r>
          </a:p>
        </p:txBody>
      </p:sp>
      <p:sp>
        <p:nvSpPr>
          <p:cNvPr id="81" name="Rectangle 40">
            <a:extLst>
              <a:ext uri="{FF2B5EF4-FFF2-40B4-BE49-F238E27FC236}">
                <a16:creationId xmlns:a16="http://schemas.microsoft.com/office/drawing/2014/main" id="{37356940-ACB2-7117-B898-985CFA650EE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0010</a:t>
            </a:r>
          </a:p>
        </p:txBody>
      </p:sp>
      <p:sp>
        <p:nvSpPr>
          <p:cNvPr id="82" name="Rectangle 41">
            <a:extLst>
              <a:ext uri="{FF2B5EF4-FFF2-40B4-BE49-F238E27FC236}">
                <a16:creationId xmlns:a16="http://schemas.microsoft.com/office/drawing/2014/main" id="{19D314E2-B6E2-DBF5-E64A-9563F5B55E5F}"/>
              </a:ext>
            </a:extLst>
          </p:cNvPr>
          <p:cNvSpPr>
            <a:spLocks noChangeArrowheads="1"/>
          </p:cNvSpPr>
          <p:nvPr/>
        </p:nvSpPr>
        <p:spPr bwMode="auto">
          <a:xfrm>
            <a:off x="4216091" y="1774013"/>
            <a:ext cx="7620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2V</a:t>
            </a:r>
          </a:p>
        </p:txBody>
      </p:sp>
      <p:sp>
        <p:nvSpPr>
          <p:cNvPr id="83" name="Rectangle 42">
            <a:extLst>
              <a:ext uri="{FF2B5EF4-FFF2-40B4-BE49-F238E27FC236}">
                <a16:creationId xmlns:a16="http://schemas.microsoft.com/office/drawing/2014/main" id="{56B440B1-50ED-162D-E45E-74904D357F0E}"/>
              </a:ext>
            </a:extLst>
          </p:cNvPr>
          <p:cNvSpPr>
            <a:spLocks noChangeArrowheads="1"/>
          </p:cNvSpPr>
          <p:nvPr/>
        </p:nvSpPr>
        <p:spPr bwMode="auto">
          <a:xfrm>
            <a:off x="4185929" y="3139263"/>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0</a:t>
            </a:r>
          </a:p>
        </p:txBody>
      </p:sp>
      <p:sp>
        <p:nvSpPr>
          <p:cNvPr id="84" name="Rectangle 43">
            <a:extLst>
              <a:ext uri="{FF2B5EF4-FFF2-40B4-BE49-F238E27FC236}">
                <a16:creationId xmlns:a16="http://schemas.microsoft.com/office/drawing/2014/main" id="{135F103D-DDD2-7BA3-6EF4-21A7A4749348}"/>
              </a:ext>
            </a:extLst>
          </p:cNvPr>
          <p:cNvSpPr>
            <a:spLocks noChangeArrowheads="1"/>
          </p:cNvSpPr>
          <p:nvPr/>
        </p:nvSpPr>
        <p:spPr bwMode="auto">
          <a:xfrm>
            <a:off x="5341629" y="3056713"/>
            <a:ext cx="1295400" cy="528637"/>
          </a:xfrm>
          <a:prstGeom prst="rect">
            <a:avLst/>
          </a:prstGeom>
          <a:solidFill>
            <a:srgbClr val="0099FF"/>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0011</a:t>
            </a:r>
          </a:p>
        </p:txBody>
      </p:sp>
      <p:sp>
        <p:nvSpPr>
          <p:cNvPr id="85" name="Rectangle 44">
            <a:extLst>
              <a:ext uri="{FF2B5EF4-FFF2-40B4-BE49-F238E27FC236}">
                <a16:creationId xmlns:a16="http://schemas.microsoft.com/office/drawing/2014/main" id="{D0FDD880-3DC3-5EA0-9CA4-F7239DC3C072}"/>
              </a:ext>
            </a:extLst>
          </p:cNvPr>
          <p:cNvSpPr>
            <a:spLocks noChangeArrowheads="1"/>
          </p:cNvSpPr>
          <p:nvPr/>
        </p:nvSpPr>
        <p:spPr bwMode="auto">
          <a:xfrm>
            <a:off x="4220854" y="1791475"/>
            <a:ext cx="762000" cy="528638"/>
          </a:xfrm>
          <a:prstGeom prst="rect">
            <a:avLst/>
          </a:prstGeom>
          <a:solidFill>
            <a:srgbClr val="FF0066"/>
          </a:solidFill>
          <a:ln w="9525">
            <a:solidFill>
              <a:srgbClr val="FFFF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rPr>
              <a:t>3V</a:t>
            </a:r>
          </a:p>
        </p:txBody>
      </p:sp>
      <p:sp>
        <p:nvSpPr>
          <p:cNvPr id="86" name="Rectangle 45">
            <a:extLst>
              <a:ext uri="{FF2B5EF4-FFF2-40B4-BE49-F238E27FC236}">
                <a16:creationId xmlns:a16="http://schemas.microsoft.com/office/drawing/2014/main" id="{C8121B0E-752B-8793-0458-2F51E6D2B8CB}"/>
              </a:ext>
            </a:extLst>
          </p:cNvPr>
          <p:cNvSpPr>
            <a:spLocks noChangeArrowheads="1"/>
          </p:cNvSpPr>
          <p:nvPr/>
        </p:nvSpPr>
        <p:spPr bwMode="auto">
          <a:xfrm>
            <a:off x="4216091" y="3167838"/>
            <a:ext cx="457200" cy="519112"/>
          </a:xfrm>
          <a:prstGeom prst="rect">
            <a:avLst/>
          </a:prstGeom>
          <a:solidFill>
            <a:srgbClr val="A5CEAD"/>
          </a:solidFill>
          <a:ln>
            <a:noFill/>
          </a:ln>
          <a:effectLst/>
          <a:extLs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a:t>
            </a:r>
          </a:p>
        </p:txBody>
      </p:sp>
      <p:sp>
        <p:nvSpPr>
          <p:cNvPr id="87" name="Rectangle 46">
            <a:extLst>
              <a:ext uri="{FF2B5EF4-FFF2-40B4-BE49-F238E27FC236}">
                <a16:creationId xmlns:a16="http://schemas.microsoft.com/office/drawing/2014/main" id="{BBD179CC-0500-8456-F21A-86B9E472E664}"/>
              </a:ext>
            </a:extLst>
          </p:cNvPr>
          <p:cNvSpPr>
            <a:spLocks noChangeArrowheads="1"/>
          </p:cNvSpPr>
          <p:nvPr/>
        </p:nvSpPr>
        <p:spPr bwMode="auto">
          <a:xfrm>
            <a:off x="5346391" y="5738000"/>
            <a:ext cx="1295400" cy="519113"/>
          </a:xfrm>
          <a:prstGeom prst="rect">
            <a:avLst/>
          </a:prstGeom>
          <a:noFill/>
          <a:ln>
            <a:noFill/>
          </a:ln>
          <a:effectLst/>
          <a:extLst>
            <a:ext uri="{909E8E84-426E-40DD-AFC4-6F175D3DCCD1}">
              <a14:hiddenFill xmlns:a14="http://schemas.microsoft.com/office/drawing/2010/main">
                <a:solidFill>
                  <a:srgbClr val="FF0066"/>
                </a:solidFill>
              </a14:hiddenFill>
            </a:ext>
            <a:ext uri="{91240B29-F687-4F45-9708-019B960494DF}">
              <a14:hiddenLine xmlns:a14="http://schemas.microsoft.com/office/drawing/2010/main" w="9525">
                <a:solidFill>
                  <a:schemeClr val="bg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0011</a:t>
            </a:r>
          </a:p>
        </p:txBody>
      </p:sp>
      <p:sp>
        <p:nvSpPr>
          <p:cNvPr id="2" name="灯片编号占位符 1">
            <a:extLst>
              <a:ext uri="{FF2B5EF4-FFF2-40B4-BE49-F238E27FC236}">
                <a16:creationId xmlns:a16="http://schemas.microsoft.com/office/drawing/2014/main" id="{01121442-273A-2996-6FD3-49D71543C584}"/>
              </a:ext>
            </a:extLst>
          </p:cNvPr>
          <p:cNvSpPr>
            <a:spLocks noGrp="1"/>
          </p:cNvSpPr>
          <p:nvPr>
            <p:ph type="sldNum" sz="quarter" idx="12"/>
          </p:nvPr>
        </p:nvSpPr>
        <p:spPr/>
        <p:txBody>
          <a:bodyPr/>
          <a:lstStyle/>
          <a:p>
            <a:fld id="{392CBAA0-59E6-204E-8F03-85E5040D48B8}" type="slidenum">
              <a:rPr kumimoji="1" lang="zh-CN" altLang="en-US" smtClean="0"/>
              <a:t>26</a:t>
            </a:fld>
            <a:r>
              <a:rPr kumimoji="1" lang="en-US" altLang="zh-CN"/>
              <a:t>/46</a:t>
            </a:r>
            <a:endParaRPr kumimoji="1" lang="zh-CN" altLang="en-US" dirty="0"/>
          </a:p>
        </p:txBody>
      </p:sp>
    </p:spTree>
    <p:extLst>
      <p:ext uri="{BB962C8B-B14F-4D97-AF65-F5344CB8AC3E}">
        <p14:creationId xmlns:p14="http://schemas.microsoft.com/office/powerpoint/2010/main" val="1057686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47"/>
                                        </p:tgtEl>
                                        <p:attrNameLst>
                                          <p:attrName>style.visibility</p:attrName>
                                        </p:attrNameLst>
                                      </p:cBhvr>
                                      <p:to>
                                        <p:strVal val="visible"/>
                                      </p:to>
                                    </p:set>
                                    <p:animEffect transition="in" filter="box(out)">
                                      <p:cBhvr>
                                        <p:cTn id="7" dur="500"/>
                                        <p:tgtEl>
                                          <p:spTgt spid="47"/>
                                        </p:tgtEl>
                                      </p:cBhvr>
                                    </p:animEffect>
                                  </p:childTnLst>
                                  <p:subTnLst>
                                    <p:audio>
                                      <p:cMediaNode>
                                        <p:cTn display="0" masterRel="sameClick">
                                          <p:stCondLst>
                                            <p:cond evt="begin" delay="0">
                                              <p:tn val="5"/>
                                            </p:cond>
                                          </p:stCondLst>
                                          <p:endCondLst>
                                            <p:cond evt="onStopAudio" delay="0">
                                              <p:tgtEl>
                                                <p:sldTgt/>
                                              </p:tgtEl>
                                            </p:cond>
                                          </p:endCondLst>
                                        </p:cTn>
                                        <p:tgtEl>
                                          <p:sndTgt r:embed="rId2" name="CAMERA.WAV"/>
                                        </p:tgtEl>
                                      </p:cMediaNode>
                                    </p:audio>
                                  </p:subTnLst>
                                </p:cTn>
                              </p:par>
                            </p:childTnLst>
                          </p:cTn>
                        </p:par>
                      </p:childTnLst>
                    </p:cTn>
                  </p:par>
                  <p:par>
                    <p:cTn id="8" fill="hold">
                      <p:stCondLst>
                        <p:cond delay="indefinite"/>
                      </p:stCondLst>
                      <p:childTnLst>
                        <p:par>
                          <p:cTn id="9" fill="hold">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75"/>
                                        </p:tgtEl>
                                        <p:attrNameLst>
                                          <p:attrName>style.visibility</p:attrName>
                                        </p:attrNameLst>
                                      </p:cBhvr>
                                      <p:to>
                                        <p:strVal val="visible"/>
                                      </p:to>
                                    </p:set>
                                    <p:animEffect transition="in" filter="box(out)">
                                      <p:cBhvr>
                                        <p:cTn id="12" dur="500"/>
                                        <p:tgtEl>
                                          <p:spTgt spid="75"/>
                                        </p:tgtEl>
                                      </p:cBhvr>
                                    </p:animEffect>
                                  </p:childTnLst>
                                  <p:subTnLst>
                                    <p:audio>
                                      <p:cMediaNode>
                                        <p:cTn display="0" masterRel="sameClick">
                                          <p:stCondLst>
                                            <p:cond evt="begin" delay="0">
                                              <p:tn val="10"/>
                                            </p:cond>
                                          </p:stCondLst>
                                          <p:endCondLst>
                                            <p:cond evt="onStopAudio" delay="0">
                                              <p:tgtEl>
                                                <p:sldTgt/>
                                              </p:tgtEl>
                                            </p:cond>
                                          </p:endCondLst>
                                        </p:cTn>
                                        <p:tgtEl>
                                          <p:sndTgt r:embed="rId2" name="CAMERA.WAV"/>
                                        </p:tgtEl>
                                      </p:cMediaNode>
                                    </p:audio>
                                  </p:subTnLst>
                                </p:cTn>
                              </p:par>
                            </p:childTnLst>
                          </p:cTn>
                        </p:par>
                      </p:childTnLst>
                    </p:cTn>
                  </p:par>
                  <p:par>
                    <p:cTn id="13" fill="hold">
                      <p:stCondLst>
                        <p:cond delay="indefinite"/>
                      </p:stCondLst>
                      <p:childTnLst>
                        <p:par>
                          <p:cTn id="14" fill="hold">
                            <p:stCondLst>
                              <p:cond delay="0"/>
                            </p:stCondLst>
                            <p:childTnLst>
                              <p:par>
                                <p:cTn id="15" presetID="4" presetClass="entr" presetSubtype="32" fill="hold" grpId="0" nodeType="clickEffect">
                                  <p:stCondLst>
                                    <p:cond delay="0"/>
                                  </p:stCondLst>
                                  <p:childTnLst>
                                    <p:set>
                                      <p:cBhvr>
                                        <p:cTn id="16" dur="1" fill="hold">
                                          <p:stCondLst>
                                            <p:cond delay="0"/>
                                          </p:stCondLst>
                                        </p:cTn>
                                        <p:tgtEl>
                                          <p:spTgt spid="76"/>
                                        </p:tgtEl>
                                        <p:attrNameLst>
                                          <p:attrName>style.visibility</p:attrName>
                                        </p:attrNameLst>
                                      </p:cBhvr>
                                      <p:to>
                                        <p:strVal val="visible"/>
                                      </p:to>
                                    </p:set>
                                    <p:animEffect transition="in" filter="box(out)">
                                      <p:cBhvr>
                                        <p:cTn id="17" dur="500"/>
                                        <p:tgtEl>
                                          <p:spTgt spid="76"/>
                                        </p:tgtEl>
                                      </p:cBhvr>
                                    </p:animEffect>
                                  </p:childTnLst>
                                  <p:subTnLst>
                                    <p:audio>
                                      <p:cMediaNode>
                                        <p:cTn display="0" masterRel="sameClick">
                                          <p:stCondLst>
                                            <p:cond evt="begin" delay="0">
                                              <p:tn val="15"/>
                                            </p:cond>
                                          </p:stCondLst>
                                          <p:endCondLst>
                                            <p:cond evt="onStopAudio" delay="0">
                                              <p:tgtEl>
                                                <p:sldTgt/>
                                              </p:tgtEl>
                                            </p:cond>
                                          </p:endCondLst>
                                        </p:cTn>
                                        <p:tgtEl>
                                          <p:sndTgt r:embed="rId2" name="CAMERA.WAV"/>
                                        </p:tgtEl>
                                      </p:cMediaNode>
                                    </p:audio>
                                  </p:subTnLst>
                                </p:cTn>
                              </p:par>
                            </p:childTnLst>
                          </p:cTn>
                        </p:par>
                      </p:childTnLst>
                    </p:cTn>
                  </p:par>
                  <p:par>
                    <p:cTn id="18" fill="hold">
                      <p:stCondLst>
                        <p:cond delay="indefinite"/>
                      </p:stCondLst>
                      <p:childTnLst>
                        <p:par>
                          <p:cTn id="19" fill="hold">
                            <p:stCondLst>
                              <p:cond delay="0"/>
                            </p:stCondLst>
                            <p:childTnLst>
                              <p:par>
                                <p:cTn id="20" presetID="4" presetClass="entr" presetSubtype="32" fill="hold" grpId="0" nodeType="clickEffect">
                                  <p:stCondLst>
                                    <p:cond delay="0"/>
                                  </p:stCondLst>
                                  <p:childTnLst>
                                    <p:set>
                                      <p:cBhvr>
                                        <p:cTn id="21" dur="1" fill="hold">
                                          <p:stCondLst>
                                            <p:cond delay="0"/>
                                          </p:stCondLst>
                                        </p:cTn>
                                        <p:tgtEl>
                                          <p:spTgt spid="77"/>
                                        </p:tgtEl>
                                        <p:attrNameLst>
                                          <p:attrName>style.visibility</p:attrName>
                                        </p:attrNameLst>
                                      </p:cBhvr>
                                      <p:to>
                                        <p:strVal val="visible"/>
                                      </p:to>
                                    </p:set>
                                    <p:animEffect transition="in" filter="box(out)">
                                      <p:cBhvr>
                                        <p:cTn id="22" dur="500"/>
                                        <p:tgtEl>
                                          <p:spTgt spid="77"/>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par>
                          <p:cTn id="23" fill="hold">
                            <p:stCondLst>
                              <p:cond delay="500"/>
                            </p:stCondLst>
                            <p:childTnLst>
                              <p:par>
                                <p:cTn id="24" presetID="12" presetClass="entr" presetSubtype="1" fill="hold" grpId="0" nodeType="afterEffect">
                                  <p:stCondLst>
                                    <p:cond delay="2000"/>
                                  </p:stCondLst>
                                  <p:childTnLst>
                                    <p:set>
                                      <p:cBhvr>
                                        <p:cTn id="25" dur="1" fill="hold">
                                          <p:stCondLst>
                                            <p:cond delay="0"/>
                                          </p:stCondLst>
                                        </p:cTn>
                                        <p:tgtEl>
                                          <p:spTgt spid="78"/>
                                        </p:tgtEl>
                                        <p:attrNameLst>
                                          <p:attrName>style.visibility</p:attrName>
                                        </p:attrNameLst>
                                      </p:cBhvr>
                                      <p:to>
                                        <p:strVal val="visible"/>
                                      </p:to>
                                    </p:set>
                                    <p:animEffect transition="in" filter="slide(fromTop)">
                                      <p:cBhvr>
                                        <p:cTn id="26" dur="500"/>
                                        <p:tgtEl>
                                          <p:spTgt spid="78"/>
                                        </p:tgtEl>
                                      </p:cBhvr>
                                    </p:animEffect>
                                  </p:childTnLst>
                                  <p:subTnLst>
                                    <p:audio>
                                      <p:cMediaNode>
                                        <p:cTn display="0" masterRel="sameClick">
                                          <p:stCondLst>
                                            <p:cond evt="begin" delay="0">
                                              <p:tn val="24"/>
                                            </p:cond>
                                          </p:stCondLst>
                                          <p:endCondLst>
                                            <p:cond evt="onStopAudio" delay="0">
                                              <p:tgtEl>
                                                <p:sldTgt/>
                                              </p:tgtEl>
                                            </p:cond>
                                          </p:endCondLst>
                                        </p:cTn>
                                        <p:tgtEl>
                                          <p:sndTgt r:embed="rId2" name="CAMERA.WAV"/>
                                        </p:tgtEl>
                                      </p:cMediaNode>
                                    </p:audio>
                                  </p:subTnLst>
                                </p:cTn>
                              </p:par>
                            </p:childTnLst>
                          </p:cTn>
                        </p:par>
                      </p:childTnLst>
                    </p:cTn>
                  </p:par>
                  <p:par>
                    <p:cTn id="27" fill="hold">
                      <p:stCondLst>
                        <p:cond delay="indefinite"/>
                      </p:stCondLst>
                      <p:childTnLst>
                        <p:par>
                          <p:cTn id="28" fill="hold">
                            <p:stCondLst>
                              <p:cond delay="0"/>
                            </p:stCondLst>
                            <p:childTnLst>
                              <p:par>
                                <p:cTn id="29" presetID="12" presetClass="entr" presetSubtype="4" fill="hold" grpId="0" nodeType="clickEffect">
                                  <p:stCondLst>
                                    <p:cond delay="0"/>
                                  </p:stCondLst>
                                  <p:childTnLst>
                                    <p:set>
                                      <p:cBhvr>
                                        <p:cTn id="30" dur="1" fill="hold">
                                          <p:stCondLst>
                                            <p:cond delay="0"/>
                                          </p:stCondLst>
                                        </p:cTn>
                                        <p:tgtEl>
                                          <p:spTgt spid="79"/>
                                        </p:tgtEl>
                                        <p:attrNameLst>
                                          <p:attrName>style.visibility</p:attrName>
                                        </p:attrNameLst>
                                      </p:cBhvr>
                                      <p:to>
                                        <p:strVal val="visible"/>
                                      </p:to>
                                    </p:set>
                                    <p:animEffect transition="in" filter="slide(fromBottom)">
                                      <p:cBhvr>
                                        <p:cTn id="31" dur="500"/>
                                        <p:tgtEl>
                                          <p:spTgt spid="79"/>
                                        </p:tgtEl>
                                      </p:cBhvr>
                                    </p:animEffect>
                                  </p:childTnLst>
                                  <p:subTnLst>
                                    <p:audio>
                                      <p:cMediaNode>
                                        <p:cTn display="0" masterRel="sameClick">
                                          <p:stCondLst>
                                            <p:cond evt="begin" delay="0">
                                              <p:tn val="29"/>
                                            </p:cond>
                                          </p:stCondLst>
                                          <p:endCondLst>
                                            <p:cond evt="onStopAudio" delay="0">
                                              <p:tgtEl>
                                                <p:sldTgt/>
                                              </p:tgtEl>
                                            </p:cond>
                                          </p:endCondLst>
                                        </p:cTn>
                                        <p:tgtEl>
                                          <p:sndTgt r:embed="rId2" name="CAMERA.WAV"/>
                                        </p:tgtEl>
                                      </p:cMediaNode>
                                    </p:audio>
                                  </p:subTnLst>
                                </p:cTn>
                              </p:par>
                            </p:childTnLst>
                          </p:cTn>
                        </p:par>
                        <p:par>
                          <p:cTn id="32" fill="hold">
                            <p:stCondLst>
                              <p:cond delay="500"/>
                            </p:stCondLst>
                            <p:childTnLst>
                              <p:par>
                                <p:cTn id="33" presetID="12" presetClass="entr" presetSubtype="2" fill="hold" grpId="0" nodeType="afterEffect">
                                  <p:stCondLst>
                                    <p:cond delay="0"/>
                                  </p:stCondLst>
                                  <p:childTnLst>
                                    <p:set>
                                      <p:cBhvr>
                                        <p:cTn id="34" dur="1" fill="hold">
                                          <p:stCondLst>
                                            <p:cond delay="0"/>
                                          </p:stCondLst>
                                        </p:cTn>
                                        <p:tgtEl>
                                          <p:spTgt spid="80"/>
                                        </p:tgtEl>
                                        <p:attrNameLst>
                                          <p:attrName>style.visibility</p:attrName>
                                        </p:attrNameLst>
                                      </p:cBhvr>
                                      <p:to>
                                        <p:strVal val="visible"/>
                                      </p:to>
                                    </p:set>
                                    <p:animEffect transition="in" filter="slide(fromRight)">
                                      <p:cBhvr>
                                        <p:cTn id="35" dur="500"/>
                                        <p:tgtEl>
                                          <p:spTgt spid="80"/>
                                        </p:tgtEl>
                                      </p:cBhvr>
                                    </p:animEffect>
                                  </p:childTnLst>
                                  <p:subTnLst>
                                    <p:audio>
                                      <p:cMediaNode>
                                        <p:cTn display="0" masterRel="sameClick">
                                          <p:stCondLst>
                                            <p:cond evt="begin" delay="0">
                                              <p:tn val="33"/>
                                            </p:cond>
                                          </p:stCondLst>
                                          <p:endCondLst>
                                            <p:cond evt="onStopAudio" delay="0">
                                              <p:tgtEl>
                                                <p:sldTgt/>
                                              </p:tgtEl>
                                            </p:cond>
                                          </p:endCondLst>
                                        </p:cTn>
                                        <p:tgtEl>
                                          <p:sndTgt r:embed="rId2" name="CAMERA.WAV"/>
                                        </p:tgtEl>
                                      </p:cMediaNode>
                                    </p:audio>
                                  </p:subTnLst>
                                </p:cTn>
                              </p:par>
                            </p:childTnLst>
                          </p:cTn>
                        </p:par>
                      </p:childTnLst>
                    </p:cTn>
                  </p:par>
                  <p:par>
                    <p:cTn id="36" fill="hold">
                      <p:stCondLst>
                        <p:cond delay="indefinite"/>
                      </p:stCondLst>
                      <p:childTnLst>
                        <p:par>
                          <p:cTn id="37" fill="hold">
                            <p:stCondLst>
                              <p:cond delay="0"/>
                            </p:stCondLst>
                            <p:childTnLst>
                              <p:par>
                                <p:cTn id="38" presetID="12" presetClass="entr" presetSubtype="4" fill="hold" grpId="0" nodeType="clickEffect">
                                  <p:stCondLst>
                                    <p:cond delay="0"/>
                                  </p:stCondLst>
                                  <p:childTnLst>
                                    <p:set>
                                      <p:cBhvr>
                                        <p:cTn id="39" dur="1" fill="hold">
                                          <p:stCondLst>
                                            <p:cond delay="0"/>
                                          </p:stCondLst>
                                        </p:cTn>
                                        <p:tgtEl>
                                          <p:spTgt spid="81"/>
                                        </p:tgtEl>
                                        <p:attrNameLst>
                                          <p:attrName>style.visibility</p:attrName>
                                        </p:attrNameLst>
                                      </p:cBhvr>
                                      <p:to>
                                        <p:strVal val="visible"/>
                                      </p:to>
                                    </p:set>
                                    <p:animEffect transition="in" filter="slide(fromBottom)">
                                      <p:cBhvr>
                                        <p:cTn id="40" dur="500"/>
                                        <p:tgtEl>
                                          <p:spTgt spid="81"/>
                                        </p:tgtEl>
                                      </p:cBhvr>
                                    </p:animEffect>
                                  </p:childTnLst>
                                  <p:subTnLst>
                                    <p:audio>
                                      <p:cMediaNode>
                                        <p:cTn display="0" masterRel="sameClick">
                                          <p:stCondLst>
                                            <p:cond evt="begin" delay="0">
                                              <p:tn val="38"/>
                                            </p:cond>
                                          </p:stCondLst>
                                          <p:endCondLst>
                                            <p:cond evt="onStopAudio" delay="0">
                                              <p:tgtEl>
                                                <p:sldTgt/>
                                              </p:tgtEl>
                                            </p:cond>
                                          </p:endCondLst>
                                        </p:cTn>
                                        <p:tgtEl>
                                          <p:sndTgt r:embed="rId2" name="CAMERA.WAV"/>
                                        </p:tgtEl>
                                      </p:cMediaNode>
                                    </p:audio>
                                  </p:subTnLst>
                                </p:cTn>
                              </p:par>
                            </p:childTnLst>
                          </p:cTn>
                        </p:par>
                        <p:par>
                          <p:cTn id="41" fill="hold">
                            <p:stCondLst>
                              <p:cond delay="500"/>
                            </p:stCondLst>
                            <p:childTnLst>
                              <p:par>
                                <p:cTn id="42" presetID="12" presetClass="entr" presetSubtype="2" fill="hold" grpId="0" nodeType="afterEffect">
                                  <p:stCondLst>
                                    <p:cond delay="0"/>
                                  </p:stCondLst>
                                  <p:childTnLst>
                                    <p:set>
                                      <p:cBhvr>
                                        <p:cTn id="43" dur="1" fill="hold">
                                          <p:stCondLst>
                                            <p:cond delay="0"/>
                                          </p:stCondLst>
                                        </p:cTn>
                                        <p:tgtEl>
                                          <p:spTgt spid="82"/>
                                        </p:tgtEl>
                                        <p:attrNameLst>
                                          <p:attrName>style.visibility</p:attrName>
                                        </p:attrNameLst>
                                      </p:cBhvr>
                                      <p:to>
                                        <p:strVal val="visible"/>
                                      </p:to>
                                    </p:set>
                                    <p:animEffect transition="in" filter="slide(fromRight)">
                                      <p:cBhvr>
                                        <p:cTn id="44" dur="500"/>
                                        <p:tgtEl>
                                          <p:spTgt spid="82"/>
                                        </p:tgtEl>
                                      </p:cBhvr>
                                    </p:animEffect>
                                  </p:childTnLst>
                                  <p:subTnLst>
                                    <p:audio>
                                      <p:cMediaNode>
                                        <p:cTn display="0" masterRel="sameClick">
                                          <p:stCondLst>
                                            <p:cond evt="begin" delay="0">
                                              <p:tn val="42"/>
                                            </p:cond>
                                          </p:stCondLst>
                                          <p:endCondLst>
                                            <p:cond evt="onStopAudio" delay="0">
                                              <p:tgtEl>
                                                <p:sldTgt/>
                                              </p:tgtEl>
                                            </p:cond>
                                          </p:endCondLst>
                                        </p:cTn>
                                        <p:tgtEl>
                                          <p:sndTgt r:embed="rId2" name="CAMERA.WAV"/>
                                        </p:tgtEl>
                                      </p:cMediaNode>
                                    </p:audio>
                                  </p:subTnLst>
                                </p:cTn>
                              </p:par>
                            </p:childTnLst>
                          </p:cTn>
                        </p:par>
                        <p:par>
                          <p:cTn id="45" fill="hold">
                            <p:stCondLst>
                              <p:cond delay="1000"/>
                            </p:stCondLst>
                            <p:childTnLst>
                              <p:par>
                                <p:cTn id="46" presetID="12" presetClass="entr" presetSubtype="1" fill="hold" grpId="0" nodeType="afterEffect">
                                  <p:stCondLst>
                                    <p:cond delay="0"/>
                                  </p:stCondLst>
                                  <p:childTnLst>
                                    <p:set>
                                      <p:cBhvr>
                                        <p:cTn id="47" dur="1" fill="hold">
                                          <p:stCondLst>
                                            <p:cond delay="0"/>
                                          </p:stCondLst>
                                        </p:cTn>
                                        <p:tgtEl>
                                          <p:spTgt spid="83"/>
                                        </p:tgtEl>
                                        <p:attrNameLst>
                                          <p:attrName>style.visibility</p:attrName>
                                        </p:attrNameLst>
                                      </p:cBhvr>
                                      <p:to>
                                        <p:strVal val="visible"/>
                                      </p:to>
                                    </p:set>
                                    <p:animEffect transition="in" filter="slide(fromTop)">
                                      <p:cBhvr>
                                        <p:cTn id="48" dur="1000"/>
                                        <p:tgtEl>
                                          <p:spTgt spid="83"/>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grpId="0" nodeType="clickEffect">
                                  <p:stCondLst>
                                    <p:cond delay="0"/>
                                  </p:stCondLst>
                                  <p:childTnLst>
                                    <p:set>
                                      <p:cBhvr>
                                        <p:cTn id="52" dur="1" fill="hold">
                                          <p:stCondLst>
                                            <p:cond delay="0"/>
                                          </p:stCondLst>
                                        </p:cTn>
                                        <p:tgtEl>
                                          <p:spTgt spid="84"/>
                                        </p:tgtEl>
                                        <p:attrNameLst>
                                          <p:attrName>style.visibility</p:attrName>
                                        </p:attrNameLst>
                                      </p:cBhvr>
                                      <p:to>
                                        <p:strVal val="visible"/>
                                      </p:to>
                                    </p:set>
                                    <p:animEffect transition="in" filter="slide(fromBottom)">
                                      <p:cBhvr>
                                        <p:cTn id="53" dur="500"/>
                                        <p:tgtEl>
                                          <p:spTgt spid="84"/>
                                        </p:tgtEl>
                                      </p:cBhvr>
                                    </p:animEffect>
                                  </p:childTnLst>
                                  <p:subTnLst>
                                    <p:audio>
                                      <p:cMediaNode>
                                        <p:cTn display="0" masterRel="sameClick">
                                          <p:stCondLst>
                                            <p:cond evt="begin" delay="0">
                                              <p:tn val="51"/>
                                            </p:cond>
                                          </p:stCondLst>
                                          <p:endCondLst>
                                            <p:cond evt="onStopAudio" delay="0">
                                              <p:tgtEl>
                                                <p:sldTgt/>
                                              </p:tgtEl>
                                            </p:cond>
                                          </p:endCondLst>
                                        </p:cTn>
                                        <p:tgtEl>
                                          <p:sndTgt r:embed="rId2" name="CAMERA.WAV"/>
                                        </p:tgtEl>
                                      </p:cMediaNode>
                                    </p:audio>
                                  </p:subTnLst>
                                </p:cTn>
                              </p:par>
                            </p:childTnLst>
                          </p:cTn>
                        </p:par>
                        <p:par>
                          <p:cTn id="54" fill="hold">
                            <p:stCondLst>
                              <p:cond delay="500"/>
                            </p:stCondLst>
                            <p:childTnLst>
                              <p:par>
                                <p:cTn id="55" presetID="12" presetClass="entr" presetSubtype="2" fill="hold" grpId="0" nodeType="afterEffect">
                                  <p:stCondLst>
                                    <p:cond delay="0"/>
                                  </p:stCondLst>
                                  <p:childTnLst>
                                    <p:set>
                                      <p:cBhvr>
                                        <p:cTn id="56" dur="1" fill="hold">
                                          <p:stCondLst>
                                            <p:cond delay="0"/>
                                          </p:stCondLst>
                                        </p:cTn>
                                        <p:tgtEl>
                                          <p:spTgt spid="85"/>
                                        </p:tgtEl>
                                        <p:attrNameLst>
                                          <p:attrName>style.visibility</p:attrName>
                                        </p:attrNameLst>
                                      </p:cBhvr>
                                      <p:to>
                                        <p:strVal val="visible"/>
                                      </p:to>
                                    </p:set>
                                    <p:animEffect transition="in" filter="slide(fromRight)">
                                      <p:cBhvr>
                                        <p:cTn id="57" dur="500"/>
                                        <p:tgtEl>
                                          <p:spTgt spid="85"/>
                                        </p:tgtEl>
                                      </p:cBhvr>
                                    </p:animEffect>
                                  </p:childTnLst>
                                  <p:subTnLst>
                                    <p:audio>
                                      <p:cMediaNode>
                                        <p:cTn display="0" masterRel="sameClick">
                                          <p:stCondLst>
                                            <p:cond evt="begin" delay="0">
                                              <p:tn val="55"/>
                                            </p:cond>
                                          </p:stCondLst>
                                          <p:endCondLst>
                                            <p:cond evt="onStopAudio" delay="0">
                                              <p:tgtEl>
                                                <p:sldTgt/>
                                              </p:tgtEl>
                                            </p:cond>
                                          </p:endCondLst>
                                        </p:cTn>
                                        <p:tgtEl>
                                          <p:sndTgt r:embed="rId2" name="CAMERA.WAV"/>
                                        </p:tgtEl>
                                      </p:cMediaNode>
                                    </p:audio>
                                  </p:subTnLst>
                                </p:cTn>
                              </p:par>
                            </p:childTnLst>
                          </p:cTn>
                        </p:par>
                        <p:par>
                          <p:cTn id="58" fill="hold">
                            <p:stCondLst>
                              <p:cond delay="1000"/>
                            </p:stCondLst>
                            <p:childTnLst>
                              <p:par>
                                <p:cTn id="59" presetID="12" presetClass="entr" presetSubtype="1" fill="hold" grpId="0" nodeType="afterEffect">
                                  <p:stCondLst>
                                    <p:cond delay="0"/>
                                  </p:stCondLst>
                                  <p:childTnLst>
                                    <p:set>
                                      <p:cBhvr>
                                        <p:cTn id="60" dur="1" fill="hold">
                                          <p:stCondLst>
                                            <p:cond delay="0"/>
                                          </p:stCondLst>
                                        </p:cTn>
                                        <p:tgtEl>
                                          <p:spTgt spid="86"/>
                                        </p:tgtEl>
                                        <p:attrNameLst>
                                          <p:attrName>style.visibility</p:attrName>
                                        </p:attrNameLst>
                                      </p:cBhvr>
                                      <p:to>
                                        <p:strVal val="visible"/>
                                      </p:to>
                                    </p:set>
                                    <p:animEffect transition="in" filter="slide(fromTop)">
                                      <p:cBhvr>
                                        <p:cTn id="61" dur="500"/>
                                        <p:tgtEl>
                                          <p:spTgt spid="86"/>
                                        </p:tgtEl>
                                      </p:cBhvr>
                                    </p:animEffect>
                                  </p:childTnLst>
                                </p:cTn>
                              </p:par>
                            </p:childTnLst>
                          </p:cTn>
                        </p:par>
                        <p:par>
                          <p:cTn id="62" fill="hold">
                            <p:stCondLst>
                              <p:cond delay="1500"/>
                            </p:stCondLst>
                            <p:childTnLst>
                              <p:par>
                                <p:cTn id="63" presetID="12" presetClass="entr" presetSubtype="1" fill="hold" grpId="0" nodeType="afterEffect">
                                  <p:stCondLst>
                                    <p:cond delay="2000"/>
                                  </p:stCondLst>
                                  <p:childTnLst>
                                    <p:set>
                                      <p:cBhvr>
                                        <p:cTn id="64" dur="1" fill="hold">
                                          <p:stCondLst>
                                            <p:cond delay="0"/>
                                          </p:stCondLst>
                                        </p:cTn>
                                        <p:tgtEl>
                                          <p:spTgt spid="87"/>
                                        </p:tgtEl>
                                        <p:attrNameLst>
                                          <p:attrName>style.visibility</p:attrName>
                                        </p:attrNameLst>
                                      </p:cBhvr>
                                      <p:to>
                                        <p:strVal val="visible"/>
                                      </p:to>
                                    </p:set>
                                    <p:animEffect transition="in" filter="slide(fromTop)">
                                      <p:cBhvr>
                                        <p:cTn id="65" dur="2000"/>
                                        <p:tgtEl>
                                          <p:spTgt spid="87"/>
                                        </p:tgtEl>
                                      </p:cBhvr>
                                    </p:animEffect>
                                  </p:childTnLst>
                                  <p:subTnLst>
                                    <p:audio>
                                      <p:cMediaNode>
                                        <p:cTn display="0" masterRel="sameClick">
                                          <p:stCondLst>
                                            <p:cond evt="begin" delay="0">
                                              <p:tn val="63"/>
                                            </p:cond>
                                          </p:stCondLst>
                                          <p:endCondLst>
                                            <p:cond evt="onStopAudio" delay="0">
                                              <p:tgtEl>
                                                <p:sldTgt/>
                                              </p:tgtEl>
                                            </p:cond>
                                          </p:endCondLst>
                                        </p:cTn>
                                        <p:tgtEl>
                                          <p:sndTgt r:embed="rId2" name="CAMERA.WAV"/>
                                        </p:tgtEl>
                                      </p:cMediaNode>
                                    </p:audio>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 grpId="0" animBg="1" autoUpdateAnimBg="0"/>
      <p:bldP spid="76" grpId="0" animBg="1" autoUpdateAnimBg="0"/>
      <p:bldP spid="77" grpId="0" animBg="1" autoUpdateAnimBg="0"/>
      <p:bldP spid="78" grpId="0" animBg="1" autoUpdateAnimBg="0"/>
      <p:bldP spid="79" grpId="0" animBg="1" autoUpdateAnimBg="0"/>
      <p:bldP spid="80" grpId="0" animBg="1" autoUpdateAnimBg="0"/>
      <p:bldP spid="81" grpId="0" animBg="1" autoUpdateAnimBg="0"/>
      <p:bldP spid="82" grpId="0" animBg="1" autoUpdateAnimBg="0"/>
      <p:bldP spid="83" grpId="0" animBg="1"/>
      <p:bldP spid="84" grpId="0" animBg="1" autoUpdateAnimBg="0"/>
      <p:bldP spid="85" grpId="0" animBg="1" autoUpdateAnimBg="0"/>
      <p:bldP spid="86" grpId="0" animBg="1"/>
      <p:bldP spid="87" grpId="0" autoUpdateAnimBg="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grpSp>
        <p:nvGrpSpPr>
          <p:cNvPr id="144" name="Group 2">
            <a:extLst>
              <a:ext uri="{FF2B5EF4-FFF2-40B4-BE49-F238E27FC236}">
                <a16:creationId xmlns:a16="http://schemas.microsoft.com/office/drawing/2014/main" id="{508F39BD-5687-1B17-3721-370231B03710}"/>
              </a:ext>
            </a:extLst>
          </p:cNvPr>
          <p:cNvGrpSpPr>
            <a:grpSpLocks/>
          </p:cNvGrpSpPr>
          <p:nvPr/>
        </p:nvGrpSpPr>
        <p:grpSpPr bwMode="auto">
          <a:xfrm>
            <a:off x="8204200" y="1316345"/>
            <a:ext cx="1524000" cy="3048000"/>
            <a:chOff x="4176" y="672"/>
            <a:chExt cx="960" cy="1920"/>
          </a:xfrm>
        </p:grpSpPr>
        <p:sp>
          <p:nvSpPr>
            <p:cNvPr id="145" name="Rectangle 3">
              <a:extLst>
                <a:ext uri="{FF2B5EF4-FFF2-40B4-BE49-F238E27FC236}">
                  <a16:creationId xmlns:a16="http://schemas.microsoft.com/office/drawing/2014/main" id="{1A062AEE-D9AF-A4B4-12E2-3DDCD380AC6E}"/>
                </a:ext>
              </a:extLst>
            </p:cNvPr>
            <p:cNvSpPr>
              <a:spLocks noChangeArrowheads="1"/>
            </p:cNvSpPr>
            <p:nvPr/>
          </p:nvSpPr>
          <p:spPr bwMode="auto">
            <a:xfrm>
              <a:off x="4416" y="1008"/>
              <a:ext cx="480" cy="158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Rectangle 4">
              <a:extLst>
                <a:ext uri="{FF2B5EF4-FFF2-40B4-BE49-F238E27FC236}">
                  <a16:creationId xmlns:a16="http://schemas.microsoft.com/office/drawing/2014/main" id="{F49C1D32-B4DE-16FF-C788-6A69F3B89B5E}"/>
                </a:ext>
              </a:extLst>
            </p:cNvPr>
            <p:cNvSpPr>
              <a:spLocks noChangeArrowheads="1"/>
            </p:cNvSpPr>
            <p:nvPr/>
          </p:nvSpPr>
          <p:spPr bwMode="auto">
            <a:xfrm>
              <a:off x="4176" y="672"/>
              <a:ext cx="960" cy="28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读出控制</a:t>
              </a:r>
            </a:p>
          </p:txBody>
        </p:sp>
      </p:grpSp>
      <p:sp>
        <p:nvSpPr>
          <p:cNvPr id="147" name="Rectangle 5">
            <a:extLst>
              <a:ext uri="{FF2B5EF4-FFF2-40B4-BE49-F238E27FC236}">
                <a16:creationId xmlns:a16="http://schemas.microsoft.com/office/drawing/2014/main" id="{111A6077-D479-75EA-F541-2CD752D4EA59}"/>
              </a:ext>
            </a:extLst>
          </p:cNvPr>
          <p:cNvSpPr>
            <a:spLocks noChangeArrowheads="1"/>
          </p:cNvSpPr>
          <p:nvPr/>
        </p:nvSpPr>
        <p:spPr bwMode="auto">
          <a:xfrm>
            <a:off x="2870200" y="5507345"/>
            <a:ext cx="5562600" cy="1143000"/>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6">
            <a:extLst>
              <a:ext uri="{FF2B5EF4-FFF2-40B4-BE49-F238E27FC236}">
                <a16:creationId xmlns:a16="http://schemas.microsoft.com/office/drawing/2014/main" id="{19A4F026-6480-F1C8-2492-EBDB16314B85}"/>
              </a:ext>
            </a:extLst>
          </p:cNvPr>
          <p:cNvGrpSpPr>
            <a:grpSpLocks/>
          </p:cNvGrpSpPr>
          <p:nvPr/>
        </p:nvGrpSpPr>
        <p:grpSpPr bwMode="auto">
          <a:xfrm>
            <a:off x="3937000" y="3907145"/>
            <a:ext cx="4800600" cy="1431925"/>
            <a:chOff x="1488" y="2304"/>
            <a:chExt cx="3024" cy="902"/>
          </a:xfrm>
        </p:grpSpPr>
        <p:sp>
          <p:nvSpPr>
            <p:cNvPr id="149" name="Rectangle 7">
              <a:extLst>
                <a:ext uri="{FF2B5EF4-FFF2-40B4-BE49-F238E27FC236}">
                  <a16:creationId xmlns:a16="http://schemas.microsoft.com/office/drawing/2014/main" id="{D7394072-3BE3-6B22-3783-6FD0679E75C9}"/>
                </a:ext>
              </a:extLst>
            </p:cNvPr>
            <p:cNvSpPr>
              <a:spLocks noChangeArrowheads="1"/>
            </p:cNvSpPr>
            <p:nvPr/>
          </p:nvSpPr>
          <p:spPr bwMode="auto">
            <a:xfrm>
              <a:off x="1488" y="2304"/>
              <a:ext cx="2448" cy="864"/>
            </a:xfrm>
            <a:prstGeom prst="rect">
              <a:avLst/>
            </a:prstGeom>
            <a:solidFill>
              <a:srgbClr val="CCFFFF"/>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8">
              <a:extLst>
                <a:ext uri="{FF2B5EF4-FFF2-40B4-BE49-F238E27FC236}">
                  <a16:creationId xmlns:a16="http://schemas.microsoft.com/office/drawing/2014/main" id="{DC0FA592-5ADE-89EB-B242-3D464D2D922B}"/>
                </a:ext>
              </a:extLst>
            </p:cNvPr>
            <p:cNvSpPr>
              <a:spLocks noChangeArrowheads="1"/>
            </p:cNvSpPr>
            <p:nvPr/>
          </p:nvSpPr>
          <p:spPr bwMode="auto">
            <a:xfrm>
              <a:off x="3552" y="2688"/>
              <a:ext cx="960" cy="51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控制逻辑电路</a:t>
              </a:r>
            </a:p>
          </p:txBody>
        </p:sp>
      </p:grpSp>
      <p:grpSp>
        <p:nvGrpSpPr>
          <p:cNvPr id="151" name="Group 9">
            <a:extLst>
              <a:ext uri="{FF2B5EF4-FFF2-40B4-BE49-F238E27FC236}">
                <a16:creationId xmlns:a16="http://schemas.microsoft.com/office/drawing/2014/main" id="{397A19D5-D4F2-B754-8127-523CE8599C68}"/>
              </a:ext>
            </a:extLst>
          </p:cNvPr>
          <p:cNvGrpSpPr>
            <a:grpSpLocks/>
          </p:cNvGrpSpPr>
          <p:nvPr/>
        </p:nvGrpSpPr>
        <p:grpSpPr bwMode="auto">
          <a:xfrm>
            <a:off x="3937000" y="2916545"/>
            <a:ext cx="4724400" cy="1279525"/>
            <a:chOff x="1488" y="1680"/>
            <a:chExt cx="2976" cy="806"/>
          </a:xfrm>
        </p:grpSpPr>
        <p:sp>
          <p:nvSpPr>
            <p:cNvPr id="152" name="Rectangle 10">
              <a:extLst>
                <a:ext uri="{FF2B5EF4-FFF2-40B4-BE49-F238E27FC236}">
                  <a16:creationId xmlns:a16="http://schemas.microsoft.com/office/drawing/2014/main" id="{26399868-0BC7-F558-C1A8-AF64A45CF8CC}"/>
                </a:ext>
              </a:extLst>
            </p:cNvPr>
            <p:cNvSpPr>
              <a:spLocks noChangeArrowheads="1"/>
            </p:cNvSpPr>
            <p:nvPr/>
          </p:nvSpPr>
          <p:spPr bwMode="auto">
            <a:xfrm>
              <a:off x="1488" y="1680"/>
              <a:ext cx="2448" cy="672"/>
            </a:xfrm>
            <a:prstGeom prst="rect">
              <a:avLst/>
            </a:prstGeom>
            <a:solidFill>
              <a:srgbClr val="FFFFCC"/>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Rectangle 11">
              <a:extLst>
                <a:ext uri="{FF2B5EF4-FFF2-40B4-BE49-F238E27FC236}">
                  <a16:creationId xmlns:a16="http://schemas.microsoft.com/office/drawing/2014/main" id="{097AE30C-7EDF-B583-E18C-8F083C0FB59E}"/>
                </a:ext>
              </a:extLst>
            </p:cNvPr>
            <p:cNvSpPr>
              <a:spLocks noChangeArrowheads="1"/>
            </p:cNvSpPr>
            <p:nvPr/>
          </p:nvSpPr>
          <p:spPr bwMode="auto">
            <a:xfrm>
              <a:off x="3504" y="1968"/>
              <a:ext cx="960" cy="518"/>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逐次渐近</a:t>
              </a:r>
            </a:p>
            <a:p>
              <a:pPr marL="0" marR="0" lvl="0" indent="0" algn="ctr" defTabSz="914400" eaLnBrk="0" fontAlgn="base" latinLnBrk="0" hangingPunct="0">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寄存器</a:t>
              </a:r>
            </a:p>
          </p:txBody>
        </p:sp>
      </p:grpSp>
      <p:sp>
        <p:nvSpPr>
          <p:cNvPr id="154" name="Rectangle 12">
            <a:extLst>
              <a:ext uri="{FF2B5EF4-FFF2-40B4-BE49-F238E27FC236}">
                <a16:creationId xmlns:a16="http://schemas.microsoft.com/office/drawing/2014/main" id="{79C68AD0-DF37-5445-226B-3354C1E0A0B7}"/>
              </a:ext>
            </a:extLst>
          </p:cNvPr>
          <p:cNvSpPr>
            <a:spLocks noChangeArrowheads="1"/>
          </p:cNvSpPr>
          <p:nvPr/>
        </p:nvSpPr>
        <p:spPr bwMode="auto">
          <a:xfrm>
            <a:off x="4394200" y="1468745"/>
            <a:ext cx="2971800" cy="838200"/>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5" name="Group 13">
            <a:extLst>
              <a:ext uri="{FF2B5EF4-FFF2-40B4-BE49-F238E27FC236}">
                <a16:creationId xmlns:a16="http://schemas.microsoft.com/office/drawing/2014/main" id="{DF8A7C00-A11B-3D92-0113-CDB837695843}"/>
              </a:ext>
            </a:extLst>
          </p:cNvPr>
          <p:cNvGrpSpPr>
            <a:grpSpLocks/>
          </p:cNvGrpSpPr>
          <p:nvPr/>
        </p:nvGrpSpPr>
        <p:grpSpPr bwMode="auto">
          <a:xfrm>
            <a:off x="1854200" y="1773545"/>
            <a:ext cx="1828800" cy="1492250"/>
            <a:chOff x="336" y="960"/>
            <a:chExt cx="1152" cy="940"/>
          </a:xfrm>
        </p:grpSpPr>
        <p:sp>
          <p:nvSpPr>
            <p:cNvPr id="156" name="Rectangle 14">
              <a:extLst>
                <a:ext uri="{FF2B5EF4-FFF2-40B4-BE49-F238E27FC236}">
                  <a16:creationId xmlns:a16="http://schemas.microsoft.com/office/drawing/2014/main" id="{7531A528-7E13-70A8-E3B0-2D93635EB0DD}"/>
                </a:ext>
              </a:extLst>
            </p:cNvPr>
            <p:cNvSpPr>
              <a:spLocks noChangeArrowheads="1"/>
            </p:cNvSpPr>
            <p:nvPr/>
          </p:nvSpPr>
          <p:spPr bwMode="auto">
            <a:xfrm>
              <a:off x="624" y="960"/>
              <a:ext cx="864" cy="864"/>
            </a:xfrm>
            <a:prstGeom prst="rect">
              <a:avLst/>
            </a:prstGeom>
            <a:solidFill>
              <a:srgbClr val="CCFFFF"/>
            </a:solidFill>
            <a:ln w="9525">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Rectangle 15">
              <a:extLst>
                <a:ext uri="{FF2B5EF4-FFF2-40B4-BE49-F238E27FC236}">
                  <a16:creationId xmlns:a16="http://schemas.microsoft.com/office/drawing/2014/main" id="{C28DF7C3-AE88-714F-665C-2FD40999BAD5}"/>
                </a:ext>
              </a:extLst>
            </p:cNvPr>
            <p:cNvSpPr>
              <a:spLocks noChangeArrowheads="1"/>
            </p:cNvSpPr>
            <p:nvPr/>
          </p:nvSpPr>
          <p:spPr bwMode="auto">
            <a:xfrm flipH="1">
              <a:off x="336" y="1152"/>
              <a:ext cx="336" cy="748"/>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比</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较</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器</a:t>
              </a:r>
            </a:p>
          </p:txBody>
        </p:sp>
      </p:grpSp>
      <p:sp>
        <p:nvSpPr>
          <p:cNvPr id="158" name="Text Box 16">
            <a:extLst>
              <a:ext uri="{FF2B5EF4-FFF2-40B4-BE49-F238E27FC236}">
                <a16:creationId xmlns:a16="http://schemas.microsoft.com/office/drawing/2014/main" id="{2D5D7E29-479B-D1FB-6F06-04C4A193FB2B}"/>
              </a:ext>
            </a:extLst>
          </p:cNvPr>
          <p:cNvSpPr txBox="1">
            <a:spLocks noChangeArrowheads="1"/>
          </p:cNvSpPr>
          <p:nvPr/>
        </p:nvSpPr>
        <p:spPr bwMode="auto">
          <a:xfrm>
            <a:off x="2201863" y="619433"/>
            <a:ext cx="4267200" cy="5191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二、转换过程举例</a:t>
            </a:r>
          </a:p>
        </p:txBody>
      </p:sp>
      <p:grpSp>
        <p:nvGrpSpPr>
          <p:cNvPr id="159" name="Group 17">
            <a:extLst>
              <a:ext uri="{FF2B5EF4-FFF2-40B4-BE49-F238E27FC236}">
                <a16:creationId xmlns:a16="http://schemas.microsoft.com/office/drawing/2014/main" id="{D4C38F0F-A768-A87E-44D6-3ED8F7D04A45}"/>
              </a:ext>
            </a:extLst>
          </p:cNvPr>
          <p:cNvGrpSpPr>
            <a:grpSpLocks/>
          </p:cNvGrpSpPr>
          <p:nvPr/>
        </p:nvGrpSpPr>
        <p:grpSpPr bwMode="auto">
          <a:xfrm>
            <a:off x="2260600" y="1392545"/>
            <a:ext cx="7670800" cy="5334000"/>
            <a:chOff x="432" y="720"/>
            <a:chExt cx="4832" cy="3360"/>
          </a:xfrm>
        </p:grpSpPr>
        <p:sp>
          <p:nvSpPr>
            <p:cNvPr id="160" name="Line 18">
              <a:extLst>
                <a:ext uri="{FF2B5EF4-FFF2-40B4-BE49-F238E27FC236}">
                  <a16:creationId xmlns:a16="http://schemas.microsoft.com/office/drawing/2014/main" id="{D17D46B6-C4B5-43A5-418D-17699CA9F5DE}"/>
                </a:ext>
              </a:extLst>
            </p:cNvPr>
            <p:cNvSpPr>
              <a:spLocks noChangeShapeType="1"/>
            </p:cNvSpPr>
            <p:nvPr/>
          </p:nvSpPr>
          <p:spPr bwMode="auto">
            <a:xfrm>
              <a:off x="864" y="3792"/>
              <a:ext cx="240"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19">
              <a:extLst>
                <a:ext uri="{FF2B5EF4-FFF2-40B4-BE49-F238E27FC236}">
                  <a16:creationId xmlns:a16="http://schemas.microsoft.com/office/drawing/2014/main" id="{54BB0DF4-BDA3-654D-E50D-BEE70B6F8DC4}"/>
                </a:ext>
              </a:extLst>
            </p:cNvPr>
            <p:cNvSpPr>
              <a:spLocks noChangeArrowheads="1"/>
            </p:cNvSpPr>
            <p:nvPr/>
          </p:nvSpPr>
          <p:spPr bwMode="auto">
            <a:xfrm>
              <a:off x="1872" y="912"/>
              <a:ext cx="1680" cy="247"/>
            </a:xfrm>
            <a:prstGeom prst="rect">
              <a:avLst/>
            </a:prstGeom>
            <a:solidFill>
              <a:srgbClr val="FFFFCC"/>
            </a:solidFill>
            <a:ln w="38100">
              <a:solidFill>
                <a:srgbClr val="6633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2" name="Text Box 20">
              <a:extLst>
                <a:ext uri="{FF2B5EF4-FFF2-40B4-BE49-F238E27FC236}">
                  <a16:creationId xmlns:a16="http://schemas.microsoft.com/office/drawing/2014/main" id="{BE9BDEAD-3744-08A4-7ED0-5618EC7EE2CA}"/>
                </a:ext>
              </a:extLst>
            </p:cNvPr>
            <p:cNvSpPr txBox="1">
              <a:spLocks noChangeArrowheads="1"/>
            </p:cNvSpPr>
            <p:nvPr/>
          </p:nvSpPr>
          <p:spPr bwMode="auto">
            <a:xfrm>
              <a:off x="2112" y="912"/>
              <a:ext cx="1216" cy="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3    </a:t>
              </a:r>
              <a:r>
                <a:rPr kumimoji="0" lang="zh-CN" altLang="en-US"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   </a:t>
              </a:r>
              <a:r>
                <a:rPr kumimoji="0" lang="en-US" altLang="zh-CN" sz="20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D/A</a:t>
              </a:r>
            </a:p>
          </p:txBody>
        </p:sp>
        <p:sp>
          <p:nvSpPr>
            <p:cNvPr id="163" name="Rectangle 21">
              <a:extLst>
                <a:ext uri="{FF2B5EF4-FFF2-40B4-BE49-F238E27FC236}">
                  <a16:creationId xmlns:a16="http://schemas.microsoft.com/office/drawing/2014/main" id="{D81CAB5B-66D8-84DD-479E-638B516DF980}"/>
                </a:ext>
              </a:extLst>
            </p:cNvPr>
            <p:cNvSpPr>
              <a:spLocks noChangeArrowheads="1"/>
            </p:cNvSpPr>
            <p:nvPr/>
          </p:nvSpPr>
          <p:spPr bwMode="auto">
            <a:xfrm>
              <a:off x="2352" y="1728"/>
              <a:ext cx="576" cy="405"/>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Text Box 22">
              <a:extLst>
                <a:ext uri="{FF2B5EF4-FFF2-40B4-BE49-F238E27FC236}">
                  <a16:creationId xmlns:a16="http://schemas.microsoft.com/office/drawing/2014/main" id="{ABD80746-5E3E-8C44-6C67-3C9B428B9FE1}"/>
                </a:ext>
              </a:extLst>
            </p:cNvPr>
            <p:cNvSpPr txBox="1">
              <a:spLocks noChangeArrowheads="1"/>
            </p:cNvSpPr>
            <p:nvPr/>
          </p:nvSpPr>
          <p:spPr bwMode="auto">
            <a:xfrm>
              <a:off x="2688"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165" name="Text Box 23">
              <a:extLst>
                <a:ext uri="{FF2B5EF4-FFF2-40B4-BE49-F238E27FC236}">
                  <a16:creationId xmlns:a16="http://schemas.microsoft.com/office/drawing/2014/main" id="{0E596BC0-78F5-11CC-761E-EDAB3F935D2A}"/>
                </a:ext>
              </a:extLst>
            </p:cNvPr>
            <p:cNvSpPr txBox="1">
              <a:spLocks noChangeArrowheads="1"/>
            </p:cNvSpPr>
            <p:nvPr/>
          </p:nvSpPr>
          <p:spPr bwMode="auto">
            <a:xfrm>
              <a:off x="2352" y="1920"/>
              <a:ext cx="43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166" name="Text Box 24">
              <a:extLst>
                <a:ext uri="{FF2B5EF4-FFF2-40B4-BE49-F238E27FC236}">
                  <a16:creationId xmlns:a16="http://schemas.microsoft.com/office/drawing/2014/main" id="{0A742D0F-7184-3641-17F6-5D64E11FA91C}"/>
                </a:ext>
              </a:extLst>
            </p:cNvPr>
            <p:cNvSpPr txBox="1">
              <a:spLocks noChangeArrowheads="1"/>
            </p:cNvSpPr>
            <p:nvPr/>
          </p:nvSpPr>
          <p:spPr bwMode="auto">
            <a:xfrm>
              <a:off x="2688" y="1920"/>
              <a:ext cx="35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167" name="AutoShape 25">
              <a:extLst>
                <a:ext uri="{FF2B5EF4-FFF2-40B4-BE49-F238E27FC236}">
                  <a16:creationId xmlns:a16="http://schemas.microsoft.com/office/drawing/2014/main" id="{E796AD15-02DC-5A47-C8D0-7C4FAD49863B}"/>
                </a:ext>
              </a:extLst>
            </p:cNvPr>
            <p:cNvSpPr>
              <a:spLocks noChangeArrowheads="1"/>
            </p:cNvSpPr>
            <p:nvPr/>
          </p:nvSpPr>
          <p:spPr bwMode="auto">
            <a:xfrm>
              <a:off x="2592" y="2024"/>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26">
              <a:extLst>
                <a:ext uri="{FF2B5EF4-FFF2-40B4-BE49-F238E27FC236}">
                  <a16:creationId xmlns:a16="http://schemas.microsoft.com/office/drawing/2014/main" id="{C61B2F4C-B4E4-82DC-A8F5-BB331B760DBC}"/>
                </a:ext>
              </a:extLst>
            </p:cNvPr>
            <p:cNvSpPr>
              <a:spLocks noChangeShapeType="1"/>
            </p:cNvSpPr>
            <p:nvPr/>
          </p:nvSpPr>
          <p:spPr bwMode="auto">
            <a:xfrm flipH="1">
              <a:off x="2064" y="1152"/>
              <a:ext cx="0" cy="720"/>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27">
              <a:extLst>
                <a:ext uri="{FF2B5EF4-FFF2-40B4-BE49-F238E27FC236}">
                  <a16:creationId xmlns:a16="http://schemas.microsoft.com/office/drawing/2014/main" id="{E8B80A8B-1585-0D23-54DD-AA5A540E1CDE}"/>
                </a:ext>
              </a:extLst>
            </p:cNvPr>
            <p:cNvSpPr>
              <a:spLocks noChangeShapeType="1"/>
            </p:cNvSpPr>
            <p:nvPr/>
          </p:nvSpPr>
          <p:spPr bwMode="auto">
            <a:xfrm>
              <a:off x="2784" y="1152"/>
              <a:ext cx="0" cy="576"/>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Text Box 28">
              <a:extLst>
                <a:ext uri="{FF2B5EF4-FFF2-40B4-BE49-F238E27FC236}">
                  <a16:creationId xmlns:a16="http://schemas.microsoft.com/office/drawing/2014/main" id="{8D064428-4DBF-3E5F-C60A-711D777F46B1}"/>
                </a:ext>
              </a:extLst>
            </p:cNvPr>
            <p:cNvSpPr txBox="1">
              <a:spLocks noChangeArrowheads="1"/>
            </p:cNvSpPr>
            <p:nvPr/>
          </p:nvSpPr>
          <p:spPr bwMode="auto">
            <a:xfrm>
              <a:off x="3168" y="1200"/>
              <a:ext cx="43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171" name="Line 29">
              <a:extLst>
                <a:ext uri="{FF2B5EF4-FFF2-40B4-BE49-F238E27FC236}">
                  <a16:creationId xmlns:a16="http://schemas.microsoft.com/office/drawing/2014/main" id="{5749778F-BA49-275E-3E83-0540B96A23E2}"/>
                </a:ext>
              </a:extLst>
            </p:cNvPr>
            <p:cNvSpPr>
              <a:spLocks noChangeShapeType="1"/>
            </p:cNvSpPr>
            <p:nvPr/>
          </p:nvSpPr>
          <p:spPr bwMode="auto">
            <a:xfrm>
              <a:off x="2784" y="2112"/>
              <a:ext cx="0" cy="41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Line 30">
              <a:extLst>
                <a:ext uri="{FF2B5EF4-FFF2-40B4-BE49-F238E27FC236}">
                  <a16:creationId xmlns:a16="http://schemas.microsoft.com/office/drawing/2014/main" id="{3B8C663B-C9C9-5C41-EFE9-098A805D9704}"/>
                </a:ext>
              </a:extLst>
            </p:cNvPr>
            <p:cNvSpPr>
              <a:spLocks noChangeShapeType="1"/>
            </p:cNvSpPr>
            <p:nvPr/>
          </p:nvSpPr>
          <p:spPr bwMode="auto">
            <a:xfrm>
              <a:off x="2064" y="1296"/>
              <a:ext cx="244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1">
              <a:extLst>
                <a:ext uri="{FF2B5EF4-FFF2-40B4-BE49-F238E27FC236}">
                  <a16:creationId xmlns:a16="http://schemas.microsoft.com/office/drawing/2014/main" id="{8D8BD815-DA03-CC7A-E09B-48B17FF62FBE}"/>
                </a:ext>
              </a:extLst>
            </p:cNvPr>
            <p:cNvSpPr>
              <a:spLocks noChangeShapeType="1"/>
            </p:cNvSpPr>
            <p:nvPr/>
          </p:nvSpPr>
          <p:spPr bwMode="auto">
            <a:xfrm flipV="1">
              <a:off x="3408" y="1632"/>
              <a:ext cx="576" cy="1"/>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4" name="Group 32">
              <a:extLst>
                <a:ext uri="{FF2B5EF4-FFF2-40B4-BE49-F238E27FC236}">
                  <a16:creationId xmlns:a16="http://schemas.microsoft.com/office/drawing/2014/main" id="{469EB1A8-4412-0B69-1F71-2B8A1BE39338}"/>
                </a:ext>
              </a:extLst>
            </p:cNvPr>
            <p:cNvGrpSpPr>
              <a:grpSpLocks/>
            </p:cNvGrpSpPr>
            <p:nvPr/>
          </p:nvGrpSpPr>
          <p:grpSpPr bwMode="auto">
            <a:xfrm>
              <a:off x="4512" y="1632"/>
              <a:ext cx="231" cy="322"/>
              <a:chOff x="4753" y="1486"/>
              <a:chExt cx="231" cy="322"/>
            </a:xfrm>
          </p:grpSpPr>
          <p:sp>
            <p:nvSpPr>
              <p:cNvPr id="279" name="Rectangle 33">
                <a:extLst>
                  <a:ext uri="{FF2B5EF4-FFF2-40B4-BE49-F238E27FC236}">
                    <a16:creationId xmlns:a16="http://schemas.microsoft.com/office/drawing/2014/main" id="{5A52A902-A4AA-6845-13C7-55840B4A17DC}"/>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Text Box 34">
                <a:extLst>
                  <a:ext uri="{FF2B5EF4-FFF2-40B4-BE49-F238E27FC236}">
                    <a16:creationId xmlns:a16="http://schemas.microsoft.com/office/drawing/2014/main" id="{E8ACADB0-A763-4F1D-9A11-48508C911870}"/>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175" name="Line 35">
              <a:extLst>
                <a:ext uri="{FF2B5EF4-FFF2-40B4-BE49-F238E27FC236}">
                  <a16:creationId xmlns:a16="http://schemas.microsoft.com/office/drawing/2014/main" id="{BD987800-45E1-269C-6CFB-0D298EFD8694}"/>
                </a:ext>
              </a:extLst>
            </p:cNvPr>
            <p:cNvSpPr>
              <a:spLocks noChangeShapeType="1"/>
            </p:cNvSpPr>
            <p:nvPr/>
          </p:nvSpPr>
          <p:spPr bwMode="auto">
            <a:xfrm flipV="1">
              <a:off x="816" y="2256"/>
              <a:ext cx="2496" cy="0"/>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6" name="Line 36">
              <a:extLst>
                <a:ext uri="{FF2B5EF4-FFF2-40B4-BE49-F238E27FC236}">
                  <a16:creationId xmlns:a16="http://schemas.microsoft.com/office/drawing/2014/main" id="{9E7D12FC-330C-E752-7639-86F25A75A8F8}"/>
                </a:ext>
              </a:extLst>
            </p:cNvPr>
            <p:cNvSpPr>
              <a:spLocks noChangeShapeType="1"/>
            </p:cNvSpPr>
            <p:nvPr/>
          </p:nvSpPr>
          <p:spPr bwMode="auto">
            <a:xfrm>
              <a:off x="264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7" name="Line 37">
              <a:extLst>
                <a:ext uri="{FF2B5EF4-FFF2-40B4-BE49-F238E27FC236}">
                  <a16:creationId xmlns:a16="http://schemas.microsoft.com/office/drawing/2014/main" id="{1DCB7CDA-82ED-957A-59C9-F1735AB8CE81}"/>
                </a:ext>
              </a:extLst>
            </p:cNvPr>
            <p:cNvSpPr>
              <a:spLocks noChangeShapeType="1"/>
            </p:cNvSpPr>
            <p:nvPr/>
          </p:nvSpPr>
          <p:spPr bwMode="auto">
            <a:xfrm flipH="1">
              <a:off x="816" y="2256"/>
              <a:ext cx="0" cy="13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Text Box 38">
              <a:extLst>
                <a:ext uri="{FF2B5EF4-FFF2-40B4-BE49-F238E27FC236}">
                  <a16:creationId xmlns:a16="http://schemas.microsoft.com/office/drawing/2014/main" id="{03AA0233-5B13-7D09-DA7A-F9CF16283902}"/>
                </a:ext>
              </a:extLst>
            </p:cNvPr>
            <p:cNvSpPr txBox="1">
              <a:spLocks noChangeArrowheads="1"/>
            </p:cNvSpPr>
            <p:nvPr/>
          </p:nvSpPr>
          <p:spPr bwMode="auto">
            <a:xfrm>
              <a:off x="1632" y="864"/>
              <a:ext cx="222" cy="2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a:t>
              </a:r>
            </a:p>
          </p:txBody>
        </p:sp>
        <p:sp>
          <p:nvSpPr>
            <p:cNvPr id="179" name="Freeform 39">
              <a:extLst>
                <a:ext uri="{FF2B5EF4-FFF2-40B4-BE49-F238E27FC236}">
                  <a16:creationId xmlns:a16="http://schemas.microsoft.com/office/drawing/2014/main" id="{7ACFB9F5-0D25-2055-45E9-E7FFD4EF65DD}"/>
                </a:ext>
              </a:extLst>
            </p:cNvPr>
            <p:cNvSpPr>
              <a:spLocks/>
            </p:cNvSpPr>
            <p:nvPr/>
          </p:nvSpPr>
          <p:spPr bwMode="auto">
            <a:xfrm>
              <a:off x="1104" y="1056"/>
              <a:ext cx="768" cy="384"/>
            </a:xfrm>
            <a:custGeom>
              <a:avLst/>
              <a:gdLst>
                <a:gd name="T0" fmla="*/ 570 w 570"/>
                <a:gd name="T1" fmla="*/ 0 h 465"/>
                <a:gd name="T2" fmla="*/ 0 w 570"/>
                <a:gd name="T3" fmla="*/ 0 h 465"/>
                <a:gd name="T4" fmla="*/ 0 w 570"/>
                <a:gd name="T5" fmla="*/ 465 h 465"/>
              </a:gdLst>
              <a:ahLst/>
              <a:cxnLst>
                <a:cxn ang="0">
                  <a:pos x="T0" y="T1"/>
                </a:cxn>
                <a:cxn ang="0">
                  <a:pos x="T2" y="T3"/>
                </a:cxn>
                <a:cxn ang="0">
                  <a:pos x="T4" y="T5"/>
                </a:cxn>
              </a:cxnLst>
              <a:rect l="0" t="0" r="r" b="b"/>
              <a:pathLst>
                <a:path w="570" h="465">
                  <a:moveTo>
                    <a:pt x="570" y="0"/>
                  </a:moveTo>
                  <a:lnTo>
                    <a:pt x="0" y="0"/>
                  </a:lnTo>
                  <a:lnTo>
                    <a:pt x="0" y="465"/>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40">
              <a:extLst>
                <a:ext uri="{FF2B5EF4-FFF2-40B4-BE49-F238E27FC236}">
                  <a16:creationId xmlns:a16="http://schemas.microsoft.com/office/drawing/2014/main" id="{1E5905DE-2A53-7D6C-78A9-35263D1597EF}"/>
                </a:ext>
              </a:extLst>
            </p:cNvPr>
            <p:cNvSpPr>
              <a:spLocks noChangeShapeType="1"/>
            </p:cNvSpPr>
            <p:nvPr/>
          </p:nvSpPr>
          <p:spPr bwMode="auto">
            <a:xfrm>
              <a:off x="1008" y="1680"/>
              <a:ext cx="0" cy="1584"/>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1" name="Line 41">
              <a:extLst>
                <a:ext uri="{FF2B5EF4-FFF2-40B4-BE49-F238E27FC236}">
                  <a16:creationId xmlns:a16="http://schemas.microsoft.com/office/drawing/2014/main" id="{1E846E98-5202-3D9D-36C7-1E0BE3F96C48}"/>
                </a:ext>
              </a:extLst>
            </p:cNvPr>
            <p:cNvSpPr>
              <a:spLocks noChangeShapeType="1"/>
            </p:cNvSpPr>
            <p:nvPr/>
          </p:nvSpPr>
          <p:spPr bwMode="auto">
            <a:xfrm flipV="1">
              <a:off x="1008" y="3264"/>
              <a:ext cx="2496" cy="0"/>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42">
              <a:extLst>
                <a:ext uri="{FF2B5EF4-FFF2-40B4-BE49-F238E27FC236}">
                  <a16:creationId xmlns:a16="http://schemas.microsoft.com/office/drawing/2014/main" id="{64B23439-F944-EC31-A887-BC47BC4FDFD6}"/>
                </a:ext>
              </a:extLst>
            </p:cNvPr>
            <p:cNvSpPr>
              <a:spLocks noChangeShapeType="1"/>
            </p:cNvSpPr>
            <p:nvPr/>
          </p:nvSpPr>
          <p:spPr bwMode="auto">
            <a:xfrm flipH="1">
              <a:off x="2016" y="2976"/>
              <a:ext cx="0" cy="96"/>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43">
              <a:extLst>
                <a:ext uri="{FF2B5EF4-FFF2-40B4-BE49-F238E27FC236}">
                  <a16:creationId xmlns:a16="http://schemas.microsoft.com/office/drawing/2014/main" id="{F5CF085F-8125-8C5A-FC82-878A86B38565}"/>
                </a:ext>
              </a:extLst>
            </p:cNvPr>
            <p:cNvSpPr>
              <a:spLocks noChangeShapeType="1"/>
            </p:cNvSpPr>
            <p:nvPr/>
          </p:nvSpPr>
          <p:spPr bwMode="auto">
            <a:xfrm>
              <a:off x="2832"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44">
              <a:extLst>
                <a:ext uri="{FF2B5EF4-FFF2-40B4-BE49-F238E27FC236}">
                  <a16:creationId xmlns:a16="http://schemas.microsoft.com/office/drawing/2014/main" id="{09525AC3-0BE3-D974-059A-C4D2E2171D55}"/>
                </a:ext>
              </a:extLst>
            </p:cNvPr>
            <p:cNvSpPr>
              <a:spLocks noChangeShapeType="1"/>
            </p:cNvSpPr>
            <p:nvPr/>
          </p:nvSpPr>
          <p:spPr bwMode="auto">
            <a:xfrm flipH="1">
              <a:off x="1488" y="2688"/>
              <a:ext cx="0" cy="72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5" name="Text Box 45">
              <a:extLst>
                <a:ext uri="{FF2B5EF4-FFF2-40B4-BE49-F238E27FC236}">
                  <a16:creationId xmlns:a16="http://schemas.microsoft.com/office/drawing/2014/main" id="{7A4D88F9-73D5-E4F0-3EFF-5D128202B415}"/>
                </a:ext>
              </a:extLst>
            </p:cNvPr>
            <p:cNvSpPr txBox="1">
              <a:spLocks noChangeArrowheads="1"/>
            </p:cNvSpPr>
            <p:nvPr/>
          </p:nvSpPr>
          <p:spPr bwMode="auto">
            <a:xfrm>
              <a:off x="432" y="3360"/>
              <a:ext cx="403" cy="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CP</a:t>
              </a:r>
            </a:p>
          </p:txBody>
        </p:sp>
        <p:sp>
          <p:nvSpPr>
            <p:cNvPr id="186" name="Line 46">
              <a:extLst>
                <a:ext uri="{FF2B5EF4-FFF2-40B4-BE49-F238E27FC236}">
                  <a16:creationId xmlns:a16="http://schemas.microsoft.com/office/drawing/2014/main" id="{5C566603-F53D-D636-20F9-6340F19D9167}"/>
                </a:ext>
              </a:extLst>
            </p:cNvPr>
            <p:cNvSpPr>
              <a:spLocks noChangeShapeType="1"/>
            </p:cNvSpPr>
            <p:nvPr/>
          </p:nvSpPr>
          <p:spPr bwMode="auto">
            <a:xfrm>
              <a:off x="4368" y="1440"/>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47">
              <a:extLst>
                <a:ext uri="{FF2B5EF4-FFF2-40B4-BE49-F238E27FC236}">
                  <a16:creationId xmlns:a16="http://schemas.microsoft.com/office/drawing/2014/main" id="{43C0B874-9D96-556E-05ED-4E26528472E9}"/>
                </a:ext>
              </a:extLst>
            </p:cNvPr>
            <p:cNvSpPr>
              <a:spLocks noChangeShapeType="1"/>
            </p:cNvSpPr>
            <p:nvPr/>
          </p:nvSpPr>
          <p:spPr bwMode="auto">
            <a:xfrm>
              <a:off x="4368" y="1872"/>
              <a:ext cx="157" cy="0"/>
            </a:xfrm>
            <a:prstGeom prst="line">
              <a:avLst/>
            </a:prstGeom>
            <a:noFill/>
            <a:ln w="28575">
              <a:solidFill>
                <a:srgbClr val="0099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Freeform 48">
              <a:extLst>
                <a:ext uri="{FF2B5EF4-FFF2-40B4-BE49-F238E27FC236}">
                  <a16:creationId xmlns:a16="http://schemas.microsoft.com/office/drawing/2014/main" id="{1A4D1AF8-F46D-9195-B5BC-D0D18DA366D5}"/>
                </a:ext>
              </a:extLst>
            </p:cNvPr>
            <p:cNvSpPr>
              <a:spLocks/>
            </p:cNvSpPr>
            <p:nvPr/>
          </p:nvSpPr>
          <p:spPr bwMode="auto">
            <a:xfrm>
              <a:off x="4224" y="1488"/>
              <a:ext cx="288" cy="242"/>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Text Box 49">
              <a:extLst>
                <a:ext uri="{FF2B5EF4-FFF2-40B4-BE49-F238E27FC236}">
                  <a16:creationId xmlns:a16="http://schemas.microsoft.com/office/drawing/2014/main" id="{4E911E96-4C3F-EDD0-3F1D-BF08CE25418E}"/>
                </a:ext>
              </a:extLst>
            </p:cNvPr>
            <p:cNvSpPr txBox="1">
              <a:spLocks noChangeArrowheads="1"/>
            </p:cNvSpPr>
            <p:nvPr/>
          </p:nvSpPr>
          <p:spPr bwMode="auto">
            <a:xfrm>
              <a:off x="2496"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190" name="Text Box 50">
              <a:extLst>
                <a:ext uri="{FF2B5EF4-FFF2-40B4-BE49-F238E27FC236}">
                  <a16:creationId xmlns:a16="http://schemas.microsoft.com/office/drawing/2014/main" id="{3598D109-E7F2-8272-AFE2-1AEF03BFE589}"/>
                </a:ext>
              </a:extLst>
            </p:cNvPr>
            <p:cNvSpPr txBox="1">
              <a:spLocks noChangeArrowheads="1"/>
            </p:cNvSpPr>
            <p:nvPr/>
          </p:nvSpPr>
          <p:spPr bwMode="auto">
            <a:xfrm>
              <a:off x="1824" y="1200"/>
              <a:ext cx="384"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4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4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191" name="Line 51">
              <a:extLst>
                <a:ext uri="{FF2B5EF4-FFF2-40B4-BE49-F238E27FC236}">
                  <a16:creationId xmlns:a16="http://schemas.microsoft.com/office/drawing/2014/main" id="{06DAD3D2-3F56-376A-DDE6-514581776842}"/>
                </a:ext>
              </a:extLst>
            </p:cNvPr>
            <p:cNvSpPr>
              <a:spLocks noChangeShapeType="1"/>
            </p:cNvSpPr>
            <p:nvPr/>
          </p:nvSpPr>
          <p:spPr bwMode="auto">
            <a:xfrm flipH="1">
              <a:off x="4368" y="1440"/>
              <a:ext cx="0" cy="264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52">
              <a:extLst>
                <a:ext uri="{FF2B5EF4-FFF2-40B4-BE49-F238E27FC236}">
                  <a16:creationId xmlns:a16="http://schemas.microsoft.com/office/drawing/2014/main" id="{0E03D609-86BE-38C5-CEB5-D91526A16043}"/>
                </a:ext>
              </a:extLst>
            </p:cNvPr>
            <p:cNvSpPr>
              <a:spLocks noChangeShapeType="1"/>
            </p:cNvSpPr>
            <p:nvPr/>
          </p:nvSpPr>
          <p:spPr bwMode="auto">
            <a:xfrm>
              <a:off x="4748" y="1308"/>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53">
              <a:extLst>
                <a:ext uri="{FF2B5EF4-FFF2-40B4-BE49-F238E27FC236}">
                  <a16:creationId xmlns:a16="http://schemas.microsoft.com/office/drawing/2014/main" id="{792AFBF2-C604-590A-DAD7-CD464F9BDD38}"/>
                </a:ext>
              </a:extLst>
            </p:cNvPr>
            <p:cNvSpPr>
              <a:spLocks noChangeShapeType="1"/>
            </p:cNvSpPr>
            <p:nvPr/>
          </p:nvSpPr>
          <p:spPr bwMode="auto">
            <a:xfrm>
              <a:off x="4752" y="1824"/>
              <a:ext cx="192"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Rectangle 54">
              <a:extLst>
                <a:ext uri="{FF2B5EF4-FFF2-40B4-BE49-F238E27FC236}">
                  <a16:creationId xmlns:a16="http://schemas.microsoft.com/office/drawing/2014/main" id="{B490C60F-846E-0D12-5415-646EB75BAE80}"/>
                </a:ext>
              </a:extLst>
            </p:cNvPr>
            <p:cNvSpPr>
              <a:spLocks noChangeArrowheads="1"/>
            </p:cNvSpPr>
            <p:nvPr/>
          </p:nvSpPr>
          <p:spPr bwMode="auto">
            <a:xfrm>
              <a:off x="4511" y="1161"/>
              <a:ext cx="223" cy="330"/>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5" name="Text Box 55">
              <a:extLst>
                <a:ext uri="{FF2B5EF4-FFF2-40B4-BE49-F238E27FC236}">
                  <a16:creationId xmlns:a16="http://schemas.microsoft.com/office/drawing/2014/main" id="{7BBE77D2-3538-786F-1888-0ACFCC31E4C9}"/>
                </a:ext>
              </a:extLst>
            </p:cNvPr>
            <p:cNvSpPr txBox="1">
              <a:spLocks noChangeArrowheads="1"/>
            </p:cNvSpPr>
            <p:nvPr/>
          </p:nvSpPr>
          <p:spPr bwMode="auto">
            <a:xfrm>
              <a:off x="4512" y="1152"/>
              <a:ext cx="231" cy="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96" name="Line 56">
              <a:extLst>
                <a:ext uri="{FF2B5EF4-FFF2-40B4-BE49-F238E27FC236}">
                  <a16:creationId xmlns:a16="http://schemas.microsoft.com/office/drawing/2014/main" id="{68807DC8-BEB9-A00D-47B4-9D8F4586088C}"/>
                </a:ext>
              </a:extLst>
            </p:cNvPr>
            <p:cNvSpPr>
              <a:spLocks noChangeShapeType="1"/>
            </p:cNvSpPr>
            <p:nvPr/>
          </p:nvSpPr>
          <p:spPr bwMode="auto">
            <a:xfrm>
              <a:off x="3792" y="3312"/>
              <a:ext cx="576"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7" name="Line 57">
              <a:extLst>
                <a:ext uri="{FF2B5EF4-FFF2-40B4-BE49-F238E27FC236}">
                  <a16:creationId xmlns:a16="http://schemas.microsoft.com/office/drawing/2014/main" id="{983438BF-4F7B-1593-C2ED-C12AFF9BE8B8}"/>
                </a:ext>
              </a:extLst>
            </p:cNvPr>
            <p:cNvSpPr>
              <a:spLocks noChangeShapeType="1"/>
            </p:cNvSpPr>
            <p:nvPr/>
          </p:nvSpPr>
          <p:spPr bwMode="auto">
            <a:xfrm>
              <a:off x="720" y="1056"/>
              <a:ext cx="198"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8" name="Line 58">
              <a:extLst>
                <a:ext uri="{FF2B5EF4-FFF2-40B4-BE49-F238E27FC236}">
                  <a16:creationId xmlns:a16="http://schemas.microsoft.com/office/drawing/2014/main" id="{54F56AA4-A481-6378-3D9B-3719FA768318}"/>
                </a:ext>
              </a:extLst>
            </p:cNvPr>
            <p:cNvSpPr>
              <a:spLocks noChangeShapeType="1"/>
            </p:cNvSpPr>
            <p:nvPr/>
          </p:nvSpPr>
          <p:spPr bwMode="auto">
            <a:xfrm flipH="1">
              <a:off x="1776" y="2112"/>
              <a:ext cx="0" cy="576"/>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9" name="Line 59">
              <a:extLst>
                <a:ext uri="{FF2B5EF4-FFF2-40B4-BE49-F238E27FC236}">
                  <a16:creationId xmlns:a16="http://schemas.microsoft.com/office/drawing/2014/main" id="{EE03667D-457A-9F4F-5E43-76162FCBE7AC}"/>
                </a:ext>
              </a:extLst>
            </p:cNvPr>
            <p:cNvSpPr>
              <a:spLocks noChangeShapeType="1"/>
            </p:cNvSpPr>
            <p:nvPr/>
          </p:nvSpPr>
          <p:spPr bwMode="auto">
            <a:xfrm>
              <a:off x="2496" y="2112"/>
              <a:ext cx="0" cy="96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0" name="Rectangle 60">
              <a:extLst>
                <a:ext uri="{FF2B5EF4-FFF2-40B4-BE49-F238E27FC236}">
                  <a16:creationId xmlns:a16="http://schemas.microsoft.com/office/drawing/2014/main" id="{F20224A6-916F-AFE6-FEB3-FD5DC816395D}"/>
                </a:ext>
              </a:extLst>
            </p:cNvPr>
            <p:cNvSpPr>
              <a:spLocks noChangeArrowheads="1"/>
            </p:cNvSpPr>
            <p:nvPr/>
          </p:nvSpPr>
          <p:spPr bwMode="auto">
            <a:xfrm>
              <a:off x="2640"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1" name="Text Box 61">
              <a:extLst>
                <a:ext uri="{FF2B5EF4-FFF2-40B4-BE49-F238E27FC236}">
                  <a16:creationId xmlns:a16="http://schemas.microsoft.com/office/drawing/2014/main" id="{E4A20A3C-0C1E-4B3F-2C0D-2EAC2BDDE329}"/>
                </a:ext>
              </a:extLst>
            </p:cNvPr>
            <p:cNvSpPr txBox="1">
              <a:spLocks noChangeArrowheads="1"/>
            </p:cNvSpPr>
            <p:nvPr/>
          </p:nvSpPr>
          <p:spPr bwMode="auto">
            <a:xfrm>
              <a:off x="2640"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02" name="Line 62">
              <a:extLst>
                <a:ext uri="{FF2B5EF4-FFF2-40B4-BE49-F238E27FC236}">
                  <a16:creationId xmlns:a16="http://schemas.microsoft.com/office/drawing/2014/main" id="{3D35A275-194D-BA3F-4E9E-BE468E94AD87}"/>
                </a:ext>
              </a:extLst>
            </p:cNvPr>
            <p:cNvSpPr>
              <a:spLocks noChangeShapeType="1"/>
            </p:cNvSpPr>
            <p:nvPr/>
          </p:nvSpPr>
          <p:spPr bwMode="auto">
            <a:xfrm>
              <a:off x="1488" y="2688"/>
              <a:ext cx="2064" cy="0"/>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3" name="Line 63">
              <a:extLst>
                <a:ext uri="{FF2B5EF4-FFF2-40B4-BE49-F238E27FC236}">
                  <a16:creationId xmlns:a16="http://schemas.microsoft.com/office/drawing/2014/main" id="{8DCD6154-E21B-C3FB-F996-F9F509EF3CA5}"/>
                </a:ext>
              </a:extLst>
            </p:cNvPr>
            <p:cNvSpPr>
              <a:spLocks noChangeShapeType="1"/>
            </p:cNvSpPr>
            <p:nvPr/>
          </p:nvSpPr>
          <p:spPr bwMode="auto">
            <a:xfrm>
              <a:off x="2880"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4" name="Line 64">
              <a:extLst>
                <a:ext uri="{FF2B5EF4-FFF2-40B4-BE49-F238E27FC236}">
                  <a16:creationId xmlns:a16="http://schemas.microsoft.com/office/drawing/2014/main" id="{B133BFCA-8C47-D7F2-D269-381570EE904E}"/>
                </a:ext>
              </a:extLst>
            </p:cNvPr>
            <p:cNvSpPr>
              <a:spLocks noChangeShapeType="1"/>
            </p:cNvSpPr>
            <p:nvPr/>
          </p:nvSpPr>
          <p:spPr bwMode="auto">
            <a:xfrm>
              <a:off x="2736" y="2592"/>
              <a:ext cx="0" cy="24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5" name="Rectangle 65">
              <a:extLst>
                <a:ext uri="{FF2B5EF4-FFF2-40B4-BE49-F238E27FC236}">
                  <a16:creationId xmlns:a16="http://schemas.microsoft.com/office/drawing/2014/main" id="{6A2EE985-4B45-66B5-8BF6-F4329FCBE01E}"/>
                </a:ext>
              </a:extLst>
            </p:cNvPr>
            <p:cNvSpPr>
              <a:spLocks noChangeArrowheads="1"/>
            </p:cNvSpPr>
            <p:nvPr/>
          </p:nvSpPr>
          <p:spPr bwMode="auto">
            <a:xfrm>
              <a:off x="3024" y="1728"/>
              <a:ext cx="576" cy="396"/>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06" name="Text Box 66">
              <a:extLst>
                <a:ext uri="{FF2B5EF4-FFF2-40B4-BE49-F238E27FC236}">
                  <a16:creationId xmlns:a16="http://schemas.microsoft.com/office/drawing/2014/main" id="{32774366-C96F-1E62-6DE7-7100C9CDE7E3}"/>
                </a:ext>
              </a:extLst>
            </p:cNvPr>
            <p:cNvSpPr txBox="1">
              <a:spLocks noChangeArrowheads="1"/>
            </p:cNvSpPr>
            <p:nvPr/>
          </p:nvSpPr>
          <p:spPr bwMode="auto">
            <a:xfrm>
              <a:off x="3312" y="1728"/>
              <a:ext cx="222"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07" name="Text Box 67">
              <a:extLst>
                <a:ext uri="{FF2B5EF4-FFF2-40B4-BE49-F238E27FC236}">
                  <a16:creationId xmlns:a16="http://schemas.microsoft.com/office/drawing/2014/main" id="{0286B1E6-C792-B91C-1AB7-2039E34BC799}"/>
                </a:ext>
              </a:extLst>
            </p:cNvPr>
            <p:cNvSpPr txBox="1">
              <a:spLocks noChangeArrowheads="1"/>
            </p:cNvSpPr>
            <p:nvPr/>
          </p:nvSpPr>
          <p:spPr bwMode="auto">
            <a:xfrm>
              <a:off x="3024" y="1920"/>
              <a:ext cx="288"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08" name="Text Box 68">
              <a:extLst>
                <a:ext uri="{FF2B5EF4-FFF2-40B4-BE49-F238E27FC236}">
                  <a16:creationId xmlns:a16="http://schemas.microsoft.com/office/drawing/2014/main" id="{09C414B2-9E2F-94CE-26A3-3023DB83B40E}"/>
                </a:ext>
              </a:extLst>
            </p:cNvPr>
            <p:cNvSpPr txBox="1">
              <a:spLocks noChangeArrowheads="1"/>
            </p:cNvSpPr>
            <p:nvPr/>
          </p:nvSpPr>
          <p:spPr bwMode="auto">
            <a:xfrm>
              <a:off x="3360" y="1920"/>
              <a:ext cx="384"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09" name="AutoShape 69">
              <a:extLst>
                <a:ext uri="{FF2B5EF4-FFF2-40B4-BE49-F238E27FC236}">
                  <a16:creationId xmlns:a16="http://schemas.microsoft.com/office/drawing/2014/main" id="{624857C9-9F6F-66E7-DC16-6688F88A4305}"/>
                </a:ext>
              </a:extLst>
            </p:cNvPr>
            <p:cNvSpPr>
              <a:spLocks noChangeArrowheads="1"/>
            </p:cNvSpPr>
            <p:nvPr/>
          </p:nvSpPr>
          <p:spPr bwMode="auto">
            <a:xfrm>
              <a:off x="3264" y="2016"/>
              <a:ext cx="82" cy="101"/>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Text Box 70">
              <a:extLst>
                <a:ext uri="{FF2B5EF4-FFF2-40B4-BE49-F238E27FC236}">
                  <a16:creationId xmlns:a16="http://schemas.microsoft.com/office/drawing/2014/main" id="{91FBBBAA-23D8-E45E-7DB8-6A0FA09FA837}"/>
                </a:ext>
              </a:extLst>
            </p:cNvPr>
            <p:cNvSpPr txBox="1">
              <a:spLocks noChangeArrowheads="1"/>
            </p:cNvSpPr>
            <p:nvPr/>
          </p:nvSpPr>
          <p:spPr bwMode="auto">
            <a:xfrm>
              <a:off x="2352"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B</a:t>
              </a:r>
            </a:p>
          </p:txBody>
        </p:sp>
        <p:sp>
          <p:nvSpPr>
            <p:cNvPr id="211" name="Text Box 71">
              <a:extLst>
                <a:ext uri="{FF2B5EF4-FFF2-40B4-BE49-F238E27FC236}">
                  <a16:creationId xmlns:a16="http://schemas.microsoft.com/office/drawing/2014/main" id="{80E79E04-37D1-4B28-DB2A-68C8FE4DC00F}"/>
                </a:ext>
              </a:extLst>
            </p:cNvPr>
            <p:cNvSpPr txBox="1">
              <a:spLocks noChangeArrowheads="1"/>
            </p:cNvSpPr>
            <p:nvPr/>
          </p:nvSpPr>
          <p:spPr bwMode="auto">
            <a:xfrm>
              <a:off x="2976"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C</a:t>
              </a:r>
            </a:p>
          </p:txBody>
        </p:sp>
        <p:sp>
          <p:nvSpPr>
            <p:cNvPr id="212" name="Rectangle 72">
              <a:extLst>
                <a:ext uri="{FF2B5EF4-FFF2-40B4-BE49-F238E27FC236}">
                  <a16:creationId xmlns:a16="http://schemas.microsoft.com/office/drawing/2014/main" id="{6F103BD4-8DD0-F17C-075B-C34850EDA6CD}"/>
                </a:ext>
              </a:extLst>
            </p:cNvPr>
            <p:cNvSpPr>
              <a:spLocks noChangeArrowheads="1"/>
            </p:cNvSpPr>
            <p:nvPr/>
          </p:nvSpPr>
          <p:spPr bwMode="auto">
            <a:xfrm>
              <a:off x="3312" y="2400"/>
              <a:ext cx="337" cy="204"/>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3" name="Text Box 73">
              <a:extLst>
                <a:ext uri="{FF2B5EF4-FFF2-40B4-BE49-F238E27FC236}">
                  <a16:creationId xmlns:a16="http://schemas.microsoft.com/office/drawing/2014/main" id="{65180819-14B8-5B71-1EDB-B30FF9F04A5C}"/>
                </a:ext>
              </a:extLst>
            </p:cNvPr>
            <p:cNvSpPr txBox="1">
              <a:spLocks noChangeArrowheads="1"/>
            </p:cNvSpPr>
            <p:nvPr/>
          </p:nvSpPr>
          <p:spPr bwMode="auto">
            <a:xfrm>
              <a:off x="3312" y="2400"/>
              <a:ext cx="438" cy="2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宋体" panose="02010600030101010101" pitchFamily="2" charset="-122"/>
                  <a:ea typeface="宋体" panose="02010600030101010101" pitchFamily="2" charset="-122"/>
                </a:rPr>
                <a:t>≥</a:t>
              </a: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14" name="Line 74">
              <a:extLst>
                <a:ext uri="{FF2B5EF4-FFF2-40B4-BE49-F238E27FC236}">
                  <a16:creationId xmlns:a16="http://schemas.microsoft.com/office/drawing/2014/main" id="{315964D7-12EA-3C7C-213F-7E6A30646174}"/>
                </a:ext>
              </a:extLst>
            </p:cNvPr>
            <p:cNvSpPr>
              <a:spLocks noChangeShapeType="1"/>
            </p:cNvSpPr>
            <p:nvPr/>
          </p:nvSpPr>
          <p:spPr bwMode="auto">
            <a:xfrm flipH="1">
              <a:off x="2064" y="2112"/>
              <a:ext cx="0" cy="672"/>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5" name="Line 75">
              <a:extLst>
                <a:ext uri="{FF2B5EF4-FFF2-40B4-BE49-F238E27FC236}">
                  <a16:creationId xmlns:a16="http://schemas.microsoft.com/office/drawing/2014/main" id="{0B97F340-A26B-3632-D014-09B36026F5E9}"/>
                </a:ext>
              </a:extLst>
            </p:cNvPr>
            <p:cNvSpPr>
              <a:spLocks noChangeShapeType="1"/>
            </p:cNvSpPr>
            <p:nvPr/>
          </p:nvSpPr>
          <p:spPr bwMode="auto">
            <a:xfrm>
              <a:off x="3456" y="2112"/>
              <a:ext cx="0" cy="288"/>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6" name="Rectangle 76">
              <a:extLst>
                <a:ext uri="{FF2B5EF4-FFF2-40B4-BE49-F238E27FC236}">
                  <a16:creationId xmlns:a16="http://schemas.microsoft.com/office/drawing/2014/main" id="{C3FE0E64-095C-87CC-5E3F-A13602AF15D0}"/>
                </a:ext>
              </a:extLst>
            </p:cNvPr>
            <p:cNvSpPr>
              <a:spLocks noChangeArrowheads="1"/>
            </p:cNvSpPr>
            <p:nvPr/>
          </p:nvSpPr>
          <p:spPr bwMode="auto">
            <a:xfrm>
              <a:off x="1920" y="2784"/>
              <a:ext cx="323"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7" name="Text Box 77">
              <a:extLst>
                <a:ext uri="{FF2B5EF4-FFF2-40B4-BE49-F238E27FC236}">
                  <a16:creationId xmlns:a16="http://schemas.microsoft.com/office/drawing/2014/main" id="{31A97C71-731A-FBDC-D43C-2D6F940532B0}"/>
                </a:ext>
              </a:extLst>
            </p:cNvPr>
            <p:cNvSpPr txBox="1">
              <a:spLocks noChangeArrowheads="1"/>
            </p:cNvSpPr>
            <p:nvPr/>
          </p:nvSpPr>
          <p:spPr bwMode="auto">
            <a:xfrm>
              <a:off x="1920" y="2736"/>
              <a:ext cx="279"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18" name="Line 78">
              <a:extLst>
                <a:ext uri="{FF2B5EF4-FFF2-40B4-BE49-F238E27FC236}">
                  <a16:creationId xmlns:a16="http://schemas.microsoft.com/office/drawing/2014/main" id="{79C433EC-755B-A7EE-CC08-607D7A4F390B}"/>
                </a:ext>
              </a:extLst>
            </p:cNvPr>
            <p:cNvSpPr>
              <a:spLocks noChangeShapeType="1"/>
            </p:cNvSpPr>
            <p:nvPr/>
          </p:nvSpPr>
          <p:spPr bwMode="auto">
            <a:xfrm>
              <a:off x="3408" y="1152"/>
              <a:ext cx="0" cy="576"/>
            </a:xfrm>
            <a:prstGeom prst="line">
              <a:avLst/>
            </a:prstGeom>
            <a:noFill/>
            <a:ln w="28575" cap="sq">
              <a:solidFill>
                <a:srgbClr val="FF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9" name="Line 79">
              <a:extLst>
                <a:ext uri="{FF2B5EF4-FFF2-40B4-BE49-F238E27FC236}">
                  <a16:creationId xmlns:a16="http://schemas.microsoft.com/office/drawing/2014/main" id="{C33C5D69-4DB5-8AD7-0843-32C8EBE71318}"/>
                </a:ext>
              </a:extLst>
            </p:cNvPr>
            <p:cNvSpPr>
              <a:spLocks noChangeShapeType="1"/>
            </p:cNvSpPr>
            <p:nvPr/>
          </p:nvSpPr>
          <p:spPr bwMode="auto">
            <a:xfrm flipV="1">
              <a:off x="2784" y="1488"/>
              <a:ext cx="1440"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0" name="Line 80">
              <a:extLst>
                <a:ext uri="{FF2B5EF4-FFF2-40B4-BE49-F238E27FC236}">
                  <a16:creationId xmlns:a16="http://schemas.microsoft.com/office/drawing/2014/main" id="{0DE905BD-794A-07A8-53AB-64F037A50EDF}"/>
                </a:ext>
              </a:extLst>
            </p:cNvPr>
            <p:cNvSpPr>
              <a:spLocks noChangeShapeType="1"/>
            </p:cNvSpPr>
            <p:nvPr/>
          </p:nvSpPr>
          <p:spPr bwMode="auto">
            <a:xfrm flipH="1">
              <a:off x="3312"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1" name="Line 81">
              <a:extLst>
                <a:ext uri="{FF2B5EF4-FFF2-40B4-BE49-F238E27FC236}">
                  <a16:creationId xmlns:a16="http://schemas.microsoft.com/office/drawing/2014/main" id="{30FB2022-DD48-DB9A-6039-7811805D944A}"/>
                </a:ext>
              </a:extLst>
            </p:cNvPr>
            <p:cNvSpPr>
              <a:spLocks noChangeShapeType="1"/>
            </p:cNvSpPr>
            <p:nvPr/>
          </p:nvSpPr>
          <p:spPr bwMode="auto">
            <a:xfrm>
              <a:off x="611" y="3574"/>
              <a:ext cx="460" cy="0"/>
            </a:xfrm>
            <a:prstGeom prst="line">
              <a:avLst/>
            </a:prstGeom>
            <a:noFill/>
            <a:ln w="28575" cap="sq">
              <a:solidFill>
                <a:srgbClr val="FF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Rectangle 82">
              <a:extLst>
                <a:ext uri="{FF2B5EF4-FFF2-40B4-BE49-F238E27FC236}">
                  <a16:creationId xmlns:a16="http://schemas.microsoft.com/office/drawing/2014/main" id="{E256CCC6-88B8-9475-BF4D-A559E740DA2F}"/>
                </a:ext>
              </a:extLst>
            </p:cNvPr>
            <p:cNvSpPr>
              <a:spLocks noChangeArrowheads="1"/>
            </p:cNvSpPr>
            <p:nvPr/>
          </p:nvSpPr>
          <p:spPr bwMode="auto">
            <a:xfrm>
              <a:off x="3264"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Text Box 83">
              <a:extLst>
                <a:ext uri="{FF2B5EF4-FFF2-40B4-BE49-F238E27FC236}">
                  <a16:creationId xmlns:a16="http://schemas.microsoft.com/office/drawing/2014/main" id="{FC6609C8-975F-604C-6ABD-D6BD8743EAD2}"/>
                </a:ext>
              </a:extLst>
            </p:cNvPr>
            <p:cNvSpPr txBox="1">
              <a:spLocks noChangeArrowheads="1"/>
            </p:cNvSpPr>
            <p:nvPr/>
          </p:nvSpPr>
          <p:spPr bwMode="auto">
            <a:xfrm>
              <a:off x="3264" y="2736"/>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24" name="Line 84">
              <a:extLst>
                <a:ext uri="{FF2B5EF4-FFF2-40B4-BE49-F238E27FC236}">
                  <a16:creationId xmlns:a16="http://schemas.microsoft.com/office/drawing/2014/main" id="{D3303307-D862-4706-C256-F3E9F890F50E}"/>
                </a:ext>
              </a:extLst>
            </p:cNvPr>
            <p:cNvSpPr>
              <a:spLocks noChangeShapeType="1"/>
            </p:cNvSpPr>
            <p:nvPr/>
          </p:nvSpPr>
          <p:spPr bwMode="auto">
            <a:xfrm>
              <a:off x="2688" y="2976"/>
              <a:ext cx="0" cy="192"/>
            </a:xfrm>
            <a:prstGeom prst="line">
              <a:avLst/>
            </a:prstGeom>
            <a:noFill/>
            <a:ln w="28575">
              <a:solidFill>
                <a:srgbClr val="008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5" name="Line 85">
              <a:extLst>
                <a:ext uri="{FF2B5EF4-FFF2-40B4-BE49-F238E27FC236}">
                  <a16:creationId xmlns:a16="http://schemas.microsoft.com/office/drawing/2014/main" id="{8AA91C7B-A5E1-E33D-2073-5D908C9D935E}"/>
                </a:ext>
              </a:extLst>
            </p:cNvPr>
            <p:cNvSpPr>
              <a:spLocks noChangeShapeType="1"/>
            </p:cNvSpPr>
            <p:nvPr/>
          </p:nvSpPr>
          <p:spPr bwMode="auto">
            <a:xfrm>
              <a:off x="2160" y="2976"/>
              <a:ext cx="0"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6" name="Line 86">
              <a:extLst>
                <a:ext uri="{FF2B5EF4-FFF2-40B4-BE49-F238E27FC236}">
                  <a16:creationId xmlns:a16="http://schemas.microsoft.com/office/drawing/2014/main" id="{9D5FB462-C957-F50E-B4AC-F7D76EA6FA4F}"/>
                </a:ext>
              </a:extLst>
            </p:cNvPr>
            <p:cNvSpPr>
              <a:spLocks noChangeShapeType="1"/>
            </p:cNvSpPr>
            <p:nvPr/>
          </p:nvSpPr>
          <p:spPr bwMode="auto">
            <a:xfrm flipH="1">
              <a:off x="3504" y="2976"/>
              <a:ext cx="1" cy="288"/>
            </a:xfrm>
            <a:prstGeom prst="line">
              <a:avLst/>
            </a:prstGeom>
            <a:noFill/>
            <a:ln w="28575">
              <a:solidFill>
                <a:srgbClr val="FF66FF"/>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7" name="Line 87">
              <a:extLst>
                <a:ext uri="{FF2B5EF4-FFF2-40B4-BE49-F238E27FC236}">
                  <a16:creationId xmlns:a16="http://schemas.microsoft.com/office/drawing/2014/main" id="{C40211E4-DF75-2626-90BB-25D1949DE19F}"/>
                </a:ext>
              </a:extLst>
            </p:cNvPr>
            <p:cNvSpPr>
              <a:spLocks noChangeShapeType="1"/>
            </p:cNvSpPr>
            <p:nvPr/>
          </p:nvSpPr>
          <p:spPr bwMode="auto">
            <a:xfrm>
              <a:off x="3552" y="2592"/>
              <a:ext cx="0" cy="103"/>
            </a:xfrm>
            <a:prstGeom prst="line">
              <a:avLst/>
            </a:prstGeom>
            <a:noFill/>
            <a:ln w="28575">
              <a:solidFill>
                <a:srgbClr val="33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8" name="Line 88">
              <a:extLst>
                <a:ext uri="{FF2B5EF4-FFF2-40B4-BE49-F238E27FC236}">
                  <a16:creationId xmlns:a16="http://schemas.microsoft.com/office/drawing/2014/main" id="{518E3E5E-9A95-2056-B471-B7EA57536067}"/>
                </a:ext>
              </a:extLst>
            </p:cNvPr>
            <p:cNvSpPr>
              <a:spLocks noChangeShapeType="1"/>
            </p:cNvSpPr>
            <p:nvPr/>
          </p:nvSpPr>
          <p:spPr bwMode="auto">
            <a:xfrm>
              <a:off x="3408" y="2592"/>
              <a:ext cx="0" cy="204"/>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9" name="Line 89">
              <a:extLst>
                <a:ext uri="{FF2B5EF4-FFF2-40B4-BE49-F238E27FC236}">
                  <a16:creationId xmlns:a16="http://schemas.microsoft.com/office/drawing/2014/main" id="{43CBE4DC-33CD-11B8-FD3E-6477E269A012}"/>
                </a:ext>
              </a:extLst>
            </p:cNvPr>
            <p:cNvSpPr>
              <a:spLocks noChangeShapeType="1"/>
            </p:cNvSpPr>
            <p:nvPr/>
          </p:nvSpPr>
          <p:spPr bwMode="auto">
            <a:xfrm>
              <a:off x="3792" y="3312"/>
              <a:ext cx="0" cy="97"/>
            </a:xfrm>
            <a:prstGeom prst="line">
              <a:avLst/>
            </a:prstGeom>
            <a:noFill/>
            <a:ln w="28575" cap="sq">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90">
              <a:extLst>
                <a:ext uri="{FF2B5EF4-FFF2-40B4-BE49-F238E27FC236}">
                  <a16:creationId xmlns:a16="http://schemas.microsoft.com/office/drawing/2014/main" id="{78B8F87F-91EE-EAB3-58FF-FA68B9802CB8}"/>
                </a:ext>
              </a:extLst>
            </p:cNvPr>
            <p:cNvSpPr>
              <a:spLocks noChangeShapeType="1"/>
            </p:cNvSpPr>
            <p:nvPr/>
          </p:nvSpPr>
          <p:spPr bwMode="auto">
            <a:xfrm flipV="1">
              <a:off x="1824" y="3072"/>
              <a:ext cx="672" cy="0"/>
            </a:xfrm>
            <a:prstGeom prst="line">
              <a:avLst/>
            </a:prstGeom>
            <a:noFill/>
            <a:ln w="28575" cap="sq">
              <a:solidFill>
                <a:srgbClr val="33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Freeform 91">
              <a:extLst>
                <a:ext uri="{FF2B5EF4-FFF2-40B4-BE49-F238E27FC236}">
                  <a16:creationId xmlns:a16="http://schemas.microsoft.com/office/drawing/2014/main" id="{544D8AF4-B6B5-7774-5A7D-FB22C7C259E8}"/>
                </a:ext>
              </a:extLst>
            </p:cNvPr>
            <p:cNvSpPr>
              <a:spLocks/>
            </p:cNvSpPr>
            <p:nvPr/>
          </p:nvSpPr>
          <p:spPr bwMode="auto">
            <a:xfrm>
              <a:off x="2448" y="2112"/>
              <a:ext cx="696" cy="1056"/>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32" name="Group 92">
              <a:extLst>
                <a:ext uri="{FF2B5EF4-FFF2-40B4-BE49-F238E27FC236}">
                  <a16:creationId xmlns:a16="http://schemas.microsoft.com/office/drawing/2014/main" id="{2041CD38-C239-B96C-E88C-312B70953358}"/>
                </a:ext>
              </a:extLst>
            </p:cNvPr>
            <p:cNvGrpSpPr>
              <a:grpSpLocks/>
            </p:cNvGrpSpPr>
            <p:nvPr/>
          </p:nvGrpSpPr>
          <p:grpSpPr bwMode="auto">
            <a:xfrm>
              <a:off x="4512" y="2112"/>
              <a:ext cx="231" cy="322"/>
              <a:chOff x="4753" y="1486"/>
              <a:chExt cx="231" cy="322"/>
            </a:xfrm>
          </p:grpSpPr>
          <p:sp>
            <p:nvSpPr>
              <p:cNvPr id="277" name="Rectangle 93">
                <a:extLst>
                  <a:ext uri="{FF2B5EF4-FFF2-40B4-BE49-F238E27FC236}">
                    <a16:creationId xmlns:a16="http://schemas.microsoft.com/office/drawing/2014/main" id="{657CAE0C-4A58-BD32-A855-1ABD4AC843BE}"/>
                  </a:ext>
                </a:extLst>
              </p:cNvPr>
              <p:cNvSpPr>
                <a:spLocks noChangeArrowheads="1"/>
              </p:cNvSpPr>
              <p:nvPr/>
            </p:nvSpPr>
            <p:spPr bwMode="auto">
              <a:xfrm>
                <a:off x="4760" y="1486"/>
                <a:ext cx="223" cy="322"/>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8" name="Text Box 94">
                <a:extLst>
                  <a:ext uri="{FF2B5EF4-FFF2-40B4-BE49-F238E27FC236}">
                    <a16:creationId xmlns:a16="http://schemas.microsoft.com/office/drawing/2014/main" id="{B26DC145-FA8C-BCBF-4413-5ABCDA4B293B}"/>
                  </a:ext>
                </a:extLst>
              </p:cNvPr>
              <p:cNvSpPr txBox="1">
                <a:spLocks noChangeArrowheads="1"/>
              </p:cNvSpPr>
              <p:nvPr/>
            </p:nvSpPr>
            <p:spPr bwMode="auto">
              <a:xfrm>
                <a:off x="4753" y="1486"/>
                <a:ext cx="231" cy="2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grpSp>
        <p:sp>
          <p:nvSpPr>
            <p:cNvPr id="233" name="Line 95">
              <a:extLst>
                <a:ext uri="{FF2B5EF4-FFF2-40B4-BE49-F238E27FC236}">
                  <a16:creationId xmlns:a16="http://schemas.microsoft.com/office/drawing/2014/main" id="{7E80BE8E-1CE7-AF5C-80CD-0858211F208F}"/>
                </a:ext>
              </a:extLst>
            </p:cNvPr>
            <p:cNvSpPr>
              <a:spLocks noChangeShapeType="1"/>
            </p:cNvSpPr>
            <p:nvPr/>
          </p:nvSpPr>
          <p:spPr bwMode="auto">
            <a:xfrm>
              <a:off x="4360" y="2370"/>
              <a:ext cx="165" cy="0"/>
            </a:xfrm>
            <a:prstGeom prst="line">
              <a:avLst/>
            </a:prstGeom>
            <a:noFill/>
            <a:ln w="28575" cap="sq">
              <a:solidFill>
                <a:srgbClr val="0099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Freeform 96">
              <a:extLst>
                <a:ext uri="{FF2B5EF4-FFF2-40B4-BE49-F238E27FC236}">
                  <a16:creationId xmlns:a16="http://schemas.microsoft.com/office/drawing/2014/main" id="{318C6BCA-93DA-F7ED-0822-24B827C875D3}"/>
                </a:ext>
              </a:extLst>
            </p:cNvPr>
            <p:cNvSpPr>
              <a:spLocks/>
            </p:cNvSpPr>
            <p:nvPr/>
          </p:nvSpPr>
          <p:spPr bwMode="auto">
            <a:xfrm>
              <a:off x="3984" y="1632"/>
              <a:ext cx="528" cy="576"/>
            </a:xfrm>
            <a:custGeom>
              <a:avLst/>
              <a:gdLst>
                <a:gd name="T0" fmla="*/ 0 w 826"/>
                <a:gd name="T1" fmla="*/ 0 h 960"/>
                <a:gd name="T2" fmla="*/ 0 w 826"/>
                <a:gd name="T3" fmla="*/ 960 h 960"/>
                <a:gd name="T4" fmla="*/ 826 w 826"/>
                <a:gd name="T5" fmla="*/ 960 h 960"/>
              </a:gdLst>
              <a:ahLst/>
              <a:cxnLst>
                <a:cxn ang="0">
                  <a:pos x="T0" y="T1"/>
                </a:cxn>
                <a:cxn ang="0">
                  <a:pos x="T2" y="T3"/>
                </a:cxn>
                <a:cxn ang="0">
                  <a:pos x="T4" y="T5"/>
                </a:cxn>
              </a:cxnLst>
              <a:rect l="0" t="0" r="r" b="b"/>
              <a:pathLst>
                <a:path w="826" h="960">
                  <a:moveTo>
                    <a:pt x="0" y="0"/>
                  </a:moveTo>
                  <a:lnTo>
                    <a:pt x="0" y="960"/>
                  </a:lnTo>
                  <a:lnTo>
                    <a:pt x="826" y="960"/>
                  </a:lnTo>
                </a:path>
              </a:pathLst>
            </a:custGeom>
            <a:noFill/>
            <a:ln w="28575" cmpd="sng">
              <a:solidFill>
                <a:srgbClr val="000000"/>
              </a:solidFill>
              <a:round/>
              <a:headEnd/>
              <a:tailEnd/>
            </a:ln>
            <a:extLst>
              <a:ext uri="{909E8E84-426E-40DD-AFC4-6F175D3DCCD1}">
                <a14:hiddenFill xmlns:a14="http://schemas.microsoft.com/office/drawing/2010/main">
                  <a:solidFill>
                    <a:srgbClr val="FFFFFF"/>
                  </a:solid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Text Box 97">
              <a:extLst>
                <a:ext uri="{FF2B5EF4-FFF2-40B4-BE49-F238E27FC236}">
                  <a16:creationId xmlns:a16="http://schemas.microsoft.com/office/drawing/2014/main" id="{BA2FF920-DDDB-553D-5163-89277FB5C427}"/>
                </a:ext>
              </a:extLst>
            </p:cNvPr>
            <p:cNvSpPr txBox="1">
              <a:spLocks noChangeArrowheads="1"/>
            </p:cNvSpPr>
            <p:nvPr/>
          </p:nvSpPr>
          <p:spPr bwMode="auto">
            <a:xfrm>
              <a:off x="4992" y="2112"/>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0</a:t>
              </a:r>
            </a:p>
          </p:txBody>
        </p:sp>
        <p:sp>
          <p:nvSpPr>
            <p:cNvPr id="236" name="Line 98">
              <a:extLst>
                <a:ext uri="{FF2B5EF4-FFF2-40B4-BE49-F238E27FC236}">
                  <a16:creationId xmlns:a16="http://schemas.microsoft.com/office/drawing/2014/main" id="{8BBE6FA3-1786-8B3C-F939-59C1F7F12B1D}"/>
                </a:ext>
              </a:extLst>
            </p:cNvPr>
            <p:cNvSpPr>
              <a:spLocks noChangeShapeType="1"/>
            </p:cNvSpPr>
            <p:nvPr/>
          </p:nvSpPr>
          <p:spPr bwMode="auto">
            <a:xfrm>
              <a:off x="4749" y="2276"/>
              <a:ext cx="227" cy="0"/>
            </a:xfrm>
            <a:prstGeom prst="line">
              <a:avLst/>
            </a:prstGeom>
            <a:noFill/>
            <a:ln w="28575">
              <a:solidFill>
                <a:srgbClr val="0000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Text Box 99">
              <a:extLst>
                <a:ext uri="{FF2B5EF4-FFF2-40B4-BE49-F238E27FC236}">
                  <a16:creationId xmlns:a16="http://schemas.microsoft.com/office/drawing/2014/main" id="{3B8399D1-1289-70E7-699C-60547D0218C4}"/>
                </a:ext>
              </a:extLst>
            </p:cNvPr>
            <p:cNvSpPr txBox="1">
              <a:spLocks noChangeArrowheads="1"/>
            </p:cNvSpPr>
            <p:nvPr/>
          </p:nvSpPr>
          <p:spPr bwMode="auto">
            <a:xfrm>
              <a:off x="4992" y="168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1</a:t>
              </a:r>
            </a:p>
          </p:txBody>
        </p:sp>
        <p:sp>
          <p:nvSpPr>
            <p:cNvPr id="238" name="Text Box 100">
              <a:extLst>
                <a:ext uri="{FF2B5EF4-FFF2-40B4-BE49-F238E27FC236}">
                  <a16:creationId xmlns:a16="http://schemas.microsoft.com/office/drawing/2014/main" id="{216F2166-FD6D-8EB7-B605-B51B3E57DBE6}"/>
                </a:ext>
              </a:extLst>
            </p:cNvPr>
            <p:cNvSpPr txBox="1">
              <a:spLocks noChangeArrowheads="1"/>
            </p:cNvSpPr>
            <p:nvPr/>
          </p:nvSpPr>
          <p:spPr bwMode="auto">
            <a:xfrm>
              <a:off x="4992" y="1200"/>
              <a:ext cx="272" cy="2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20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d</a:t>
              </a:r>
              <a:r>
                <a:rPr kumimoji="0" lang="en-US" altLang="zh-CN" sz="2000" b="1" i="0" u="none" strike="noStrike" kern="0" cap="none" spc="0" normalizeH="0" baseline="-25000" noProof="0">
                  <a:ln>
                    <a:noFill/>
                  </a:ln>
                  <a:solidFill>
                    <a:srgbClr val="000000"/>
                  </a:solidFill>
                  <a:effectLst/>
                  <a:uLnTx/>
                  <a:uFillTx/>
                  <a:latin typeface="Times New Roman" panose="02020603050405020304" pitchFamily="18" charset="0"/>
                  <a:ea typeface="宋体" panose="02010600030101010101" pitchFamily="2" charset="-122"/>
                </a:rPr>
                <a:t>2</a:t>
              </a:r>
            </a:p>
          </p:txBody>
        </p:sp>
        <p:sp>
          <p:nvSpPr>
            <p:cNvPr id="239" name="Rectangle 101">
              <a:hlinkClick r:id="" action="ppaction://hlinkshowjump?jump=nextslide"/>
              <a:extLst>
                <a:ext uri="{FF2B5EF4-FFF2-40B4-BE49-F238E27FC236}">
                  <a16:creationId xmlns:a16="http://schemas.microsoft.com/office/drawing/2014/main" id="{6A3C48AD-7E72-7E23-AF50-E67B4ED9908D}"/>
                </a:ext>
              </a:extLst>
            </p:cNvPr>
            <p:cNvSpPr>
              <a:spLocks noChangeArrowheads="1"/>
            </p:cNvSpPr>
            <p:nvPr/>
          </p:nvSpPr>
          <p:spPr bwMode="auto">
            <a:xfrm>
              <a:off x="1680" y="3360"/>
              <a:ext cx="240" cy="1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54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0" name="AutoShape 102">
              <a:extLst>
                <a:ext uri="{FF2B5EF4-FFF2-40B4-BE49-F238E27FC236}">
                  <a16:creationId xmlns:a16="http://schemas.microsoft.com/office/drawing/2014/main" id="{242DC520-ADB2-A06E-5773-4A8B9E20ECD7}"/>
                </a:ext>
              </a:extLst>
            </p:cNvPr>
            <p:cNvSpPr>
              <a:spLocks noChangeArrowheads="1"/>
            </p:cNvSpPr>
            <p:nvPr/>
          </p:nvSpPr>
          <p:spPr bwMode="auto">
            <a:xfrm rot="10800000" flipH="1">
              <a:off x="790" y="1392"/>
              <a:ext cx="432" cy="384"/>
            </a:xfrm>
            <a:prstGeom prst="triangle">
              <a:avLst>
                <a:gd name="adj" fmla="val 49648"/>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1" name="Group 103">
              <a:extLst>
                <a:ext uri="{FF2B5EF4-FFF2-40B4-BE49-F238E27FC236}">
                  <a16:creationId xmlns:a16="http://schemas.microsoft.com/office/drawing/2014/main" id="{30C395AE-D448-D5C2-63DB-9FA83BE6C289}"/>
                </a:ext>
              </a:extLst>
            </p:cNvPr>
            <p:cNvGrpSpPr>
              <a:grpSpLocks/>
            </p:cNvGrpSpPr>
            <p:nvPr/>
          </p:nvGrpSpPr>
          <p:grpSpPr bwMode="auto">
            <a:xfrm rot="5400000">
              <a:off x="1060" y="1436"/>
              <a:ext cx="96" cy="103"/>
              <a:chOff x="1872" y="3024"/>
              <a:chExt cx="91" cy="91"/>
            </a:xfrm>
          </p:grpSpPr>
          <p:sp>
            <p:nvSpPr>
              <p:cNvPr id="275" name="Line 104">
                <a:extLst>
                  <a:ext uri="{FF2B5EF4-FFF2-40B4-BE49-F238E27FC236}">
                    <a16:creationId xmlns:a16="http://schemas.microsoft.com/office/drawing/2014/main" id="{9EC2622C-3D22-812E-5725-1EAC47C82C0B}"/>
                  </a:ext>
                </a:extLst>
              </p:cNvPr>
              <p:cNvSpPr>
                <a:spLocks noChangeShapeType="1"/>
              </p:cNvSpPr>
              <p:nvPr/>
            </p:nvSpPr>
            <p:spPr bwMode="auto">
              <a:xfrm>
                <a:off x="1872" y="3072"/>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6" name="Line 105">
                <a:extLst>
                  <a:ext uri="{FF2B5EF4-FFF2-40B4-BE49-F238E27FC236}">
                    <a16:creationId xmlns:a16="http://schemas.microsoft.com/office/drawing/2014/main" id="{8F6B07F0-E508-7DB3-7239-81045023C25F}"/>
                  </a:ext>
                </a:extLst>
              </p:cNvPr>
              <p:cNvSpPr>
                <a:spLocks noChangeShapeType="1"/>
              </p:cNvSpPr>
              <p:nvPr/>
            </p:nvSpPr>
            <p:spPr bwMode="auto">
              <a:xfrm rot="-5400000">
                <a:off x="1874" y="3070"/>
                <a:ext cx="91"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2" name="Line 106">
              <a:extLst>
                <a:ext uri="{FF2B5EF4-FFF2-40B4-BE49-F238E27FC236}">
                  <a16:creationId xmlns:a16="http://schemas.microsoft.com/office/drawing/2014/main" id="{4862040D-7557-9027-16EA-FCCC786F7DD7}"/>
                </a:ext>
              </a:extLst>
            </p:cNvPr>
            <p:cNvSpPr>
              <a:spLocks noChangeShapeType="1"/>
            </p:cNvSpPr>
            <p:nvPr/>
          </p:nvSpPr>
          <p:spPr bwMode="auto">
            <a:xfrm rot="10800000" flipH="1">
              <a:off x="864"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Line 107">
              <a:extLst>
                <a:ext uri="{FF2B5EF4-FFF2-40B4-BE49-F238E27FC236}">
                  <a16:creationId xmlns:a16="http://schemas.microsoft.com/office/drawing/2014/main" id="{0A0D468F-6E4C-8890-4D6B-22D45BA5BD44}"/>
                </a:ext>
              </a:extLst>
            </p:cNvPr>
            <p:cNvSpPr>
              <a:spLocks noChangeShapeType="1"/>
            </p:cNvSpPr>
            <p:nvPr/>
          </p:nvSpPr>
          <p:spPr bwMode="auto">
            <a:xfrm>
              <a:off x="912" y="10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4" name="Rectangle 108">
              <a:extLst>
                <a:ext uri="{FF2B5EF4-FFF2-40B4-BE49-F238E27FC236}">
                  <a16:creationId xmlns:a16="http://schemas.microsoft.com/office/drawing/2014/main" id="{047E6E20-B5E3-177D-5E09-B932FADB9C21}"/>
                </a:ext>
              </a:extLst>
            </p:cNvPr>
            <p:cNvSpPr>
              <a:spLocks noChangeArrowheads="1"/>
            </p:cNvSpPr>
            <p:nvPr/>
          </p:nvSpPr>
          <p:spPr bwMode="auto">
            <a:xfrm>
              <a:off x="432" y="864"/>
              <a:ext cx="38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245" name="Rectangle 109">
              <a:extLst>
                <a:ext uri="{FF2B5EF4-FFF2-40B4-BE49-F238E27FC236}">
                  <a16:creationId xmlns:a16="http://schemas.microsoft.com/office/drawing/2014/main" id="{D24ADA6A-9BF3-E364-F9B3-3B93B3816A64}"/>
                </a:ext>
              </a:extLst>
            </p:cNvPr>
            <p:cNvSpPr>
              <a:spLocks noChangeArrowheads="1"/>
            </p:cNvSpPr>
            <p:nvPr/>
          </p:nvSpPr>
          <p:spPr bwMode="auto">
            <a:xfrm>
              <a:off x="1056" y="1056"/>
              <a:ext cx="35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O</a:t>
              </a:r>
            </a:p>
          </p:txBody>
        </p:sp>
        <p:sp>
          <p:nvSpPr>
            <p:cNvPr id="246" name="Rectangle 110">
              <a:extLst>
                <a:ext uri="{FF2B5EF4-FFF2-40B4-BE49-F238E27FC236}">
                  <a16:creationId xmlns:a16="http://schemas.microsoft.com/office/drawing/2014/main" id="{CF3E6AB2-281F-3654-A017-B43153733F3B}"/>
                </a:ext>
              </a:extLst>
            </p:cNvPr>
            <p:cNvSpPr>
              <a:spLocks noChangeArrowheads="1"/>
            </p:cNvSpPr>
            <p:nvPr/>
          </p:nvSpPr>
          <p:spPr bwMode="auto">
            <a:xfrm>
              <a:off x="720" y="1680"/>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C</a:t>
              </a:r>
            </a:p>
          </p:txBody>
        </p:sp>
        <p:sp>
          <p:nvSpPr>
            <p:cNvPr id="247" name="Rectangle 111">
              <a:extLst>
                <a:ext uri="{FF2B5EF4-FFF2-40B4-BE49-F238E27FC236}">
                  <a16:creationId xmlns:a16="http://schemas.microsoft.com/office/drawing/2014/main" id="{F5F7CCED-443C-C5A6-FA99-3CC52A93F8AD}"/>
                </a:ext>
              </a:extLst>
            </p:cNvPr>
            <p:cNvSpPr>
              <a:spLocks noChangeArrowheads="1"/>
            </p:cNvSpPr>
            <p:nvPr/>
          </p:nvSpPr>
          <p:spPr bwMode="auto">
            <a:xfrm>
              <a:off x="912" y="1440"/>
              <a:ext cx="2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C</a:t>
              </a:r>
              <a:endParaRPr kumimoji="1" lang="en-US" altLang="zh-CN" sz="2000" b="1" i="0" u="none" strike="noStrike" kern="0" cap="none" spc="0" normalizeH="0" baseline="-25000" noProof="0">
                <a:ln>
                  <a:noFill/>
                </a:ln>
                <a:solidFill>
                  <a:srgbClr val="FF0066"/>
                </a:solidFill>
                <a:effectLst/>
                <a:uLnTx/>
                <a:uFillTx/>
                <a:latin typeface="" pitchFamily="18" charset="0"/>
                <a:ea typeface="宋体" panose="02010600030101010101" pitchFamily="2" charset="-122"/>
              </a:endParaRPr>
            </a:p>
          </p:txBody>
        </p:sp>
        <p:sp>
          <p:nvSpPr>
            <p:cNvPr id="248" name="Line 112">
              <a:extLst>
                <a:ext uri="{FF2B5EF4-FFF2-40B4-BE49-F238E27FC236}">
                  <a16:creationId xmlns:a16="http://schemas.microsoft.com/office/drawing/2014/main" id="{C43E5C24-9735-C36B-33FD-C48FC81F8085}"/>
                </a:ext>
              </a:extLst>
            </p:cNvPr>
            <p:cNvSpPr>
              <a:spLocks noChangeShapeType="1"/>
            </p:cNvSpPr>
            <p:nvPr/>
          </p:nvSpPr>
          <p:spPr bwMode="auto">
            <a:xfrm flipV="1">
              <a:off x="864" y="4080"/>
              <a:ext cx="3504" cy="0"/>
            </a:xfrm>
            <a:prstGeom prst="line">
              <a:avLst/>
            </a:prstGeom>
            <a:noFill/>
            <a:ln w="28575">
              <a:solidFill>
                <a:srgbClr val="336600"/>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9" name="Line 113">
              <a:extLst>
                <a:ext uri="{FF2B5EF4-FFF2-40B4-BE49-F238E27FC236}">
                  <a16:creationId xmlns:a16="http://schemas.microsoft.com/office/drawing/2014/main" id="{BA2601D1-2B6B-5395-610E-34CF7A73F43F}"/>
                </a:ext>
              </a:extLst>
            </p:cNvPr>
            <p:cNvSpPr>
              <a:spLocks noChangeShapeType="1"/>
            </p:cNvSpPr>
            <p:nvPr/>
          </p:nvSpPr>
          <p:spPr bwMode="auto">
            <a:xfrm>
              <a:off x="864" y="3792"/>
              <a:ext cx="0" cy="288"/>
            </a:xfrm>
            <a:prstGeom prst="line">
              <a:avLst/>
            </a:prstGeom>
            <a:noFill/>
            <a:ln w="28575">
              <a:solidFill>
                <a:srgbClr val="3366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Rectangle 114">
              <a:extLst>
                <a:ext uri="{FF2B5EF4-FFF2-40B4-BE49-F238E27FC236}">
                  <a16:creationId xmlns:a16="http://schemas.microsoft.com/office/drawing/2014/main" id="{83C6EB8C-59E6-3B02-0233-28EF2AA7093F}"/>
                </a:ext>
              </a:extLst>
            </p:cNvPr>
            <p:cNvSpPr>
              <a:spLocks noChangeArrowheads="1"/>
            </p:cNvSpPr>
            <p:nvPr/>
          </p:nvSpPr>
          <p:spPr bwMode="auto">
            <a:xfrm>
              <a:off x="1056" y="3408"/>
              <a:ext cx="3045" cy="494"/>
            </a:xfrm>
            <a:prstGeom prst="rect">
              <a:avLst/>
            </a:prstGeom>
            <a:solidFill>
              <a:srgbClr val="FFFFCC"/>
            </a:solidFill>
            <a:ln w="38100" cap="sq">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endParaRPr>
            </a:p>
          </p:txBody>
        </p:sp>
        <p:sp>
          <p:nvSpPr>
            <p:cNvPr id="251" name="Text Box 115">
              <a:extLst>
                <a:ext uri="{FF2B5EF4-FFF2-40B4-BE49-F238E27FC236}">
                  <a16:creationId xmlns:a16="http://schemas.microsoft.com/office/drawing/2014/main" id="{BB14F889-3139-576C-E861-B5C9FE48410B}"/>
                </a:ext>
              </a:extLst>
            </p:cNvPr>
            <p:cNvSpPr txBox="1">
              <a:spLocks noChangeArrowheads="1"/>
            </p:cNvSpPr>
            <p:nvPr/>
          </p:nvSpPr>
          <p:spPr bwMode="auto">
            <a:xfrm>
              <a:off x="1607" y="3608"/>
              <a:ext cx="197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5</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位环行移位寄存器</a:t>
              </a:r>
            </a:p>
          </p:txBody>
        </p:sp>
        <p:sp>
          <p:nvSpPr>
            <p:cNvPr id="252" name="Text Box 116">
              <a:extLst>
                <a:ext uri="{FF2B5EF4-FFF2-40B4-BE49-F238E27FC236}">
                  <a16:creationId xmlns:a16="http://schemas.microsoft.com/office/drawing/2014/main" id="{1ADEFD81-765D-0F41-B9EC-A995395842A0}"/>
                </a:ext>
              </a:extLst>
            </p:cNvPr>
            <p:cNvSpPr txBox="1">
              <a:spLocks noChangeArrowheads="1"/>
            </p:cNvSpPr>
            <p:nvPr/>
          </p:nvSpPr>
          <p:spPr bwMode="auto">
            <a:xfrm>
              <a:off x="1334"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1</a:t>
              </a:r>
            </a:p>
          </p:txBody>
        </p:sp>
        <p:sp>
          <p:nvSpPr>
            <p:cNvPr id="253" name="Text Box 117">
              <a:extLst>
                <a:ext uri="{FF2B5EF4-FFF2-40B4-BE49-F238E27FC236}">
                  <a16:creationId xmlns:a16="http://schemas.microsoft.com/office/drawing/2014/main" id="{91F2526F-6C84-6B1E-242C-A7AC4F219C65}"/>
                </a:ext>
              </a:extLst>
            </p:cNvPr>
            <p:cNvSpPr txBox="1">
              <a:spLocks noChangeArrowheads="1"/>
            </p:cNvSpPr>
            <p:nvPr/>
          </p:nvSpPr>
          <p:spPr bwMode="auto">
            <a:xfrm>
              <a:off x="1795"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2</a:t>
              </a:r>
              <a:r>
                <a:rPr kumimoji="1" lang="en-US" altLang="zh-CN" sz="2400" b="1" i="1"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 </a:t>
              </a:r>
            </a:p>
          </p:txBody>
        </p:sp>
        <p:sp>
          <p:nvSpPr>
            <p:cNvPr id="254" name="Text Box 118">
              <a:extLst>
                <a:ext uri="{FF2B5EF4-FFF2-40B4-BE49-F238E27FC236}">
                  <a16:creationId xmlns:a16="http://schemas.microsoft.com/office/drawing/2014/main" id="{F5EF7DAF-CCD8-7E50-5C12-E40BB6B998C0}"/>
                </a:ext>
              </a:extLst>
            </p:cNvPr>
            <p:cNvSpPr txBox="1">
              <a:spLocks noChangeArrowheads="1"/>
            </p:cNvSpPr>
            <p:nvPr/>
          </p:nvSpPr>
          <p:spPr bwMode="auto">
            <a:xfrm>
              <a:off x="2355" y="3369"/>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3</a:t>
              </a:r>
              <a:endParaRPr kumimoji="1" lang="en-US" altLang="zh-CN" sz="2400" b="1" i="0"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endParaRPr>
            </a:p>
          </p:txBody>
        </p:sp>
        <p:sp>
          <p:nvSpPr>
            <p:cNvPr id="255" name="Text Box 119">
              <a:extLst>
                <a:ext uri="{FF2B5EF4-FFF2-40B4-BE49-F238E27FC236}">
                  <a16:creationId xmlns:a16="http://schemas.microsoft.com/office/drawing/2014/main" id="{83C7F97F-562D-A896-EEC6-BB4A35160107}"/>
                </a:ext>
              </a:extLst>
            </p:cNvPr>
            <p:cNvSpPr txBox="1">
              <a:spLocks noChangeArrowheads="1"/>
            </p:cNvSpPr>
            <p:nvPr/>
          </p:nvSpPr>
          <p:spPr bwMode="auto">
            <a:xfrm>
              <a:off x="3004"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4</a:t>
              </a:r>
            </a:p>
          </p:txBody>
        </p:sp>
        <p:sp>
          <p:nvSpPr>
            <p:cNvPr id="256" name="Text Box 120">
              <a:extLst>
                <a:ext uri="{FF2B5EF4-FFF2-40B4-BE49-F238E27FC236}">
                  <a16:creationId xmlns:a16="http://schemas.microsoft.com/office/drawing/2014/main" id="{FC4725FE-370E-12E0-2413-A87FD451426A}"/>
                </a:ext>
              </a:extLst>
            </p:cNvPr>
            <p:cNvSpPr txBox="1">
              <a:spLocks noChangeArrowheads="1"/>
            </p:cNvSpPr>
            <p:nvPr/>
          </p:nvSpPr>
          <p:spPr bwMode="auto">
            <a:xfrm>
              <a:off x="3636" y="3362"/>
              <a:ext cx="32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cap="sq">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幼圆" pitchFamily="49" charset="-122"/>
                </a:rPr>
                <a:t>Q</a:t>
              </a:r>
              <a:r>
                <a:rPr kumimoji="1" lang="en-US" altLang="zh-CN" sz="2400" b="1" i="0" u="none" strike="noStrike" kern="0" cap="none" spc="0" normalizeH="0" baseline="-25000" noProof="0">
                  <a:ln>
                    <a:noFill/>
                  </a:ln>
                  <a:solidFill>
                    <a:srgbClr val="663300"/>
                  </a:solidFill>
                  <a:effectLst/>
                  <a:uLnTx/>
                  <a:uFillTx/>
                  <a:latin typeface="Times New Roman" panose="02020603050405020304" pitchFamily="18" charset="0"/>
                  <a:ea typeface="幼圆" pitchFamily="49" charset="-122"/>
                </a:rPr>
                <a:t>5</a:t>
              </a:r>
            </a:p>
          </p:txBody>
        </p:sp>
        <p:sp>
          <p:nvSpPr>
            <p:cNvPr id="257" name="Line 121">
              <a:extLst>
                <a:ext uri="{FF2B5EF4-FFF2-40B4-BE49-F238E27FC236}">
                  <a16:creationId xmlns:a16="http://schemas.microsoft.com/office/drawing/2014/main" id="{5282F941-1513-901F-25E2-201CB45E23AF}"/>
                </a:ext>
              </a:extLst>
            </p:cNvPr>
            <p:cNvSpPr>
              <a:spLocks noChangeShapeType="1"/>
            </p:cNvSpPr>
            <p:nvPr/>
          </p:nvSpPr>
          <p:spPr bwMode="auto">
            <a:xfrm>
              <a:off x="1824" y="3072"/>
              <a:ext cx="0" cy="336"/>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Rectangle 122">
              <a:extLst>
                <a:ext uri="{FF2B5EF4-FFF2-40B4-BE49-F238E27FC236}">
                  <a16:creationId xmlns:a16="http://schemas.microsoft.com/office/drawing/2014/main" id="{8BD5967A-AD68-DF7D-260E-F4CF7FE00CC8}"/>
                </a:ext>
              </a:extLst>
            </p:cNvPr>
            <p:cNvSpPr>
              <a:spLocks noChangeArrowheads="1"/>
            </p:cNvSpPr>
            <p:nvPr/>
          </p:nvSpPr>
          <p:spPr bwMode="auto">
            <a:xfrm>
              <a:off x="1632" y="1728"/>
              <a:ext cx="601" cy="407"/>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Text Box 123">
              <a:extLst>
                <a:ext uri="{FF2B5EF4-FFF2-40B4-BE49-F238E27FC236}">
                  <a16:creationId xmlns:a16="http://schemas.microsoft.com/office/drawing/2014/main" id="{01A50C5A-11FB-391E-8855-90DEC4AC5102}"/>
                </a:ext>
              </a:extLst>
            </p:cNvPr>
            <p:cNvSpPr txBox="1">
              <a:spLocks noChangeArrowheads="1"/>
            </p:cNvSpPr>
            <p:nvPr/>
          </p:nvSpPr>
          <p:spPr bwMode="auto">
            <a:xfrm>
              <a:off x="1920" y="1728"/>
              <a:ext cx="221" cy="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Q</a:t>
              </a:r>
            </a:p>
          </p:txBody>
        </p:sp>
        <p:sp>
          <p:nvSpPr>
            <p:cNvPr id="260" name="Text Box 124">
              <a:extLst>
                <a:ext uri="{FF2B5EF4-FFF2-40B4-BE49-F238E27FC236}">
                  <a16:creationId xmlns:a16="http://schemas.microsoft.com/office/drawing/2014/main" id="{46613129-6DA8-9F30-E425-79F41ECAE4E3}"/>
                </a:ext>
              </a:extLst>
            </p:cNvPr>
            <p:cNvSpPr txBox="1">
              <a:spLocks noChangeArrowheads="1"/>
            </p:cNvSpPr>
            <p:nvPr/>
          </p:nvSpPr>
          <p:spPr bwMode="auto">
            <a:xfrm>
              <a:off x="1680" y="1488"/>
              <a:ext cx="401"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FF</a:t>
              </a:r>
              <a:r>
                <a:rPr kumimoji="0" lang="en-US" altLang="zh-CN" sz="1800" b="1" i="0" u="none" strike="noStrike" kern="0" cap="none" spc="0" normalizeH="0" baseline="-25000" noProof="0">
                  <a:ln>
                    <a:noFill/>
                  </a:ln>
                  <a:solidFill>
                    <a:srgbClr val="FF0000"/>
                  </a:solidFill>
                  <a:effectLst/>
                  <a:uLnTx/>
                  <a:uFillTx/>
                  <a:latin typeface="Times New Roman" panose="02020603050405020304" pitchFamily="18" charset="0"/>
                  <a:ea typeface="宋体" panose="02010600030101010101" pitchFamily="2" charset="-122"/>
                </a:rPr>
                <a:t>A</a:t>
              </a:r>
            </a:p>
          </p:txBody>
        </p:sp>
        <p:sp>
          <p:nvSpPr>
            <p:cNvPr id="261" name="Text Box 125">
              <a:extLst>
                <a:ext uri="{FF2B5EF4-FFF2-40B4-BE49-F238E27FC236}">
                  <a16:creationId xmlns:a16="http://schemas.microsoft.com/office/drawing/2014/main" id="{BD4D8397-C5EA-F043-9295-BC7006A82C33}"/>
                </a:ext>
              </a:extLst>
            </p:cNvPr>
            <p:cNvSpPr txBox="1">
              <a:spLocks noChangeArrowheads="1"/>
            </p:cNvSpPr>
            <p:nvPr/>
          </p:nvSpPr>
          <p:spPr bwMode="auto">
            <a:xfrm>
              <a:off x="1584" y="1920"/>
              <a:ext cx="317"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1S</a:t>
              </a:r>
            </a:p>
          </p:txBody>
        </p:sp>
        <p:sp>
          <p:nvSpPr>
            <p:cNvPr id="262" name="Text Box 126">
              <a:extLst>
                <a:ext uri="{FF2B5EF4-FFF2-40B4-BE49-F238E27FC236}">
                  <a16:creationId xmlns:a16="http://schemas.microsoft.com/office/drawing/2014/main" id="{0928FA99-FC5C-0755-06A2-6502C0084B12}"/>
                </a:ext>
              </a:extLst>
            </p:cNvPr>
            <p:cNvSpPr txBox="1">
              <a:spLocks noChangeArrowheads="1"/>
            </p:cNvSpPr>
            <p:nvPr/>
          </p:nvSpPr>
          <p:spPr bwMode="auto">
            <a:xfrm>
              <a:off x="1968" y="1920"/>
              <a:ext cx="336" cy="2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1R</a:t>
              </a:r>
            </a:p>
          </p:txBody>
        </p:sp>
        <p:sp>
          <p:nvSpPr>
            <p:cNvPr id="263" name="Line 127">
              <a:extLst>
                <a:ext uri="{FF2B5EF4-FFF2-40B4-BE49-F238E27FC236}">
                  <a16:creationId xmlns:a16="http://schemas.microsoft.com/office/drawing/2014/main" id="{0B46296E-ED03-B7D3-B265-50771AF51D94}"/>
                </a:ext>
              </a:extLst>
            </p:cNvPr>
            <p:cNvSpPr>
              <a:spLocks noChangeShapeType="1"/>
            </p:cNvSpPr>
            <p:nvPr/>
          </p:nvSpPr>
          <p:spPr bwMode="auto">
            <a:xfrm>
              <a:off x="1920" y="2112"/>
              <a:ext cx="0" cy="144"/>
            </a:xfrm>
            <a:prstGeom prst="line">
              <a:avLst/>
            </a:prstGeom>
            <a:noFill/>
            <a:ln w="28575">
              <a:solidFill>
                <a:srgbClr val="FF9933"/>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AutoShape 128">
              <a:extLst>
                <a:ext uri="{FF2B5EF4-FFF2-40B4-BE49-F238E27FC236}">
                  <a16:creationId xmlns:a16="http://schemas.microsoft.com/office/drawing/2014/main" id="{F62AF357-AA69-36F5-436B-1E8ACDA4B7C2}"/>
                </a:ext>
              </a:extLst>
            </p:cNvPr>
            <p:cNvSpPr>
              <a:spLocks noChangeArrowheads="1"/>
            </p:cNvSpPr>
            <p:nvPr/>
          </p:nvSpPr>
          <p:spPr bwMode="auto">
            <a:xfrm>
              <a:off x="1872" y="2016"/>
              <a:ext cx="90" cy="116"/>
            </a:xfrm>
            <a:prstGeom prst="triangle">
              <a:avLst>
                <a:gd name="adj" fmla="val 50000"/>
              </a:avLst>
            </a:prstGeom>
            <a:solidFill>
              <a:srgbClr val="FFFFFF"/>
            </a:solidFill>
            <a:ln w="28575">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Rectangle 129">
              <a:extLst>
                <a:ext uri="{FF2B5EF4-FFF2-40B4-BE49-F238E27FC236}">
                  <a16:creationId xmlns:a16="http://schemas.microsoft.com/office/drawing/2014/main" id="{41862F32-15D1-30AE-FEA8-41ADF10BEACF}"/>
                </a:ext>
              </a:extLst>
            </p:cNvPr>
            <p:cNvSpPr>
              <a:spLocks noChangeArrowheads="1"/>
            </p:cNvSpPr>
            <p:nvPr/>
          </p:nvSpPr>
          <p:spPr bwMode="auto">
            <a:xfrm>
              <a:off x="2592" y="2784"/>
              <a:ext cx="330" cy="201"/>
            </a:xfrm>
            <a:prstGeom prst="rect">
              <a:avLst/>
            </a:prstGeom>
            <a:solidFill>
              <a:srgbClr val="FFFFFF"/>
            </a:solidFill>
            <a:ln w="38100">
              <a:solidFill>
                <a:srgbClr val="000000"/>
              </a:solidFill>
              <a:miter lim="800000"/>
              <a:headEnd/>
              <a:tailEnd/>
            </a:ln>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Text Box 130">
              <a:extLst>
                <a:ext uri="{FF2B5EF4-FFF2-40B4-BE49-F238E27FC236}">
                  <a16:creationId xmlns:a16="http://schemas.microsoft.com/office/drawing/2014/main" id="{896E3E30-B433-091F-534C-88B0FA5B7D33}"/>
                </a:ext>
              </a:extLst>
            </p:cNvPr>
            <p:cNvSpPr txBox="1">
              <a:spLocks noChangeArrowheads="1"/>
            </p:cNvSpPr>
            <p:nvPr/>
          </p:nvSpPr>
          <p:spPr bwMode="auto">
            <a:xfrm>
              <a:off x="2635" y="2747"/>
              <a:ext cx="285"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marL="0" marR="0" lvl="0" indent="0" algn="just" defTabSz="914400" eaLnBrk="0" fontAlgn="base" latinLnBrk="0" hangingPunct="0">
                <a:lnSpc>
                  <a:spcPct val="100000"/>
                </a:lnSpc>
                <a:spcBef>
                  <a:spcPct val="0"/>
                </a:spcBef>
                <a:spcAft>
                  <a:spcPct val="0"/>
                </a:spcAft>
                <a:buClrTx/>
                <a:buSzTx/>
                <a:buFontTx/>
                <a:buNone/>
                <a:tabLst/>
                <a:defRPr/>
              </a:pPr>
              <a:r>
                <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sym typeface="Symbol" pitchFamily="2" charset="2"/>
                </a:rPr>
                <a:t></a:t>
              </a:r>
              <a:endParaRPr kumimoji="0" lang="en-US" altLang="zh-CN" sz="1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267" name="Line 131">
              <a:extLst>
                <a:ext uri="{FF2B5EF4-FFF2-40B4-BE49-F238E27FC236}">
                  <a16:creationId xmlns:a16="http://schemas.microsoft.com/office/drawing/2014/main" id="{8B5EEB41-3C2F-5194-9848-D45B623772E5}"/>
                </a:ext>
              </a:extLst>
            </p:cNvPr>
            <p:cNvSpPr>
              <a:spLocks noChangeShapeType="1"/>
            </p:cNvSpPr>
            <p:nvPr/>
          </p:nvSpPr>
          <p:spPr bwMode="auto">
            <a:xfrm>
              <a:off x="2448" y="3168"/>
              <a:ext cx="0" cy="240"/>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Freeform 132">
              <a:extLst>
                <a:ext uri="{FF2B5EF4-FFF2-40B4-BE49-F238E27FC236}">
                  <a16:creationId xmlns:a16="http://schemas.microsoft.com/office/drawing/2014/main" id="{BD884F4F-2374-4A04-F4BB-B9FD1FA86237}"/>
                </a:ext>
              </a:extLst>
            </p:cNvPr>
            <p:cNvSpPr>
              <a:spLocks/>
            </p:cNvSpPr>
            <p:nvPr/>
          </p:nvSpPr>
          <p:spPr bwMode="auto">
            <a:xfrm>
              <a:off x="3168" y="2976"/>
              <a:ext cx="192" cy="240"/>
            </a:xfrm>
            <a:custGeom>
              <a:avLst/>
              <a:gdLst>
                <a:gd name="T0" fmla="*/ 246 w 246"/>
                <a:gd name="T1" fmla="*/ 0 h 930"/>
                <a:gd name="T2" fmla="*/ 246 w 246"/>
                <a:gd name="T3" fmla="*/ 930 h 930"/>
                <a:gd name="T4" fmla="*/ 0 w 246"/>
                <a:gd name="T5" fmla="*/ 930 h 930"/>
              </a:gdLst>
              <a:ahLst/>
              <a:cxnLst>
                <a:cxn ang="0">
                  <a:pos x="T0" y="T1"/>
                </a:cxn>
                <a:cxn ang="0">
                  <a:pos x="T2" y="T3"/>
                </a:cxn>
                <a:cxn ang="0">
                  <a:pos x="T4" y="T5"/>
                </a:cxn>
              </a:cxnLst>
              <a:rect l="0" t="0" r="r" b="b"/>
              <a:pathLst>
                <a:path w="246" h="930">
                  <a:moveTo>
                    <a:pt x="246" y="0"/>
                  </a:moveTo>
                  <a:lnTo>
                    <a:pt x="246" y="930"/>
                  </a:lnTo>
                  <a:lnTo>
                    <a:pt x="0" y="930"/>
                  </a:lnTo>
                </a:path>
              </a:pathLst>
            </a:custGeom>
            <a:noFill/>
            <a:ln w="28575" cap="sq" cmpd="sng">
              <a:solidFill>
                <a:srgbClr val="33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133">
              <a:extLst>
                <a:ext uri="{FF2B5EF4-FFF2-40B4-BE49-F238E27FC236}">
                  <a16:creationId xmlns:a16="http://schemas.microsoft.com/office/drawing/2014/main" id="{FF1F6492-D8E5-57F2-6ECE-84A87EA3110E}"/>
                </a:ext>
              </a:extLst>
            </p:cNvPr>
            <p:cNvSpPr>
              <a:spLocks noChangeShapeType="1"/>
            </p:cNvSpPr>
            <p:nvPr/>
          </p:nvSpPr>
          <p:spPr bwMode="auto">
            <a:xfrm>
              <a:off x="3168" y="3216"/>
              <a:ext cx="0" cy="192"/>
            </a:xfrm>
            <a:prstGeom prst="line">
              <a:avLst/>
            </a:prstGeom>
            <a:noFill/>
            <a:ln w="28575">
              <a:solidFill>
                <a:srgbClr val="0033CC"/>
              </a:solidFill>
              <a:round/>
              <a:headEnd/>
              <a:tailEnd/>
            </a:ln>
            <a:extLst>
              <a:ext uri="{909E8E84-426E-40DD-AFC4-6F175D3DCCD1}">
                <a14:hiddenFill xmlns:a14="http://schemas.microsoft.com/office/drawing/2010/main">
                  <a:noFill/>
                </a14:hiddenFill>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Oval 134">
              <a:extLst>
                <a:ext uri="{FF2B5EF4-FFF2-40B4-BE49-F238E27FC236}">
                  <a16:creationId xmlns:a16="http://schemas.microsoft.com/office/drawing/2014/main" id="{E45D8339-2BEA-F41F-DA29-A941374B00C9}"/>
                </a:ext>
              </a:extLst>
            </p:cNvPr>
            <p:cNvSpPr>
              <a:spLocks noChangeArrowheads="1"/>
            </p:cNvSpPr>
            <p:nvPr/>
          </p:nvSpPr>
          <p:spPr bwMode="auto">
            <a:xfrm>
              <a:off x="1392" y="912"/>
              <a:ext cx="288" cy="288"/>
            </a:xfrm>
            <a:prstGeom prst="ellipse">
              <a:avLst/>
            </a:prstGeom>
            <a:solidFill>
              <a:srgbClr val="FFFFFF"/>
            </a:solidFill>
            <a:ln w="28575">
              <a:solidFill>
                <a:srgbClr val="FF0066"/>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Text Box 135">
              <a:extLst>
                <a:ext uri="{FF2B5EF4-FFF2-40B4-BE49-F238E27FC236}">
                  <a16:creationId xmlns:a16="http://schemas.microsoft.com/office/drawing/2014/main" id="{8EF73E24-CB01-28A8-55E7-3F08199AF8D3}"/>
                </a:ext>
              </a:extLst>
            </p:cNvPr>
            <p:cNvSpPr txBox="1">
              <a:spLocks noChangeArrowheads="1"/>
            </p:cNvSpPr>
            <p:nvPr/>
          </p:nvSpPr>
          <p:spPr bwMode="auto">
            <a:xfrm>
              <a:off x="1410" y="944"/>
              <a:ext cx="39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sym typeface="Symbol" pitchFamily="2" charset="2"/>
                </a:rPr>
                <a:t></a:t>
              </a:r>
              <a:endPar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272" name="Line 136">
              <a:extLst>
                <a:ext uri="{FF2B5EF4-FFF2-40B4-BE49-F238E27FC236}">
                  <a16:creationId xmlns:a16="http://schemas.microsoft.com/office/drawing/2014/main" id="{11DF4A0D-E6BE-0C1C-9D1E-5E9885E24A91}"/>
                </a:ext>
              </a:extLst>
            </p:cNvPr>
            <p:cNvSpPr>
              <a:spLocks noChangeShapeType="1"/>
            </p:cNvSpPr>
            <p:nvPr/>
          </p:nvSpPr>
          <p:spPr bwMode="auto">
            <a:xfrm>
              <a:off x="1536" y="720"/>
              <a:ext cx="0" cy="192"/>
            </a:xfrm>
            <a:prstGeom prst="line">
              <a:avLst/>
            </a:prstGeom>
            <a:noFill/>
            <a:ln w="9525">
              <a:solidFill>
                <a:srgbClr val="0033CC"/>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Rectangle 137">
              <a:extLst>
                <a:ext uri="{FF2B5EF4-FFF2-40B4-BE49-F238E27FC236}">
                  <a16:creationId xmlns:a16="http://schemas.microsoft.com/office/drawing/2014/main" id="{8A741AAB-1ED5-77AB-6E77-29297E84D1AA}"/>
                </a:ext>
              </a:extLst>
            </p:cNvPr>
            <p:cNvSpPr>
              <a:spLocks noChangeArrowheads="1"/>
            </p:cNvSpPr>
            <p:nvPr/>
          </p:nvSpPr>
          <p:spPr bwMode="auto">
            <a:xfrm>
              <a:off x="1200" y="720"/>
              <a:ext cx="33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sym typeface="Symbol" pitchFamily="2" charset="2"/>
                </a:rPr>
                <a:t>/2</a:t>
              </a:r>
            </a:p>
          </p:txBody>
        </p:sp>
        <p:sp>
          <p:nvSpPr>
            <p:cNvPr id="274" name="Line 138">
              <a:extLst>
                <a:ext uri="{FF2B5EF4-FFF2-40B4-BE49-F238E27FC236}">
                  <a16:creationId xmlns:a16="http://schemas.microsoft.com/office/drawing/2014/main" id="{E5F2DD64-0304-F8F4-7FB1-D07EDE1617B8}"/>
                </a:ext>
              </a:extLst>
            </p:cNvPr>
            <p:cNvSpPr>
              <a:spLocks noChangeShapeType="1"/>
            </p:cNvSpPr>
            <p:nvPr/>
          </p:nvSpPr>
          <p:spPr bwMode="auto">
            <a:xfrm rot="10800000" flipH="1">
              <a:off x="1584" y="864"/>
              <a:ext cx="96" cy="0"/>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81" name="Group 139">
            <a:extLst>
              <a:ext uri="{FF2B5EF4-FFF2-40B4-BE49-F238E27FC236}">
                <a16:creationId xmlns:a16="http://schemas.microsoft.com/office/drawing/2014/main" id="{F44F0841-2EF2-221E-5FFE-228CE417B568}"/>
              </a:ext>
            </a:extLst>
          </p:cNvPr>
          <p:cNvGrpSpPr>
            <a:grpSpLocks/>
          </p:cNvGrpSpPr>
          <p:nvPr/>
        </p:nvGrpSpPr>
        <p:grpSpPr bwMode="auto">
          <a:xfrm>
            <a:off x="2336800" y="1163945"/>
            <a:ext cx="1981200" cy="990600"/>
            <a:chOff x="480" y="576"/>
            <a:chExt cx="1248" cy="624"/>
          </a:xfrm>
        </p:grpSpPr>
        <p:sp>
          <p:nvSpPr>
            <p:cNvPr id="282" name="Rectangle 140">
              <a:extLst>
                <a:ext uri="{FF2B5EF4-FFF2-40B4-BE49-F238E27FC236}">
                  <a16:creationId xmlns:a16="http://schemas.microsoft.com/office/drawing/2014/main" id="{CA20795B-D1AD-C535-7DB0-042C107A3721}"/>
                </a:ext>
              </a:extLst>
            </p:cNvPr>
            <p:cNvSpPr>
              <a:spLocks noChangeArrowheads="1"/>
            </p:cNvSpPr>
            <p:nvPr/>
          </p:nvSpPr>
          <p:spPr bwMode="auto">
            <a:xfrm>
              <a:off x="1152" y="672"/>
              <a:ext cx="576" cy="528"/>
            </a:xfrm>
            <a:prstGeom prst="rect">
              <a:avLst/>
            </a:prstGeom>
            <a:solidFill>
              <a:srgbClr val="663300">
                <a:alpha val="50000"/>
              </a:srgbClr>
            </a:solidFill>
            <a:ln w="19050">
              <a:solidFill>
                <a:srgbClr val="000000"/>
              </a:solidFill>
              <a:prstDash val="dashDot"/>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Rectangle 141">
              <a:extLst>
                <a:ext uri="{FF2B5EF4-FFF2-40B4-BE49-F238E27FC236}">
                  <a16:creationId xmlns:a16="http://schemas.microsoft.com/office/drawing/2014/main" id="{FC7B7564-297A-0916-DD38-9C7444B7C16D}"/>
                </a:ext>
              </a:extLst>
            </p:cNvPr>
            <p:cNvSpPr>
              <a:spLocks noChangeArrowheads="1"/>
            </p:cNvSpPr>
            <p:nvPr/>
          </p:nvSpPr>
          <p:spPr bwMode="auto">
            <a:xfrm>
              <a:off x="480" y="576"/>
              <a:ext cx="888" cy="288"/>
            </a:xfrm>
            <a:prstGeom prst="rect">
              <a:avLst/>
            </a:prstGeom>
            <a:noFill/>
            <a:ln>
              <a:noFill/>
            </a:ln>
            <a:effectLst/>
            <a:extLst>
              <a:ext uri="{909E8E84-426E-40DD-AFC4-6F175D3DCCD1}">
                <a14:hiddenFill xmlns:a14="http://schemas.microsoft.com/office/drawing/2010/main">
                  <a:solidFill>
                    <a:schemeClr val="accent1">
                      <a:alpha val="50000"/>
                    </a:schemeClr>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输出偏移</a:t>
              </a:r>
            </a:p>
          </p:txBody>
        </p:sp>
      </p:grpSp>
      <p:sp>
        <p:nvSpPr>
          <p:cNvPr id="2" name="灯片编号占位符 1">
            <a:extLst>
              <a:ext uri="{FF2B5EF4-FFF2-40B4-BE49-F238E27FC236}">
                <a16:creationId xmlns:a16="http://schemas.microsoft.com/office/drawing/2014/main" id="{BAE95C2B-51A2-8D9F-3477-2548CC517A75}"/>
              </a:ext>
            </a:extLst>
          </p:cNvPr>
          <p:cNvSpPr>
            <a:spLocks noGrp="1"/>
          </p:cNvSpPr>
          <p:nvPr>
            <p:ph type="sldNum" sz="quarter" idx="12"/>
          </p:nvPr>
        </p:nvSpPr>
        <p:spPr/>
        <p:txBody>
          <a:bodyPr/>
          <a:lstStyle/>
          <a:p>
            <a:fld id="{392CBAA0-59E6-204E-8F03-85E5040D48B8}" type="slidenum">
              <a:rPr kumimoji="1" lang="zh-CN" altLang="en-US" smtClean="0"/>
              <a:t>27</a:t>
            </a:fld>
            <a:r>
              <a:rPr kumimoji="1" lang="en-US" altLang="zh-CN"/>
              <a:t>/46</a:t>
            </a:r>
            <a:endParaRPr kumimoji="1" lang="zh-CN" altLang="en-US" dirty="0"/>
          </a:p>
        </p:txBody>
      </p:sp>
    </p:spTree>
    <p:extLst>
      <p:ext uri="{BB962C8B-B14F-4D97-AF65-F5344CB8AC3E}">
        <p14:creationId xmlns:p14="http://schemas.microsoft.com/office/powerpoint/2010/main" val="13539972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animEffect transition="in" filter="box(out)">
                                      <p:cBhvr>
                                        <p:cTn id="7" dur="500"/>
                                        <p:tgtEl>
                                          <p:spTgt spid="159"/>
                                        </p:tgtEl>
                                      </p:cBhvr>
                                    </p:animEffect>
                                  </p:childTnLst>
                                </p:cTn>
                              </p:par>
                            </p:childTnLst>
                          </p:cTn>
                        </p:par>
                      </p:childTnLst>
                    </p:cTn>
                  </p:par>
                  <p:par>
                    <p:cTn id="8" fill="hold">
                      <p:stCondLst>
                        <p:cond delay="indefinite"/>
                      </p:stCondLst>
                      <p:childTnLst>
                        <p:par>
                          <p:cTn id="9" fill="hold">
                            <p:stCondLst>
                              <p:cond delay="0"/>
                            </p:stCondLst>
                            <p:childTnLst>
                              <p:par>
                                <p:cTn id="10" presetID="4" presetClass="entr" presetSubtype="32" fill="hold" nodeType="clickEffect">
                                  <p:stCondLst>
                                    <p:cond delay="0"/>
                                  </p:stCondLst>
                                  <p:childTnLst>
                                    <p:set>
                                      <p:cBhvr>
                                        <p:cTn id="11" dur="1" fill="hold">
                                          <p:stCondLst>
                                            <p:cond delay="0"/>
                                          </p:stCondLst>
                                        </p:cTn>
                                        <p:tgtEl>
                                          <p:spTgt spid="155"/>
                                        </p:tgtEl>
                                        <p:attrNameLst>
                                          <p:attrName>style.visibility</p:attrName>
                                        </p:attrNameLst>
                                      </p:cBhvr>
                                      <p:to>
                                        <p:strVal val="visible"/>
                                      </p:to>
                                    </p:set>
                                    <p:animEffect transition="in" filter="box(out)">
                                      <p:cBhvr>
                                        <p:cTn id="12" dur="500"/>
                                        <p:tgtEl>
                                          <p:spTgt spid="155"/>
                                        </p:tgtEl>
                                      </p:cBhvr>
                                    </p:animEffect>
                                  </p:childTnLst>
                                </p:cTn>
                              </p:par>
                            </p:childTnLst>
                          </p:cTn>
                        </p:par>
                      </p:childTnLst>
                    </p:cTn>
                  </p:par>
                  <p:par>
                    <p:cTn id="13" fill="hold">
                      <p:stCondLst>
                        <p:cond delay="indefinite"/>
                      </p:stCondLst>
                      <p:childTnLst>
                        <p:par>
                          <p:cTn id="14" fill="hold">
                            <p:stCondLst>
                              <p:cond delay="0"/>
                            </p:stCondLst>
                            <p:childTnLst>
                              <p:par>
                                <p:cTn id="15" presetID="4" presetClass="entr" presetSubtype="32" fill="hold" nodeType="clickEffect">
                                  <p:stCondLst>
                                    <p:cond delay="0"/>
                                  </p:stCondLst>
                                  <p:childTnLst>
                                    <p:set>
                                      <p:cBhvr>
                                        <p:cTn id="16" dur="1" fill="hold">
                                          <p:stCondLst>
                                            <p:cond delay="0"/>
                                          </p:stCondLst>
                                        </p:cTn>
                                        <p:tgtEl>
                                          <p:spTgt spid="154"/>
                                        </p:tgtEl>
                                        <p:attrNameLst>
                                          <p:attrName>style.visibility</p:attrName>
                                        </p:attrNameLst>
                                      </p:cBhvr>
                                      <p:to>
                                        <p:strVal val="visible"/>
                                      </p:to>
                                    </p:set>
                                    <p:animEffect transition="in" filter="box(out)">
                                      <p:cBhvr>
                                        <p:cTn id="17" dur="500"/>
                                        <p:tgtEl>
                                          <p:spTgt spid="154"/>
                                        </p:tgtEl>
                                      </p:cBhvr>
                                    </p:animEffect>
                                  </p:childTnLst>
                                </p:cTn>
                              </p:par>
                            </p:childTnLst>
                          </p:cTn>
                        </p:par>
                      </p:childTnLst>
                    </p:cTn>
                  </p:par>
                  <p:par>
                    <p:cTn id="18" fill="hold">
                      <p:stCondLst>
                        <p:cond delay="indefinite"/>
                      </p:stCondLst>
                      <p:childTnLst>
                        <p:par>
                          <p:cTn id="19" fill="hold">
                            <p:stCondLst>
                              <p:cond delay="0"/>
                            </p:stCondLst>
                            <p:childTnLst>
                              <p:par>
                                <p:cTn id="20" presetID="4" presetClass="entr" presetSubtype="32" fill="hold" nodeType="clickEffect">
                                  <p:stCondLst>
                                    <p:cond delay="0"/>
                                  </p:stCondLst>
                                  <p:childTnLst>
                                    <p:set>
                                      <p:cBhvr>
                                        <p:cTn id="21" dur="1" fill="hold">
                                          <p:stCondLst>
                                            <p:cond delay="0"/>
                                          </p:stCondLst>
                                        </p:cTn>
                                        <p:tgtEl>
                                          <p:spTgt spid="151"/>
                                        </p:tgtEl>
                                        <p:attrNameLst>
                                          <p:attrName>style.visibility</p:attrName>
                                        </p:attrNameLst>
                                      </p:cBhvr>
                                      <p:to>
                                        <p:strVal val="visible"/>
                                      </p:to>
                                    </p:set>
                                    <p:animEffect transition="in" filter="box(out)">
                                      <p:cBhvr>
                                        <p:cTn id="22" dur="500"/>
                                        <p:tgtEl>
                                          <p:spTgt spid="151"/>
                                        </p:tgtEl>
                                      </p:cBhvr>
                                    </p:animEffect>
                                  </p:childTnLst>
                                  <p:subTnLst>
                                    <p:audio>
                                      <p:cMediaNode>
                                        <p:cTn display="0" masterRel="sameClick">
                                          <p:stCondLst>
                                            <p:cond evt="begin" delay="0">
                                              <p:tn val="20"/>
                                            </p:cond>
                                          </p:stCondLst>
                                          <p:endCondLst>
                                            <p:cond evt="onStopAudio" delay="0">
                                              <p:tgtEl>
                                                <p:sldTgt/>
                                              </p:tgtEl>
                                            </p:cond>
                                          </p:endCondLst>
                                        </p:cTn>
                                        <p:tgtEl>
                                          <p:sndTgt r:embed="rId2" name="CAMERA.WAV"/>
                                        </p:tgtEl>
                                      </p:cMediaNode>
                                    </p:audio>
                                  </p:sub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48"/>
                                        </p:tgtEl>
                                        <p:attrNameLst>
                                          <p:attrName>style.visibility</p:attrName>
                                        </p:attrNameLst>
                                      </p:cBhvr>
                                      <p:to>
                                        <p:strVal val="visible"/>
                                      </p:to>
                                    </p:set>
                                    <p:animEffect transition="in" filter="wipe(left)">
                                      <p:cBhvr>
                                        <p:cTn id="27" dur="500"/>
                                        <p:tgtEl>
                                          <p:spTgt spid="14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47"/>
                                        </p:tgtEl>
                                        <p:attrNameLst>
                                          <p:attrName>style.visibility</p:attrName>
                                        </p:attrNameLst>
                                      </p:cBhvr>
                                      <p:to>
                                        <p:strVal val="visible"/>
                                      </p:to>
                                    </p:set>
                                    <p:animEffect transition="in" filter="wipe(left)">
                                      <p:cBhvr>
                                        <p:cTn id="32" dur="500"/>
                                        <p:tgtEl>
                                          <p:spTgt spid="147"/>
                                        </p:tgtEl>
                                      </p:cBhvr>
                                    </p:animEffect>
                                  </p:childTnLst>
                                </p:cTn>
                              </p:par>
                            </p:childTnLst>
                          </p:cTn>
                        </p:par>
                      </p:childTnLst>
                    </p:cTn>
                  </p:par>
                  <p:par>
                    <p:cTn id="33" fill="hold">
                      <p:stCondLst>
                        <p:cond delay="indefinite"/>
                      </p:stCondLst>
                      <p:childTnLst>
                        <p:par>
                          <p:cTn id="34" fill="hold">
                            <p:stCondLst>
                              <p:cond delay="0"/>
                            </p:stCondLst>
                            <p:childTnLst>
                              <p:par>
                                <p:cTn id="35" presetID="12" presetClass="entr" presetSubtype="2" fill="hold" nodeType="clickEffect">
                                  <p:stCondLst>
                                    <p:cond delay="0"/>
                                  </p:stCondLst>
                                  <p:childTnLst>
                                    <p:set>
                                      <p:cBhvr>
                                        <p:cTn id="36" dur="1" fill="hold">
                                          <p:stCondLst>
                                            <p:cond delay="0"/>
                                          </p:stCondLst>
                                        </p:cTn>
                                        <p:tgtEl>
                                          <p:spTgt spid="144"/>
                                        </p:tgtEl>
                                        <p:attrNameLst>
                                          <p:attrName>style.visibility</p:attrName>
                                        </p:attrNameLst>
                                      </p:cBhvr>
                                      <p:to>
                                        <p:strVal val="visible"/>
                                      </p:to>
                                    </p:set>
                                    <p:animEffect transition="in" filter="slide(fromRight)">
                                      <p:cBhvr>
                                        <p:cTn id="37" dur="500"/>
                                        <p:tgtEl>
                                          <p:spTgt spid="144"/>
                                        </p:tgtEl>
                                      </p:cBhvr>
                                    </p:animEffect>
                                  </p:childTnLst>
                                </p:cTn>
                              </p:par>
                            </p:childTnLst>
                          </p:cTn>
                        </p:par>
                      </p:childTnLst>
                    </p:cTn>
                  </p:par>
                  <p:par>
                    <p:cTn id="38" fill="hold">
                      <p:stCondLst>
                        <p:cond delay="indefinite"/>
                      </p:stCondLst>
                      <p:childTnLst>
                        <p:par>
                          <p:cTn id="39" fill="hold">
                            <p:stCondLst>
                              <p:cond delay="0"/>
                            </p:stCondLst>
                            <p:childTnLst>
                              <p:par>
                                <p:cTn id="40" presetID="2" presetClass="entr" presetSubtype="8" fill="hold" nodeType="clickEffect">
                                  <p:stCondLst>
                                    <p:cond delay="0"/>
                                  </p:stCondLst>
                                  <p:childTnLst>
                                    <p:set>
                                      <p:cBhvr>
                                        <p:cTn id="41" dur="1" fill="hold">
                                          <p:stCondLst>
                                            <p:cond delay="0"/>
                                          </p:stCondLst>
                                        </p:cTn>
                                        <p:tgtEl>
                                          <p:spTgt spid="281"/>
                                        </p:tgtEl>
                                        <p:attrNameLst>
                                          <p:attrName>style.visibility</p:attrName>
                                        </p:attrNameLst>
                                      </p:cBhvr>
                                      <p:to>
                                        <p:strVal val="visible"/>
                                      </p:to>
                                    </p:set>
                                    <p:anim calcmode="lin" valueType="num">
                                      <p:cBhvr additive="base">
                                        <p:cTn id="42" dur="500" fill="hold"/>
                                        <p:tgtEl>
                                          <p:spTgt spid="281"/>
                                        </p:tgtEl>
                                        <p:attrNameLst>
                                          <p:attrName>ppt_x</p:attrName>
                                        </p:attrNameLst>
                                      </p:cBhvr>
                                      <p:tavLst>
                                        <p:tav tm="0">
                                          <p:val>
                                            <p:strVal val="0-#ppt_w/2"/>
                                          </p:val>
                                        </p:tav>
                                        <p:tav tm="100000">
                                          <p:val>
                                            <p:strVal val="#ppt_x"/>
                                          </p:val>
                                        </p:tav>
                                      </p:tavLst>
                                    </p:anim>
                                    <p:anim calcmode="lin" valueType="num">
                                      <p:cBhvr additive="base">
                                        <p:cTn id="43" dur="500" fill="hold"/>
                                        <p:tgtEl>
                                          <p:spTgt spid="281"/>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p:sp>
        <p:nvSpPr>
          <p:cNvPr id="97" name="Rectangle 100">
            <a:extLst>
              <a:ext uri="{FF2B5EF4-FFF2-40B4-BE49-F238E27FC236}">
                <a16:creationId xmlns:a16="http://schemas.microsoft.com/office/drawing/2014/main" id="{1B2F059E-0627-A005-035E-3A0ECED4EF35}"/>
              </a:ext>
            </a:extLst>
          </p:cNvPr>
          <p:cNvSpPr>
            <a:spLocks noChangeArrowheads="1"/>
          </p:cNvSpPr>
          <p:nvPr/>
        </p:nvSpPr>
        <p:spPr bwMode="auto">
          <a:xfrm>
            <a:off x="1650845" y="666750"/>
            <a:ext cx="4838700" cy="3429000"/>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98" name="Group 2">
            <a:extLst>
              <a:ext uri="{FF2B5EF4-FFF2-40B4-BE49-F238E27FC236}">
                <a16:creationId xmlns:a16="http://schemas.microsoft.com/office/drawing/2014/main" id="{AB63BA53-40AD-809B-B54C-23DD83B53F66}"/>
              </a:ext>
            </a:extLst>
          </p:cNvPr>
          <p:cNvGrpSpPr>
            <a:grpSpLocks/>
          </p:cNvGrpSpPr>
          <p:nvPr/>
        </p:nvGrpSpPr>
        <p:grpSpPr bwMode="auto">
          <a:xfrm>
            <a:off x="1838170" y="4305300"/>
            <a:ext cx="8382000" cy="2552700"/>
            <a:chOff x="192" y="2296"/>
            <a:chExt cx="5280" cy="1608"/>
          </a:xfrm>
        </p:grpSpPr>
        <p:sp>
          <p:nvSpPr>
            <p:cNvPr id="99" name="Text Box 3">
              <a:extLst>
                <a:ext uri="{FF2B5EF4-FFF2-40B4-BE49-F238E27FC236}">
                  <a16:creationId xmlns:a16="http://schemas.microsoft.com/office/drawing/2014/main" id="{2CDF5CB3-1545-CAC2-D5CC-8370B557CFD5}"/>
                </a:ext>
              </a:extLst>
            </p:cNvPr>
            <p:cNvSpPr txBox="1">
              <a:spLocks noChangeArrowheads="1"/>
            </p:cNvSpPr>
            <p:nvPr/>
          </p:nvSpPr>
          <p:spPr bwMode="auto">
            <a:xfrm>
              <a:off x="192" y="2304"/>
              <a:ext cx="5280" cy="1600"/>
            </a:xfrm>
            <a:prstGeom prst="rect">
              <a:avLst/>
            </a:prstGeom>
            <a:solidFill>
              <a:srgbClr val="FFFFCC"/>
            </a:solidFill>
            <a:ln w="9525">
              <a:solidFill>
                <a:srgbClr val="CC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0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Line 4">
              <a:extLst>
                <a:ext uri="{FF2B5EF4-FFF2-40B4-BE49-F238E27FC236}">
                  <a16:creationId xmlns:a16="http://schemas.microsoft.com/office/drawing/2014/main" id="{A6DC0AC3-0FAB-28E9-B9D6-D8A5D336030A}"/>
                </a:ext>
              </a:extLst>
            </p:cNvPr>
            <p:cNvSpPr>
              <a:spLocks noChangeShapeType="1"/>
            </p:cNvSpPr>
            <p:nvPr/>
          </p:nvSpPr>
          <p:spPr bwMode="auto">
            <a:xfrm>
              <a:off x="192" y="2602"/>
              <a:ext cx="528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5">
              <a:extLst>
                <a:ext uri="{FF2B5EF4-FFF2-40B4-BE49-F238E27FC236}">
                  <a16:creationId xmlns:a16="http://schemas.microsoft.com/office/drawing/2014/main" id="{495C7F03-E94B-861E-A262-DA8210171BAB}"/>
                </a:ext>
              </a:extLst>
            </p:cNvPr>
            <p:cNvSpPr>
              <a:spLocks noChangeShapeType="1"/>
            </p:cNvSpPr>
            <p:nvPr/>
          </p:nvSpPr>
          <p:spPr bwMode="auto">
            <a:xfrm>
              <a:off x="48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6">
              <a:extLst>
                <a:ext uri="{FF2B5EF4-FFF2-40B4-BE49-F238E27FC236}">
                  <a16:creationId xmlns:a16="http://schemas.microsoft.com/office/drawing/2014/main" id="{188014EC-8E6E-6CE1-1BBF-C84287ADD456}"/>
                </a:ext>
              </a:extLst>
            </p:cNvPr>
            <p:cNvSpPr>
              <a:spLocks noChangeShapeType="1"/>
            </p:cNvSpPr>
            <p:nvPr/>
          </p:nvSpPr>
          <p:spPr bwMode="auto">
            <a:xfrm>
              <a:off x="177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3" name="Line 7">
              <a:extLst>
                <a:ext uri="{FF2B5EF4-FFF2-40B4-BE49-F238E27FC236}">
                  <a16:creationId xmlns:a16="http://schemas.microsoft.com/office/drawing/2014/main" id="{CB068A7D-13E7-DBC9-0C17-C59A81125AFF}"/>
                </a:ext>
              </a:extLst>
            </p:cNvPr>
            <p:cNvSpPr>
              <a:spLocks noChangeShapeType="1"/>
            </p:cNvSpPr>
            <p:nvPr/>
          </p:nvSpPr>
          <p:spPr bwMode="auto">
            <a:xfrm>
              <a:off x="264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Line 8">
              <a:extLst>
                <a:ext uri="{FF2B5EF4-FFF2-40B4-BE49-F238E27FC236}">
                  <a16:creationId xmlns:a16="http://schemas.microsoft.com/office/drawing/2014/main" id="{26FC5386-F344-8599-C6CF-574B4FB4913F}"/>
                </a:ext>
              </a:extLst>
            </p:cNvPr>
            <p:cNvSpPr>
              <a:spLocks noChangeShapeType="1"/>
            </p:cNvSpPr>
            <p:nvPr/>
          </p:nvSpPr>
          <p:spPr bwMode="auto">
            <a:xfrm>
              <a:off x="3120" y="2296"/>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Line 9">
              <a:extLst>
                <a:ext uri="{FF2B5EF4-FFF2-40B4-BE49-F238E27FC236}">
                  <a16:creationId xmlns:a16="http://schemas.microsoft.com/office/drawing/2014/main" id="{178C94A4-2EA5-96B1-4204-CEE04B215DA3}"/>
                </a:ext>
              </a:extLst>
            </p:cNvPr>
            <p:cNvSpPr>
              <a:spLocks noChangeShapeType="1"/>
            </p:cNvSpPr>
            <p:nvPr/>
          </p:nvSpPr>
          <p:spPr bwMode="auto">
            <a:xfrm>
              <a:off x="3696"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Line 10">
              <a:extLst>
                <a:ext uri="{FF2B5EF4-FFF2-40B4-BE49-F238E27FC236}">
                  <a16:creationId xmlns:a16="http://schemas.microsoft.com/office/drawing/2014/main" id="{511B5CF6-8CB9-4E7C-A7F2-9F57AFDCBDD6}"/>
                </a:ext>
              </a:extLst>
            </p:cNvPr>
            <p:cNvSpPr>
              <a:spLocks noChangeShapeType="1"/>
            </p:cNvSpPr>
            <p:nvPr/>
          </p:nvSpPr>
          <p:spPr bwMode="auto">
            <a:xfrm>
              <a:off x="4320" y="2314"/>
              <a:ext cx="0" cy="1584"/>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11">
              <a:extLst>
                <a:ext uri="{FF2B5EF4-FFF2-40B4-BE49-F238E27FC236}">
                  <a16:creationId xmlns:a16="http://schemas.microsoft.com/office/drawing/2014/main" id="{5B799092-7775-1935-5371-C766D5A5DA9A}"/>
                </a:ext>
              </a:extLst>
            </p:cNvPr>
            <p:cNvSpPr>
              <a:spLocks noChangeShapeType="1"/>
            </p:cNvSpPr>
            <p:nvPr/>
          </p:nvSpPr>
          <p:spPr bwMode="auto">
            <a:xfrm>
              <a:off x="4752" y="2314"/>
              <a:ext cx="0" cy="1587"/>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08" name="Group 13">
            <a:extLst>
              <a:ext uri="{FF2B5EF4-FFF2-40B4-BE49-F238E27FC236}">
                <a16:creationId xmlns:a16="http://schemas.microsoft.com/office/drawing/2014/main" id="{45690B54-341F-1D07-51AB-30574AA4A3F0}"/>
              </a:ext>
            </a:extLst>
          </p:cNvPr>
          <p:cNvGrpSpPr>
            <a:grpSpLocks/>
          </p:cNvGrpSpPr>
          <p:nvPr/>
        </p:nvGrpSpPr>
        <p:grpSpPr bwMode="auto">
          <a:xfrm>
            <a:off x="9355095" y="790205"/>
            <a:ext cx="2667000" cy="2286000"/>
            <a:chOff x="2016" y="144"/>
            <a:chExt cx="1872" cy="1726"/>
          </a:xfrm>
        </p:grpSpPr>
        <p:grpSp>
          <p:nvGrpSpPr>
            <p:cNvPr id="109" name="Group 14">
              <a:extLst>
                <a:ext uri="{FF2B5EF4-FFF2-40B4-BE49-F238E27FC236}">
                  <a16:creationId xmlns:a16="http://schemas.microsoft.com/office/drawing/2014/main" id="{ED7357E5-E23D-6024-62EA-0CC69CC95C6C}"/>
                </a:ext>
              </a:extLst>
            </p:cNvPr>
            <p:cNvGrpSpPr>
              <a:grpSpLocks/>
            </p:cNvGrpSpPr>
            <p:nvPr/>
          </p:nvGrpSpPr>
          <p:grpSpPr bwMode="auto">
            <a:xfrm>
              <a:off x="2016" y="144"/>
              <a:ext cx="1872" cy="1726"/>
              <a:chOff x="1776" y="2352"/>
              <a:chExt cx="1872" cy="1726"/>
            </a:xfrm>
          </p:grpSpPr>
          <p:sp>
            <p:nvSpPr>
              <p:cNvPr id="118" name="Rectangle 15">
                <a:extLst>
                  <a:ext uri="{FF2B5EF4-FFF2-40B4-BE49-F238E27FC236}">
                    <a16:creationId xmlns:a16="http://schemas.microsoft.com/office/drawing/2014/main" id="{75B0D4CD-7E21-0352-16E0-27DC8C6996D6}"/>
                  </a:ext>
                </a:extLst>
              </p:cNvPr>
              <p:cNvSpPr>
                <a:spLocks noChangeArrowheads="1"/>
              </p:cNvSpPr>
              <p:nvPr/>
            </p:nvSpPr>
            <p:spPr bwMode="auto">
              <a:xfrm>
                <a:off x="2448" y="3694"/>
                <a:ext cx="576"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19" name="Rectangle 16">
                <a:extLst>
                  <a:ext uri="{FF2B5EF4-FFF2-40B4-BE49-F238E27FC236}">
                    <a16:creationId xmlns:a16="http://schemas.microsoft.com/office/drawing/2014/main" id="{94175021-1B96-2D11-7833-4FDBF54C855B}"/>
                  </a:ext>
                </a:extLst>
              </p:cNvPr>
              <p:cNvSpPr>
                <a:spLocks noChangeArrowheads="1"/>
              </p:cNvSpPr>
              <p:nvPr/>
            </p:nvSpPr>
            <p:spPr bwMode="auto">
              <a:xfrm>
                <a:off x="2448" y="3368"/>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0" name="Rectangle 17">
                <a:extLst>
                  <a:ext uri="{FF2B5EF4-FFF2-40B4-BE49-F238E27FC236}">
                    <a16:creationId xmlns:a16="http://schemas.microsoft.com/office/drawing/2014/main" id="{C9AC2392-9349-2223-4FEE-8052804D984B}"/>
                  </a:ext>
                </a:extLst>
              </p:cNvPr>
              <p:cNvSpPr>
                <a:spLocks noChangeArrowheads="1"/>
              </p:cNvSpPr>
              <p:nvPr/>
            </p:nvSpPr>
            <p:spPr bwMode="auto">
              <a:xfrm>
                <a:off x="2448" y="3042"/>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1" name="Rectangle 18">
                <a:extLst>
                  <a:ext uri="{FF2B5EF4-FFF2-40B4-BE49-F238E27FC236}">
                    <a16:creationId xmlns:a16="http://schemas.microsoft.com/office/drawing/2014/main" id="{4395D814-CA77-F91C-0574-49BD6908220A}"/>
                  </a:ext>
                </a:extLst>
              </p:cNvPr>
              <p:cNvSpPr>
                <a:spLocks noChangeArrowheads="1"/>
              </p:cNvSpPr>
              <p:nvPr/>
            </p:nvSpPr>
            <p:spPr bwMode="auto">
              <a:xfrm>
                <a:off x="2448" y="2716"/>
                <a:ext cx="576"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2" name="Rectangle 19">
                <a:extLst>
                  <a:ext uri="{FF2B5EF4-FFF2-40B4-BE49-F238E27FC236}">
                    <a16:creationId xmlns:a16="http://schemas.microsoft.com/office/drawing/2014/main" id="{A6490AC2-4864-6BEB-4D93-F88A65D20A4B}"/>
                  </a:ext>
                </a:extLst>
              </p:cNvPr>
              <p:cNvSpPr>
                <a:spLocks noChangeArrowheads="1"/>
              </p:cNvSpPr>
              <p:nvPr/>
            </p:nvSpPr>
            <p:spPr bwMode="auto">
              <a:xfrm>
                <a:off x="2448" y="2352"/>
                <a:ext cx="576"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00"/>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40000" noProof="0">
                    <a:ln>
                      <a:noFill/>
                    </a:ln>
                    <a:solidFill>
                      <a:srgbClr val="FF0000"/>
                    </a:solidFill>
                    <a:effectLst/>
                    <a:uLnTx/>
                    <a:uFillTx/>
                    <a:latin typeface="Times New Roman" panose="02020603050405020304" pitchFamily="18" charset="0"/>
                    <a:ea typeface="宋体" panose="02010600030101010101" pitchFamily="2" charset="-122"/>
                  </a:rPr>
                  <a:t>+1</a:t>
                </a:r>
              </a:p>
            </p:txBody>
          </p:sp>
          <p:sp>
            <p:nvSpPr>
              <p:cNvPr id="123" name="Rectangle 20">
                <a:extLst>
                  <a:ext uri="{FF2B5EF4-FFF2-40B4-BE49-F238E27FC236}">
                    <a16:creationId xmlns:a16="http://schemas.microsoft.com/office/drawing/2014/main" id="{8E448FC1-BBCA-EDF2-74A6-CB3F17BF0F01}"/>
                  </a:ext>
                </a:extLst>
              </p:cNvPr>
              <p:cNvSpPr>
                <a:spLocks noChangeArrowheads="1"/>
              </p:cNvSpPr>
              <p:nvPr/>
            </p:nvSpPr>
            <p:spPr bwMode="auto">
              <a:xfrm>
                <a:off x="3024" y="3694"/>
                <a:ext cx="624"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4" name="Rectangle 21">
                <a:extLst>
                  <a:ext uri="{FF2B5EF4-FFF2-40B4-BE49-F238E27FC236}">
                    <a16:creationId xmlns:a16="http://schemas.microsoft.com/office/drawing/2014/main" id="{51B1A9D1-073B-5C37-0B2F-57AC1162FCFA}"/>
                  </a:ext>
                </a:extLst>
              </p:cNvPr>
              <p:cNvSpPr>
                <a:spLocks noChangeArrowheads="1"/>
              </p:cNvSpPr>
              <p:nvPr/>
            </p:nvSpPr>
            <p:spPr bwMode="auto">
              <a:xfrm>
                <a:off x="1776" y="3694"/>
                <a:ext cx="672" cy="38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1    1</a:t>
                </a:r>
              </a:p>
            </p:txBody>
          </p:sp>
          <p:sp>
            <p:nvSpPr>
              <p:cNvPr id="125" name="Rectangle 22">
                <a:extLst>
                  <a:ext uri="{FF2B5EF4-FFF2-40B4-BE49-F238E27FC236}">
                    <a16:creationId xmlns:a16="http://schemas.microsoft.com/office/drawing/2014/main" id="{C18C4EEF-AE01-2243-D643-372AAC915051}"/>
                  </a:ext>
                </a:extLst>
              </p:cNvPr>
              <p:cNvSpPr>
                <a:spLocks noChangeArrowheads="1"/>
              </p:cNvSpPr>
              <p:nvPr/>
            </p:nvSpPr>
            <p:spPr bwMode="auto">
              <a:xfrm>
                <a:off x="3024" y="3368"/>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6" name="Rectangle 23">
                <a:extLst>
                  <a:ext uri="{FF2B5EF4-FFF2-40B4-BE49-F238E27FC236}">
                    <a16:creationId xmlns:a16="http://schemas.microsoft.com/office/drawing/2014/main" id="{49379BFE-C485-714D-043C-6CDF00850088}"/>
                  </a:ext>
                </a:extLst>
              </p:cNvPr>
              <p:cNvSpPr>
                <a:spLocks noChangeArrowheads="1"/>
              </p:cNvSpPr>
              <p:nvPr/>
            </p:nvSpPr>
            <p:spPr bwMode="auto">
              <a:xfrm>
                <a:off x="1776" y="3368"/>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1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0</a:t>
                </a:r>
              </a:p>
            </p:txBody>
          </p:sp>
          <p:sp>
            <p:nvSpPr>
              <p:cNvPr id="127" name="Rectangle 24">
                <a:extLst>
                  <a:ext uri="{FF2B5EF4-FFF2-40B4-BE49-F238E27FC236}">
                    <a16:creationId xmlns:a16="http://schemas.microsoft.com/office/drawing/2014/main" id="{DD50E64C-78D5-C44B-44B9-DBA924DBB195}"/>
                  </a:ext>
                </a:extLst>
              </p:cNvPr>
              <p:cNvSpPr>
                <a:spLocks noChangeArrowheads="1"/>
              </p:cNvSpPr>
              <p:nvPr/>
            </p:nvSpPr>
            <p:spPr bwMode="auto">
              <a:xfrm>
                <a:off x="3024" y="3042"/>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28" name="Rectangle 25">
                <a:extLst>
                  <a:ext uri="{FF2B5EF4-FFF2-40B4-BE49-F238E27FC236}">
                    <a16:creationId xmlns:a16="http://schemas.microsoft.com/office/drawing/2014/main" id="{7AA523C7-5066-336B-150F-C214398965AE}"/>
                  </a:ext>
                </a:extLst>
              </p:cNvPr>
              <p:cNvSpPr>
                <a:spLocks noChangeArrowheads="1"/>
              </p:cNvSpPr>
              <p:nvPr/>
            </p:nvSpPr>
            <p:spPr bwMode="auto">
              <a:xfrm>
                <a:off x="1776" y="3042"/>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a:t>
                </a: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宋体" panose="02010600030101010101" pitchFamily="2" charset="-122"/>
                  </a:rPr>
                  <a:t>1</a:t>
                </a:r>
              </a:p>
            </p:txBody>
          </p:sp>
          <p:sp>
            <p:nvSpPr>
              <p:cNvPr id="129" name="Rectangle 26">
                <a:extLst>
                  <a:ext uri="{FF2B5EF4-FFF2-40B4-BE49-F238E27FC236}">
                    <a16:creationId xmlns:a16="http://schemas.microsoft.com/office/drawing/2014/main" id="{9CD99BE7-29D3-7AD0-5CD9-E2935D7F3ECA}"/>
                  </a:ext>
                </a:extLst>
              </p:cNvPr>
              <p:cNvSpPr>
                <a:spLocks noChangeArrowheads="1"/>
              </p:cNvSpPr>
              <p:nvPr/>
            </p:nvSpPr>
            <p:spPr bwMode="auto">
              <a:xfrm>
                <a:off x="3024" y="2716"/>
                <a:ext cx="624"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0" name="Rectangle 27">
                <a:extLst>
                  <a:ext uri="{FF2B5EF4-FFF2-40B4-BE49-F238E27FC236}">
                    <a16:creationId xmlns:a16="http://schemas.microsoft.com/office/drawing/2014/main" id="{F1F3C399-33E0-511D-974A-BD3C396E9CDD}"/>
                  </a:ext>
                </a:extLst>
              </p:cNvPr>
              <p:cNvSpPr>
                <a:spLocks noChangeArrowheads="1"/>
              </p:cNvSpPr>
              <p:nvPr/>
            </p:nvSpPr>
            <p:spPr bwMode="auto">
              <a:xfrm>
                <a:off x="1776" y="2716"/>
                <a:ext cx="672" cy="326"/>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0    0</a:t>
                </a:r>
                <a:endParaRPr kumimoji="1" lang="en-US" altLang="zh-CN" sz="2400" b="1" i="0" u="none" strike="noStrike" kern="0" cap="none" spc="0" normalizeH="0" baseline="0" noProof="0">
                  <a:ln>
                    <a:noFill/>
                  </a:ln>
                  <a:solidFill>
                    <a:srgbClr val="FFFFFF"/>
                  </a:solidFill>
                  <a:effectLst/>
                  <a:uLnTx/>
                  <a:uFillTx/>
                  <a:latin typeface="Times New Roman" panose="02020603050405020304" pitchFamily="18" charset="0"/>
                  <a:ea typeface="宋体" panose="02010600030101010101" pitchFamily="2" charset="-122"/>
                </a:endParaRPr>
              </a:p>
            </p:txBody>
          </p:sp>
          <p:sp>
            <p:nvSpPr>
              <p:cNvPr id="131" name="Rectangle 28">
                <a:extLst>
                  <a:ext uri="{FF2B5EF4-FFF2-40B4-BE49-F238E27FC236}">
                    <a16:creationId xmlns:a16="http://schemas.microsoft.com/office/drawing/2014/main" id="{F094C940-7E0D-466B-E307-9ED4B5CEE5B5}"/>
                  </a:ext>
                </a:extLst>
              </p:cNvPr>
              <p:cNvSpPr>
                <a:spLocks noChangeArrowheads="1"/>
              </p:cNvSpPr>
              <p:nvPr/>
            </p:nvSpPr>
            <p:spPr bwMode="auto">
              <a:xfrm>
                <a:off x="3024" y="2352"/>
                <a:ext cx="624"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dirty="0">
                    <a:ln>
                      <a:noFill/>
                    </a:ln>
                    <a:solidFill>
                      <a:srgbClr val="000000"/>
                    </a:solidFill>
                    <a:effectLst/>
                    <a:uLnTx/>
                    <a:uFillTx/>
                    <a:latin typeface="Times New Roman" panose="02020603050405020304" pitchFamily="18" charset="0"/>
                    <a:ea typeface="楷体_GB2312" pitchFamily="49" charset="-122"/>
                  </a:rPr>
                  <a:t>功能</a:t>
                </a:r>
              </a:p>
            </p:txBody>
          </p:sp>
          <p:sp>
            <p:nvSpPr>
              <p:cNvPr id="132" name="Rectangle 29">
                <a:extLst>
                  <a:ext uri="{FF2B5EF4-FFF2-40B4-BE49-F238E27FC236}">
                    <a16:creationId xmlns:a16="http://schemas.microsoft.com/office/drawing/2014/main" id="{29070384-D2B2-22B5-BD6A-0FB53F0DBA0C}"/>
                  </a:ext>
                </a:extLst>
              </p:cNvPr>
              <p:cNvSpPr>
                <a:spLocks noChangeArrowheads="1"/>
              </p:cNvSpPr>
              <p:nvPr/>
            </p:nvSpPr>
            <p:spPr bwMode="auto">
              <a:xfrm>
                <a:off x="1776" y="2352"/>
                <a:ext cx="672" cy="364"/>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3333CC"/>
                    </a:solidFill>
                    <a:effectLst/>
                    <a:uLnTx/>
                    <a:uFillTx/>
                    <a:latin typeface="Times New Roman" panose="02020603050405020304" pitchFamily="18" charset="0"/>
                    <a:ea typeface="宋体" panose="02010600030101010101" pitchFamily="2" charset="-122"/>
                  </a:rPr>
                  <a:t>R   S</a:t>
                </a:r>
              </a:p>
            </p:txBody>
          </p:sp>
          <p:sp>
            <p:nvSpPr>
              <p:cNvPr id="133" name="Line 30">
                <a:extLst>
                  <a:ext uri="{FF2B5EF4-FFF2-40B4-BE49-F238E27FC236}">
                    <a16:creationId xmlns:a16="http://schemas.microsoft.com/office/drawing/2014/main" id="{F0C4BB06-8D91-F4C9-52D7-444AACB90965}"/>
                  </a:ext>
                </a:extLst>
              </p:cNvPr>
              <p:cNvSpPr>
                <a:spLocks noChangeShapeType="1"/>
              </p:cNvSpPr>
              <p:nvPr/>
            </p:nvSpPr>
            <p:spPr bwMode="auto">
              <a:xfrm>
                <a:off x="1776" y="2352"/>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Line 31">
                <a:extLst>
                  <a:ext uri="{FF2B5EF4-FFF2-40B4-BE49-F238E27FC236}">
                    <a16:creationId xmlns:a16="http://schemas.microsoft.com/office/drawing/2014/main" id="{02750081-DC55-A344-B4E4-7D1A407E5AAA}"/>
                  </a:ext>
                </a:extLst>
              </p:cNvPr>
              <p:cNvSpPr>
                <a:spLocks noChangeShapeType="1"/>
              </p:cNvSpPr>
              <p:nvPr/>
            </p:nvSpPr>
            <p:spPr bwMode="auto">
              <a:xfrm>
                <a:off x="1776" y="2716"/>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5" name="Line 32">
                <a:extLst>
                  <a:ext uri="{FF2B5EF4-FFF2-40B4-BE49-F238E27FC236}">
                    <a16:creationId xmlns:a16="http://schemas.microsoft.com/office/drawing/2014/main" id="{B8A10E0C-FC70-4FD0-4C32-FF5055C1B442}"/>
                  </a:ext>
                </a:extLst>
              </p:cNvPr>
              <p:cNvSpPr>
                <a:spLocks noChangeShapeType="1"/>
              </p:cNvSpPr>
              <p:nvPr/>
            </p:nvSpPr>
            <p:spPr bwMode="auto">
              <a:xfrm>
                <a:off x="1776" y="3042"/>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3">
                <a:extLst>
                  <a:ext uri="{FF2B5EF4-FFF2-40B4-BE49-F238E27FC236}">
                    <a16:creationId xmlns:a16="http://schemas.microsoft.com/office/drawing/2014/main" id="{2F3A4DE9-FD6F-EB51-198B-0B913FAA30E7}"/>
                  </a:ext>
                </a:extLst>
              </p:cNvPr>
              <p:cNvSpPr>
                <a:spLocks noChangeShapeType="1"/>
              </p:cNvSpPr>
              <p:nvPr/>
            </p:nvSpPr>
            <p:spPr bwMode="auto">
              <a:xfrm>
                <a:off x="1776" y="3368"/>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4">
                <a:extLst>
                  <a:ext uri="{FF2B5EF4-FFF2-40B4-BE49-F238E27FC236}">
                    <a16:creationId xmlns:a16="http://schemas.microsoft.com/office/drawing/2014/main" id="{3D9600C6-3F3D-4AE1-FEE7-22A97E678BB8}"/>
                  </a:ext>
                </a:extLst>
              </p:cNvPr>
              <p:cNvSpPr>
                <a:spLocks noChangeShapeType="1"/>
              </p:cNvSpPr>
              <p:nvPr/>
            </p:nvSpPr>
            <p:spPr bwMode="auto">
              <a:xfrm>
                <a:off x="1776" y="3694"/>
                <a:ext cx="1872" cy="0"/>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5">
                <a:extLst>
                  <a:ext uri="{FF2B5EF4-FFF2-40B4-BE49-F238E27FC236}">
                    <a16:creationId xmlns:a16="http://schemas.microsoft.com/office/drawing/2014/main" id="{B8FFC195-B4B0-B396-F9E2-B93996ABF6CD}"/>
                  </a:ext>
                </a:extLst>
              </p:cNvPr>
              <p:cNvSpPr>
                <a:spLocks noChangeShapeType="1"/>
              </p:cNvSpPr>
              <p:nvPr/>
            </p:nvSpPr>
            <p:spPr bwMode="auto">
              <a:xfrm>
                <a:off x="1776" y="4078"/>
                <a:ext cx="1872" cy="0"/>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Line 36">
                <a:extLst>
                  <a:ext uri="{FF2B5EF4-FFF2-40B4-BE49-F238E27FC236}">
                    <a16:creationId xmlns:a16="http://schemas.microsoft.com/office/drawing/2014/main" id="{27912065-51C7-DDDC-4A2E-BFC1FDBC60A6}"/>
                  </a:ext>
                </a:extLst>
              </p:cNvPr>
              <p:cNvSpPr>
                <a:spLocks noChangeShapeType="1"/>
              </p:cNvSpPr>
              <p:nvPr/>
            </p:nvSpPr>
            <p:spPr bwMode="auto">
              <a:xfrm>
                <a:off x="1776"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0" name="Line 37">
                <a:extLst>
                  <a:ext uri="{FF2B5EF4-FFF2-40B4-BE49-F238E27FC236}">
                    <a16:creationId xmlns:a16="http://schemas.microsoft.com/office/drawing/2014/main" id="{8ADB50A9-D82E-9FD9-0BFE-5E315787B0B3}"/>
                  </a:ext>
                </a:extLst>
              </p:cNvPr>
              <p:cNvSpPr>
                <a:spLocks noChangeShapeType="1"/>
              </p:cNvSpPr>
              <p:nvPr/>
            </p:nvSpPr>
            <p:spPr bwMode="auto">
              <a:xfrm>
                <a:off x="2448"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1" name="Line 38">
                <a:extLst>
                  <a:ext uri="{FF2B5EF4-FFF2-40B4-BE49-F238E27FC236}">
                    <a16:creationId xmlns:a16="http://schemas.microsoft.com/office/drawing/2014/main" id="{DAA15EB8-D2BA-6A79-1E8E-62868CB1E405}"/>
                  </a:ext>
                </a:extLst>
              </p:cNvPr>
              <p:cNvSpPr>
                <a:spLocks noChangeShapeType="1"/>
              </p:cNvSpPr>
              <p:nvPr/>
            </p:nvSpPr>
            <p:spPr bwMode="auto">
              <a:xfrm>
                <a:off x="3648" y="2352"/>
                <a:ext cx="0" cy="1726"/>
              </a:xfrm>
              <a:prstGeom prst="line">
                <a:avLst/>
              </a:prstGeom>
              <a:noFill/>
              <a:ln w="28575" cap="sq">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39">
                <a:extLst>
                  <a:ext uri="{FF2B5EF4-FFF2-40B4-BE49-F238E27FC236}">
                    <a16:creationId xmlns:a16="http://schemas.microsoft.com/office/drawing/2014/main" id="{5E96B8E0-616E-035A-2B59-B9E39E1C2F9E}"/>
                  </a:ext>
                </a:extLst>
              </p:cNvPr>
              <p:cNvSpPr>
                <a:spLocks noChangeShapeType="1"/>
              </p:cNvSpPr>
              <p:nvPr/>
            </p:nvSpPr>
            <p:spPr bwMode="auto">
              <a:xfrm>
                <a:off x="3024" y="2352"/>
                <a:ext cx="0" cy="1726"/>
              </a:xfrm>
              <a:prstGeom prst="line">
                <a:avLst/>
              </a:prstGeom>
              <a:noFill/>
              <a:ln w="127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0" name="Text Box 40">
              <a:extLst>
                <a:ext uri="{FF2B5EF4-FFF2-40B4-BE49-F238E27FC236}">
                  <a16:creationId xmlns:a16="http://schemas.microsoft.com/office/drawing/2014/main" id="{0A14FF7D-C041-A04F-80B2-C0DB5A47B687}"/>
                </a:ext>
              </a:extLst>
            </p:cNvPr>
            <p:cNvSpPr txBox="1">
              <a:spLocks noChangeArrowheads="1"/>
            </p:cNvSpPr>
            <p:nvPr/>
          </p:nvSpPr>
          <p:spPr bwMode="auto">
            <a:xfrm>
              <a:off x="2736" y="480"/>
              <a:ext cx="586" cy="345"/>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rPr>
                <a:t>Q</a:t>
              </a:r>
              <a:r>
                <a:rPr kumimoji="1" lang="en-US" altLang="zh-CN" sz="2400" b="1" i="0"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 </a:t>
              </a:r>
              <a:r>
                <a:rPr kumimoji="1" lang="en-US" altLang="zh-CN" sz="2400" b="1" i="1" u="none" strike="noStrike" kern="0" cap="none" spc="0" normalizeH="0" baseline="50000" noProof="0">
                  <a:ln>
                    <a:noFill/>
                  </a:ln>
                  <a:solidFill>
                    <a:srgbClr val="996633"/>
                  </a:solidFill>
                  <a:effectLst/>
                  <a:uLnTx/>
                  <a:uFillTx/>
                  <a:latin typeface="Times New Roman" panose="02020603050405020304" pitchFamily="18" charset="0"/>
                  <a:ea typeface="宋体" panose="02010600030101010101" pitchFamily="2" charset="-122"/>
                </a:rPr>
                <a:t>n</a:t>
              </a:r>
            </a:p>
          </p:txBody>
        </p:sp>
        <p:sp>
          <p:nvSpPr>
            <p:cNvPr id="111" name="Text Box 41">
              <a:extLst>
                <a:ext uri="{FF2B5EF4-FFF2-40B4-BE49-F238E27FC236}">
                  <a16:creationId xmlns:a16="http://schemas.microsoft.com/office/drawing/2014/main" id="{8ABB9119-190D-1702-D08A-1FAC53047AEF}"/>
                </a:ext>
              </a:extLst>
            </p:cNvPr>
            <p:cNvSpPr txBox="1">
              <a:spLocks noChangeArrowheads="1"/>
            </p:cNvSpPr>
            <p:nvPr/>
          </p:nvSpPr>
          <p:spPr bwMode="auto">
            <a:xfrm>
              <a:off x="2832" y="848"/>
              <a:ext cx="23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1</a:t>
              </a:r>
            </a:p>
          </p:txBody>
        </p:sp>
        <p:sp>
          <p:nvSpPr>
            <p:cNvPr id="112" name="Text Box 42">
              <a:extLst>
                <a:ext uri="{FF2B5EF4-FFF2-40B4-BE49-F238E27FC236}">
                  <a16:creationId xmlns:a16="http://schemas.microsoft.com/office/drawing/2014/main" id="{62DC43C6-5B8B-D0C7-8220-B702CE6EA937}"/>
                </a:ext>
              </a:extLst>
            </p:cNvPr>
            <p:cNvSpPr txBox="1">
              <a:spLocks noChangeArrowheads="1"/>
            </p:cNvSpPr>
            <p:nvPr/>
          </p:nvSpPr>
          <p:spPr bwMode="auto">
            <a:xfrm>
              <a:off x="2832" y="1184"/>
              <a:ext cx="236"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FF"/>
                  </a:solidFill>
                  <a:effectLst/>
                  <a:uLnTx/>
                  <a:uFillTx/>
                  <a:latin typeface="Times New Roman" panose="02020603050405020304" pitchFamily="18" charset="0"/>
                  <a:ea typeface="楷体_GB2312" pitchFamily="49" charset="-122"/>
                </a:rPr>
                <a:t>0</a:t>
              </a:r>
            </a:p>
          </p:txBody>
        </p:sp>
        <p:sp>
          <p:nvSpPr>
            <p:cNvPr id="113" name="Text Box 43">
              <a:extLst>
                <a:ext uri="{FF2B5EF4-FFF2-40B4-BE49-F238E27FC236}">
                  <a16:creationId xmlns:a16="http://schemas.microsoft.com/office/drawing/2014/main" id="{20D2FD3D-4A75-ECEE-C66B-43CFA185B962}"/>
                </a:ext>
              </a:extLst>
            </p:cNvPr>
            <p:cNvSpPr txBox="1">
              <a:spLocks noChangeArrowheads="1"/>
            </p:cNvSpPr>
            <p:nvPr/>
          </p:nvSpPr>
          <p:spPr bwMode="auto">
            <a:xfrm>
              <a:off x="2736"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不用</a:t>
              </a:r>
            </a:p>
          </p:txBody>
        </p:sp>
        <p:sp>
          <p:nvSpPr>
            <p:cNvPr id="114" name="Text Box 44">
              <a:extLst>
                <a:ext uri="{FF2B5EF4-FFF2-40B4-BE49-F238E27FC236}">
                  <a16:creationId xmlns:a16="http://schemas.microsoft.com/office/drawing/2014/main" id="{4A1AC988-75F6-B996-5AC8-73E5AE8AC08E}"/>
                </a:ext>
              </a:extLst>
            </p:cNvPr>
            <p:cNvSpPr txBox="1">
              <a:spLocks noChangeArrowheads="1"/>
            </p:cNvSpPr>
            <p:nvPr/>
          </p:nvSpPr>
          <p:spPr bwMode="auto">
            <a:xfrm>
              <a:off x="3264" y="528"/>
              <a:ext cx="602"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保持</a:t>
              </a:r>
            </a:p>
          </p:txBody>
        </p:sp>
        <p:sp>
          <p:nvSpPr>
            <p:cNvPr id="115" name="Text Box 45">
              <a:extLst>
                <a:ext uri="{FF2B5EF4-FFF2-40B4-BE49-F238E27FC236}">
                  <a16:creationId xmlns:a16="http://schemas.microsoft.com/office/drawing/2014/main" id="{D084E3F8-5D8D-AEBC-25E4-3BC82FDF9991}"/>
                </a:ext>
              </a:extLst>
            </p:cNvPr>
            <p:cNvSpPr txBox="1">
              <a:spLocks noChangeArrowheads="1"/>
            </p:cNvSpPr>
            <p:nvPr/>
          </p:nvSpPr>
          <p:spPr bwMode="auto">
            <a:xfrm>
              <a:off x="3312" y="864"/>
              <a:ext cx="490" cy="3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1</a:t>
              </a:r>
            </a:p>
          </p:txBody>
        </p:sp>
        <p:sp>
          <p:nvSpPr>
            <p:cNvPr id="116" name="Text Box 46">
              <a:extLst>
                <a:ext uri="{FF2B5EF4-FFF2-40B4-BE49-F238E27FC236}">
                  <a16:creationId xmlns:a16="http://schemas.microsoft.com/office/drawing/2014/main" id="{1D2181E1-805D-B6D1-BB4E-CFDA20859B83}"/>
                </a:ext>
              </a:extLst>
            </p:cNvPr>
            <p:cNvSpPr txBox="1">
              <a:spLocks noChangeArrowheads="1"/>
            </p:cNvSpPr>
            <p:nvPr/>
          </p:nvSpPr>
          <p:spPr bwMode="auto">
            <a:xfrm>
              <a:off x="3312" y="1152"/>
              <a:ext cx="506"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置</a:t>
              </a:r>
              <a:r>
                <a:rPr kumimoji="1" lang="en-US" altLang="zh-CN" sz="2400" b="1" i="0" u="none" strike="noStrike" kern="0" cap="none" spc="0" normalizeH="0" baseline="0" noProof="0">
                  <a:ln>
                    <a:noFill/>
                  </a:ln>
                  <a:solidFill>
                    <a:srgbClr val="FF33CC"/>
                  </a:solidFill>
                  <a:effectLst/>
                  <a:uLnTx/>
                  <a:uFillTx/>
                  <a:latin typeface="Times New Roman" panose="02020603050405020304" pitchFamily="18" charset="0"/>
                  <a:ea typeface="楷体_GB2312" pitchFamily="49" charset="-122"/>
                </a:rPr>
                <a:t>0</a:t>
              </a:r>
            </a:p>
          </p:txBody>
        </p:sp>
        <p:sp>
          <p:nvSpPr>
            <p:cNvPr id="117" name="Text Box 47">
              <a:extLst>
                <a:ext uri="{FF2B5EF4-FFF2-40B4-BE49-F238E27FC236}">
                  <a16:creationId xmlns:a16="http://schemas.microsoft.com/office/drawing/2014/main" id="{2D8C4B78-9C4B-5FF8-F870-A00A6AD86B20}"/>
                </a:ext>
              </a:extLst>
            </p:cNvPr>
            <p:cNvSpPr txBox="1">
              <a:spLocks noChangeArrowheads="1"/>
            </p:cNvSpPr>
            <p:nvPr/>
          </p:nvSpPr>
          <p:spPr bwMode="auto">
            <a:xfrm>
              <a:off x="3264" y="1521"/>
              <a:ext cx="559" cy="3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不许</a:t>
              </a:r>
            </a:p>
          </p:txBody>
        </p:sp>
      </p:grpSp>
      <p:sp>
        <p:nvSpPr>
          <p:cNvPr id="143" name="Text Box 48">
            <a:extLst>
              <a:ext uri="{FF2B5EF4-FFF2-40B4-BE49-F238E27FC236}">
                <a16:creationId xmlns:a16="http://schemas.microsoft.com/office/drawing/2014/main" id="{9E7A834D-F398-BE65-6D89-809EB8CF0027}"/>
              </a:ext>
            </a:extLst>
          </p:cNvPr>
          <p:cNvSpPr txBox="1">
            <a:spLocks noChangeArrowheads="1"/>
          </p:cNvSpPr>
          <p:nvPr/>
        </p:nvSpPr>
        <p:spPr bwMode="auto">
          <a:xfrm>
            <a:off x="1822295" y="4381500"/>
            <a:ext cx="7016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000" b="1" i="1">
                <a:solidFill>
                  <a:srgbClr val="000000"/>
                </a:solidFill>
                <a:latin typeface="Times New Roman" panose="02020603050405020304" pitchFamily="18" charset="0"/>
                <a:ea typeface="楷体_GB2312" pitchFamily="49" charset="-122"/>
              </a:rPr>
              <a:t>CP</a:t>
            </a:r>
            <a:endParaRPr kumimoji="1" lang="en-US" altLang="zh-CN" sz="2000" b="1">
              <a:solidFill>
                <a:srgbClr val="000000"/>
              </a:solidFill>
              <a:latin typeface="Times New Roman" panose="02020603050405020304" pitchFamily="18" charset="0"/>
              <a:ea typeface="楷体_GB2312" pitchFamily="49" charset="-122"/>
            </a:endParaRPr>
          </a:p>
        </p:txBody>
      </p:sp>
      <p:sp>
        <p:nvSpPr>
          <p:cNvPr id="144" name="Text Box 49">
            <a:extLst>
              <a:ext uri="{FF2B5EF4-FFF2-40B4-BE49-F238E27FC236}">
                <a16:creationId xmlns:a16="http://schemas.microsoft.com/office/drawing/2014/main" id="{3F5900CD-7C90-474D-49DF-AE8FF14E5228}"/>
              </a:ext>
            </a:extLst>
          </p:cNvPr>
          <p:cNvSpPr txBox="1">
            <a:spLocks noChangeArrowheads="1"/>
          </p:cNvSpPr>
          <p:nvPr/>
        </p:nvSpPr>
        <p:spPr bwMode="auto">
          <a:xfrm>
            <a:off x="1898495" y="4768850"/>
            <a:ext cx="350838" cy="2063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1</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2</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3</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4</a:t>
            </a:r>
          </a:p>
          <a:p>
            <a:pPr fontAlgn="base">
              <a:lnSpc>
                <a:spcPct val="90000"/>
              </a:lnSpc>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sym typeface="Symbol" pitchFamily="2" charset="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5" name="Text Box 50">
            <a:extLst>
              <a:ext uri="{FF2B5EF4-FFF2-40B4-BE49-F238E27FC236}">
                <a16:creationId xmlns:a16="http://schemas.microsoft.com/office/drawing/2014/main" id="{A2E88DA0-943F-9330-7F38-A9CF604FA36A}"/>
              </a:ext>
            </a:extLst>
          </p:cNvPr>
          <p:cNvSpPr txBox="1">
            <a:spLocks noChangeArrowheads="1"/>
          </p:cNvSpPr>
          <p:nvPr/>
        </p:nvSpPr>
        <p:spPr bwMode="auto">
          <a:xfrm>
            <a:off x="2355695" y="4314825"/>
            <a:ext cx="1947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2</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3</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4</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5</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6" name="Text Box 51">
            <a:extLst>
              <a:ext uri="{FF2B5EF4-FFF2-40B4-BE49-F238E27FC236}">
                <a16:creationId xmlns:a16="http://schemas.microsoft.com/office/drawing/2014/main" id="{AA624F67-D20B-3FAE-F689-D33C680EAE16}"/>
              </a:ext>
            </a:extLst>
          </p:cNvPr>
          <p:cNvSpPr txBox="1">
            <a:spLocks noChangeArrowheads="1"/>
          </p:cNvSpPr>
          <p:nvPr/>
        </p:nvSpPr>
        <p:spPr bwMode="auto">
          <a:xfrm>
            <a:off x="4352770" y="4305300"/>
            <a:ext cx="17367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A</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B</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Q</a:t>
            </a:r>
            <a:r>
              <a:rPr kumimoji="1" lang="en-US" altLang="zh-CN" sz="2400" b="1" baseline="-25000">
                <a:solidFill>
                  <a:srgbClr val="000000"/>
                </a:solidFill>
                <a:latin typeface="Times New Roman" panose="02020603050405020304" pitchFamily="18" charset="0"/>
                <a:ea typeface="宋体" panose="02010600030101010101" pitchFamily="2"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47" name="Text Box 52">
            <a:extLst>
              <a:ext uri="{FF2B5EF4-FFF2-40B4-BE49-F238E27FC236}">
                <a16:creationId xmlns:a16="http://schemas.microsoft.com/office/drawing/2014/main" id="{667E3FD4-071D-A3FC-9EC6-97A05C596CF8}"/>
              </a:ext>
            </a:extLst>
          </p:cNvPr>
          <p:cNvSpPr txBox="1">
            <a:spLocks noChangeArrowheads="1"/>
          </p:cNvSpPr>
          <p:nvPr/>
        </p:nvSpPr>
        <p:spPr bwMode="auto">
          <a:xfrm>
            <a:off x="5708495" y="4305300"/>
            <a:ext cx="990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I</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8" name="Text Box 53">
            <a:extLst>
              <a:ext uri="{FF2B5EF4-FFF2-40B4-BE49-F238E27FC236}">
                <a16:creationId xmlns:a16="http://schemas.microsoft.com/office/drawing/2014/main" id="{505FE6A3-1DD1-5747-2D44-02173BE24605}"/>
              </a:ext>
            </a:extLst>
          </p:cNvPr>
          <p:cNvSpPr txBox="1">
            <a:spLocks noChangeArrowheads="1"/>
          </p:cNvSpPr>
          <p:nvPr/>
        </p:nvSpPr>
        <p:spPr bwMode="auto">
          <a:xfrm>
            <a:off x="65466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49" name="Text Box 54">
            <a:extLst>
              <a:ext uri="{FF2B5EF4-FFF2-40B4-BE49-F238E27FC236}">
                <a16:creationId xmlns:a16="http://schemas.microsoft.com/office/drawing/2014/main" id="{4E0D5E80-FD05-50E3-782F-0B36B71FE866}"/>
              </a:ext>
            </a:extLst>
          </p:cNvPr>
          <p:cNvSpPr txBox="1">
            <a:spLocks noChangeArrowheads="1"/>
          </p:cNvSpPr>
          <p:nvPr/>
        </p:nvSpPr>
        <p:spPr bwMode="auto">
          <a:xfrm>
            <a:off x="7384895" y="4305300"/>
            <a:ext cx="1066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a:solidFill>
                  <a:srgbClr val="000000"/>
                </a:solidFill>
                <a:latin typeface="Times New Roman" panose="02020603050405020304" pitchFamily="18" charset="0"/>
                <a:ea typeface="楷体_GB2312" pitchFamily="49" charset="-122"/>
                <a:sym typeface="Symbol" pitchFamily="2" charset="2"/>
              </a:rPr>
              <a:t></a:t>
            </a:r>
            <a:r>
              <a:rPr kumimoji="1" lang="en-US" altLang="zh-CN" sz="2400" b="1" baseline="-25000">
                <a:solidFill>
                  <a:srgbClr val="000000"/>
                </a:solidFill>
                <a:latin typeface="Times New Roman" panose="02020603050405020304" pitchFamily="18" charset="0"/>
                <a:ea typeface="楷体_GB2312" pitchFamily="49" charset="-122"/>
              </a:rPr>
              <a:t>O</a:t>
            </a:r>
            <a:r>
              <a:rPr kumimoji="1" lang="en-US" altLang="zh-CN" sz="2400" b="1">
                <a:solidFill>
                  <a:srgbClr val="000000"/>
                </a:solidFill>
                <a:latin typeface="Times New Roman" panose="02020603050405020304" pitchFamily="18" charset="0"/>
                <a:ea typeface="楷体_GB2312" pitchFamily="49" charset="-122"/>
              </a:rPr>
              <a:t>/V</a:t>
            </a:r>
          </a:p>
        </p:txBody>
      </p:sp>
      <p:sp>
        <p:nvSpPr>
          <p:cNvPr id="150" name="Text Box 55">
            <a:extLst>
              <a:ext uri="{FF2B5EF4-FFF2-40B4-BE49-F238E27FC236}">
                <a16:creationId xmlns:a16="http://schemas.microsoft.com/office/drawing/2014/main" id="{86DA2987-7A54-00ED-9E2B-5CBFC26C1042}"/>
              </a:ext>
            </a:extLst>
          </p:cNvPr>
          <p:cNvSpPr txBox="1">
            <a:spLocks noChangeArrowheads="1"/>
          </p:cNvSpPr>
          <p:nvPr/>
        </p:nvSpPr>
        <p:spPr bwMode="auto">
          <a:xfrm>
            <a:off x="8451695" y="4305300"/>
            <a:ext cx="609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楷体_GB2312" pitchFamily="49" charset="-122"/>
              </a:rPr>
              <a:t>u</a:t>
            </a:r>
            <a:r>
              <a:rPr kumimoji="1" lang="en-US" altLang="zh-CN" sz="2400" b="1" baseline="-25000">
                <a:solidFill>
                  <a:srgbClr val="000000"/>
                </a:solidFill>
                <a:latin typeface="Times New Roman" panose="02020603050405020304" pitchFamily="18" charset="0"/>
                <a:ea typeface="楷体_GB2312" pitchFamily="49" charset="-122"/>
              </a:rPr>
              <a:t>C</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1" name="Text Box 56">
            <a:extLst>
              <a:ext uri="{FF2B5EF4-FFF2-40B4-BE49-F238E27FC236}">
                <a16:creationId xmlns:a16="http://schemas.microsoft.com/office/drawing/2014/main" id="{F73F0ADB-2C68-632E-CF4C-DE0E770D71B3}"/>
              </a:ext>
            </a:extLst>
          </p:cNvPr>
          <p:cNvSpPr txBox="1">
            <a:spLocks noChangeArrowheads="1"/>
          </p:cNvSpPr>
          <p:nvPr/>
        </p:nvSpPr>
        <p:spPr bwMode="auto">
          <a:xfrm>
            <a:off x="9042245" y="4305300"/>
            <a:ext cx="1371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2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1</a:t>
            </a:r>
            <a:r>
              <a:rPr kumimoji="1" lang="en-US" altLang="zh-CN" sz="2400" b="1" i="1" baseline="-25000">
                <a:solidFill>
                  <a:srgbClr val="000000"/>
                </a:solidFill>
                <a:latin typeface="Times New Roman" panose="02020603050405020304" pitchFamily="18" charset="0"/>
                <a:ea typeface="宋体" panose="02010600030101010101" pitchFamily="2" charset="-122"/>
              </a:rPr>
              <a:t> </a:t>
            </a:r>
            <a:r>
              <a:rPr kumimoji="1" lang="en-US" altLang="zh-CN" sz="2400" b="1" i="1">
                <a:solidFill>
                  <a:srgbClr val="000000"/>
                </a:solidFill>
                <a:latin typeface="Times New Roman" panose="02020603050405020304" pitchFamily="18" charset="0"/>
                <a:ea typeface="宋体" panose="02010600030101010101" pitchFamily="2" charset="-122"/>
              </a:rPr>
              <a:t>d</a:t>
            </a:r>
            <a:r>
              <a:rPr kumimoji="1" lang="en-US" altLang="zh-CN" sz="2400" b="1" baseline="-25000">
                <a:solidFill>
                  <a:srgbClr val="000000"/>
                </a:solidFill>
                <a:latin typeface="Times New Roman" panose="02020603050405020304" pitchFamily="18" charset="0"/>
                <a:ea typeface="宋体" panose="02010600030101010101" pitchFamily="2" charset="-122"/>
              </a:rPr>
              <a:t>0</a:t>
            </a:r>
            <a:endParaRPr kumimoji="1" lang="en-US" altLang="zh-CN" sz="2400" b="1">
              <a:solidFill>
                <a:srgbClr val="000000"/>
              </a:solidFill>
              <a:latin typeface="Times New Roman" panose="02020603050405020304" pitchFamily="18" charset="0"/>
              <a:ea typeface="楷体_GB2312" pitchFamily="49" charset="-122"/>
            </a:endParaRPr>
          </a:p>
        </p:txBody>
      </p:sp>
      <p:sp>
        <p:nvSpPr>
          <p:cNvPr id="152" name="Text Box 57">
            <a:extLst>
              <a:ext uri="{FF2B5EF4-FFF2-40B4-BE49-F238E27FC236}">
                <a16:creationId xmlns:a16="http://schemas.microsoft.com/office/drawing/2014/main" id="{9F3F91AB-F2C6-6ADD-AAB6-EFDDC5F626D2}"/>
              </a:ext>
            </a:extLst>
          </p:cNvPr>
          <p:cNvSpPr txBox="1">
            <a:spLocks noChangeArrowheads="1"/>
          </p:cNvSpPr>
          <p:nvPr/>
        </p:nvSpPr>
        <p:spPr bwMode="auto">
          <a:xfrm>
            <a:off x="2431895" y="468630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00"/>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53" name="Text Box 58">
            <a:extLst>
              <a:ext uri="{FF2B5EF4-FFF2-40B4-BE49-F238E27FC236}">
                <a16:creationId xmlns:a16="http://schemas.microsoft.com/office/drawing/2014/main" id="{D3B28C30-A5E9-7A94-91FD-DA049983BA53}"/>
              </a:ext>
            </a:extLst>
          </p:cNvPr>
          <p:cNvSpPr txBox="1">
            <a:spLocks noChangeArrowheads="1"/>
          </p:cNvSpPr>
          <p:nvPr/>
        </p:nvSpPr>
        <p:spPr bwMode="auto">
          <a:xfrm>
            <a:off x="4432145" y="472440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4" name="Text Box 59">
            <a:extLst>
              <a:ext uri="{FF2B5EF4-FFF2-40B4-BE49-F238E27FC236}">
                <a16:creationId xmlns:a16="http://schemas.microsoft.com/office/drawing/2014/main" id="{4CA57023-9B03-4137-3D3B-FD871AAA9382}"/>
              </a:ext>
            </a:extLst>
          </p:cNvPr>
          <p:cNvSpPr txBox="1">
            <a:spLocks noChangeArrowheads="1"/>
          </p:cNvSpPr>
          <p:nvPr/>
        </p:nvSpPr>
        <p:spPr bwMode="auto">
          <a:xfrm>
            <a:off x="5784695" y="5219700"/>
            <a:ext cx="812800" cy="4572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5.9</a:t>
            </a:r>
          </a:p>
        </p:txBody>
      </p:sp>
      <p:sp>
        <p:nvSpPr>
          <p:cNvPr id="155" name="Text Box 60">
            <a:extLst>
              <a:ext uri="{FF2B5EF4-FFF2-40B4-BE49-F238E27FC236}">
                <a16:creationId xmlns:a16="http://schemas.microsoft.com/office/drawing/2014/main" id="{C66860DE-3EEB-3535-F924-E2ECB09FF950}"/>
              </a:ext>
            </a:extLst>
          </p:cNvPr>
          <p:cNvSpPr txBox="1">
            <a:spLocks noChangeArrowheads="1"/>
          </p:cNvSpPr>
          <p:nvPr/>
        </p:nvSpPr>
        <p:spPr bwMode="auto">
          <a:xfrm>
            <a:off x="6775295" y="46863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6" name="Text Box 61">
            <a:extLst>
              <a:ext uri="{FF2B5EF4-FFF2-40B4-BE49-F238E27FC236}">
                <a16:creationId xmlns:a16="http://schemas.microsoft.com/office/drawing/2014/main" id="{441FB36F-1095-8F7F-5576-B5891273A660}"/>
              </a:ext>
            </a:extLst>
          </p:cNvPr>
          <p:cNvSpPr txBox="1">
            <a:spLocks noChangeArrowheads="1"/>
          </p:cNvSpPr>
          <p:nvPr/>
        </p:nvSpPr>
        <p:spPr bwMode="auto">
          <a:xfrm>
            <a:off x="7461095" y="4686300"/>
            <a:ext cx="793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400" b="1">
                <a:solidFill>
                  <a:srgbClr val="000000"/>
                </a:solidFill>
                <a:latin typeface="Times New Roman" panose="02020603050405020304" pitchFamily="18" charset="0"/>
                <a:ea typeface="楷体_GB2312" pitchFamily="49" charset="-122"/>
              </a:rPr>
              <a:t>0.5</a:t>
            </a:r>
          </a:p>
        </p:txBody>
      </p:sp>
      <p:sp>
        <p:nvSpPr>
          <p:cNvPr id="157" name="Text Box 62">
            <a:extLst>
              <a:ext uri="{FF2B5EF4-FFF2-40B4-BE49-F238E27FC236}">
                <a16:creationId xmlns:a16="http://schemas.microsoft.com/office/drawing/2014/main" id="{FF26C5F2-2770-E8EC-0EE8-0CE2E9B8C85D}"/>
              </a:ext>
            </a:extLst>
          </p:cNvPr>
          <p:cNvSpPr txBox="1">
            <a:spLocks noChangeArrowheads="1"/>
          </p:cNvSpPr>
          <p:nvPr/>
        </p:nvSpPr>
        <p:spPr bwMode="auto">
          <a:xfrm>
            <a:off x="8527895" y="47021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58" name="Text Box 63">
            <a:extLst>
              <a:ext uri="{FF2B5EF4-FFF2-40B4-BE49-F238E27FC236}">
                <a16:creationId xmlns:a16="http://schemas.microsoft.com/office/drawing/2014/main" id="{C5F570E2-3116-8616-FACB-5A06D83C5B72}"/>
              </a:ext>
            </a:extLst>
          </p:cNvPr>
          <p:cNvSpPr txBox="1">
            <a:spLocks noChangeArrowheads="1"/>
          </p:cNvSpPr>
          <p:nvPr/>
        </p:nvSpPr>
        <p:spPr bwMode="auto">
          <a:xfrm>
            <a:off x="9061295" y="468630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59" name="Text Box 64">
            <a:extLst>
              <a:ext uri="{FF2B5EF4-FFF2-40B4-BE49-F238E27FC236}">
                <a16:creationId xmlns:a16="http://schemas.microsoft.com/office/drawing/2014/main" id="{C5A0D9DE-3217-917A-90F4-334A9DF47F7E}"/>
              </a:ext>
            </a:extLst>
          </p:cNvPr>
          <p:cNvSpPr txBox="1">
            <a:spLocks noChangeArrowheads="1"/>
          </p:cNvSpPr>
          <p:nvPr/>
        </p:nvSpPr>
        <p:spPr bwMode="auto">
          <a:xfrm>
            <a:off x="2431895" y="502443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0" name="Text Box 65">
            <a:extLst>
              <a:ext uri="{FF2B5EF4-FFF2-40B4-BE49-F238E27FC236}">
                <a16:creationId xmlns:a16="http://schemas.microsoft.com/office/drawing/2014/main" id="{93C0F12B-FE31-E497-898D-1C9596DB5F5D}"/>
              </a:ext>
            </a:extLst>
          </p:cNvPr>
          <p:cNvSpPr txBox="1">
            <a:spLocks noChangeArrowheads="1"/>
          </p:cNvSpPr>
          <p:nvPr/>
        </p:nvSpPr>
        <p:spPr bwMode="auto">
          <a:xfrm>
            <a:off x="4413095" y="5022850"/>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1   0   0</a:t>
            </a:r>
          </a:p>
        </p:txBody>
      </p:sp>
      <p:sp>
        <p:nvSpPr>
          <p:cNvPr id="161" name="Text Box 66">
            <a:extLst>
              <a:ext uri="{FF2B5EF4-FFF2-40B4-BE49-F238E27FC236}">
                <a16:creationId xmlns:a16="http://schemas.microsoft.com/office/drawing/2014/main" id="{62311057-36EC-61B6-3BC9-5FC3C062C9F6}"/>
              </a:ext>
            </a:extLst>
          </p:cNvPr>
          <p:cNvSpPr txBox="1">
            <a:spLocks noChangeArrowheads="1"/>
          </p:cNvSpPr>
          <p:nvPr/>
        </p:nvSpPr>
        <p:spPr bwMode="auto">
          <a:xfrm>
            <a:off x="6775295" y="502285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4</a:t>
            </a:r>
          </a:p>
        </p:txBody>
      </p:sp>
      <p:sp>
        <p:nvSpPr>
          <p:cNvPr id="162" name="Text Box 67">
            <a:extLst>
              <a:ext uri="{FF2B5EF4-FFF2-40B4-BE49-F238E27FC236}">
                <a16:creationId xmlns:a16="http://schemas.microsoft.com/office/drawing/2014/main" id="{9D921C90-2F2A-4EF3-ABAF-FD091C942B5F}"/>
              </a:ext>
            </a:extLst>
          </p:cNvPr>
          <p:cNvSpPr txBox="1">
            <a:spLocks noChangeArrowheads="1"/>
          </p:cNvSpPr>
          <p:nvPr/>
        </p:nvSpPr>
        <p:spPr bwMode="auto">
          <a:xfrm>
            <a:off x="7537295" y="5024438"/>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3.5</a:t>
            </a:r>
          </a:p>
        </p:txBody>
      </p:sp>
      <p:sp>
        <p:nvSpPr>
          <p:cNvPr id="163" name="Text Box 68">
            <a:extLst>
              <a:ext uri="{FF2B5EF4-FFF2-40B4-BE49-F238E27FC236}">
                <a16:creationId xmlns:a16="http://schemas.microsoft.com/office/drawing/2014/main" id="{7396A280-4CE9-B1C2-CF46-47C752FDAD75}"/>
              </a:ext>
            </a:extLst>
          </p:cNvPr>
          <p:cNvSpPr txBox="1">
            <a:spLocks noChangeArrowheads="1"/>
          </p:cNvSpPr>
          <p:nvPr/>
        </p:nvSpPr>
        <p:spPr bwMode="auto">
          <a:xfrm>
            <a:off x="8527895" y="503872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64" name="Text Box 69">
            <a:extLst>
              <a:ext uri="{FF2B5EF4-FFF2-40B4-BE49-F238E27FC236}">
                <a16:creationId xmlns:a16="http://schemas.microsoft.com/office/drawing/2014/main" id="{4FEEE4F0-86D7-2ABD-1031-DFF67D58456B}"/>
              </a:ext>
            </a:extLst>
          </p:cNvPr>
          <p:cNvSpPr txBox="1">
            <a:spLocks noChangeArrowheads="1"/>
          </p:cNvSpPr>
          <p:nvPr/>
        </p:nvSpPr>
        <p:spPr bwMode="auto">
          <a:xfrm>
            <a:off x="9061295" y="5022850"/>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65" name="Text Box 70">
            <a:extLst>
              <a:ext uri="{FF2B5EF4-FFF2-40B4-BE49-F238E27FC236}">
                <a16:creationId xmlns:a16="http://schemas.microsoft.com/office/drawing/2014/main" id="{180D796D-8000-FCC3-EB29-7BFA93FE12DE}"/>
              </a:ext>
            </a:extLst>
          </p:cNvPr>
          <p:cNvSpPr txBox="1">
            <a:spLocks noChangeArrowheads="1"/>
          </p:cNvSpPr>
          <p:nvPr/>
        </p:nvSpPr>
        <p:spPr bwMode="auto">
          <a:xfrm>
            <a:off x="2431895" y="5362575"/>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0   0   0  </a:t>
            </a:r>
          </a:p>
        </p:txBody>
      </p:sp>
      <p:sp>
        <p:nvSpPr>
          <p:cNvPr id="166" name="Text Box 71">
            <a:extLst>
              <a:ext uri="{FF2B5EF4-FFF2-40B4-BE49-F238E27FC236}">
                <a16:creationId xmlns:a16="http://schemas.microsoft.com/office/drawing/2014/main" id="{1890B19E-8748-D58D-322C-DAABF4FC285B}"/>
              </a:ext>
            </a:extLst>
          </p:cNvPr>
          <p:cNvSpPr txBox="1">
            <a:spLocks noChangeArrowheads="1"/>
          </p:cNvSpPr>
          <p:nvPr/>
        </p:nvSpPr>
        <p:spPr bwMode="auto">
          <a:xfrm>
            <a:off x="4413095" y="5357813"/>
            <a:ext cx="13081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67" name="Text Box 72">
            <a:extLst>
              <a:ext uri="{FF2B5EF4-FFF2-40B4-BE49-F238E27FC236}">
                <a16:creationId xmlns:a16="http://schemas.microsoft.com/office/drawing/2014/main" id="{8D3AB8C7-5A70-E563-238F-433D4C7FB900}"/>
              </a:ext>
            </a:extLst>
          </p:cNvPr>
          <p:cNvSpPr txBox="1">
            <a:spLocks noChangeArrowheads="1"/>
          </p:cNvSpPr>
          <p:nvPr/>
        </p:nvSpPr>
        <p:spPr bwMode="auto">
          <a:xfrm>
            <a:off x="6775295" y="5357813"/>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68" name="Text Box 73">
            <a:extLst>
              <a:ext uri="{FF2B5EF4-FFF2-40B4-BE49-F238E27FC236}">
                <a16:creationId xmlns:a16="http://schemas.microsoft.com/office/drawing/2014/main" id="{3DC00146-F6B1-8EA7-0891-EA4A7D8FC0E7}"/>
              </a:ext>
            </a:extLst>
          </p:cNvPr>
          <p:cNvSpPr txBox="1">
            <a:spLocks noChangeArrowheads="1"/>
          </p:cNvSpPr>
          <p:nvPr/>
        </p:nvSpPr>
        <p:spPr bwMode="auto">
          <a:xfrm>
            <a:off x="7537295" y="5362575"/>
            <a:ext cx="660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69" name="Text Box 74">
            <a:extLst>
              <a:ext uri="{FF2B5EF4-FFF2-40B4-BE49-F238E27FC236}">
                <a16:creationId xmlns:a16="http://schemas.microsoft.com/office/drawing/2014/main" id="{E6C1C1A9-71D2-6BE7-B63A-2554A7E3A46F}"/>
              </a:ext>
            </a:extLst>
          </p:cNvPr>
          <p:cNvSpPr txBox="1">
            <a:spLocks noChangeArrowheads="1"/>
          </p:cNvSpPr>
          <p:nvPr/>
        </p:nvSpPr>
        <p:spPr bwMode="auto">
          <a:xfrm>
            <a:off x="8527895" y="537368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70" name="Text Box 75">
            <a:extLst>
              <a:ext uri="{FF2B5EF4-FFF2-40B4-BE49-F238E27FC236}">
                <a16:creationId xmlns:a16="http://schemas.microsoft.com/office/drawing/2014/main" id="{777F75CF-9F1C-6706-CC1C-74B801484F54}"/>
              </a:ext>
            </a:extLst>
          </p:cNvPr>
          <p:cNvSpPr txBox="1">
            <a:spLocks noChangeArrowheads="1"/>
          </p:cNvSpPr>
          <p:nvPr/>
        </p:nvSpPr>
        <p:spPr bwMode="auto">
          <a:xfrm>
            <a:off x="9061295" y="5357813"/>
            <a:ext cx="1193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1" name="Text Box 76">
            <a:extLst>
              <a:ext uri="{FF2B5EF4-FFF2-40B4-BE49-F238E27FC236}">
                <a16:creationId xmlns:a16="http://schemas.microsoft.com/office/drawing/2014/main" id="{4FFDDF88-4CA7-45AD-7202-090FE501DF95}"/>
              </a:ext>
            </a:extLst>
          </p:cNvPr>
          <p:cNvSpPr txBox="1">
            <a:spLocks noChangeArrowheads="1"/>
          </p:cNvSpPr>
          <p:nvPr/>
        </p:nvSpPr>
        <p:spPr bwMode="auto">
          <a:xfrm>
            <a:off x="2431895" y="5700713"/>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FF0000"/>
                </a:solidFill>
                <a:latin typeface="Times New Roman" panose="02020603050405020304" pitchFamily="18" charset="0"/>
                <a:ea typeface="楷体_GB2312" pitchFamily="49" charset="-122"/>
              </a:rPr>
              <a:t>   </a:t>
            </a:r>
            <a:r>
              <a:rPr kumimoji="1" lang="en-US" altLang="zh-CN" sz="2400" b="1">
                <a:solidFill>
                  <a:srgbClr val="000000"/>
                </a:solidFill>
                <a:latin typeface="Times New Roman" panose="02020603050405020304" pitchFamily="18" charset="0"/>
                <a:ea typeface="楷体_GB2312" pitchFamily="49" charset="-122"/>
              </a:rPr>
              <a:t>0   0 </a:t>
            </a:r>
          </a:p>
        </p:txBody>
      </p:sp>
      <p:sp>
        <p:nvSpPr>
          <p:cNvPr id="172" name="Text Box 77">
            <a:extLst>
              <a:ext uri="{FF2B5EF4-FFF2-40B4-BE49-F238E27FC236}">
                <a16:creationId xmlns:a16="http://schemas.microsoft.com/office/drawing/2014/main" id="{90321AD1-6320-1755-10E1-A90603880360}"/>
              </a:ext>
            </a:extLst>
          </p:cNvPr>
          <p:cNvSpPr txBox="1">
            <a:spLocks noChangeArrowheads="1"/>
          </p:cNvSpPr>
          <p:nvPr/>
        </p:nvSpPr>
        <p:spPr bwMode="auto">
          <a:xfrm>
            <a:off x="4413095" y="5692775"/>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1   1   1</a:t>
            </a:r>
          </a:p>
        </p:txBody>
      </p:sp>
      <p:sp>
        <p:nvSpPr>
          <p:cNvPr id="173" name="Text Box 78">
            <a:extLst>
              <a:ext uri="{FF2B5EF4-FFF2-40B4-BE49-F238E27FC236}">
                <a16:creationId xmlns:a16="http://schemas.microsoft.com/office/drawing/2014/main" id="{48BCFC3C-7A82-995D-E61A-A65F089E81F1}"/>
              </a:ext>
            </a:extLst>
          </p:cNvPr>
          <p:cNvSpPr txBox="1">
            <a:spLocks noChangeArrowheads="1"/>
          </p:cNvSpPr>
          <p:nvPr/>
        </p:nvSpPr>
        <p:spPr bwMode="auto">
          <a:xfrm>
            <a:off x="67752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7</a:t>
            </a:r>
          </a:p>
        </p:txBody>
      </p:sp>
      <p:sp>
        <p:nvSpPr>
          <p:cNvPr id="174" name="Text Box 79">
            <a:extLst>
              <a:ext uri="{FF2B5EF4-FFF2-40B4-BE49-F238E27FC236}">
                <a16:creationId xmlns:a16="http://schemas.microsoft.com/office/drawing/2014/main" id="{24AC6571-C455-93C8-BD49-8D783B68EFBB}"/>
              </a:ext>
            </a:extLst>
          </p:cNvPr>
          <p:cNvSpPr txBox="1">
            <a:spLocks noChangeArrowheads="1"/>
          </p:cNvSpPr>
          <p:nvPr/>
        </p:nvSpPr>
        <p:spPr bwMode="auto">
          <a:xfrm>
            <a:off x="7537295" y="5700713"/>
            <a:ext cx="6794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6.5</a:t>
            </a:r>
          </a:p>
        </p:txBody>
      </p:sp>
      <p:sp>
        <p:nvSpPr>
          <p:cNvPr id="175" name="Text Box 80">
            <a:extLst>
              <a:ext uri="{FF2B5EF4-FFF2-40B4-BE49-F238E27FC236}">
                <a16:creationId xmlns:a16="http://schemas.microsoft.com/office/drawing/2014/main" id="{DA1C6A5E-7E4F-2914-582A-9039A846A736}"/>
              </a:ext>
            </a:extLst>
          </p:cNvPr>
          <p:cNvSpPr txBox="1">
            <a:spLocks noChangeArrowheads="1"/>
          </p:cNvSpPr>
          <p:nvPr/>
        </p:nvSpPr>
        <p:spPr bwMode="auto">
          <a:xfrm>
            <a:off x="8527895" y="5692775"/>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FF0000"/>
                </a:solidFill>
                <a:latin typeface="Times New Roman" panose="02020603050405020304" pitchFamily="18" charset="0"/>
                <a:ea typeface="楷体_GB2312" pitchFamily="49" charset="-122"/>
              </a:rPr>
              <a:t>1</a:t>
            </a:r>
          </a:p>
        </p:txBody>
      </p:sp>
      <p:sp>
        <p:nvSpPr>
          <p:cNvPr id="176" name="Text Box 81">
            <a:extLst>
              <a:ext uri="{FF2B5EF4-FFF2-40B4-BE49-F238E27FC236}">
                <a16:creationId xmlns:a16="http://schemas.microsoft.com/office/drawing/2014/main" id="{2E19F1FA-A25A-FFEE-5CB7-D6D69AB794C4}"/>
              </a:ext>
            </a:extLst>
          </p:cNvPr>
          <p:cNvSpPr txBox="1">
            <a:spLocks noChangeArrowheads="1"/>
          </p:cNvSpPr>
          <p:nvPr/>
        </p:nvSpPr>
        <p:spPr bwMode="auto">
          <a:xfrm>
            <a:off x="9061295" y="5692775"/>
            <a:ext cx="127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77" name="Text Box 82">
            <a:extLst>
              <a:ext uri="{FF2B5EF4-FFF2-40B4-BE49-F238E27FC236}">
                <a16:creationId xmlns:a16="http://schemas.microsoft.com/office/drawing/2014/main" id="{42BE7AF4-313F-BC3A-93FE-9956BE3593FD}"/>
              </a:ext>
            </a:extLst>
          </p:cNvPr>
          <p:cNvSpPr txBox="1">
            <a:spLocks noChangeArrowheads="1"/>
          </p:cNvSpPr>
          <p:nvPr/>
        </p:nvSpPr>
        <p:spPr bwMode="auto">
          <a:xfrm>
            <a:off x="2431895" y="6038850"/>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a:t>
            </a:r>
            <a:r>
              <a:rPr kumimoji="1" lang="en-US" altLang="zh-CN" sz="2400" b="1">
                <a:solidFill>
                  <a:srgbClr val="FF0066"/>
                </a:solidFill>
                <a:latin typeface="Times New Roman" panose="02020603050405020304" pitchFamily="18" charset="0"/>
                <a:ea typeface="楷体_GB2312" pitchFamily="49" charset="-122"/>
              </a:rPr>
              <a:t>1 </a:t>
            </a:r>
            <a:r>
              <a:rPr kumimoji="1" lang="en-US" altLang="zh-CN" sz="2400" b="1">
                <a:solidFill>
                  <a:srgbClr val="000000"/>
                </a:solidFill>
                <a:latin typeface="Times New Roman" panose="02020603050405020304" pitchFamily="18" charset="0"/>
                <a:ea typeface="楷体_GB2312" pitchFamily="49" charset="-122"/>
              </a:rPr>
              <a:t>  0</a:t>
            </a:r>
          </a:p>
        </p:txBody>
      </p:sp>
      <p:sp>
        <p:nvSpPr>
          <p:cNvPr id="178" name="Text Box 83">
            <a:extLst>
              <a:ext uri="{FF2B5EF4-FFF2-40B4-BE49-F238E27FC236}">
                <a16:creationId xmlns:a16="http://schemas.microsoft.com/office/drawing/2014/main" id="{35ECB22F-B1F2-0872-268F-89A990725AC5}"/>
              </a:ext>
            </a:extLst>
          </p:cNvPr>
          <p:cNvSpPr txBox="1">
            <a:spLocks noChangeArrowheads="1"/>
          </p:cNvSpPr>
          <p:nvPr/>
        </p:nvSpPr>
        <p:spPr bwMode="auto">
          <a:xfrm>
            <a:off x="4413095" y="6027738"/>
            <a:ext cx="1250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1   1   0</a:t>
            </a:r>
          </a:p>
        </p:txBody>
      </p:sp>
      <p:sp>
        <p:nvSpPr>
          <p:cNvPr id="179" name="Text Box 84">
            <a:extLst>
              <a:ext uri="{FF2B5EF4-FFF2-40B4-BE49-F238E27FC236}">
                <a16:creationId xmlns:a16="http://schemas.microsoft.com/office/drawing/2014/main" id="{C551734F-E615-60DE-0298-B9C426EB9F6A}"/>
              </a:ext>
            </a:extLst>
          </p:cNvPr>
          <p:cNvSpPr txBox="1">
            <a:spLocks noChangeArrowheads="1"/>
          </p:cNvSpPr>
          <p:nvPr/>
        </p:nvSpPr>
        <p:spPr bwMode="auto">
          <a:xfrm>
            <a:off x="67752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0" name="Text Box 85">
            <a:extLst>
              <a:ext uri="{FF2B5EF4-FFF2-40B4-BE49-F238E27FC236}">
                <a16:creationId xmlns:a16="http://schemas.microsoft.com/office/drawing/2014/main" id="{A719EEBD-AF70-D1AE-5F90-29A678A0B44C}"/>
              </a:ext>
            </a:extLst>
          </p:cNvPr>
          <p:cNvSpPr txBox="1">
            <a:spLocks noChangeArrowheads="1"/>
          </p:cNvSpPr>
          <p:nvPr/>
        </p:nvSpPr>
        <p:spPr bwMode="auto">
          <a:xfrm>
            <a:off x="7537295" y="6038850"/>
            <a:ext cx="7747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1" name="Text Box 86">
            <a:extLst>
              <a:ext uri="{FF2B5EF4-FFF2-40B4-BE49-F238E27FC236}">
                <a16:creationId xmlns:a16="http://schemas.microsoft.com/office/drawing/2014/main" id="{D743C777-81FA-FFD8-2292-70B3E661AE2E}"/>
              </a:ext>
            </a:extLst>
          </p:cNvPr>
          <p:cNvSpPr txBox="1">
            <a:spLocks noChangeArrowheads="1"/>
          </p:cNvSpPr>
          <p:nvPr/>
        </p:nvSpPr>
        <p:spPr bwMode="auto">
          <a:xfrm>
            <a:off x="8527895" y="6027738"/>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2" name="Text Box 87">
            <a:extLst>
              <a:ext uri="{FF2B5EF4-FFF2-40B4-BE49-F238E27FC236}">
                <a16:creationId xmlns:a16="http://schemas.microsoft.com/office/drawing/2014/main" id="{8B14612C-5C5B-4F51-6D4D-76A5267C6D32}"/>
              </a:ext>
            </a:extLst>
          </p:cNvPr>
          <p:cNvSpPr txBox="1">
            <a:spLocks noChangeArrowheads="1"/>
          </p:cNvSpPr>
          <p:nvPr/>
        </p:nvSpPr>
        <p:spPr bwMode="auto">
          <a:xfrm>
            <a:off x="9061295" y="6027738"/>
            <a:ext cx="12319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a:t>
            </a:r>
          </a:p>
        </p:txBody>
      </p:sp>
      <p:sp>
        <p:nvSpPr>
          <p:cNvPr id="183" name="Text Box 88">
            <a:extLst>
              <a:ext uri="{FF2B5EF4-FFF2-40B4-BE49-F238E27FC236}">
                <a16:creationId xmlns:a16="http://schemas.microsoft.com/office/drawing/2014/main" id="{D8ED99C4-8B56-3B92-2CCE-AAC39513C12E}"/>
              </a:ext>
            </a:extLst>
          </p:cNvPr>
          <p:cNvSpPr txBox="1">
            <a:spLocks noChangeArrowheads="1"/>
          </p:cNvSpPr>
          <p:nvPr/>
        </p:nvSpPr>
        <p:spPr bwMode="auto">
          <a:xfrm>
            <a:off x="2431895" y="6376988"/>
            <a:ext cx="21399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0   0   0   0   </a:t>
            </a:r>
            <a:r>
              <a:rPr kumimoji="1" lang="en-US" altLang="zh-CN" sz="2400" b="1">
                <a:solidFill>
                  <a:srgbClr val="FF0066"/>
                </a:solidFill>
                <a:latin typeface="Times New Roman" panose="02020603050405020304" pitchFamily="18" charset="0"/>
                <a:ea typeface="楷体_GB2312" pitchFamily="49" charset="-122"/>
              </a:rPr>
              <a:t>1</a:t>
            </a:r>
            <a:r>
              <a:rPr kumimoji="1" lang="en-US" altLang="zh-CN" sz="2400" b="1">
                <a:solidFill>
                  <a:srgbClr val="000000"/>
                </a:solidFill>
                <a:latin typeface="Times New Roman" panose="02020603050405020304" pitchFamily="18" charset="0"/>
                <a:ea typeface="楷体_GB2312" pitchFamily="49" charset="-122"/>
              </a:rPr>
              <a:t> </a:t>
            </a:r>
          </a:p>
        </p:txBody>
      </p:sp>
      <p:sp>
        <p:nvSpPr>
          <p:cNvPr id="184" name="Text Box 89">
            <a:extLst>
              <a:ext uri="{FF2B5EF4-FFF2-40B4-BE49-F238E27FC236}">
                <a16:creationId xmlns:a16="http://schemas.microsoft.com/office/drawing/2014/main" id="{527F4712-EC8F-26D8-0BDB-27D4A4D8710B}"/>
              </a:ext>
            </a:extLst>
          </p:cNvPr>
          <p:cNvSpPr txBox="1">
            <a:spLocks noChangeArrowheads="1"/>
          </p:cNvSpPr>
          <p:nvPr/>
        </p:nvSpPr>
        <p:spPr bwMode="auto">
          <a:xfrm>
            <a:off x="4413095" y="6362700"/>
            <a:ext cx="1352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sp>
        <p:nvSpPr>
          <p:cNvPr id="185" name="Text Box 90">
            <a:extLst>
              <a:ext uri="{FF2B5EF4-FFF2-40B4-BE49-F238E27FC236}">
                <a16:creationId xmlns:a16="http://schemas.microsoft.com/office/drawing/2014/main" id="{6FAF913B-8571-8F37-E7E3-B40684FAD75B}"/>
              </a:ext>
            </a:extLst>
          </p:cNvPr>
          <p:cNvSpPr txBox="1">
            <a:spLocks noChangeArrowheads="1"/>
          </p:cNvSpPr>
          <p:nvPr/>
        </p:nvSpPr>
        <p:spPr bwMode="auto">
          <a:xfrm>
            <a:off x="67752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6</a:t>
            </a:r>
          </a:p>
        </p:txBody>
      </p:sp>
      <p:sp>
        <p:nvSpPr>
          <p:cNvPr id="186" name="Text Box 91">
            <a:extLst>
              <a:ext uri="{FF2B5EF4-FFF2-40B4-BE49-F238E27FC236}">
                <a16:creationId xmlns:a16="http://schemas.microsoft.com/office/drawing/2014/main" id="{6AB2BA88-D07E-BEA6-5BD1-E9FCF7ABDB8B}"/>
              </a:ext>
            </a:extLst>
          </p:cNvPr>
          <p:cNvSpPr txBox="1">
            <a:spLocks noChangeArrowheads="1"/>
          </p:cNvSpPr>
          <p:nvPr/>
        </p:nvSpPr>
        <p:spPr bwMode="auto">
          <a:xfrm>
            <a:off x="7537295" y="6376988"/>
            <a:ext cx="641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5.5</a:t>
            </a:r>
          </a:p>
        </p:txBody>
      </p:sp>
      <p:sp>
        <p:nvSpPr>
          <p:cNvPr id="187" name="Text Box 92">
            <a:extLst>
              <a:ext uri="{FF2B5EF4-FFF2-40B4-BE49-F238E27FC236}">
                <a16:creationId xmlns:a16="http://schemas.microsoft.com/office/drawing/2014/main" id="{BAC64EC1-4A9D-09E3-C874-37035D47C1B9}"/>
              </a:ext>
            </a:extLst>
          </p:cNvPr>
          <p:cNvSpPr txBox="1">
            <a:spLocks noChangeArrowheads="1"/>
          </p:cNvSpPr>
          <p:nvPr/>
        </p:nvSpPr>
        <p:spPr bwMode="auto">
          <a:xfrm>
            <a:off x="8527895" y="6362700"/>
            <a:ext cx="3365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a:solidFill>
                  <a:srgbClr val="000000"/>
                </a:solidFill>
                <a:latin typeface="Times New Roman" panose="02020603050405020304" pitchFamily="18" charset="0"/>
                <a:ea typeface="楷体_GB2312" pitchFamily="49" charset="-122"/>
              </a:rPr>
              <a:t>0</a:t>
            </a:r>
          </a:p>
        </p:txBody>
      </p:sp>
      <p:sp>
        <p:nvSpPr>
          <p:cNvPr id="188" name="Text Box 93">
            <a:extLst>
              <a:ext uri="{FF2B5EF4-FFF2-40B4-BE49-F238E27FC236}">
                <a16:creationId xmlns:a16="http://schemas.microsoft.com/office/drawing/2014/main" id="{DFB1DCA2-7F84-F72A-492A-6198328512B8}"/>
              </a:ext>
            </a:extLst>
          </p:cNvPr>
          <p:cNvSpPr txBox="1">
            <a:spLocks noChangeArrowheads="1"/>
          </p:cNvSpPr>
          <p:nvPr/>
        </p:nvSpPr>
        <p:spPr bwMode="auto">
          <a:xfrm>
            <a:off x="9061295" y="6362700"/>
            <a:ext cx="11747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FF0066"/>
                </a:solidFill>
                <a:latin typeface="Times New Roman" panose="02020603050405020304" pitchFamily="18" charset="0"/>
                <a:ea typeface="楷体_GB2312" pitchFamily="49" charset="-122"/>
              </a:rPr>
              <a:t>1   1   0</a:t>
            </a:r>
          </a:p>
        </p:txBody>
      </p:sp>
      <p:graphicFrame>
        <p:nvGraphicFramePr>
          <p:cNvPr id="189" name="Object 95">
            <a:extLst>
              <a:ext uri="{FF2B5EF4-FFF2-40B4-BE49-F238E27FC236}">
                <a16:creationId xmlns:a16="http://schemas.microsoft.com/office/drawing/2014/main" id="{6F144AB8-DDEF-D67D-196B-2BC38E0ED569}"/>
              </a:ext>
            </a:extLst>
          </p:cNvPr>
          <p:cNvGraphicFramePr>
            <a:graphicFrameLocks noChangeAspect="1"/>
          </p:cNvGraphicFramePr>
          <p:nvPr>
            <p:extLst>
              <p:ext uri="{D42A27DB-BD31-4B8C-83A1-F6EECF244321}">
                <p14:modId xmlns:p14="http://schemas.microsoft.com/office/powerpoint/2010/main" val="2368795242"/>
              </p:ext>
            </p:extLst>
          </p:nvPr>
        </p:nvGraphicFramePr>
        <p:xfrm>
          <a:off x="758669" y="795646"/>
          <a:ext cx="4462463" cy="3273425"/>
        </p:xfrm>
        <a:graphic>
          <a:graphicData uri="http://schemas.openxmlformats.org/presentationml/2006/ole">
            <mc:AlternateContent xmlns:mc="http://schemas.openxmlformats.org/markup-compatibility/2006">
              <mc:Choice xmlns:v="urn:schemas-microsoft-com:vml" Requires="v">
                <p:oleObj name="位图图像" r:id="rId2" imgW="3956050" imgH="2901950" progId="Paint.Picture">
                  <p:embed/>
                </p:oleObj>
              </mc:Choice>
              <mc:Fallback>
                <p:oleObj name="位图图像" r:id="rId2" imgW="3956050" imgH="2901950" progId="Paint.Picture">
                  <p:embed/>
                  <p:pic>
                    <p:nvPicPr>
                      <p:cNvPr id="189" name="Object 95">
                        <a:extLst>
                          <a:ext uri="{FF2B5EF4-FFF2-40B4-BE49-F238E27FC236}">
                            <a16:creationId xmlns:a16="http://schemas.microsoft.com/office/drawing/2014/main" id="{6F144AB8-DDEF-D67D-196B-2BC38E0ED569}"/>
                          </a:ext>
                        </a:extLst>
                      </p:cNvPr>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758669" y="795646"/>
                        <a:ext cx="4462463" cy="32734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DDAAAB2A-9F22-4400-3D8B-40DF5FFDBCE4}"/>
              </a:ext>
            </a:extLst>
          </p:cNvPr>
          <p:cNvSpPr>
            <a:spLocks noGrp="1"/>
          </p:cNvSpPr>
          <p:nvPr>
            <p:ph type="sldNum" sz="quarter" idx="12"/>
          </p:nvPr>
        </p:nvSpPr>
        <p:spPr/>
        <p:txBody>
          <a:bodyPr/>
          <a:lstStyle/>
          <a:p>
            <a:fld id="{392CBAA0-59E6-204E-8F03-85E5040D48B8}" type="slidenum">
              <a:rPr kumimoji="1" lang="zh-CN" altLang="en-US" smtClean="0"/>
              <a:t>28</a:t>
            </a:fld>
            <a:r>
              <a:rPr kumimoji="1" lang="en-US" altLang="zh-CN"/>
              <a:t>/46</a:t>
            </a:r>
            <a:endParaRPr kumimoji="1" lang="zh-CN" altLang="en-US" dirty="0"/>
          </a:p>
        </p:txBody>
      </p:sp>
      <mc:AlternateContent xmlns:mc="http://schemas.openxmlformats.org/markup-compatibility/2006" xmlns:a14="http://schemas.microsoft.com/office/drawing/2010/main">
        <mc:Choice Requires="a14">
          <p:sp>
            <p:nvSpPr>
              <p:cNvPr id="3" name="文本框 2">
                <a:extLst>
                  <a:ext uri="{FF2B5EF4-FFF2-40B4-BE49-F238E27FC236}">
                    <a16:creationId xmlns:a16="http://schemas.microsoft.com/office/drawing/2014/main" id="{58BCC954-19DA-9440-F9AC-67DEF051870B}"/>
                  </a:ext>
                </a:extLst>
              </p:cNvPr>
              <p:cNvSpPr txBox="1"/>
              <p:nvPr/>
            </p:nvSpPr>
            <p:spPr>
              <a:xfrm>
                <a:off x="5520349" y="2343746"/>
                <a:ext cx="3084371"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𝑺</m:t>
                          </m:r>
                        </m:e>
                        <m:sub>
                          <m:r>
                            <a:rPr kumimoji="1" lang="en-US" altLang="zh-CN" sz="2400" b="1" i="1" smtClean="0">
                              <a:latin typeface="Cambria Math" panose="02040503050406030204" pitchFamily="18" charset="0"/>
                            </a:rPr>
                            <m:t>𝑨</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𝟏</m:t>
                          </m:r>
                        </m:sub>
                      </m:sSub>
                      <m:r>
                        <a:rPr kumimoji="1" lang="en-US" altLang="zh-CN" sz="2400" b="1" i="1" smtClean="0">
                          <a:latin typeface="Cambria Math" panose="02040503050406030204" pitchFamily="18" charset="0"/>
                        </a:rPr>
                        <m:t>,</m:t>
                      </m:r>
                      <m:r>
                        <a:rPr kumimoji="1" lang="zh-CN" altLang="en-US" sz="2400" b="1" i="1" smtClean="0">
                          <a:latin typeface="Cambria Math" panose="02040503050406030204" pitchFamily="18" charset="0"/>
                        </a:rPr>
                        <m:t> </m:t>
                      </m:r>
                      <m:sSub>
                        <m:sSubPr>
                          <m:ctrlPr>
                            <a:rPr kumimoji="1" lang="en-US" altLang="zh-CN" sz="2400" b="1" i="1" smtClean="0">
                              <a:latin typeface="Cambria Math" panose="02040503050406030204" pitchFamily="18" charset="0"/>
                            </a:rPr>
                          </m:ctrlPr>
                        </m:sSubPr>
                        <m:e>
                          <m:r>
                            <a:rPr kumimoji="1" lang="zh-CN" altLang="en-US" sz="2400" b="1" i="1" smtClean="0">
                              <a:latin typeface="Cambria Math" panose="02040503050406030204" pitchFamily="18" charset="0"/>
                            </a:rPr>
                            <m:t>  </m:t>
                          </m:r>
                          <m:r>
                            <a:rPr kumimoji="1" lang="en-US" altLang="zh-CN" sz="2400" b="1" i="1" smtClean="0">
                              <a:latin typeface="Cambria Math" panose="02040503050406030204" pitchFamily="18" charset="0"/>
                            </a:rPr>
                            <m:t>𝑹</m:t>
                          </m:r>
                        </m:e>
                        <m:sub>
                          <m:r>
                            <a:rPr kumimoji="1" lang="en-US" altLang="zh-CN" sz="2400" b="1" i="1" smtClean="0">
                              <a:latin typeface="Cambria Math" panose="02040503050406030204" pitchFamily="18" charset="0"/>
                            </a:rPr>
                            <m:t>𝑨</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𝟐</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𝒖</m:t>
                          </m:r>
                        </m:e>
                        <m:sub>
                          <m:r>
                            <a:rPr kumimoji="1" lang="en-US" altLang="zh-CN" sz="2400" b="1" i="1" smtClean="0">
                              <a:latin typeface="Cambria Math" panose="02040503050406030204" pitchFamily="18" charset="0"/>
                            </a:rPr>
                            <m:t>𝑪</m:t>
                          </m:r>
                        </m:sub>
                      </m:sSub>
                    </m:oMath>
                  </m:oMathPara>
                </a14:m>
                <a:endParaRPr kumimoji="1" lang="en-US" altLang="zh-CN" sz="2400" b="1" dirty="0"/>
              </a:p>
            </p:txBody>
          </p:sp>
        </mc:Choice>
        <mc:Fallback xmlns="">
          <p:sp>
            <p:nvSpPr>
              <p:cNvPr id="3" name="文本框 2">
                <a:extLst>
                  <a:ext uri="{FF2B5EF4-FFF2-40B4-BE49-F238E27FC236}">
                    <a16:creationId xmlns:a16="http://schemas.microsoft.com/office/drawing/2014/main" id="{58BCC954-19DA-9440-F9AC-67DEF051870B}"/>
                  </a:ext>
                </a:extLst>
              </p:cNvPr>
              <p:cNvSpPr txBox="1">
                <a:spLocks noRot="1" noChangeAspect="1" noMove="1" noResize="1" noEditPoints="1" noAdjustHandles="1" noChangeArrowheads="1" noChangeShapeType="1" noTextEdit="1"/>
              </p:cNvSpPr>
              <p:nvPr/>
            </p:nvSpPr>
            <p:spPr>
              <a:xfrm>
                <a:off x="5520349" y="2343746"/>
                <a:ext cx="3084371" cy="369332"/>
              </a:xfrm>
              <a:prstGeom prst="rect">
                <a:avLst/>
              </a:prstGeom>
              <a:blipFill>
                <a:blip r:embed="rId4"/>
                <a:stretch>
                  <a:fillRect l="-1230" t="-10000" r="-410" b="-36667"/>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5" name="文本框 4">
                <a:extLst>
                  <a:ext uri="{FF2B5EF4-FFF2-40B4-BE49-F238E27FC236}">
                    <a16:creationId xmlns:a16="http://schemas.microsoft.com/office/drawing/2014/main" id="{CE8F0381-988E-13BB-79FC-ED03A7BF2DDD}"/>
                  </a:ext>
                </a:extLst>
              </p:cNvPr>
              <p:cNvSpPr txBox="1"/>
              <p:nvPr/>
            </p:nvSpPr>
            <p:spPr>
              <a:xfrm>
                <a:off x="5429236" y="3127415"/>
                <a:ext cx="390882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𝑺</m:t>
                          </m:r>
                        </m:e>
                        <m:sub>
                          <m:r>
                            <a:rPr kumimoji="1" lang="en-US" altLang="zh-CN" sz="2400" b="1" i="1" smtClean="0">
                              <a:latin typeface="Cambria Math" panose="02040503050406030204" pitchFamily="18" charset="0"/>
                            </a:rPr>
                            <m:t>𝑩</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𝟐</m:t>
                          </m:r>
                        </m:sub>
                      </m:sSub>
                      <m:r>
                        <a:rPr kumimoji="1" lang="en-US" altLang="zh-CN" sz="2400" b="1" i="1" smtClean="0">
                          <a:latin typeface="Cambria Math" panose="02040503050406030204" pitchFamily="18" charset="0"/>
                        </a:rPr>
                        <m:t>,</m:t>
                      </m:r>
                      <m:r>
                        <a:rPr kumimoji="1" lang="zh-CN" altLang="en-US" sz="2400" b="1" i="1" smtClean="0">
                          <a:latin typeface="Cambria Math" panose="02040503050406030204" pitchFamily="18" charset="0"/>
                        </a:rPr>
                        <m:t> </m:t>
                      </m:r>
                      <m:sSub>
                        <m:sSubPr>
                          <m:ctrlPr>
                            <a:rPr kumimoji="1" lang="en-US" altLang="zh-CN" sz="2400" b="1" i="1" smtClean="0">
                              <a:latin typeface="Cambria Math" panose="02040503050406030204" pitchFamily="18" charset="0"/>
                            </a:rPr>
                          </m:ctrlPr>
                        </m:sSubPr>
                        <m:e>
                          <m:r>
                            <a:rPr kumimoji="1" lang="zh-CN" altLang="en-US" sz="2400" b="1" i="1" smtClean="0">
                              <a:latin typeface="Cambria Math" panose="02040503050406030204" pitchFamily="18" charset="0"/>
                            </a:rPr>
                            <m:t>   </m:t>
                          </m:r>
                          <m:r>
                            <a:rPr kumimoji="1" lang="en-US" altLang="zh-CN" sz="2400" b="1" i="1" smtClean="0">
                              <a:latin typeface="Cambria Math" panose="02040503050406030204" pitchFamily="18" charset="0"/>
                            </a:rPr>
                            <m:t>𝑹</m:t>
                          </m:r>
                        </m:e>
                        <m:sub>
                          <m:r>
                            <a:rPr kumimoji="1" lang="en-US" altLang="zh-CN" sz="2400" b="1" i="1" smtClean="0">
                              <a:latin typeface="Cambria Math" panose="02040503050406030204" pitchFamily="18" charset="0"/>
                            </a:rPr>
                            <m:t>𝑩</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𝟑</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𝒖</m:t>
                          </m:r>
                        </m:e>
                        <m:sub>
                          <m:r>
                            <a:rPr kumimoji="1" lang="en-US" altLang="zh-CN" sz="2400" b="1" i="1" smtClean="0">
                              <a:latin typeface="Cambria Math" panose="02040503050406030204" pitchFamily="18" charset="0"/>
                            </a:rPr>
                            <m:t>𝑪</m:t>
                          </m:r>
                        </m:sub>
                      </m:sSub>
                      <m:r>
                        <a:rPr kumimoji="1" lang="en-US" altLang="zh-CN" sz="2400" b="1" i="0"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0" smtClean="0">
                              <a:latin typeface="Cambria Math" panose="02040503050406030204" pitchFamily="18" charset="0"/>
                            </a:rPr>
                            <m:t>𝐐</m:t>
                          </m:r>
                        </m:e>
                        <m:sub>
                          <m:r>
                            <a:rPr kumimoji="1" lang="en-US" altLang="zh-CN" sz="2400" b="1" i="0" smtClean="0">
                              <a:latin typeface="Cambria Math" panose="02040503050406030204" pitchFamily="18" charset="0"/>
                            </a:rPr>
                            <m:t>𝟏</m:t>
                          </m:r>
                        </m:sub>
                      </m:sSub>
                    </m:oMath>
                  </m:oMathPara>
                </a14:m>
                <a:endParaRPr kumimoji="1" lang="en-US" altLang="zh-CN" sz="2400" b="1" dirty="0"/>
              </a:p>
            </p:txBody>
          </p:sp>
        </mc:Choice>
        <mc:Fallback xmlns="">
          <p:sp>
            <p:nvSpPr>
              <p:cNvPr id="5" name="文本框 4">
                <a:extLst>
                  <a:ext uri="{FF2B5EF4-FFF2-40B4-BE49-F238E27FC236}">
                    <a16:creationId xmlns:a16="http://schemas.microsoft.com/office/drawing/2014/main" id="{CE8F0381-988E-13BB-79FC-ED03A7BF2DDD}"/>
                  </a:ext>
                </a:extLst>
              </p:cNvPr>
              <p:cNvSpPr txBox="1">
                <a:spLocks noRot="1" noChangeAspect="1" noMove="1" noResize="1" noEditPoints="1" noAdjustHandles="1" noChangeArrowheads="1" noChangeShapeType="1" noTextEdit="1"/>
              </p:cNvSpPr>
              <p:nvPr/>
            </p:nvSpPr>
            <p:spPr>
              <a:xfrm>
                <a:off x="5429236" y="3127415"/>
                <a:ext cx="3908826" cy="369332"/>
              </a:xfrm>
              <a:prstGeom prst="rect">
                <a:avLst/>
              </a:prstGeom>
              <a:blipFill>
                <a:blip r:embed="rId5"/>
                <a:stretch>
                  <a:fillRect l="-1294" t="-10000" b="-33333"/>
                </a:stretch>
              </a:blipFill>
            </p:spPr>
            <p:txBody>
              <a:bodyPr/>
              <a:lstStyle/>
              <a:p>
                <a:r>
                  <a:rPr lang="zh-CN" altLang="en-US">
                    <a:noFill/>
                  </a:rPr>
                  <a:t> </a:t>
                </a:r>
              </a:p>
            </p:txBody>
          </p:sp>
        </mc:Fallback>
      </mc:AlternateContent>
      <mc:AlternateContent xmlns:mc="http://schemas.openxmlformats.org/markup-compatibility/2006" xmlns:a14="http://schemas.microsoft.com/office/drawing/2010/main">
        <mc:Choice Requires="a14">
          <p:sp>
            <p:nvSpPr>
              <p:cNvPr id="6" name="文本框 5">
                <a:extLst>
                  <a:ext uri="{FF2B5EF4-FFF2-40B4-BE49-F238E27FC236}">
                    <a16:creationId xmlns:a16="http://schemas.microsoft.com/office/drawing/2014/main" id="{0CE14D17-A33D-2DBF-00B0-A1B8A53DBF5E}"/>
                  </a:ext>
                </a:extLst>
              </p:cNvPr>
              <p:cNvSpPr txBox="1"/>
              <p:nvPr/>
            </p:nvSpPr>
            <p:spPr>
              <a:xfrm>
                <a:off x="5412028" y="3701534"/>
                <a:ext cx="3934474"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𝑺</m:t>
                          </m:r>
                        </m:e>
                        <m:sub>
                          <m:r>
                            <a:rPr kumimoji="1" lang="en-US" altLang="zh-CN" sz="2400" b="1" i="1" smtClean="0">
                              <a:latin typeface="Cambria Math" panose="02040503050406030204" pitchFamily="18" charset="0"/>
                            </a:rPr>
                            <m:t>𝑪</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𝟑</m:t>
                          </m:r>
                        </m:sub>
                      </m:sSub>
                      <m:r>
                        <a:rPr kumimoji="1" lang="en-US" altLang="zh-CN" sz="2400" b="1" i="1" smtClean="0">
                          <a:latin typeface="Cambria Math" panose="02040503050406030204" pitchFamily="18" charset="0"/>
                        </a:rPr>
                        <m:t>,</m:t>
                      </m:r>
                      <m:r>
                        <a:rPr kumimoji="1" lang="zh-CN" altLang="en-US" sz="2400" b="1" i="1" smtClean="0">
                          <a:latin typeface="Cambria Math" panose="02040503050406030204" pitchFamily="18" charset="0"/>
                        </a:rPr>
                        <m:t> </m:t>
                      </m:r>
                      <m:sSub>
                        <m:sSubPr>
                          <m:ctrlPr>
                            <a:rPr kumimoji="1" lang="en-US" altLang="zh-CN" sz="2400" b="1" i="1" smtClean="0">
                              <a:latin typeface="Cambria Math" panose="02040503050406030204" pitchFamily="18" charset="0"/>
                            </a:rPr>
                          </m:ctrlPr>
                        </m:sSubPr>
                        <m:e>
                          <m:r>
                            <a:rPr kumimoji="1" lang="zh-CN" altLang="en-US" sz="2400" b="1" i="1" smtClean="0">
                              <a:latin typeface="Cambria Math" panose="02040503050406030204" pitchFamily="18" charset="0"/>
                            </a:rPr>
                            <m:t>    </m:t>
                          </m:r>
                          <m:r>
                            <a:rPr kumimoji="1" lang="en-US" altLang="zh-CN" sz="2400" b="1" i="1" smtClean="0">
                              <a:latin typeface="Cambria Math" panose="02040503050406030204" pitchFamily="18" charset="0"/>
                            </a:rPr>
                            <m:t>𝑹</m:t>
                          </m:r>
                        </m:e>
                        <m:sub>
                          <m:r>
                            <a:rPr kumimoji="1" lang="en-US" altLang="zh-CN" sz="2400" b="1" i="1" smtClean="0">
                              <a:latin typeface="Cambria Math" panose="02040503050406030204" pitchFamily="18" charset="0"/>
                            </a:rPr>
                            <m:t>𝑪</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𝑸</m:t>
                          </m:r>
                        </m:e>
                        <m:sub>
                          <m:r>
                            <a:rPr kumimoji="1" lang="en-US" altLang="zh-CN" sz="2400" b="1" i="1" smtClean="0">
                              <a:latin typeface="Cambria Math" panose="02040503050406030204" pitchFamily="18" charset="0"/>
                            </a:rPr>
                            <m:t>𝟒</m:t>
                          </m:r>
                        </m:sub>
                      </m:sSub>
                      <m:r>
                        <a:rPr kumimoji="1" lang="en-US" altLang="zh-CN" sz="2400" b="1" i="1"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1" smtClean="0">
                              <a:latin typeface="Cambria Math" panose="02040503050406030204" pitchFamily="18" charset="0"/>
                            </a:rPr>
                            <m:t>𝒖</m:t>
                          </m:r>
                        </m:e>
                        <m:sub>
                          <m:r>
                            <a:rPr kumimoji="1" lang="en-US" altLang="zh-CN" sz="2400" b="1" i="1" smtClean="0">
                              <a:latin typeface="Cambria Math" panose="02040503050406030204" pitchFamily="18" charset="0"/>
                            </a:rPr>
                            <m:t>𝑪</m:t>
                          </m:r>
                        </m:sub>
                      </m:sSub>
                      <m:r>
                        <a:rPr kumimoji="1" lang="en-US" altLang="zh-CN" sz="2400" b="1" i="0" smtClean="0">
                          <a:latin typeface="Cambria Math" panose="02040503050406030204" pitchFamily="18" charset="0"/>
                        </a:rPr>
                        <m:t>+</m:t>
                      </m:r>
                      <m:sSub>
                        <m:sSubPr>
                          <m:ctrlPr>
                            <a:rPr kumimoji="1" lang="en-US" altLang="zh-CN" sz="2400" b="1" i="1" smtClean="0">
                              <a:latin typeface="Cambria Math" panose="02040503050406030204" pitchFamily="18" charset="0"/>
                            </a:rPr>
                          </m:ctrlPr>
                        </m:sSubPr>
                        <m:e>
                          <m:r>
                            <a:rPr kumimoji="1" lang="en-US" altLang="zh-CN" sz="2400" b="1" i="0" smtClean="0">
                              <a:latin typeface="Cambria Math" panose="02040503050406030204" pitchFamily="18" charset="0"/>
                            </a:rPr>
                            <m:t>𝐐</m:t>
                          </m:r>
                        </m:e>
                        <m:sub>
                          <m:r>
                            <a:rPr kumimoji="1" lang="en-US" altLang="zh-CN" sz="2400" b="1" i="0" smtClean="0">
                              <a:latin typeface="Cambria Math" panose="02040503050406030204" pitchFamily="18" charset="0"/>
                            </a:rPr>
                            <m:t>𝟏</m:t>
                          </m:r>
                        </m:sub>
                      </m:sSub>
                    </m:oMath>
                  </m:oMathPara>
                </a14:m>
                <a:endParaRPr kumimoji="1" lang="en-US" altLang="zh-CN" sz="2400" b="1" dirty="0"/>
              </a:p>
            </p:txBody>
          </p:sp>
        </mc:Choice>
        <mc:Fallback xmlns="">
          <p:sp>
            <p:nvSpPr>
              <p:cNvPr id="6" name="文本框 5">
                <a:extLst>
                  <a:ext uri="{FF2B5EF4-FFF2-40B4-BE49-F238E27FC236}">
                    <a16:creationId xmlns:a16="http://schemas.microsoft.com/office/drawing/2014/main" id="{0CE14D17-A33D-2DBF-00B0-A1B8A53DBF5E}"/>
                  </a:ext>
                </a:extLst>
              </p:cNvPr>
              <p:cNvSpPr txBox="1">
                <a:spLocks noRot="1" noChangeAspect="1" noMove="1" noResize="1" noEditPoints="1" noAdjustHandles="1" noChangeArrowheads="1" noChangeShapeType="1" noTextEdit="1"/>
              </p:cNvSpPr>
              <p:nvPr/>
            </p:nvSpPr>
            <p:spPr>
              <a:xfrm>
                <a:off x="5412028" y="3701534"/>
                <a:ext cx="3934474" cy="369332"/>
              </a:xfrm>
              <a:prstGeom prst="rect">
                <a:avLst/>
              </a:prstGeom>
              <a:blipFill>
                <a:blip r:embed="rId6"/>
                <a:stretch>
                  <a:fillRect l="-1290" t="-10000" r="-323" b="-36667"/>
                </a:stretch>
              </a:blipFill>
            </p:spPr>
            <p:txBody>
              <a:bodyPr/>
              <a:lstStyle/>
              <a:p>
                <a:r>
                  <a:rPr lang="zh-CN" altLang="en-US">
                    <a:noFill/>
                  </a:rPr>
                  <a:t> </a:t>
                </a:r>
              </a:p>
            </p:txBody>
          </p:sp>
        </mc:Fallback>
      </mc:AlternateContent>
    </p:spTree>
    <p:extLst>
      <p:ext uri="{BB962C8B-B14F-4D97-AF65-F5344CB8AC3E}">
        <p14:creationId xmlns:p14="http://schemas.microsoft.com/office/powerpoint/2010/main" val="3800900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iterate type="lt">
                                    <p:tmPct val="100000"/>
                                  </p:iterate>
                                  <p:childTnLst>
                                    <p:set>
                                      <p:cBhvr>
                                        <p:cTn id="6" dur="1" fill="hold">
                                          <p:stCondLst>
                                            <p:cond delay="0"/>
                                          </p:stCondLst>
                                        </p:cTn>
                                        <p:tgtEl>
                                          <p:spTgt spid="143">
                                            <p:txEl>
                                              <p:pRg st="0" end="0"/>
                                            </p:txEl>
                                          </p:spTgt>
                                        </p:tgtEl>
                                        <p:attrNameLst>
                                          <p:attrName>style.visibility</p:attrName>
                                        </p:attrNameLst>
                                      </p:cBhvr>
                                      <p:to>
                                        <p:strVal val="visible"/>
                                      </p:to>
                                    </p:set>
                                    <p:animEffect transition="in" filter="wipe(up)">
                                      <p:cBhvr>
                                        <p:cTn id="7" dur="75"/>
                                        <p:tgtEl>
                                          <p:spTgt spid="14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grpId="0" nodeType="clickEffect">
                                  <p:stCondLst>
                                    <p:cond delay="0"/>
                                  </p:stCondLst>
                                  <p:childTnLst>
                                    <p:set>
                                      <p:cBhvr>
                                        <p:cTn id="11" dur="1" fill="hold">
                                          <p:stCondLst>
                                            <p:cond delay="0"/>
                                          </p:stCondLst>
                                        </p:cTn>
                                        <p:tgtEl>
                                          <p:spTgt spid="144"/>
                                        </p:tgtEl>
                                        <p:attrNameLst>
                                          <p:attrName>style.visibility</p:attrName>
                                        </p:attrNameLst>
                                      </p:cBhvr>
                                      <p:to>
                                        <p:strVal val="visible"/>
                                      </p:to>
                                    </p:set>
                                    <p:animEffect transition="in" filter="wipe(up)">
                                      <p:cBhvr>
                                        <p:cTn id="12" dur="500"/>
                                        <p:tgtEl>
                                          <p:spTgt spid="1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grpId="0" nodeType="clickEffect">
                                  <p:stCondLst>
                                    <p:cond delay="0"/>
                                  </p:stCondLst>
                                  <p:iterate type="lt">
                                    <p:tmPct val="100000"/>
                                  </p:iterate>
                                  <p:childTnLst>
                                    <p:set>
                                      <p:cBhvr>
                                        <p:cTn id="16" dur="1" fill="hold">
                                          <p:stCondLst>
                                            <p:cond delay="0"/>
                                          </p:stCondLst>
                                        </p:cTn>
                                        <p:tgtEl>
                                          <p:spTgt spid="145">
                                            <p:txEl>
                                              <p:pRg st="0" end="0"/>
                                            </p:txEl>
                                          </p:spTgt>
                                        </p:tgtEl>
                                        <p:attrNameLst>
                                          <p:attrName>style.visibility</p:attrName>
                                        </p:attrNameLst>
                                      </p:cBhvr>
                                      <p:to>
                                        <p:strVal val="visible"/>
                                      </p:to>
                                    </p:set>
                                    <p:animEffect transition="in" filter="wipe(up)">
                                      <p:cBhvr>
                                        <p:cTn id="17" dur="75"/>
                                        <p:tgtEl>
                                          <p:spTgt spid="145">
                                            <p:txEl>
                                              <p:pRg st="0" end="0"/>
                                            </p:txEl>
                                          </p:spTgt>
                                        </p:tgtEl>
                                      </p:cBhvr>
                                    </p:animEffect>
                                  </p:childTnLst>
                                </p:cTn>
                              </p:par>
                            </p:childTnLst>
                          </p:cTn>
                        </p:par>
                        <p:par>
                          <p:cTn id="18" fill="hold">
                            <p:stCondLst>
                              <p:cond delay="750"/>
                            </p:stCondLst>
                            <p:childTnLst>
                              <p:par>
                                <p:cTn id="19" presetID="22" presetClass="entr" presetSubtype="1" fill="hold" grpId="0" nodeType="afterEffect">
                                  <p:stCondLst>
                                    <p:cond delay="1000"/>
                                  </p:stCondLst>
                                  <p:iterate type="lt">
                                    <p:tmPct val="100000"/>
                                  </p:iterate>
                                  <p:childTnLst>
                                    <p:set>
                                      <p:cBhvr>
                                        <p:cTn id="20" dur="1" fill="hold">
                                          <p:stCondLst>
                                            <p:cond delay="0"/>
                                          </p:stCondLst>
                                        </p:cTn>
                                        <p:tgtEl>
                                          <p:spTgt spid="146">
                                            <p:txEl>
                                              <p:pRg st="0" end="0"/>
                                            </p:txEl>
                                          </p:spTgt>
                                        </p:tgtEl>
                                        <p:attrNameLst>
                                          <p:attrName>style.visibility</p:attrName>
                                        </p:attrNameLst>
                                      </p:cBhvr>
                                      <p:to>
                                        <p:strVal val="visible"/>
                                      </p:to>
                                    </p:set>
                                    <p:animEffect transition="in" filter="wipe(up)">
                                      <p:cBhvr>
                                        <p:cTn id="21" dur="75"/>
                                        <p:tgtEl>
                                          <p:spTgt spid="146">
                                            <p:txEl>
                                              <p:pRg st="0" end="0"/>
                                            </p:txEl>
                                          </p:spTgt>
                                        </p:tgtEl>
                                      </p:cBhvr>
                                    </p:animEffect>
                                  </p:childTnLst>
                                </p:cTn>
                              </p:par>
                            </p:childTnLst>
                          </p:cTn>
                        </p:par>
                        <p:par>
                          <p:cTn id="22" fill="hold">
                            <p:stCondLst>
                              <p:cond delay="2200"/>
                            </p:stCondLst>
                            <p:childTnLst>
                              <p:par>
                                <p:cTn id="23" presetID="22" presetClass="entr" presetSubtype="1" fill="hold" grpId="0" nodeType="afterEffect">
                                  <p:stCondLst>
                                    <p:cond delay="1000"/>
                                  </p:stCondLst>
                                  <p:iterate type="lt">
                                    <p:tmPct val="100000"/>
                                  </p:iterate>
                                  <p:childTnLst>
                                    <p:set>
                                      <p:cBhvr>
                                        <p:cTn id="24" dur="1" fill="hold">
                                          <p:stCondLst>
                                            <p:cond delay="0"/>
                                          </p:stCondLst>
                                        </p:cTn>
                                        <p:tgtEl>
                                          <p:spTgt spid="147">
                                            <p:txEl>
                                              <p:pRg st="0" end="0"/>
                                            </p:txEl>
                                          </p:spTgt>
                                        </p:tgtEl>
                                        <p:attrNameLst>
                                          <p:attrName>style.visibility</p:attrName>
                                        </p:attrNameLst>
                                      </p:cBhvr>
                                      <p:to>
                                        <p:strVal val="visible"/>
                                      </p:to>
                                    </p:set>
                                    <p:animEffect transition="in" filter="wipe(up)">
                                      <p:cBhvr>
                                        <p:cTn id="25" dur="75"/>
                                        <p:tgtEl>
                                          <p:spTgt spid="147">
                                            <p:txEl>
                                              <p:pRg st="0" end="0"/>
                                            </p:txEl>
                                          </p:spTgt>
                                        </p:tgtEl>
                                      </p:cBhvr>
                                    </p:animEffect>
                                  </p:childTnLst>
                                </p:cTn>
                              </p:par>
                            </p:childTnLst>
                          </p:cTn>
                        </p:par>
                        <p:par>
                          <p:cTn id="26" fill="hold">
                            <p:stCondLst>
                              <p:cond delay="3500"/>
                            </p:stCondLst>
                            <p:childTnLst>
                              <p:par>
                                <p:cTn id="27" presetID="22" presetClass="entr" presetSubtype="1" fill="hold" grpId="0" nodeType="afterEffect">
                                  <p:stCondLst>
                                    <p:cond delay="1000"/>
                                  </p:stCondLst>
                                  <p:iterate type="lt">
                                    <p:tmPct val="100000"/>
                                  </p:iterate>
                                  <p:childTnLst>
                                    <p:set>
                                      <p:cBhvr>
                                        <p:cTn id="28" dur="1" fill="hold">
                                          <p:stCondLst>
                                            <p:cond delay="0"/>
                                          </p:stCondLst>
                                        </p:cTn>
                                        <p:tgtEl>
                                          <p:spTgt spid="148">
                                            <p:txEl>
                                              <p:pRg st="0" end="0"/>
                                            </p:txEl>
                                          </p:spTgt>
                                        </p:tgtEl>
                                        <p:attrNameLst>
                                          <p:attrName>style.visibility</p:attrName>
                                        </p:attrNameLst>
                                      </p:cBhvr>
                                      <p:to>
                                        <p:strVal val="visible"/>
                                      </p:to>
                                    </p:set>
                                    <p:animEffect transition="in" filter="wipe(up)">
                                      <p:cBhvr>
                                        <p:cTn id="29" dur="75"/>
                                        <p:tgtEl>
                                          <p:spTgt spid="148">
                                            <p:txEl>
                                              <p:pRg st="0" end="0"/>
                                            </p:txEl>
                                          </p:spTgt>
                                        </p:tgtEl>
                                      </p:cBhvr>
                                    </p:animEffect>
                                  </p:childTnLst>
                                </p:cTn>
                              </p:par>
                            </p:childTnLst>
                          </p:cTn>
                        </p:par>
                        <p:par>
                          <p:cTn id="30" fill="hold">
                            <p:stCondLst>
                              <p:cond delay="4800"/>
                            </p:stCondLst>
                            <p:childTnLst>
                              <p:par>
                                <p:cTn id="31" presetID="22" presetClass="entr" presetSubtype="1" fill="hold" grpId="0" nodeType="afterEffect">
                                  <p:stCondLst>
                                    <p:cond delay="1000"/>
                                  </p:stCondLst>
                                  <p:iterate type="lt">
                                    <p:tmPct val="100000"/>
                                  </p:iterate>
                                  <p:childTnLst>
                                    <p:set>
                                      <p:cBhvr>
                                        <p:cTn id="32" dur="1" fill="hold">
                                          <p:stCondLst>
                                            <p:cond delay="0"/>
                                          </p:stCondLst>
                                        </p:cTn>
                                        <p:tgtEl>
                                          <p:spTgt spid="149">
                                            <p:txEl>
                                              <p:pRg st="0" end="0"/>
                                            </p:txEl>
                                          </p:spTgt>
                                        </p:tgtEl>
                                        <p:attrNameLst>
                                          <p:attrName>style.visibility</p:attrName>
                                        </p:attrNameLst>
                                      </p:cBhvr>
                                      <p:to>
                                        <p:strVal val="visible"/>
                                      </p:to>
                                    </p:set>
                                    <p:animEffect transition="in" filter="wipe(up)">
                                      <p:cBhvr>
                                        <p:cTn id="33" dur="75"/>
                                        <p:tgtEl>
                                          <p:spTgt spid="149">
                                            <p:txEl>
                                              <p:pRg st="0" end="0"/>
                                            </p:txEl>
                                          </p:spTgt>
                                        </p:tgtEl>
                                      </p:cBhvr>
                                    </p:animEffect>
                                  </p:childTnLst>
                                </p:cTn>
                              </p:par>
                            </p:childTnLst>
                          </p:cTn>
                        </p:par>
                        <p:par>
                          <p:cTn id="34" fill="hold">
                            <p:stCondLst>
                              <p:cond delay="6175"/>
                            </p:stCondLst>
                            <p:childTnLst>
                              <p:par>
                                <p:cTn id="35" presetID="22" presetClass="entr" presetSubtype="1" fill="hold" grpId="0" nodeType="afterEffect">
                                  <p:stCondLst>
                                    <p:cond delay="0"/>
                                  </p:stCondLst>
                                  <p:iterate type="lt">
                                    <p:tmPct val="100000"/>
                                  </p:iterate>
                                  <p:childTnLst>
                                    <p:set>
                                      <p:cBhvr>
                                        <p:cTn id="36" dur="1" fill="hold">
                                          <p:stCondLst>
                                            <p:cond delay="0"/>
                                          </p:stCondLst>
                                        </p:cTn>
                                        <p:tgtEl>
                                          <p:spTgt spid="150">
                                            <p:txEl>
                                              <p:pRg st="0" end="0"/>
                                            </p:txEl>
                                          </p:spTgt>
                                        </p:tgtEl>
                                        <p:attrNameLst>
                                          <p:attrName>style.visibility</p:attrName>
                                        </p:attrNameLst>
                                      </p:cBhvr>
                                      <p:to>
                                        <p:strVal val="visible"/>
                                      </p:to>
                                    </p:set>
                                    <p:animEffect transition="in" filter="wipe(up)">
                                      <p:cBhvr>
                                        <p:cTn id="37" dur="75"/>
                                        <p:tgtEl>
                                          <p:spTgt spid="150">
                                            <p:txEl>
                                              <p:pRg st="0" end="0"/>
                                            </p:txEl>
                                          </p:spTgt>
                                        </p:tgtEl>
                                      </p:cBhvr>
                                    </p:animEffect>
                                  </p:childTnLst>
                                </p:cTn>
                              </p:par>
                            </p:childTnLst>
                          </p:cTn>
                        </p:par>
                        <p:par>
                          <p:cTn id="38" fill="hold">
                            <p:stCondLst>
                              <p:cond delay="6325"/>
                            </p:stCondLst>
                            <p:childTnLst>
                              <p:par>
                                <p:cTn id="39" presetID="22" presetClass="entr" presetSubtype="1" fill="hold" grpId="0" nodeType="afterEffect">
                                  <p:stCondLst>
                                    <p:cond delay="1000"/>
                                  </p:stCondLst>
                                  <p:iterate type="lt">
                                    <p:tmPct val="100000"/>
                                  </p:iterate>
                                  <p:childTnLst>
                                    <p:set>
                                      <p:cBhvr>
                                        <p:cTn id="40" dur="1" fill="hold">
                                          <p:stCondLst>
                                            <p:cond delay="0"/>
                                          </p:stCondLst>
                                        </p:cTn>
                                        <p:tgtEl>
                                          <p:spTgt spid="151">
                                            <p:txEl>
                                              <p:pRg st="0" end="0"/>
                                            </p:txEl>
                                          </p:spTgt>
                                        </p:tgtEl>
                                        <p:attrNameLst>
                                          <p:attrName>style.visibility</p:attrName>
                                        </p:attrNameLst>
                                      </p:cBhvr>
                                      <p:to>
                                        <p:strVal val="visible"/>
                                      </p:to>
                                    </p:set>
                                    <p:animEffect transition="in" filter="wipe(up)">
                                      <p:cBhvr>
                                        <p:cTn id="41" dur="75"/>
                                        <p:tgtEl>
                                          <p:spTgt spid="151">
                                            <p:txEl>
                                              <p:pRg st="0" end="0"/>
                                            </p:txEl>
                                          </p:spTgt>
                                        </p:tgtEl>
                                      </p:cBhvr>
                                    </p:animEffect>
                                  </p:childTnLst>
                                </p:cTn>
                              </p:par>
                            </p:childTnLst>
                          </p:cTn>
                        </p:par>
                        <p:par>
                          <p:cTn id="42" fill="hold">
                            <p:stCondLst>
                              <p:cond delay="7775"/>
                            </p:stCondLst>
                            <p:childTnLst>
                              <p:par>
                                <p:cTn id="43" presetID="9" presetClass="entr" presetSubtype="0" fill="hold" grpId="0" nodeType="afterEffect">
                                  <p:stCondLst>
                                    <p:cond delay="1000"/>
                                  </p:stCondLst>
                                  <p:childTnLst>
                                    <p:set>
                                      <p:cBhvr>
                                        <p:cTn id="44" dur="1" fill="hold">
                                          <p:stCondLst>
                                            <p:cond delay="0"/>
                                          </p:stCondLst>
                                        </p:cTn>
                                        <p:tgtEl>
                                          <p:spTgt spid="154"/>
                                        </p:tgtEl>
                                        <p:attrNameLst>
                                          <p:attrName>style.visibility</p:attrName>
                                        </p:attrNameLst>
                                      </p:cBhvr>
                                      <p:to>
                                        <p:strVal val="visible"/>
                                      </p:to>
                                    </p:set>
                                    <p:animEffect transition="in" filter="dissolve">
                                      <p:cBhvr>
                                        <p:cTn id="45" dur="500"/>
                                        <p:tgtEl>
                                          <p:spTgt spid="154"/>
                                        </p:tgtEl>
                                      </p:cBhvr>
                                    </p:animEffec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iterate type="lt">
                                    <p:tmPct val="100000"/>
                                  </p:iterate>
                                  <p:childTnLst>
                                    <p:set>
                                      <p:cBhvr>
                                        <p:cTn id="49" dur="1" fill="hold">
                                          <p:stCondLst>
                                            <p:cond delay="0"/>
                                          </p:stCondLst>
                                        </p:cTn>
                                        <p:tgtEl>
                                          <p:spTgt spid="153">
                                            <p:txEl>
                                              <p:pRg st="0" end="0"/>
                                            </p:txEl>
                                          </p:spTgt>
                                        </p:tgtEl>
                                        <p:attrNameLst>
                                          <p:attrName>style.visibility</p:attrName>
                                        </p:attrNameLst>
                                      </p:cBhvr>
                                      <p:to>
                                        <p:strVal val="visible"/>
                                      </p:to>
                                    </p:set>
                                    <p:animEffect transition="in" filter="wipe(up)">
                                      <p:cBhvr>
                                        <p:cTn id="50" dur="75"/>
                                        <p:tgtEl>
                                          <p:spTgt spid="153">
                                            <p:txEl>
                                              <p:pRg st="0" end="0"/>
                                            </p:txEl>
                                          </p:spTgt>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1" fill="hold" grpId="0" nodeType="clickEffect">
                                  <p:stCondLst>
                                    <p:cond delay="0"/>
                                  </p:stCondLst>
                                  <p:iterate type="lt">
                                    <p:tmPct val="100000"/>
                                  </p:iterate>
                                  <p:childTnLst>
                                    <p:set>
                                      <p:cBhvr>
                                        <p:cTn id="54" dur="1" fill="hold">
                                          <p:stCondLst>
                                            <p:cond delay="0"/>
                                          </p:stCondLst>
                                        </p:cTn>
                                        <p:tgtEl>
                                          <p:spTgt spid="152">
                                            <p:txEl>
                                              <p:pRg st="0" end="0"/>
                                            </p:txEl>
                                          </p:spTgt>
                                        </p:tgtEl>
                                        <p:attrNameLst>
                                          <p:attrName>style.visibility</p:attrName>
                                        </p:attrNameLst>
                                      </p:cBhvr>
                                      <p:to>
                                        <p:strVal val="visible"/>
                                      </p:to>
                                    </p:set>
                                    <p:animEffect transition="in" filter="wipe(up)">
                                      <p:cBhvr>
                                        <p:cTn id="55" dur="75"/>
                                        <p:tgtEl>
                                          <p:spTgt spid="152">
                                            <p:txEl>
                                              <p:pRg st="0" end="0"/>
                                            </p:txEl>
                                          </p:spTgt>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1" fill="hold" grpId="0" nodeType="clickEffect">
                                  <p:stCondLst>
                                    <p:cond delay="0"/>
                                  </p:stCondLst>
                                  <p:iterate type="lt">
                                    <p:tmPct val="100000"/>
                                  </p:iterate>
                                  <p:childTnLst>
                                    <p:set>
                                      <p:cBhvr>
                                        <p:cTn id="59" dur="1" fill="hold">
                                          <p:stCondLst>
                                            <p:cond delay="0"/>
                                          </p:stCondLst>
                                        </p:cTn>
                                        <p:tgtEl>
                                          <p:spTgt spid="155">
                                            <p:txEl>
                                              <p:pRg st="0" end="0"/>
                                            </p:txEl>
                                          </p:spTgt>
                                        </p:tgtEl>
                                        <p:attrNameLst>
                                          <p:attrName>style.visibility</p:attrName>
                                        </p:attrNameLst>
                                      </p:cBhvr>
                                      <p:to>
                                        <p:strVal val="visible"/>
                                      </p:to>
                                    </p:set>
                                    <p:animEffect transition="in" filter="wipe(up)">
                                      <p:cBhvr>
                                        <p:cTn id="60" dur="75"/>
                                        <p:tgtEl>
                                          <p:spTgt spid="155">
                                            <p:txEl>
                                              <p:pRg st="0" end="0"/>
                                            </p:txEl>
                                          </p:spTgt>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1" fill="hold" grpId="0" nodeType="clickEffect">
                                  <p:stCondLst>
                                    <p:cond delay="0"/>
                                  </p:stCondLst>
                                  <p:iterate type="lt">
                                    <p:tmPct val="100000"/>
                                  </p:iterate>
                                  <p:childTnLst>
                                    <p:set>
                                      <p:cBhvr>
                                        <p:cTn id="64" dur="1" fill="hold">
                                          <p:stCondLst>
                                            <p:cond delay="0"/>
                                          </p:stCondLst>
                                        </p:cTn>
                                        <p:tgtEl>
                                          <p:spTgt spid="156">
                                            <p:txEl>
                                              <p:pRg st="0" end="0"/>
                                            </p:txEl>
                                          </p:spTgt>
                                        </p:tgtEl>
                                        <p:attrNameLst>
                                          <p:attrName>style.visibility</p:attrName>
                                        </p:attrNameLst>
                                      </p:cBhvr>
                                      <p:to>
                                        <p:strVal val="visible"/>
                                      </p:to>
                                    </p:set>
                                    <p:animEffect transition="in" filter="wipe(up)">
                                      <p:cBhvr>
                                        <p:cTn id="65" dur="75"/>
                                        <p:tgtEl>
                                          <p:spTgt spid="156">
                                            <p:txEl>
                                              <p:pRg st="0" end="0"/>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iterate type="lt">
                                    <p:tmPct val="100000"/>
                                  </p:iterate>
                                  <p:childTnLst>
                                    <p:set>
                                      <p:cBhvr>
                                        <p:cTn id="69" dur="1" fill="hold">
                                          <p:stCondLst>
                                            <p:cond delay="0"/>
                                          </p:stCondLst>
                                        </p:cTn>
                                        <p:tgtEl>
                                          <p:spTgt spid="157">
                                            <p:txEl>
                                              <p:pRg st="0" end="0"/>
                                            </p:txEl>
                                          </p:spTgt>
                                        </p:tgtEl>
                                        <p:attrNameLst>
                                          <p:attrName>style.visibility</p:attrName>
                                        </p:attrNameLst>
                                      </p:cBhvr>
                                      <p:to>
                                        <p:strVal val="visible"/>
                                      </p:to>
                                    </p:set>
                                    <p:animEffect transition="in" filter="wipe(up)">
                                      <p:cBhvr>
                                        <p:cTn id="70" dur="75"/>
                                        <p:tgtEl>
                                          <p:spTgt spid="157">
                                            <p:txEl>
                                              <p:pRg st="0" end="0"/>
                                            </p:txEl>
                                          </p:spTgt>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1" fill="hold" grpId="0" nodeType="clickEffect">
                                  <p:stCondLst>
                                    <p:cond delay="0"/>
                                  </p:stCondLst>
                                  <p:iterate type="lt">
                                    <p:tmPct val="100000"/>
                                  </p:iterate>
                                  <p:childTnLst>
                                    <p:set>
                                      <p:cBhvr>
                                        <p:cTn id="74" dur="1" fill="hold">
                                          <p:stCondLst>
                                            <p:cond delay="0"/>
                                          </p:stCondLst>
                                        </p:cTn>
                                        <p:tgtEl>
                                          <p:spTgt spid="158">
                                            <p:txEl>
                                              <p:pRg st="0" end="0"/>
                                            </p:txEl>
                                          </p:spTgt>
                                        </p:tgtEl>
                                        <p:attrNameLst>
                                          <p:attrName>style.visibility</p:attrName>
                                        </p:attrNameLst>
                                      </p:cBhvr>
                                      <p:to>
                                        <p:strVal val="visible"/>
                                      </p:to>
                                    </p:set>
                                    <p:animEffect transition="in" filter="wipe(up)">
                                      <p:cBhvr>
                                        <p:cTn id="75" dur="75"/>
                                        <p:tgtEl>
                                          <p:spTgt spid="158">
                                            <p:txEl>
                                              <p:pRg st="0" end="0"/>
                                            </p:txEl>
                                          </p:spTgt>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grpId="0" nodeType="clickEffect">
                                  <p:stCondLst>
                                    <p:cond delay="0"/>
                                  </p:stCondLst>
                                  <p:iterate type="lt">
                                    <p:tmPct val="100000"/>
                                  </p:iterate>
                                  <p:childTnLst>
                                    <p:set>
                                      <p:cBhvr>
                                        <p:cTn id="79" dur="1" fill="hold">
                                          <p:stCondLst>
                                            <p:cond delay="0"/>
                                          </p:stCondLst>
                                        </p:cTn>
                                        <p:tgtEl>
                                          <p:spTgt spid="159">
                                            <p:txEl>
                                              <p:pRg st="0" end="0"/>
                                            </p:txEl>
                                          </p:spTgt>
                                        </p:tgtEl>
                                        <p:attrNameLst>
                                          <p:attrName>style.visibility</p:attrName>
                                        </p:attrNameLst>
                                      </p:cBhvr>
                                      <p:to>
                                        <p:strVal val="visible"/>
                                      </p:to>
                                    </p:set>
                                    <p:animEffect transition="in" filter="wipe(up)">
                                      <p:cBhvr>
                                        <p:cTn id="80" dur="75"/>
                                        <p:tgtEl>
                                          <p:spTgt spid="159">
                                            <p:txEl>
                                              <p:pRg st="0" end="0"/>
                                            </p:txEl>
                                          </p:spTgt>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grpId="0" nodeType="clickEffect">
                                  <p:stCondLst>
                                    <p:cond delay="0"/>
                                  </p:stCondLst>
                                  <p:iterate type="lt">
                                    <p:tmPct val="100000"/>
                                  </p:iterate>
                                  <p:childTnLst>
                                    <p:set>
                                      <p:cBhvr>
                                        <p:cTn id="84" dur="1" fill="hold">
                                          <p:stCondLst>
                                            <p:cond delay="0"/>
                                          </p:stCondLst>
                                        </p:cTn>
                                        <p:tgtEl>
                                          <p:spTgt spid="160">
                                            <p:txEl>
                                              <p:pRg st="0" end="0"/>
                                            </p:txEl>
                                          </p:spTgt>
                                        </p:tgtEl>
                                        <p:attrNameLst>
                                          <p:attrName>style.visibility</p:attrName>
                                        </p:attrNameLst>
                                      </p:cBhvr>
                                      <p:to>
                                        <p:strVal val="visible"/>
                                      </p:to>
                                    </p:set>
                                    <p:animEffect transition="in" filter="wipe(up)">
                                      <p:cBhvr>
                                        <p:cTn id="85" dur="75"/>
                                        <p:tgtEl>
                                          <p:spTgt spid="160">
                                            <p:txEl>
                                              <p:pRg st="0" end="0"/>
                                            </p:txEl>
                                          </p:spTgt>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1" fill="hold" grpId="0" nodeType="clickEffect">
                                  <p:stCondLst>
                                    <p:cond delay="0"/>
                                  </p:stCondLst>
                                  <p:iterate type="lt">
                                    <p:tmPct val="100000"/>
                                  </p:iterate>
                                  <p:childTnLst>
                                    <p:set>
                                      <p:cBhvr>
                                        <p:cTn id="89" dur="1" fill="hold">
                                          <p:stCondLst>
                                            <p:cond delay="0"/>
                                          </p:stCondLst>
                                        </p:cTn>
                                        <p:tgtEl>
                                          <p:spTgt spid="161">
                                            <p:txEl>
                                              <p:pRg st="0" end="0"/>
                                            </p:txEl>
                                          </p:spTgt>
                                        </p:tgtEl>
                                        <p:attrNameLst>
                                          <p:attrName>style.visibility</p:attrName>
                                        </p:attrNameLst>
                                      </p:cBhvr>
                                      <p:to>
                                        <p:strVal val="visible"/>
                                      </p:to>
                                    </p:set>
                                    <p:animEffect transition="in" filter="wipe(up)">
                                      <p:cBhvr>
                                        <p:cTn id="90" dur="75"/>
                                        <p:tgtEl>
                                          <p:spTgt spid="161">
                                            <p:txEl>
                                              <p:pRg st="0" end="0"/>
                                            </p:txEl>
                                          </p:spTgt>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1" fill="hold" grpId="0" nodeType="clickEffect">
                                  <p:stCondLst>
                                    <p:cond delay="0"/>
                                  </p:stCondLst>
                                  <p:iterate type="lt">
                                    <p:tmPct val="100000"/>
                                  </p:iterate>
                                  <p:childTnLst>
                                    <p:set>
                                      <p:cBhvr>
                                        <p:cTn id="94" dur="1" fill="hold">
                                          <p:stCondLst>
                                            <p:cond delay="0"/>
                                          </p:stCondLst>
                                        </p:cTn>
                                        <p:tgtEl>
                                          <p:spTgt spid="162">
                                            <p:txEl>
                                              <p:pRg st="0" end="0"/>
                                            </p:txEl>
                                          </p:spTgt>
                                        </p:tgtEl>
                                        <p:attrNameLst>
                                          <p:attrName>style.visibility</p:attrName>
                                        </p:attrNameLst>
                                      </p:cBhvr>
                                      <p:to>
                                        <p:strVal val="visible"/>
                                      </p:to>
                                    </p:set>
                                    <p:animEffect transition="in" filter="wipe(up)">
                                      <p:cBhvr>
                                        <p:cTn id="95" dur="75"/>
                                        <p:tgtEl>
                                          <p:spTgt spid="162">
                                            <p:txEl>
                                              <p:pRg st="0" end="0"/>
                                            </p:txEl>
                                          </p:spTgt>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1" fill="hold" grpId="0" nodeType="clickEffect">
                                  <p:stCondLst>
                                    <p:cond delay="0"/>
                                  </p:stCondLst>
                                  <p:iterate type="lt">
                                    <p:tmPct val="100000"/>
                                  </p:iterate>
                                  <p:childTnLst>
                                    <p:set>
                                      <p:cBhvr>
                                        <p:cTn id="99" dur="1" fill="hold">
                                          <p:stCondLst>
                                            <p:cond delay="0"/>
                                          </p:stCondLst>
                                        </p:cTn>
                                        <p:tgtEl>
                                          <p:spTgt spid="163">
                                            <p:txEl>
                                              <p:pRg st="0" end="0"/>
                                            </p:txEl>
                                          </p:spTgt>
                                        </p:tgtEl>
                                        <p:attrNameLst>
                                          <p:attrName>style.visibility</p:attrName>
                                        </p:attrNameLst>
                                      </p:cBhvr>
                                      <p:to>
                                        <p:strVal val="visible"/>
                                      </p:to>
                                    </p:set>
                                    <p:animEffect transition="in" filter="wipe(up)">
                                      <p:cBhvr>
                                        <p:cTn id="100" dur="75"/>
                                        <p:tgtEl>
                                          <p:spTgt spid="163">
                                            <p:txEl>
                                              <p:pRg st="0" end="0"/>
                                            </p:txEl>
                                          </p:spTgt>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1" fill="hold" grpId="0" nodeType="clickEffect">
                                  <p:stCondLst>
                                    <p:cond delay="0"/>
                                  </p:stCondLst>
                                  <p:iterate type="lt">
                                    <p:tmPct val="100000"/>
                                  </p:iterate>
                                  <p:childTnLst>
                                    <p:set>
                                      <p:cBhvr>
                                        <p:cTn id="104" dur="1" fill="hold">
                                          <p:stCondLst>
                                            <p:cond delay="0"/>
                                          </p:stCondLst>
                                        </p:cTn>
                                        <p:tgtEl>
                                          <p:spTgt spid="164">
                                            <p:txEl>
                                              <p:pRg st="0" end="0"/>
                                            </p:txEl>
                                          </p:spTgt>
                                        </p:tgtEl>
                                        <p:attrNameLst>
                                          <p:attrName>style.visibility</p:attrName>
                                        </p:attrNameLst>
                                      </p:cBhvr>
                                      <p:to>
                                        <p:strVal val="visible"/>
                                      </p:to>
                                    </p:set>
                                    <p:animEffect transition="in" filter="wipe(up)">
                                      <p:cBhvr>
                                        <p:cTn id="105" dur="75"/>
                                        <p:tgtEl>
                                          <p:spTgt spid="164">
                                            <p:txEl>
                                              <p:pRg st="0" end="0"/>
                                            </p:txEl>
                                          </p:spTgt>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1" fill="hold" grpId="0" nodeType="clickEffect">
                                  <p:stCondLst>
                                    <p:cond delay="0"/>
                                  </p:stCondLst>
                                  <p:iterate type="lt">
                                    <p:tmPct val="100000"/>
                                  </p:iterate>
                                  <p:childTnLst>
                                    <p:set>
                                      <p:cBhvr>
                                        <p:cTn id="109" dur="1" fill="hold">
                                          <p:stCondLst>
                                            <p:cond delay="0"/>
                                          </p:stCondLst>
                                        </p:cTn>
                                        <p:tgtEl>
                                          <p:spTgt spid="165">
                                            <p:txEl>
                                              <p:pRg st="0" end="0"/>
                                            </p:txEl>
                                          </p:spTgt>
                                        </p:tgtEl>
                                        <p:attrNameLst>
                                          <p:attrName>style.visibility</p:attrName>
                                        </p:attrNameLst>
                                      </p:cBhvr>
                                      <p:to>
                                        <p:strVal val="visible"/>
                                      </p:to>
                                    </p:set>
                                    <p:animEffect transition="in" filter="wipe(up)">
                                      <p:cBhvr>
                                        <p:cTn id="110" dur="75"/>
                                        <p:tgtEl>
                                          <p:spTgt spid="165">
                                            <p:txEl>
                                              <p:pRg st="0" end="0"/>
                                            </p:txEl>
                                          </p:spTgt>
                                        </p:tgtEl>
                                      </p:cBhvr>
                                    </p:animEffect>
                                  </p:childTnLst>
                                </p:cTn>
                              </p:par>
                            </p:childTnLst>
                          </p:cTn>
                        </p:par>
                      </p:childTnLst>
                    </p:cTn>
                  </p:par>
                  <p:par>
                    <p:cTn id="111" fill="hold">
                      <p:stCondLst>
                        <p:cond delay="indefinite"/>
                      </p:stCondLst>
                      <p:childTnLst>
                        <p:par>
                          <p:cTn id="112" fill="hold">
                            <p:stCondLst>
                              <p:cond delay="0"/>
                            </p:stCondLst>
                            <p:childTnLst>
                              <p:par>
                                <p:cTn id="113" presetID="22" presetClass="entr" presetSubtype="1" fill="hold" grpId="0" nodeType="clickEffect">
                                  <p:stCondLst>
                                    <p:cond delay="0"/>
                                  </p:stCondLst>
                                  <p:iterate type="lt">
                                    <p:tmPct val="100000"/>
                                  </p:iterate>
                                  <p:childTnLst>
                                    <p:set>
                                      <p:cBhvr>
                                        <p:cTn id="114" dur="1" fill="hold">
                                          <p:stCondLst>
                                            <p:cond delay="0"/>
                                          </p:stCondLst>
                                        </p:cTn>
                                        <p:tgtEl>
                                          <p:spTgt spid="166">
                                            <p:txEl>
                                              <p:pRg st="0" end="0"/>
                                            </p:txEl>
                                          </p:spTgt>
                                        </p:tgtEl>
                                        <p:attrNameLst>
                                          <p:attrName>style.visibility</p:attrName>
                                        </p:attrNameLst>
                                      </p:cBhvr>
                                      <p:to>
                                        <p:strVal val="visible"/>
                                      </p:to>
                                    </p:set>
                                    <p:animEffect transition="in" filter="wipe(up)">
                                      <p:cBhvr>
                                        <p:cTn id="115" dur="75"/>
                                        <p:tgtEl>
                                          <p:spTgt spid="166">
                                            <p:txEl>
                                              <p:pRg st="0" end="0"/>
                                            </p:txEl>
                                          </p:spTgt>
                                        </p:tgtEl>
                                      </p:cBhvr>
                                    </p:animEffect>
                                  </p:childTnLst>
                                </p:cTn>
                              </p:par>
                            </p:childTnLst>
                          </p:cTn>
                        </p:par>
                      </p:childTnLst>
                    </p:cTn>
                  </p:par>
                  <p:par>
                    <p:cTn id="116" fill="hold">
                      <p:stCondLst>
                        <p:cond delay="indefinite"/>
                      </p:stCondLst>
                      <p:childTnLst>
                        <p:par>
                          <p:cTn id="117" fill="hold">
                            <p:stCondLst>
                              <p:cond delay="0"/>
                            </p:stCondLst>
                            <p:childTnLst>
                              <p:par>
                                <p:cTn id="118" presetID="22" presetClass="entr" presetSubtype="1" fill="hold" grpId="0" nodeType="clickEffect">
                                  <p:stCondLst>
                                    <p:cond delay="0"/>
                                  </p:stCondLst>
                                  <p:iterate type="lt">
                                    <p:tmPct val="100000"/>
                                  </p:iterate>
                                  <p:childTnLst>
                                    <p:set>
                                      <p:cBhvr>
                                        <p:cTn id="119" dur="1" fill="hold">
                                          <p:stCondLst>
                                            <p:cond delay="0"/>
                                          </p:stCondLst>
                                        </p:cTn>
                                        <p:tgtEl>
                                          <p:spTgt spid="167">
                                            <p:txEl>
                                              <p:pRg st="0" end="0"/>
                                            </p:txEl>
                                          </p:spTgt>
                                        </p:tgtEl>
                                        <p:attrNameLst>
                                          <p:attrName>style.visibility</p:attrName>
                                        </p:attrNameLst>
                                      </p:cBhvr>
                                      <p:to>
                                        <p:strVal val="visible"/>
                                      </p:to>
                                    </p:set>
                                    <p:animEffect transition="in" filter="wipe(up)">
                                      <p:cBhvr>
                                        <p:cTn id="120" dur="75"/>
                                        <p:tgtEl>
                                          <p:spTgt spid="167">
                                            <p:txEl>
                                              <p:pRg st="0" end="0"/>
                                            </p:txEl>
                                          </p:spTgt>
                                        </p:tgtEl>
                                      </p:cBhvr>
                                    </p:animEffect>
                                  </p:childTnLst>
                                </p:cTn>
                              </p:par>
                            </p:childTnLst>
                          </p:cTn>
                        </p:par>
                      </p:childTnLst>
                    </p:cTn>
                  </p:par>
                  <p:par>
                    <p:cTn id="121" fill="hold">
                      <p:stCondLst>
                        <p:cond delay="indefinite"/>
                      </p:stCondLst>
                      <p:childTnLst>
                        <p:par>
                          <p:cTn id="122" fill="hold">
                            <p:stCondLst>
                              <p:cond delay="0"/>
                            </p:stCondLst>
                            <p:childTnLst>
                              <p:par>
                                <p:cTn id="123" presetID="22" presetClass="entr" presetSubtype="1" fill="hold" grpId="0" nodeType="clickEffect">
                                  <p:stCondLst>
                                    <p:cond delay="0"/>
                                  </p:stCondLst>
                                  <p:iterate type="lt">
                                    <p:tmPct val="100000"/>
                                  </p:iterate>
                                  <p:childTnLst>
                                    <p:set>
                                      <p:cBhvr>
                                        <p:cTn id="124" dur="1" fill="hold">
                                          <p:stCondLst>
                                            <p:cond delay="0"/>
                                          </p:stCondLst>
                                        </p:cTn>
                                        <p:tgtEl>
                                          <p:spTgt spid="168">
                                            <p:txEl>
                                              <p:pRg st="0" end="0"/>
                                            </p:txEl>
                                          </p:spTgt>
                                        </p:tgtEl>
                                        <p:attrNameLst>
                                          <p:attrName>style.visibility</p:attrName>
                                        </p:attrNameLst>
                                      </p:cBhvr>
                                      <p:to>
                                        <p:strVal val="visible"/>
                                      </p:to>
                                    </p:set>
                                    <p:animEffect transition="in" filter="wipe(up)">
                                      <p:cBhvr>
                                        <p:cTn id="125" dur="75"/>
                                        <p:tgtEl>
                                          <p:spTgt spid="168">
                                            <p:txEl>
                                              <p:pRg st="0" end="0"/>
                                            </p:txEl>
                                          </p:spTgt>
                                        </p:tgtEl>
                                      </p:cBhvr>
                                    </p:animEffect>
                                  </p:childTnLst>
                                </p:cTn>
                              </p:par>
                            </p:childTnLst>
                          </p:cTn>
                        </p:par>
                      </p:childTnLst>
                    </p:cTn>
                  </p:par>
                  <p:par>
                    <p:cTn id="126" fill="hold">
                      <p:stCondLst>
                        <p:cond delay="indefinite"/>
                      </p:stCondLst>
                      <p:childTnLst>
                        <p:par>
                          <p:cTn id="127" fill="hold">
                            <p:stCondLst>
                              <p:cond delay="0"/>
                            </p:stCondLst>
                            <p:childTnLst>
                              <p:par>
                                <p:cTn id="128" presetID="22" presetClass="entr" presetSubtype="1" fill="hold" grpId="0" nodeType="clickEffect">
                                  <p:stCondLst>
                                    <p:cond delay="0"/>
                                  </p:stCondLst>
                                  <p:iterate type="lt">
                                    <p:tmPct val="100000"/>
                                  </p:iterate>
                                  <p:childTnLst>
                                    <p:set>
                                      <p:cBhvr>
                                        <p:cTn id="129" dur="1" fill="hold">
                                          <p:stCondLst>
                                            <p:cond delay="0"/>
                                          </p:stCondLst>
                                        </p:cTn>
                                        <p:tgtEl>
                                          <p:spTgt spid="169">
                                            <p:txEl>
                                              <p:pRg st="0" end="0"/>
                                            </p:txEl>
                                          </p:spTgt>
                                        </p:tgtEl>
                                        <p:attrNameLst>
                                          <p:attrName>style.visibility</p:attrName>
                                        </p:attrNameLst>
                                      </p:cBhvr>
                                      <p:to>
                                        <p:strVal val="visible"/>
                                      </p:to>
                                    </p:set>
                                    <p:animEffect transition="in" filter="wipe(up)">
                                      <p:cBhvr>
                                        <p:cTn id="130" dur="75"/>
                                        <p:tgtEl>
                                          <p:spTgt spid="169">
                                            <p:txEl>
                                              <p:pRg st="0" end="0"/>
                                            </p:txEl>
                                          </p:spTgt>
                                        </p:tgtEl>
                                      </p:cBhvr>
                                    </p:animEffect>
                                  </p:childTnLst>
                                </p:cTn>
                              </p:par>
                            </p:childTnLst>
                          </p:cTn>
                        </p:par>
                      </p:childTnLst>
                    </p:cTn>
                  </p:par>
                  <p:par>
                    <p:cTn id="131" fill="hold">
                      <p:stCondLst>
                        <p:cond delay="indefinite"/>
                      </p:stCondLst>
                      <p:childTnLst>
                        <p:par>
                          <p:cTn id="132" fill="hold">
                            <p:stCondLst>
                              <p:cond delay="0"/>
                            </p:stCondLst>
                            <p:childTnLst>
                              <p:par>
                                <p:cTn id="133" presetID="22" presetClass="entr" presetSubtype="1" fill="hold" grpId="0" nodeType="clickEffect">
                                  <p:stCondLst>
                                    <p:cond delay="0"/>
                                  </p:stCondLst>
                                  <p:iterate type="lt">
                                    <p:tmPct val="100000"/>
                                  </p:iterate>
                                  <p:childTnLst>
                                    <p:set>
                                      <p:cBhvr>
                                        <p:cTn id="134" dur="1" fill="hold">
                                          <p:stCondLst>
                                            <p:cond delay="0"/>
                                          </p:stCondLst>
                                        </p:cTn>
                                        <p:tgtEl>
                                          <p:spTgt spid="170">
                                            <p:txEl>
                                              <p:pRg st="0" end="0"/>
                                            </p:txEl>
                                          </p:spTgt>
                                        </p:tgtEl>
                                        <p:attrNameLst>
                                          <p:attrName>style.visibility</p:attrName>
                                        </p:attrNameLst>
                                      </p:cBhvr>
                                      <p:to>
                                        <p:strVal val="visible"/>
                                      </p:to>
                                    </p:set>
                                    <p:animEffect transition="in" filter="wipe(up)">
                                      <p:cBhvr>
                                        <p:cTn id="135" dur="75"/>
                                        <p:tgtEl>
                                          <p:spTgt spid="170">
                                            <p:txEl>
                                              <p:pRg st="0" end="0"/>
                                            </p:txEl>
                                          </p:spTgt>
                                        </p:tgtEl>
                                      </p:cBhvr>
                                    </p:animEffect>
                                  </p:childTnLst>
                                </p:cTn>
                              </p:par>
                            </p:childTnLst>
                          </p:cTn>
                        </p:par>
                      </p:childTnLst>
                    </p:cTn>
                  </p:par>
                  <p:par>
                    <p:cTn id="136" fill="hold">
                      <p:stCondLst>
                        <p:cond delay="indefinite"/>
                      </p:stCondLst>
                      <p:childTnLst>
                        <p:par>
                          <p:cTn id="137" fill="hold">
                            <p:stCondLst>
                              <p:cond delay="0"/>
                            </p:stCondLst>
                            <p:childTnLst>
                              <p:par>
                                <p:cTn id="138" presetID="22" presetClass="entr" presetSubtype="1" fill="hold" grpId="0" nodeType="clickEffect">
                                  <p:stCondLst>
                                    <p:cond delay="0"/>
                                  </p:stCondLst>
                                  <p:iterate type="lt">
                                    <p:tmPct val="100000"/>
                                  </p:iterate>
                                  <p:childTnLst>
                                    <p:set>
                                      <p:cBhvr>
                                        <p:cTn id="139" dur="1" fill="hold">
                                          <p:stCondLst>
                                            <p:cond delay="0"/>
                                          </p:stCondLst>
                                        </p:cTn>
                                        <p:tgtEl>
                                          <p:spTgt spid="171">
                                            <p:txEl>
                                              <p:pRg st="0" end="0"/>
                                            </p:txEl>
                                          </p:spTgt>
                                        </p:tgtEl>
                                        <p:attrNameLst>
                                          <p:attrName>style.visibility</p:attrName>
                                        </p:attrNameLst>
                                      </p:cBhvr>
                                      <p:to>
                                        <p:strVal val="visible"/>
                                      </p:to>
                                    </p:set>
                                    <p:animEffect transition="in" filter="wipe(up)">
                                      <p:cBhvr>
                                        <p:cTn id="140" dur="75"/>
                                        <p:tgtEl>
                                          <p:spTgt spid="171">
                                            <p:txEl>
                                              <p:pRg st="0" end="0"/>
                                            </p:txEl>
                                          </p:spTgt>
                                        </p:tgtEl>
                                      </p:cBhvr>
                                    </p:animEffect>
                                  </p:childTnLst>
                                </p:cTn>
                              </p:par>
                            </p:childTnLst>
                          </p:cTn>
                        </p:par>
                      </p:childTnLst>
                    </p:cTn>
                  </p:par>
                  <p:par>
                    <p:cTn id="141" fill="hold">
                      <p:stCondLst>
                        <p:cond delay="indefinite"/>
                      </p:stCondLst>
                      <p:childTnLst>
                        <p:par>
                          <p:cTn id="142" fill="hold">
                            <p:stCondLst>
                              <p:cond delay="0"/>
                            </p:stCondLst>
                            <p:childTnLst>
                              <p:par>
                                <p:cTn id="143" presetID="22" presetClass="entr" presetSubtype="1" fill="hold" grpId="0" nodeType="clickEffect">
                                  <p:stCondLst>
                                    <p:cond delay="0"/>
                                  </p:stCondLst>
                                  <p:iterate type="lt">
                                    <p:tmPct val="100000"/>
                                  </p:iterate>
                                  <p:childTnLst>
                                    <p:set>
                                      <p:cBhvr>
                                        <p:cTn id="144" dur="1" fill="hold">
                                          <p:stCondLst>
                                            <p:cond delay="0"/>
                                          </p:stCondLst>
                                        </p:cTn>
                                        <p:tgtEl>
                                          <p:spTgt spid="172">
                                            <p:txEl>
                                              <p:pRg st="0" end="0"/>
                                            </p:txEl>
                                          </p:spTgt>
                                        </p:tgtEl>
                                        <p:attrNameLst>
                                          <p:attrName>style.visibility</p:attrName>
                                        </p:attrNameLst>
                                      </p:cBhvr>
                                      <p:to>
                                        <p:strVal val="visible"/>
                                      </p:to>
                                    </p:set>
                                    <p:animEffect transition="in" filter="wipe(up)">
                                      <p:cBhvr>
                                        <p:cTn id="145" dur="75"/>
                                        <p:tgtEl>
                                          <p:spTgt spid="172">
                                            <p:txEl>
                                              <p:pRg st="0" end="0"/>
                                            </p:txEl>
                                          </p:spTgt>
                                        </p:tgtEl>
                                      </p:cBhvr>
                                    </p:animEffect>
                                  </p:childTnLst>
                                </p:cTn>
                              </p:par>
                            </p:childTnLst>
                          </p:cTn>
                        </p:par>
                      </p:childTnLst>
                    </p:cTn>
                  </p:par>
                  <p:par>
                    <p:cTn id="146" fill="hold">
                      <p:stCondLst>
                        <p:cond delay="indefinite"/>
                      </p:stCondLst>
                      <p:childTnLst>
                        <p:par>
                          <p:cTn id="147" fill="hold">
                            <p:stCondLst>
                              <p:cond delay="0"/>
                            </p:stCondLst>
                            <p:childTnLst>
                              <p:par>
                                <p:cTn id="148" presetID="22" presetClass="entr" presetSubtype="1" fill="hold" grpId="0" nodeType="clickEffect">
                                  <p:stCondLst>
                                    <p:cond delay="0"/>
                                  </p:stCondLst>
                                  <p:iterate type="lt">
                                    <p:tmPct val="100000"/>
                                  </p:iterate>
                                  <p:childTnLst>
                                    <p:set>
                                      <p:cBhvr>
                                        <p:cTn id="149" dur="1" fill="hold">
                                          <p:stCondLst>
                                            <p:cond delay="0"/>
                                          </p:stCondLst>
                                        </p:cTn>
                                        <p:tgtEl>
                                          <p:spTgt spid="173">
                                            <p:txEl>
                                              <p:pRg st="0" end="0"/>
                                            </p:txEl>
                                          </p:spTgt>
                                        </p:tgtEl>
                                        <p:attrNameLst>
                                          <p:attrName>style.visibility</p:attrName>
                                        </p:attrNameLst>
                                      </p:cBhvr>
                                      <p:to>
                                        <p:strVal val="visible"/>
                                      </p:to>
                                    </p:set>
                                    <p:animEffect transition="in" filter="wipe(up)">
                                      <p:cBhvr>
                                        <p:cTn id="150" dur="75"/>
                                        <p:tgtEl>
                                          <p:spTgt spid="173">
                                            <p:txEl>
                                              <p:pRg st="0" end="0"/>
                                            </p:txEl>
                                          </p:spTgt>
                                        </p:tgtEl>
                                      </p:cBhvr>
                                    </p:animEffect>
                                  </p:childTnLst>
                                </p:cTn>
                              </p:par>
                            </p:childTnLst>
                          </p:cTn>
                        </p:par>
                      </p:childTnLst>
                    </p:cTn>
                  </p:par>
                  <p:par>
                    <p:cTn id="151" fill="hold">
                      <p:stCondLst>
                        <p:cond delay="indefinite"/>
                      </p:stCondLst>
                      <p:childTnLst>
                        <p:par>
                          <p:cTn id="152" fill="hold">
                            <p:stCondLst>
                              <p:cond delay="0"/>
                            </p:stCondLst>
                            <p:childTnLst>
                              <p:par>
                                <p:cTn id="153" presetID="22" presetClass="entr" presetSubtype="1" fill="hold" grpId="0" nodeType="clickEffect">
                                  <p:stCondLst>
                                    <p:cond delay="0"/>
                                  </p:stCondLst>
                                  <p:iterate type="lt">
                                    <p:tmPct val="100000"/>
                                  </p:iterate>
                                  <p:childTnLst>
                                    <p:set>
                                      <p:cBhvr>
                                        <p:cTn id="154" dur="1" fill="hold">
                                          <p:stCondLst>
                                            <p:cond delay="0"/>
                                          </p:stCondLst>
                                        </p:cTn>
                                        <p:tgtEl>
                                          <p:spTgt spid="174">
                                            <p:txEl>
                                              <p:pRg st="0" end="0"/>
                                            </p:txEl>
                                          </p:spTgt>
                                        </p:tgtEl>
                                        <p:attrNameLst>
                                          <p:attrName>style.visibility</p:attrName>
                                        </p:attrNameLst>
                                      </p:cBhvr>
                                      <p:to>
                                        <p:strVal val="visible"/>
                                      </p:to>
                                    </p:set>
                                    <p:animEffect transition="in" filter="wipe(up)">
                                      <p:cBhvr>
                                        <p:cTn id="155" dur="75"/>
                                        <p:tgtEl>
                                          <p:spTgt spid="174">
                                            <p:txEl>
                                              <p:pRg st="0" end="0"/>
                                            </p:txEl>
                                          </p:spTgt>
                                        </p:tgtEl>
                                      </p:cBhvr>
                                    </p:animEffect>
                                  </p:childTnLst>
                                </p:cTn>
                              </p:par>
                            </p:childTnLst>
                          </p:cTn>
                        </p:par>
                      </p:childTnLst>
                    </p:cTn>
                  </p:par>
                  <p:par>
                    <p:cTn id="156" fill="hold">
                      <p:stCondLst>
                        <p:cond delay="indefinite"/>
                      </p:stCondLst>
                      <p:childTnLst>
                        <p:par>
                          <p:cTn id="157" fill="hold">
                            <p:stCondLst>
                              <p:cond delay="0"/>
                            </p:stCondLst>
                            <p:childTnLst>
                              <p:par>
                                <p:cTn id="158" presetID="22" presetClass="entr" presetSubtype="1" fill="hold" grpId="0" nodeType="clickEffect">
                                  <p:stCondLst>
                                    <p:cond delay="0"/>
                                  </p:stCondLst>
                                  <p:iterate type="lt">
                                    <p:tmPct val="100000"/>
                                  </p:iterate>
                                  <p:childTnLst>
                                    <p:set>
                                      <p:cBhvr>
                                        <p:cTn id="159" dur="1" fill="hold">
                                          <p:stCondLst>
                                            <p:cond delay="0"/>
                                          </p:stCondLst>
                                        </p:cTn>
                                        <p:tgtEl>
                                          <p:spTgt spid="175">
                                            <p:txEl>
                                              <p:pRg st="0" end="0"/>
                                            </p:txEl>
                                          </p:spTgt>
                                        </p:tgtEl>
                                        <p:attrNameLst>
                                          <p:attrName>style.visibility</p:attrName>
                                        </p:attrNameLst>
                                      </p:cBhvr>
                                      <p:to>
                                        <p:strVal val="visible"/>
                                      </p:to>
                                    </p:set>
                                    <p:animEffect transition="in" filter="wipe(up)">
                                      <p:cBhvr>
                                        <p:cTn id="160" dur="75"/>
                                        <p:tgtEl>
                                          <p:spTgt spid="175">
                                            <p:txEl>
                                              <p:pRg st="0" end="0"/>
                                            </p:txEl>
                                          </p:spTgt>
                                        </p:tgtEl>
                                      </p:cBhvr>
                                    </p:animEffect>
                                  </p:childTnLst>
                                </p:cTn>
                              </p:par>
                            </p:childTnLst>
                          </p:cTn>
                        </p:par>
                      </p:childTnLst>
                    </p:cTn>
                  </p:par>
                  <p:par>
                    <p:cTn id="161" fill="hold">
                      <p:stCondLst>
                        <p:cond delay="indefinite"/>
                      </p:stCondLst>
                      <p:childTnLst>
                        <p:par>
                          <p:cTn id="162" fill="hold">
                            <p:stCondLst>
                              <p:cond delay="0"/>
                            </p:stCondLst>
                            <p:childTnLst>
                              <p:par>
                                <p:cTn id="163" presetID="22" presetClass="entr" presetSubtype="1" fill="hold" grpId="0" nodeType="clickEffect">
                                  <p:stCondLst>
                                    <p:cond delay="0"/>
                                  </p:stCondLst>
                                  <p:iterate type="lt">
                                    <p:tmPct val="100000"/>
                                  </p:iterate>
                                  <p:childTnLst>
                                    <p:set>
                                      <p:cBhvr>
                                        <p:cTn id="164" dur="1" fill="hold">
                                          <p:stCondLst>
                                            <p:cond delay="0"/>
                                          </p:stCondLst>
                                        </p:cTn>
                                        <p:tgtEl>
                                          <p:spTgt spid="176">
                                            <p:txEl>
                                              <p:pRg st="0" end="0"/>
                                            </p:txEl>
                                          </p:spTgt>
                                        </p:tgtEl>
                                        <p:attrNameLst>
                                          <p:attrName>style.visibility</p:attrName>
                                        </p:attrNameLst>
                                      </p:cBhvr>
                                      <p:to>
                                        <p:strVal val="visible"/>
                                      </p:to>
                                    </p:set>
                                    <p:animEffect transition="in" filter="wipe(up)">
                                      <p:cBhvr>
                                        <p:cTn id="165" dur="75"/>
                                        <p:tgtEl>
                                          <p:spTgt spid="176">
                                            <p:txEl>
                                              <p:pRg st="0" end="0"/>
                                            </p:txEl>
                                          </p:spTgt>
                                        </p:tgtEl>
                                      </p:cBhvr>
                                    </p:animEffect>
                                  </p:childTnLst>
                                </p:cTn>
                              </p:par>
                            </p:childTnLst>
                          </p:cTn>
                        </p:par>
                      </p:childTnLst>
                    </p:cTn>
                  </p:par>
                  <p:par>
                    <p:cTn id="166" fill="hold">
                      <p:stCondLst>
                        <p:cond delay="indefinite"/>
                      </p:stCondLst>
                      <p:childTnLst>
                        <p:par>
                          <p:cTn id="167" fill="hold">
                            <p:stCondLst>
                              <p:cond delay="0"/>
                            </p:stCondLst>
                            <p:childTnLst>
                              <p:par>
                                <p:cTn id="168" presetID="22" presetClass="entr" presetSubtype="1" fill="hold" grpId="0" nodeType="clickEffect">
                                  <p:stCondLst>
                                    <p:cond delay="0"/>
                                  </p:stCondLst>
                                  <p:iterate type="lt">
                                    <p:tmPct val="100000"/>
                                  </p:iterate>
                                  <p:childTnLst>
                                    <p:set>
                                      <p:cBhvr>
                                        <p:cTn id="169" dur="1" fill="hold">
                                          <p:stCondLst>
                                            <p:cond delay="0"/>
                                          </p:stCondLst>
                                        </p:cTn>
                                        <p:tgtEl>
                                          <p:spTgt spid="177">
                                            <p:txEl>
                                              <p:pRg st="0" end="0"/>
                                            </p:txEl>
                                          </p:spTgt>
                                        </p:tgtEl>
                                        <p:attrNameLst>
                                          <p:attrName>style.visibility</p:attrName>
                                        </p:attrNameLst>
                                      </p:cBhvr>
                                      <p:to>
                                        <p:strVal val="visible"/>
                                      </p:to>
                                    </p:set>
                                    <p:animEffect transition="in" filter="wipe(up)">
                                      <p:cBhvr>
                                        <p:cTn id="170" dur="75"/>
                                        <p:tgtEl>
                                          <p:spTgt spid="177">
                                            <p:txEl>
                                              <p:pRg st="0" end="0"/>
                                            </p:txEl>
                                          </p:spTgt>
                                        </p:tgtEl>
                                      </p:cBhvr>
                                    </p:animEffect>
                                  </p:childTnLst>
                                </p:cTn>
                              </p:par>
                            </p:childTnLst>
                          </p:cTn>
                        </p:par>
                      </p:childTnLst>
                    </p:cTn>
                  </p:par>
                  <p:par>
                    <p:cTn id="171" fill="hold">
                      <p:stCondLst>
                        <p:cond delay="indefinite"/>
                      </p:stCondLst>
                      <p:childTnLst>
                        <p:par>
                          <p:cTn id="172" fill="hold">
                            <p:stCondLst>
                              <p:cond delay="0"/>
                            </p:stCondLst>
                            <p:childTnLst>
                              <p:par>
                                <p:cTn id="173" presetID="22" presetClass="entr" presetSubtype="1" fill="hold" grpId="0" nodeType="clickEffect">
                                  <p:stCondLst>
                                    <p:cond delay="0"/>
                                  </p:stCondLst>
                                  <p:iterate type="lt">
                                    <p:tmPct val="100000"/>
                                  </p:iterate>
                                  <p:childTnLst>
                                    <p:set>
                                      <p:cBhvr>
                                        <p:cTn id="174" dur="1" fill="hold">
                                          <p:stCondLst>
                                            <p:cond delay="0"/>
                                          </p:stCondLst>
                                        </p:cTn>
                                        <p:tgtEl>
                                          <p:spTgt spid="178">
                                            <p:txEl>
                                              <p:pRg st="0" end="0"/>
                                            </p:txEl>
                                          </p:spTgt>
                                        </p:tgtEl>
                                        <p:attrNameLst>
                                          <p:attrName>style.visibility</p:attrName>
                                        </p:attrNameLst>
                                      </p:cBhvr>
                                      <p:to>
                                        <p:strVal val="visible"/>
                                      </p:to>
                                    </p:set>
                                    <p:animEffect transition="in" filter="wipe(up)">
                                      <p:cBhvr>
                                        <p:cTn id="175" dur="75"/>
                                        <p:tgtEl>
                                          <p:spTgt spid="178">
                                            <p:txEl>
                                              <p:pRg st="0" end="0"/>
                                            </p:txEl>
                                          </p:spTgt>
                                        </p:tgtEl>
                                      </p:cBhvr>
                                    </p:animEffect>
                                  </p:childTnLst>
                                </p:cTn>
                              </p:par>
                            </p:childTnLst>
                          </p:cTn>
                        </p:par>
                      </p:childTnLst>
                    </p:cTn>
                  </p:par>
                  <p:par>
                    <p:cTn id="176" fill="hold">
                      <p:stCondLst>
                        <p:cond delay="indefinite"/>
                      </p:stCondLst>
                      <p:childTnLst>
                        <p:par>
                          <p:cTn id="177" fill="hold">
                            <p:stCondLst>
                              <p:cond delay="0"/>
                            </p:stCondLst>
                            <p:childTnLst>
                              <p:par>
                                <p:cTn id="178" presetID="22" presetClass="entr" presetSubtype="1" fill="hold" grpId="0" nodeType="clickEffect">
                                  <p:stCondLst>
                                    <p:cond delay="0"/>
                                  </p:stCondLst>
                                  <p:iterate type="lt">
                                    <p:tmPct val="100000"/>
                                  </p:iterate>
                                  <p:childTnLst>
                                    <p:set>
                                      <p:cBhvr>
                                        <p:cTn id="179" dur="1" fill="hold">
                                          <p:stCondLst>
                                            <p:cond delay="0"/>
                                          </p:stCondLst>
                                        </p:cTn>
                                        <p:tgtEl>
                                          <p:spTgt spid="179">
                                            <p:txEl>
                                              <p:pRg st="0" end="0"/>
                                            </p:txEl>
                                          </p:spTgt>
                                        </p:tgtEl>
                                        <p:attrNameLst>
                                          <p:attrName>style.visibility</p:attrName>
                                        </p:attrNameLst>
                                      </p:cBhvr>
                                      <p:to>
                                        <p:strVal val="visible"/>
                                      </p:to>
                                    </p:set>
                                    <p:animEffect transition="in" filter="wipe(up)">
                                      <p:cBhvr>
                                        <p:cTn id="180" dur="75"/>
                                        <p:tgtEl>
                                          <p:spTgt spid="179">
                                            <p:txEl>
                                              <p:pRg st="0" end="0"/>
                                            </p:txEl>
                                          </p:spTgt>
                                        </p:tgtEl>
                                      </p:cBhvr>
                                    </p:animEffect>
                                  </p:childTnLst>
                                </p:cTn>
                              </p:par>
                            </p:childTnLst>
                          </p:cTn>
                        </p:par>
                      </p:childTnLst>
                    </p:cTn>
                  </p:par>
                  <p:par>
                    <p:cTn id="181" fill="hold">
                      <p:stCondLst>
                        <p:cond delay="indefinite"/>
                      </p:stCondLst>
                      <p:childTnLst>
                        <p:par>
                          <p:cTn id="182" fill="hold">
                            <p:stCondLst>
                              <p:cond delay="0"/>
                            </p:stCondLst>
                            <p:childTnLst>
                              <p:par>
                                <p:cTn id="183" presetID="22" presetClass="entr" presetSubtype="1" fill="hold" grpId="0" nodeType="clickEffect">
                                  <p:stCondLst>
                                    <p:cond delay="0"/>
                                  </p:stCondLst>
                                  <p:iterate type="lt">
                                    <p:tmPct val="100000"/>
                                  </p:iterate>
                                  <p:childTnLst>
                                    <p:set>
                                      <p:cBhvr>
                                        <p:cTn id="184" dur="1" fill="hold">
                                          <p:stCondLst>
                                            <p:cond delay="0"/>
                                          </p:stCondLst>
                                        </p:cTn>
                                        <p:tgtEl>
                                          <p:spTgt spid="180">
                                            <p:txEl>
                                              <p:pRg st="0" end="0"/>
                                            </p:txEl>
                                          </p:spTgt>
                                        </p:tgtEl>
                                        <p:attrNameLst>
                                          <p:attrName>style.visibility</p:attrName>
                                        </p:attrNameLst>
                                      </p:cBhvr>
                                      <p:to>
                                        <p:strVal val="visible"/>
                                      </p:to>
                                    </p:set>
                                    <p:animEffect transition="in" filter="wipe(up)">
                                      <p:cBhvr>
                                        <p:cTn id="185" dur="75"/>
                                        <p:tgtEl>
                                          <p:spTgt spid="180">
                                            <p:txEl>
                                              <p:pRg st="0" end="0"/>
                                            </p:txEl>
                                          </p:spTgt>
                                        </p:tgtEl>
                                      </p:cBhvr>
                                    </p:animEffect>
                                  </p:childTnLst>
                                </p:cTn>
                              </p:par>
                            </p:childTnLst>
                          </p:cTn>
                        </p:par>
                      </p:childTnLst>
                    </p:cTn>
                  </p:par>
                  <p:par>
                    <p:cTn id="186" fill="hold">
                      <p:stCondLst>
                        <p:cond delay="indefinite"/>
                      </p:stCondLst>
                      <p:childTnLst>
                        <p:par>
                          <p:cTn id="187" fill="hold">
                            <p:stCondLst>
                              <p:cond delay="0"/>
                            </p:stCondLst>
                            <p:childTnLst>
                              <p:par>
                                <p:cTn id="188" presetID="22" presetClass="entr" presetSubtype="1" fill="hold" grpId="0" nodeType="clickEffect">
                                  <p:stCondLst>
                                    <p:cond delay="0"/>
                                  </p:stCondLst>
                                  <p:iterate type="lt">
                                    <p:tmPct val="100000"/>
                                  </p:iterate>
                                  <p:childTnLst>
                                    <p:set>
                                      <p:cBhvr>
                                        <p:cTn id="189" dur="1" fill="hold">
                                          <p:stCondLst>
                                            <p:cond delay="0"/>
                                          </p:stCondLst>
                                        </p:cTn>
                                        <p:tgtEl>
                                          <p:spTgt spid="181">
                                            <p:txEl>
                                              <p:pRg st="0" end="0"/>
                                            </p:txEl>
                                          </p:spTgt>
                                        </p:tgtEl>
                                        <p:attrNameLst>
                                          <p:attrName>style.visibility</p:attrName>
                                        </p:attrNameLst>
                                      </p:cBhvr>
                                      <p:to>
                                        <p:strVal val="visible"/>
                                      </p:to>
                                    </p:set>
                                    <p:animEffect transition="in" filter="wipe(up)">
                                      <p:cBhvr>
                                        <p:cTn id="190" dur="75"/>
                                        <p:tgtEl>
                                          <p:spTgt spid="181">
                                            <p:txEl>
                                              <p:pRg st="0" end="0"/>
                                            </p:txEl>
                                          </p:spTgt>
                                        </p:tgtEl>
                                      </p:cBhvr>
                                    </p:animEffect>
                                  </p:childTnLst>
                                </p:cTn>
                              </p:par>
                            </p:childTnLst>
                          </p:cTn>
                        </p:par>
                      </p:childTnLst>
                    </p:cTn>
                  </p:par>
                  <p:par>
                    <p:cTn id="191" fill="hold">
                      <p:stCondLst>
                        <p:cond delay="indefinite"/>
                      </p:stCondLst>
                      <p:childTnLst>
                        <p:par>
                          <p:cTn id="192" fill="hold">
                            <p:stCondLst>
                              <p:cond delay="0"/>
                            </p:stCondLst>
                            <p:childTnLst>
                              <p:par>
                                <p:cTn id="193" presetID="22" presetClass="entr" presetSubtype="1" fill="hold" grpId="0" nodeType="clickEffect">
                                  <p:stCondLst>
                                    <p:cond delay="0"/>
                                  </p:stCondLst>
                                  <p:iterate type="lt">
                                    <p:tmPct val="100000"/>
                                  </p:iterate>
                                  <p:childTnLst>
                                    <p:set>
                                      <p:cBhvr>
                                        <p:cTn id="194" dur="1" fill="hold">
                                          <p:stCondLst>
                                            <p:cond delay="0"/>
                                          </p:stCondLst>
                                        </p:cTn>
                                        <p:tgtEl>
                                          <p:spTgt spid="182">
                                            <p:txEl>
                                              <p:pRg st="0" end="0"/>
                                            </p:txEl>
                                          </p:spTgt>
                                        </p:tgtEl>
                                        <p:attrNameLst>
                                          <p:attrName>style.visibility</p:attrName>
                                        </p:attrNameLst>
                                      </p:cBhvr>
                                      <p:to>
                                        <p:strVal val="visible"/>
                                      </p:to>
                                    </p:set>
                                    <p:animEffect transition="in" filter="wipe(up)">
                                      <p:cBhvr>
                                        <p:cTn id="195" dur="75"/>
                                        <p:tgtEl>
                                          <p:spTgt spid="182">
                                            <p:txEl>
                                              <p:pRg st="0" end="0"/>
                                            </p:txEl>
                                          </p:spTgt>
                                        </p:tgtEl>
                                      </p:cBhvr>
                                    </p:animEffect>
                                  </p:childTnLst>
                                </p:cTn>
                              </p:par>
                            </p:childTnLst>
                          </p:cTn>
                        </p:par>
                      </p:childTnLst>
                    </p:cTn>
                  </p:par>
                  <p:par>
                    <p:cTn id="196" fill="hold">
                      <p:stCondLst>
                        <p:cond delay="indefinite"/>
                      </p:stCondLst>
                      <p:childTnLst>
                        <p:par>
                          <p:cTn id="197" fill="hold">
                            <p:stCondLst>
                              <p:cond delay="0"/>
                            </p:stCondLst>
                            <p:childTnLst>
                              <p:par>
                                <p:cTn id="198" presetID="22" presetClass="entr" presetSubtype="1" fill="hold" grpId="0" nodeType="clickEffect">
                                  <p:stCondLst>
                                    <p:cond delay="0"/>
                                  </p:stCondLst>
                                  <p:iterate type="lt">
                                    <p:tmPct val="100000"/>
                                  </p:iterate>
                                  <p:childTnLst>
                                    <p:set>
                                      <p:cBhvr>
                                        <p:cTn id="199" dur="1" fill="hold">
                                          <p:stCondLst>
                                            <p:cond delay="0"/>
                                          </p:stCondLst>
                                        </p:cTn>
                                        <p:tgtEl>
                                          <p:spTgt spid="183">
                                            <p:txEl>
                                              <p:pRg st="0" end="0"/>
                                            </p:txEl>
                                          </p:spTgt>
                                        </p:tgtEl>
                                        <p:attrNameLst>
                                          <p:attrName>style.visibility</p:attrName>
                                        </p:attrNameLst>
                                      </p:cBhvr>
                                      <p:to>
                                        <p:strVal val="visible"/>
                                      </p:to>
                                    </p:set>
                                    <p:animEffect transition="in" filter="wipe(up)">
                                      <p:cBhvr>
                                        <p:cTn id="200" dur="75"/>
                                        <p:tgtEl>
                                          <p:spTgt spid="183">
                                            <p:txEl>
                                              <p:pRg st="0" end="0"/>
                                            </p:txEl>
                                          </p:spTgt>
                                        </p:tgtEl>
                                      </p:cBhvr>
                                    </p:animEffect>
                                  </p:childTnLst>
                                </p:cTn>
                              </p:par>
                            </p:childTnLst>
                          </p:cTn>
                        </p:par>
                      </p:childTnLst>
                    </p:cTn>
                  </p:par>
                  <p:par>
                    <p:cTn id="201" fill="hold">
                      <p:stCondLst>
                        <p:cond delay="indefinite"/>
                      </p:stCondLst>
                      <p:childTnLst>
                        <p:par>
                          <p:cTn id="202" fill="hold">
                            <p:stCondLst>
                              <p:cond delay="0"/>
                            </p:stCondLst>
                            <p:childTnLst>
                              <p:par>
                                <p:cTn id="203" presetID="22" presetClass="entr" presetSubtype="1" fill="hold" grpId="0" nodeType="clickEffect">
                                  <p:stCondLst>
                                    <p:cond delay="0"/>
                                  </p:stCondLst>
                                  <p:iterate type="lt">
                                    <p:tmPct val="100000"/>
                                  </p:iterate>
                                  <p:childTnLst>
                                    <p:set>
                                      <p:cBhvr>
                                        <p:cTn id="204" dur="1" fill="hold">
                                          <p:stCondLst>
                                            <p:cond delay="0"/>
                                          </p:stCondLst>
                                        </p:cTn>
                                        <p:tgtEl>
                                          <p:spTgt spid="184">
                                            <p:txEl>
                                              <p:pRg st="0" end="0"/>
                                            </p:txEl>
                                          </p:spTgt>
                                        </p:tgtEl>
                                        <p:attrNameLst>
                                          <p:attrName>style.visibility</p:attrName>
                                        </p:attrNameLst>
                                      </p:cBhvr>
                                      <p:to>
                                        <p:strVal val="visible"/>
                                      </p:to>
                                    </p:set>
                                    <p:animEffect transition="in" filter="wipe(up)">
                                      <p:cBhvr>
                                        <p:cTn id="205" dur="75"/>
                                        <p:tgtEl>
                                          <p:spTgt spid="184">
                                            <p:txEl>
                                              <p:pRg st="0" end="0"/>
                                            </p:txEl>
                                          </p:spTgt>
                                        </p:tgtEl>
                                      </p:cBhvr>
                                    </p:animEffect>
                                  </p:childTnLst>
                                </p:cTn>
                              </p:par>
                            </p:childTnLst>
                          </p:cTn>
                        </p:par>
                      </p:childTnLst>
                    </p:cTn>
                  </p:par>
                  <p:par>
                    <p:cTn id="206" fill="hold">
                      <p:stCondLst>
                        <p:cond delay="indefinite"/>
                      </p:stCondLst>
                      <p:childTnLst>
                        <p:par>
                          <p:cTn id="207" fill="hold">
                            <p:stCondLst>
                              <p:cond delay="0"/>
                            </p:stCondLst>
                            <p:childTnLst>
                              <p:par>
                                <p:cTn id="208" presetID="22" presetClass="entr" presetSubtype="1" fill="hold" grpId="0" nodeType="clickEffect">
                                  <p:stCondLst>
                                    <p:cond delay="0"/>
                                  </p:stCondLst>
                                  <p:iterate type="lt">
                                    <p:tmPct val="100000"/>
                                  </p:iterate>
                                  <p:childTnLst>
                                    <p:set>
                                      <p:cBhvr>
                                        <p:cTn id="209" dur="1" fill="hold">
                                          <p:stCondLst>
                                            <p:cond delay="0"/>
                                          </p:stCondLst>
                                        </p:cTn>
                                        <p:tgtEl>
                                          <p:spTgt spid="185">
                                            <p:txEl>
                                              <p:pRg st="0" end="0"/>
                                            </p:txEl>
                                          </p:spTgt>
                                        </p:tgtEl>
                                        <p:attrNameLst>
                                          <p:attrName>style.visibility</p:attrName>
                                        </p:attrNameLst>
                                      </p:cBhvr>
                                      <p:to>
                                        <p:strVal val="visible"/>
                                      </p:to>
                                    </p:set>
                                    <p:animEffect transition="in" filter="wipe(up)">
                                      <p:cBhvr>
                                        <p:cTn id="210" dur="75"/>
                                        <p:tgtEl>
                                          <p:spTgt spid="185">
                                            <p:txEl>
                                              <p:pRg st="0" end="0"/>
                                            </p:txEl>
                                          </p:spTgt>
                                        </p:tgtEl>
                                      </p:cBhvr>
                                    </p:animEffect>
                                  </p:childTnLst>
                                </p:cTn>
                              </p:par>
                            </p:childTnLst>
                          </p:cTn>
                        </p:par>
                      </p:childTnLst>
                    </p:cTn>
                  </p:par>
                  <p:par>
                    <p:cTn id="211" fill="hold">
                      <p:stCondLst>
                        <p:cond delay="indefinite"/>
                      </p:stCondLst>
                      <p:childTnLst>
                        <p:par>
                          <p:cTn id="212" fill="hold">
                            <p:stCondLst>
                              <p:cond delay="0"/>
                            </p:stCondLst>
                            <p:childTnLst>
                              <p:par>
                                <p:cTn id="213" presetID="22" presetClass="entr" presetSubtype="1" fill="hold" grpId="0" nodeType="clickEffect">
                                  <p:stCondLst>
                                    <p:cond delay="0"/>
                                  </p:stCondLst>
                                  <p:iterate type="lt">
                                    <p:tmPct val="100000"/>
                                  </p:iterate>
                                  <p:childTnLst>
                                    <p:set>
                                      <p:cBhvr>
                                        <p:cTn id="214" dur="1" fill="hold">
                                          <p:stCondLst>
                                            <p:cond delay="0"/>
                                          </p:stCondLst>
                                        </p:cTn>
                                        <p:tgtEl>
                                          <p:spTgt spid="186">
                                            <p:txEl>
                                              <p:pRg st="0" end="0"/>
                                            </p:txEl>
                                          </p:spTgt>
                                        </p:tgtEl>
                                        <p:attrNameLst>
                                          <p:attrName>style.visibility</p:attrName>
                                        </p:attrNameLst>
                                      </p:cBhvr>
                                      <p:to>
                                        <p:strVal val="visible"/>
                                      </p:to>
                                    </p:set>
                                    <p:animEffect transition="in" filter="wipe(up)">
                                      <p:cBhvr>
                                        <p:cTn id="215" dur="75"/>
                                        <p:tgtEl>
                                          <p:spTgt spid="186">
                                            <p:txEl>
                                              <p:pRg st="0" end="0"/>
                                            </p:txEl>
                                          </p:spTgt>
                                        </p:tgtEl>
                                      </p:cBhvr>
                                    </p:animEffect>
                                  </p:childTnLst>
                                </p:cTn>
                              </p:par>
                            </p:childTnLst>
                          </p:cTn>
                        </p:par>
                      </p:childTnLst>
                    </p:cTn>
                  </p:par>
                  <p:par>
                    <p:cTn id="216" fill="hold">
                      <p:stCondLst>
                        <p:cond delay="indefinite"/>
                      </p:stCondLst>
                      <p:childTnLst>
                        <p:par>
                          <p:cTn id="217" fill="hold">
                            <p:stCondLst>
                              <p:cond delay="0"/>
                            </p:stCondLst>
                            <p:childTnLst>
                              <p:par>
                                <p:cTn id="218" presetID="22" presetClass="entr" presetSubtype="1" fill="hold" grpId="0" nodeType="clickEffect">
                                  <p:stCondLst>
                                    <p:cond delay="0"/>
                                  </p:stCondLst>
                                  <p:iterate type="lt">
                                    <p:tmPct val="100000"/>
                                  </p:iterate>
                                  <p:childTnLst>
                                    <p:set>
                                      <p:cBhvr>
                                        <p:cTn id="219" dur="1" fill="hold">
                                          <p:stCondLst>
                                            <p:cond delay="0"/>
                                          </p:stCondLst>
                                        </p:cTn>
                                        <p:tgtEl>
                                          <p:spTgt spid="187">
                                            <p:txEl>
                                              <p:pRg st="0" end="0"/>
                                            </p:txEl>
                                          </p:spTgt>
                                        </p:tgtEl>
                                        <p:attrNameLst>
                                          <p:attrName>style.visibility</p:attrName>
                                        </p:attrNameLst>
                                      </p:cBhvr>
                                      <p:to>
                                        <p:strVal val="visible"/>
                                      </p:to>
                                    </p:set>
                                    <p:animEffect transition="in" filter="wipe(up)">
                                      <p:cBhvr>
                                        <p:cTn id="220" dur="75"/>
                                        <p:tgtEl>
                                          <p:spTgt spid="187">
                                            <p:txEl>
                                              <p:pRg st="0" end="0"/>
                                            </p:txEl>
                                          </p:spTgt>
                                        </p:tgtEl>
                                      </p:cBhvr>
                                    </p:animEffect>
                                  </p:childTnLst>
                                </p:cTn>
                              </p:par>
                            </p:childTnLst>
                          </p:cTn>
                        </p:par>
                      </p:childTnLst>
                    </p:cTn>
                  </p:par>
                  <p:par>
                    <p:cTn id="221" fill="hold">
                      <p:stCondLst>
                        <p:cond delay="indefinite"/>
                      </p:stCondLst>
                      <p:childTnLst>
                        <p:par>
                          <p:cTn id="222" fill="hold">
                            <p:stCondLst>
                              <p:cond delay="0"/>
                            </p:stCondLst>
                            <p:childTnLst>
                              <p:par>
                                <p:cTn id="223" presetID="22" presetClass="entr" presetSubtype="1" fill="hold" grpId="0" nodeType="clickEffect">
                                  <p:stCondLst>
                                    <p:cond delay="0"/>
                                  </p:stCondLst>
                                  <p:iterate type="lt">
                                    <p:tmPct val="100000"/>
                                  </p:iterate>
                                  <p:childTnLst>
                                    <p:set>
                                      <p:cBhvr>
                                        <p:cTn id="224" dur="1" fill="hold">
                                          <p:stCondLst>
                                            <p:cond delay="0"/>
                                          </p:stCondLst>
                                        </p:cTn>
                                        <p:tgtEl>
                                          <p:spTgt spid="188">
                                            <p:txEl>
                                              <p:pRg st="0" end="0"/>
                                            </p:txEl>
                                          </p:spTgt>
                                        </p:tgtEl>
                                        <p:attrNameLst>
                                          <p:attrName>style.visibility</p:attrName>
                                        </p:attrNameLst>
                                      </p:cBhvr>
                                      <p:to>
                                        <p:strVal val="visible"/>
                                      </p:to>
                                    </p:set>
                                    <p:animEffect transition="in" filter="wipe(up)">
                                      <p:cBhvr>
                                        <p:cTn id="225" dur="75"/>
                                        <p:tgtEl>
                                          <p:spTgt spid="18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3" grpId="0" build="p" autoUpdateAnimBg="0"/>
      <p:bldP spid="144" grpId="0" autoUpdateAnimBg="0"/>
      <p:bldP spid="145" grpId="0" build="p" autoUpdateAnimBg="0"/>
      <p:bldP spid="146" grpId="0" build="p" autoUpdateAnimBg="0" advAuto="1000"/>
      <p:bldP spid="147" grpId="0" build="p" autoUpdateAnimBg="0" advAuto="1000"/>
      <p:bldP spid="148" grpId="0" build="p" autoUpdateAnimBg="0" advAuto="1000"/>
      <p:bldP spid="149" grpId="0" build="p" autoUpdateAnimBg="0" advAuto="1000"/>
      <p:bldP spid="150" grpId="0" build="p" autoUpdateAnimBg="0" advAuto="0"/>
      <p:bldP spid="151" grpId="0" build="p" autoUpdateAnimBg="0" advAuto="1000"/>
      <p:bldP spid="152" grpId="0" build="p" autoUpdateAnimBg="0"/>
      <p:bldP spid="153" grpId="0" build="p" autoUpdateAnimBg="0"/>
      <p:bldP spid="154" grpId="0" autoUpdateAnimBg="0"/>
      <p:bldP spid="155" grpId="0" build="p" autoUpdateAnimBg="0"/>
      <p:bldP spid="156" grpId="0" build="p" autoUpdateAnimBg="0"/>
      <p:bldP spid="157" grpId="0" build="p" autoUpdateAnimBg="0"/>
      <p:bldP spid="158" grpId="0" build="p" autoUpdateAnimBg="0"/>
      <p:bldP spid="159" grpId="0" build="p" autoUpdateAnimBg="0"/>
      <p:bldP spid="160" grpId="0" build="p" autoUpdateAnimBg="0"/>
      <p:bldP spid="161" grpId="0" build="p" autoUpdateAnimBg="0"/>
      <p:bldP spid="162" grpId="0" build="p" autoUpdateAnimBg="0"/>
      <p:bldP spid="163" grpId="0" build="p" autoUpdateAnimBg="0"/>
      <p:bldP spid="164" grpId="0" build="p" autoUpdateAnimBg="0"/>
      <p:bldP spid="165" grpId="0" build="p" autoUpdateAnimBg="0"/>
      <p:bldP spid="166" grpId="0" build="p" autoUpdateAnimBg="0"/>
      <p:bldP spid="167" grpId="0" build="p" autoUpdateAnimBg="0"/>
      <p:bldP spid="168" grpId="0" build="p" autoUpdateAnimBg="0"/>
      <p:bldP spid="169" grpId="0" build="p" autoUpdateAnimBg="0"/>
      <p:bldP spid="170" grpId="0" build="p" autoUpdateAnimBg="0"/>
      <p:bldP spid="171" grpId="0" build="p" autoUpdateAnimBg="0"/>
      <p:bldP spid="172" grpId="0" build="p" autoUpdateAnimBg="0"/>
      <p:bldP spid="173" grpId="0" build="p" autoUpdateAnimBg="0"/>
      <p:bldP spid="174" grpId="0" build="p" autoUpdateAnimBg="0"/>
      <p:bldP spid="175" grpId="0" build="p" autoUpdateAnimBg="0"/>
      <p:bldP spid="176" grpId="0" build="p" autoUpdateAnimBg="0"/>
      <p:bldP spid="177" grpId="0" build="p" autoUpdateAnimBg="0"/>
      <p:bldP spid="178" grpId="0" build="p" autoUpdateAnimBg="0"/>
      <p:bldP spid="179" grpId="0" build="p" autoUpdateAnimBg="0"/>
      <p:bldP spid="180" grpId="0" build="p" autoUpdateAnimBg="0"/>
      <p:bldP spid="181" grpId="0" build="p" autoUpdateAnimBg="0"/>
      <p:bldP spid="182" grpId="0" build="p" autoUpdateAnimBg="0"/>
      <p:bldP spid="183" grpId="0" build="p" autoUpdateAnimBg="0"/>
      <p:bldP spid="184" grpId="0" build="p" autoUpdateAnimBg="0"/>
      <p:bldP spid="185" grpId="0" build="p" autoUpdateAnimBg="0"/>
      <p:bldP spid="186" grpId="0" build="p" autoUpdateAnimBg="0"/>
      <p:bldP spid="187" grpId="0" build="p" autoUpdateAnimBg="0"/>
      <p:bldP spid="188" grpId="0" build="p" autoUpdateAnimBg="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2.3</a:t>
            </a:r>
            <a:r>
              <a:rPr kumimoji="1" lang="zh-CN" altLang="en-US" dirty="0"/>
              <a:t> 逐次渐近型 </a:t>
            </a:r>
            <a:r>
              <a:rPr kumimoji="1" lang="en-US" altLang="zh-CN" dirty="0"/>
              <a:t>A/D </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501111" y="1151517"/>
                <a:ext cx="10941803" cy="4554965"/>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为了减小量化误差，使</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D/A</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转换器的输出电压产生</a:t>
                </a:r>
                <a14:m>
                  <m:oMath xmlns:m="http://schemas.openxmlformats.org/officeDocument/2006/math">
                    <m:r>
                      <m:rPr>
                        <m:sty m:val="p"/>
                      </m:rPr>
                      <a:rPr kumimoji="1" lang="en-US" altLang="zh-CN" sz="2800" b="0" i="0" smtClean="0">
                        <a:latin typeface="Cambria Math" panose="02040503050406030204" pitchFamily="18" charset="0"/>
                      </a:rPr>
                      <m:t>Δ</m:t>
                    </m:r>
                    <m:r>
                      <a:rPr kumimoji="1" lang="en-US" altLang="zh-CN" sz="2800" b="0" i="1" smtClean="0">
                        <a:latin typeface="Cambria Math" panose="02040503050406030204" pitchFamily="18" charset="0"/>
                      </a:rPr>
                      <m:t>/2</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的偏移</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上述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n=3</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位的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转换器，完成一次转换需要</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5</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个</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信号的周期</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如果位数增加时，转换时间相应加长，为</a:t>
                </a:r>
                <a14:m>
                  <m:oMath xmlns:m="http://schemas.openxmlformats.org/officeDocument/2006/math">
                    <m:d>
                      <m:dPr>
                        <m:ctrlPr>
                          <a:rPr kumimoji="1" lang="en-US" altLang="zh-CN" sz="2800" b="0" i="1" smtClean="0">
                            <a:latin typeface="Cambria Math" panose="02040503050406030204" pitchFamily="18" charset="0"/>
                          </a:rPr>
                        </m:ctrlPr>
                      </m:dPr>
                      <m:e>
                        <m:r>
                          <a:rPr kumimoji="1" lang="en-US" altLang="zh-CN" sz="2800" b="0" i="1" smtClean="0">
                            <a:latin typeface="Cambria Math" panose="02040503050406030204" pitchFamily="18" charset="0"/>
                          </a:rPr>
                          <m:t>𝑛</m:t>
                        </m:r>
                        <m:r>
                          <a:rPr kumimoji="1" lang="en-US" altLang="zh-CN" sz="2800" b="0" i="1" smtClean="0">
                            <a:latin typeface="Cambria Math" panose="02040503050406030204" pitchFamily="18" charset="0"/>
                          </a:rPr>
                          <m:t>+2</m:t>
                        </m:r>
                      </m:e>
                    </m:d>
                    <m:sSub>
                      <m:sSubPr>
                        <m:ctrlPr>
                          <a:rPr kumimoji="1" lang="en-US" altLang="zh-CN" sz="2800" b="0" i="1" smtClean="0">
                            <a:latin typeface="Cambria Math" panose="02040503050406030204" pitchFamily="18" charset="0"/>
                          </a:rPr>
                        </m:ctrlPr>
                      </m:sSubPr>
                      <m:e>
                        <m:r>
                          <a:rPr kumimoji="1" lang="en-US" altLang="zh-CN" sz="2800" b="0" i="1" smtClean="0">
                            <a:latin typeface="Cambria Math" panose="02040503050406030204" pitchFamily="18" charset="0"/>
                          </a:rPr>
                          <m:t>𝑇</m:t>
                        </m:r>
                      </m:e>
                      <m:sub>
                        <m:r>
                          <a:rPr kumimoji="1" lang="en-US" altLang="zh-CN" sz="2800" b="0" i="1" smtClean="0">
                            <a:latin typeface="Cambria Math" panose="02040503050406030204" pitchFamily="18" charset="0"/>
                          </a:rPr>
                          <m:t>𝐶𝑃</m:t>
                        </m:r>
                      </m:sub>
                    </m:sSub>
                  </m:oMath>
                </a14:m>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逐次渐进型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转换器，因其分辨率较高、误差较低、转换速度较快，是目前应用比较广泛的一种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501111" y="1151517"/>
                <a:ext cx="10941803" cy="4554965"/>
              </a:xfrm>
              <a:prstGeom prst="rect">
                <a:avLst/>
              </a:prstGeom>
              <a:blipFill>
                <a:blip r:embed="rId2"/>
                <a:stretch>
                  <a:fillRect l="-1160" r="-2784" b="-2778"/>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E4D59D4A-169C-E7BC-03E5-E3578CDFDCD3}"/>
              </a:ext>
            </a:extLst>
          </p:cNvPr>
          <p:cNvSpPr>
            <a:spLocks noGrp="1"/>
          </p:cNvSpPr>
          <p:nvPr>
            <p:ph type="sldNum" sz="quarter" idx="12"/>
          </p:nvPr>
        </p:nvSpPr>
        <p:spPr/>
        <p:txBody>
          <a:bodyPr/>
          <a:lstStyle/>
          <a:p>
            <a:fld id="{392CBAA0-59E6-204E-8F03-85E5040D48B8}" type="slidenum">
              <a:rPr kumimoji="1" lang="zh-CN" altLang="en-US" smtClean="0"/>
              <a:t>29</a:t>
            </a:fld>
            <a:r>
              <a:rPr kumimoji="1" lang="en-US" altLang="zh-CN"/>
              <a:t>/46</a:t>
            </a:r>
            <a:endParaRPr kumimoji="1" lang="zh-CN" altLang="en-US" dirty="0"/>
          </a:p>
        </p:txBody>
      </p:sp>
    </p:spTree>
    <p:extLst>
      <p:ext uri="{BB962C8B-B14F-4D97-AF65-F5344CB8AC3E}">
        <p14:creationId xmlns:p14="http://schemas.microsoft.com/office/powerpoint/2010/main" val="2967001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2" end="2"/>
                                            </p:txEl>
                                          </p:spTgt>
                                        </p:tgtEl>
                                        <p:attrNameLst>
                                          <p:attrName>style.visibility</p:attrName>
                                        </p:attrNameLst>
                                      </p:cBhvr>
                                      <p:to>
                                        <p:strVal val="visible"/>
                                      </p:to>
                                    </p:set>
                                    <p:animEffect transition="in" filter="wipe(left)">
                                      <p:cBhvr>
                                        <p:cTn id="12" dur="500"/>
                                        <p:tgtEl>
                                          <p:spTgt spid="2">
                                            <p:txEl>
                                              <p:pRg st="2" end="2"/>
                                            </p:txEl>
                                          </p:spTgt>
                                        </p:tgtEl>
                                      </p:cBhvr>
                                    </p:animEffect>
                                  </p:childTnLst>
                                </p:cTn>
                              </p:par>
                              <p:par>
                                <p:cTn id="13" presetID="22" presetClass="entr" presetSubtype="8" fill="hold" nodeType="with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animEffect transition="in" filter="wipe(left)">
                                      <p:cBhvr>
                                        <p:cTn id="15" dur="500"/>
                                        <p:tgtEl>
                                          <p:spTgt spid="2">
                                            <p:txEl>
                                              <p:pRg st="3" end="3"/>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2">
                                            <p:txEl>
                                              <p:pRg st="5" end="5"/>
                                            </p:txEl>
                                          </p:spTgt>
                                        </p:tgtEl>
                                        <p:attrNameLst>
                                          <p:attrName>style.visibility</p:attrName>
                                        </p:attrNameLst>
                                      </p:cBhvr>
                                      <p:to>
                                        <p:strVal val="visible"/>
                                      </p:to>
                                    </p:set>
                                    <p:animEffect transition="in" filter="wipe(left)">
                                      <p:cBhvr>
                                        <p:cTn id="20" dur="500"/>
                                        <p:tgtEl>
                                          <p:spTgt spid="2">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zh-CN" altLang="en-US" dirty="0"/>
              <a:t>概述</a:t>
            </a:r>
            <a:r>
              <a:rPr kumimoji="1" lang="en-US" altLang="zh-CN" dirty="0"/>
              <a:t>		</a:t>
            </a:r>
            <a:r>
              <a:rPr kumimoji="1" lang="zh-CN" altLang="en-US" dirty="0"/>
              <a:t> </a:t>
            </a:r>
          </a:p>
        </p:txBody>
      </p:sp>
      <p:sp>
        <p:nvSpPr>
          <p:cNvPr id="60" name="Text Box 26">
            <a:extLst>
              <a:ext uri="{FF2B5EF4-FFF2-40B4-BE49-F238E27FC236}">
                <a16:creationId xmlns:a16="http://schemas.microsoft.com/office/drawing/2014/main" id="{ED91B57B-29D5-7D6D-8AA6-E6AADAB7AC8B}"/>
              </a:ext>
            </a:extLst>
          </p:cNvPr>
          <p:cNvSpPr txBox="1">
            <a:spLocks noChangeArrowheads="1"/>
          </p:cNvSpPr>
          <p:nvPr/>
        </p:nvSpPr>
        <p:spPr bwMode="auto">
          <a:xfrm>
            <a:off x="2168652" y="877824"/>
            <a:ext cx="708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二、 </a:t>
            </a:r>
            <a:r>
              <a:rPr lang="zh-CN" altLang="en-US">
                <a:solidFill>
                  <a:srgbClr val="0033CC"/>
                </a:solidFill>
                <a:ea typeface="宋体" panose="02010600030101010101" pitchFamily="2" charset="-122"/>
              </a:rPr>
              <a:t>常见</a:t>
            </a:r>
            <a:r>
              <a:rPr lang="zh-CN" altLang="en-US">
                <a:solidFill>
                  <a:srgbClr val="3333CC"/>
                </a:solidFill>
                <a:ea typeface="宋体" panose="02010600030101010101" pitchFamily="2" charset="-122"/>
              </a:rPr>
              <a:t>数模、模数转换器应用系统举例</a:t>
            </a:r>
          </a:p>
        </p:txBody>
      </p:sp>
      <p:grpSp>
        <p:nvGrpSpPr>
          <p:cNvPr id="61" name="Group 161">
            <a:extLst>
              <a:ext uri="{FF2B5EF4-FFF2-40B4-BE49-F238E27FC236}">
                <a16:creationId xmlns:a16="http://schemas.microsoft.com/office/drawing/2014/main" id="{B65B5F29-F99F-E245-4DEE-27DAC5059986}"/>
              </a:ext>
            </a:extLst>
          </p:cNvPr>
          <p:cNvGrpSpPr>
            <a:grpSpLocks/>
          </p:cNvGrpSpPr>
          <p:nvPr/>
        </p:nvGrpSpPr>
        <p:grpSpPr bwMode="auto">
          <a:xfrm>
            <a:off x="2168652" y="1411224"/>
            <a:ext cx="7897813" cy="3714750"/>
            <a:chOff x="336" y="672"/>
            <a:chExt cx="4975" cy="2250"/>
          </a:xfrm>
        </p:grpSpPr>
        <p:sp>
          <p:nvSpPr>
            <p:cNvPr id="62" name="Line 98">
              <a:extLst>
                <a:ext uri="{FF2B5EF4-FFF2-40B4-BE49-F238E27FC236}">
                  <a16:creationId xmlns:a16="http://schemas.microsoft.com/office/drawing/2014/main" id="{70D6C634-7445-2DA3-D5CB-8E9483FC79E2}"/>
                </a:ext>
              </a:extLst>
            </p:cNvPr>
            <p:cNvSpPr>
              <a:spLocks noChangeShapeType="1"/>
            </p:cNvSpPr>
            <p:nvPr/>
          </p:nvSpPr>
          <p:spPr bwMode="auto">
            <a:xfrm flipH="1" flipV="1">
              <a:off x="1200" y="2208"/>
              <a:ext cx="0" cy="432"/>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3" name="Line 99">
              <a:extLst>
                <a:ext uri="{FF2B5EF4-FFF2-40B4-BE49-F238E27FC236}">
                  <a16:creationId xmlns:a16="http://schemas.microsoft.com/office/drawing/2014/main" id="{C519DF77-4B66-0C74-3986-EAEB756ACE71}"/>
                </a:ext>
              </a:extLst>
            </p:cNvPr>
            <p:cNvSpPr>
              <a:spLocks noChangeShapeType="1"/>
            </p:cNvSpPr>
            <p:nvPr/>
          </p:nvSpPr>
          <p:spPr bwMode="auto">
            <a:xfrm flipV="1">
              <a:off x="1008" y="1824"/>
              <a:ext cx="0" cy="816"/>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100">
              <a:extLst>
                <a:ext uri="{FF2B5EF4-FFF2-40B4-BE49-F238E27FC236}">
                  <a16:creationId xmlns:a16="http://schemas.microsoft.com/office/drawing/2014/main" id="{B6D2A683-2D78-2350-24DE-6B4D68B51070}"/>
                </a:ext>
              </a:extLst>
            </p:cNvPr>
            <p:cNvSpPr>
              <a:spLocks noChangeShapeType="1"/>
            </p:cNvSpPr>
            <p:nvPr/>
          </p:nvSpPr>
          <p:spPr bwMode="auto">
            <a:xfrm flipH="1" flipV="1">
              <a:off x="768" y="1440"/>
              <a:ext cx="0" cy="1200"/>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101">
              <a:extLst>
                <a:ext uri="{FF2B5EF4-FFF2-40B4-BE49-F238E27FC236}">
                  <a16:creationId xmlns:a16="http://schemas.microsoft.com/office/drawing/2014/main" id="{5A6ED71B-24FE-10D7-E0E8-678818B6347D}"/>
                </a:ext>
              </a:extLst>
            </p:cNvPr>
            <p:cNvSpPr>
              <a:spLocks noChangeShapeType="1"/>
            </p:cNvSpPr>
            <p:nvPr/>
          </p:nvSpPr>
          <p:spPr bwMode="auto">
            <a:xfrm flipV="1">
              <a:off x="528" y="1056"/>
              <a:ext cx="0" cy="1584"/>
            </a:xfrm>
            <a:prstGeom prst="line">
              <a:avLst/>
            </a:prstGeom>
            <a:noFill/>
            <a:ln w="19050">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Line 82">
              <a:extLst>
                <a:ext uri="{FF2B5EF4-FFF2-40B4-BE49-F238E27FC236}">
                  <a16:creationId xmlns:a16="http://schemas.microsoft.com/office/drawing/2014/main" id="{39794255-E167-E2CE-FBE6-A09F37CE5721}"/>
                </a:ext>
              </a:extLst>
            </p:cNvPr>
            <p:cNvSpPr>
              <a:spLocks noChangeShapeType="1"/>
            </p:cNvSpPr>
            <p:nvPr/>
          </p:nvSpPr>
          <p:spPr bwMode="auto">
            <a:xfrm flipH="1">
              <a:off x="4464" y="2256"/>
              <a:ext cx="0" cy="3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114">
              <a:extLst>
                <a:ext uri="{FF2B5EF4-FFF2-40B4-BE49-F238E27FC236}">
                  <a16:creationId xmlns:a16="http://schemas.microsoft.com/office/drawing/2014/main" id="{C47AD076-8064-707F-FA91-B770B85BF463}"/>
                </a:ext>
              </a:extLst>
            </p:cNvPr>
            <p:cNvSpPr>
              <a:spLocks noChangeShapeType="1"/>
            </p:cNvSpPr>
            <p:nvPr/>
          </p:nvSpPr>
          <p:spPr bwMode="auto">
            <a:xfrm flipH="1">
              <a:off x="4656" y="1824"/>
              <a:ext cx="0" cy="816"/>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5">
              <a:extLst>
                <a:ext uri="{FF2B5EF4-FFF2-40B4-BE49-F238E27FC236}">
                  <a16:creationId xmlns:a16="http://schemas.microsoft.com/office/drawing/2014/main" id="{60510C45-DDB6-248D-1970-2E18474477F4}"/>
                </a:ext>
              </a:extLst>
            </p:cNvPr>
            <p:cNvSpPr>
              <a:spLocks noChangeShapeType="1"/>
            </p:cNvSpPr>
            <p:nvPr/>
          </p:nvSpPr>
          <p:spPr bwMode="auto">
            <a:xfrm flipH="1">
              <a:off x="4848" y="1392"/>
              <a:ext cx="0" cy="1248"/>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16">
              <a:extLst>
                <a:ext uri="{FF2B5EF4-FFF2-40B4-BE49-F238E27FC236}">
                  <a16:creationId xmlns:a16="http://schemas.microsoft.com/office/drawing/2014/main" id="{C593FDE4-44AC-C070-4C67-24DFBF6D5E15}"/>
                </a:ext>
              </a:extLst>
            </p:cNvPr>
            <p:cNvSpPr>
              <a:spLocks noChangeShapeType="1"/>
            </p:cNvSpPr>
            <p:nvPr/>
          </p:nvSpPr>
          <p:spPr bwMode="auto">
            <a:xfrm flipH="1">
              <a:off x="5040" y="1056"/>
              <a:ext cx="0" cy="1584"/>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29">
              <a:extLst>
                <a:ext uri="{FF2B5EF4-FFF2-40B4-BE49-F238E27FC236}">
                  <a16:creationId xmlns:a16="http://schemas.microsoft.com/office/drawing/2014/main" id="{CA6ED24F-D96C-B1DC-9CF6-F03150146781}"/>
                </a:ext>
              </a:extLst>
            </p:cNvPr>
            <p:cNvSpPr>
              <a:spLocks noChangeArrowheads="1"/>
            </p:cNvSpPr>
            <p:nvPr/>
          </p:nvSpPr>
          <p:spPr bwMode="auto">
            <a:xfrm>
              <a:off x="336" y="816"/>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压力传感器</a:t>
              </a:r>
            </a:p>
          </p:txBody>
        </p:sp>
        <p:sp>
          <p:nvSpPr>
            <p:cNvPr id="71" name="Rectangle 30">
              <a:extLst>
                <a:ext uri="{FF2B5EF4-FFF2-40B4-BE49-F238E27FC236}">
                  <a16:creationId xmlns:a16="http://schemas.microsoft.com/office/drawing/2014/main" id="{9FF00479-0322-3E2C-6ECB-8F059FD9D07E}"/>
                </a:ext>
              </a:extLst>
            </p:cNvPr>
            <p:cNvSpPr>
              <a:spLocks noChangeArrowheads="1"/>
            </p:cNvSpPr>
            <p:nvPr/>
          </p:nvSpPr>
          <p:spPr bwMode="auto">
            <a:xfrm>
              <a:off x="336" y="1200"/>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温度传感器</a:t>
              </a:r>
            </a:p>
          </p:txBody>
        </p:sp>
        <p:sp>
          <p:nvSpPr>
            <p:cNvPr id="72" name="Rectangle 31">
              <a:extLst>
                <a:ext uri="{FF2B5EF4-FFF2-40B4-BE49-F238E27FC236}">
                  <a16:creationId xmlns:a16="http://schemas.microsoft.com/office/drawing/2014/main" id="{D34B0E3C-77B4-3200-C331-F180604E322F}"/>
                </a:ext>
              </a:extLst>
            </p:cNvPr>
            <p:cNvSpPr>
              <a:spLocks noChangeArrowheads="1"/>
            </p:cNvSpPr>
            <p:nvPr/>
          </p:nvSpPr>
          <p:spPr bwMode="auto">
            <a:xfrm>
              <a:off x="336" y="1584"/>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流量传感器</a:t>
              </a:r>
            </a:p>
          </p:txBody>
        </p:sp>
        <p:sp>
          <p:nvSpPr>
            <p:cNvPr id="73" name="Line 33">
              <a:extLst>
                <a:ext uri="{FF2B5EF4-FFF2-40B4-BE49-F238E27FC236}">
                  <a16:creationId xmlns:a16="http://schemas.microsoft.com/office/drawing/2014/main" id="{64B04A26-79FC-D5B9-6434-B9C1779B9C44}"/>
                </a:ext>
              </a:extLst>
            </p:cNvPr>
            <p:cNvSpPr>
              <a:spLocks noChangeShapeType="1"/>
            </p:cNvSpPr>
            <p:nvPr/>
          </p:nvSpPr>
          <p:spPr bwMode="auto">
            <a:xfrm>
              <a:off x="1440" y="9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34">
              <a:extLst>
                <a:ext uri="{FF2B5EF4-FFF2-40B4-BE49-F238E27FC236}">
                  <a16:creationId xmlns:a16="http://schemas.microsoft.com/office/drawing/2014/main" id="{1193851D-A83B-72A3-CCA2-78C4F756B66F}"/>
                </a:ext>
              </a:extLst>
            </p:cNvPr>
            <p:cNvSpPr>
              <a:spLocks noChangeShapeType="1"/>
            </p:cNvSpPr>
            <p:nvPr/>
          </p:nvSpPr>
          <p:spPr bwMode="auto">
            <a:xfrm>
              <a:off x="1440" y="1296"/>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35">
              <a:extLst>
                <a:ext uri="{FF2B5EF4-FFF2-40B4-BE49-F238E27FC236}">
                  <a16:creationId xmlns:a16="http://schemas.microsoft.com/office/drawing/2014/main" id="{EA60DE02-1D2F-66BD-D194-3ABD0D1137F0}"/>
                </a:ext>
              </a:extLst>
            </p:cNvPr>
            <p:cNvSpPr>
              <a:spLocks noChangeShapeType="1"/>
            </p:cNvSpPr>
            <p:nvPr/>
          </p:nvSpPr>
          <p:spPr bwMode="auto">
            <a:xfrm flipV="1">
              <a:off x="1440" y="1680"/>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Rectangle 43">
              <a:extLst>
                <a:ext uri="{FF2B5EF4-FFF2-40B4-BE49-F238E27FC236}">
                  <a16:creationId xmlns:a16="http://schemas.microsoft.com/office/drawing/2014/main" id="{AEA77F72-9D02-38A1-2E6F-2217DB4C45D9}"/>
                </a:ext>
              </a:extLst>
            </p:cNvPr>
            <p:cNvSpPr>
              <a:spLocks noChangeArrowheads="1"/>
            </p:cNvSpPr>
            <p:nvPr/>
          </p:nvSpPr>
          <p:spPr bwMode="auto">
            <a:xfrm>
              <a:off x="1632" y="672"/>
              <a:ext cx="328" cy="1585"/>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四</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路</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拟</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开</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关</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endParaRPr>
            </a:p>
          </p:txBody>
        </p:sp>
        <p:sp>
          <p:nvSpPr>
            <p:cNvPr id="77" name="Line 44">
              <a:extLst>
                <a:ext uri="{FF2B5EF4-FFF2-40B4-BE49-F238E27FC236}">
                  <a16:creationId xmlns:a16="http://schemas.microsoft.com/office/drawing/2014/main" id="{A97019B2-C359-10E3-947B-B9991BB92E97}"/>
                </a:ext>
              </a:extLst>
            </p:cNvPr>
            <p:cNvSpPr>
              <a:spLocks noChangeShapeType="1"/>
            </p:cNvSpPr>
            <p:nvPr/>
          </p:nvSpPr>
          <p:spPr bwMode="auto">
            <a:xfrm>
              <a:off x="196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47">
              <a:extLst>
                <a:ext uri="{FF2B5EF4-FFF2-40B4-BE49-F238E27FC236}">
                  <a16:creationId xmlns:a16="http://schemas.microsoft.com/office/drawing/2014/main" id="{EBBBDA0D-494F-4114-571D-707DF01D31F3}"/>
                </a:ext>
              </a:extLst>
            </p:cNvPr>
            <p:cNvSpPr>
              <a:spLocks noChangeShapeType="1"/>
            </p:cNvSpPr>
            <p:nvPr/>
          </p:nvSpPr>
          <p:spPr bwMode="auto">
            <a:xfrm>
              <a:off x="2688" y="1488"/>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48">
              <a:extLst>
                <a:ext uri="{FF2B5EF4-FFF2-40B4-BE49-F238E27FC236}">
                  <a16:creationId xmlns:a16="http://schemas.microsoft.com/office/drawing/2014/main" id="{6EC13B7F-57AB-E08A-8F55-E3AC0DCA5013}"/>
                </a:ext>
              </a:extLst>
            </p:cNvPr>
            <p:cNvSpPr>
              <a:spLocks noChangeArrowheads="1"/>
            </p:cNvSpPr>
            <p:nvPr/>
          </p:nvSpPr>
          <p:spPr bwMode="auto">
            <a:xfrm>
              <a:off x="2880" y="672"/>
              <a:ext cx="328" cy="1621"/>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数</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控</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制</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计</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算</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机</a:t>
              </a:r>
            </a:p>
          </p:txBody>
        </p:sp>
        <p:sp>
          <p:nvSpPr>
            <p:cNvPr id="80" name="Rectangle 49">
              <a:extLst>
                <a:ext uri="{FF2B5EF4-FFF2-40B4-BE49-F238E27FC236}">
                  <a16:creationId xmlns:a16="http://schemas.microsoft.com/office/drawing/2014/main" id="{754D466D-7088-8C97-C7CE-E8D9B50C0595}"/>
                </a:ext>
              </a:extLst>
            </p:cNvPr>
            <p:cNvSpPr>
              <a:spLocks noChangeArrowheads="1"/>
            </p:cNvSpPr>
            <p:nvPr/>
          </p:nvSpPr>
          <p:spPr bwMode="auto">
            <a:xfrm>
              <a:off x="3458" y="81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81" name="Line 50">
              <a:extLst>
                <a:ext uri="{FF2B5EF4-FFF2-40B4-BE49-F238E27FC236}">
                  <a16:creationId xmlns:a16="http://schemas.microsoft.com/office/drawing/2014/main" id="{39C5DD00-9E49-1AC9-23F2-E0900AB3A90E}"/>
                </a:ext>
              </a:extLst>
            </p:cNvPr>
            <p:cNvSpPr>
              <a:spLocks noChangeShapeType="1"/>
            </p:cNvSpPr>
            <p:nvPr/>
          </p:nvSpPr>
          <p:spPr bwMode="auto">
            <a:xfrm>
              <a:off x="3219" y="86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51">
              <a:extLst>
                <a:ext uri="{FF2B5EF4-FFF2-40B4-BE49-F238E27FC236}">
                  <a16:creationId xmlns:a16="http://schemas.microsoft.com/office/drawing/2014/main" id="{3C21DCA0-8D7B-1F30-2067-07ECBF3B7F58}"/>
                </a:ext>
              </a:extLst>
            </p:cNvPr>
            <p:cNvSpPr>
              <a:spLocks noChangeShapeType="1"/>
            </p:cNvSpPr>
            <p:nvPr/>
          </p:nvSpPr>
          <p:spPr bwMode="auto">
            <a:xfrm>
              <a:off x="3219" y="1050"/>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Rectangle 52">
              <a:extLst>
                <a:ext uri="{FF2B5EF4-FFF2-40B4-BE49-F238E27FC236}">
                  <a16:creationId xmlns:a16="http://schemas.microsoft.com/office/drawing/2014/main" id="{5A51A2C9-6F0C-BE65-FA76-20F851A8EEF8}"/>
                </a:ext>
              </a:extLst>
            </p:cNvPr>
            <p:cNvSpPr>
              <a:spLocks noChangeArrowheads="1"/>
            </p:cNvSpPr>
            <p:nvPr/>
          </p:nvSpPr>
          <p:spPr bwMode="auto">
            <a:xfrm rot="5400000">
              <a:off x="3167" y="816"/>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4" name="Line 55">
              <a:extLst>
                <a:ext uri="{FF2B5EF4-FFF2-40B4-BE49-F238E27FC236}">
                  <a16:creationId xmlns:a16="http://schemas.microsoft.com/office/drawing/2014/main" id="{DB5B210F-58A0-BF06-645A-8F64A42D0B21}"/>
                </a:ext>
              </a:extLst>
            </p:cNvPr>
            <p:cNvSpPr>
              <a:spLocks noChangeShapeType="1"/>
            </p:cNvSpPr>
            <p:nvPr/>
          </p:nvSpPr>
          <p:spPr bwMode="auto">
            <a:xfrm>
              <a:off x="3216" y="2015"/>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56">
              <a:extLst>
                <a:ext uri="{FF2B5EF4-FFF2-40B4-BE49-F238E27FC236}">
                  <a16:creationId xmlns:a16="http://schemas.microsoft.com/office/drawing/2014/main" id="{E0D9778D-188A-C849-C81F-5FF5AC1FDA02}"/>
                </a:ext>
              </a:extLst>
            </p:cNvPr>
            <p:cNvSpPr>
              <a:spLocks noChangeShapeType="1"/>
            </p:cNvSpPr>
            <p:nvPr/>
          </p:nvSpPr>
          <p:spPr bwMode="auto">
            <a:xfrm>
              <a:off x="3216" y="2201"/>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Rectangle 57">
              <a:extLst>
                <a:ext uri="{FF2B5EF4-FFF2-40B4-BE49-F238E27FC236}">
                  <a16:creationId xmlns:a16="http://schemas.microsoft.com/office/drawing/2014/main" id="{C9BF69F6-EC71-7F36-9E5C-6FD0999D2CFB}"/>
                </a:ext>
              </a:extLst>
            </p:cNvPr>
            <p:cNvSpPr>
              <a:spLocks noChangeArrowheads="1"/>
            </p:cNvSpPr>
            <p:nvPr/>
          </p:nvSpPr>
          <p:spPr bwMode="auto">
            <a:xfrm rot="5400000">
              <a:off x="3166" y="1968"/>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87" name="Line 60">
              <a:extLst>
                <a:ext uri="{FF2B5EF4-FFF2-40B4-BE49-F238E27FC236}">
                  <a16:creationId xmlns:a16="http://schemas.microsoft.com/office/drawing/2014/main" id="{81CB3827-6B72-308E-3FB1-694E5DF09FC8}"/>
                </a:ext>
              </a:extLst>
            </p:cNvPr>
            <p:cNvSpPr>
              <a:spLocks noChangeShapeType="1"/>
            </p:cNvSpPr>
            <p:nvPr/>
          </p:nvSpPr>
          <p:spPr bwMode="auto">
            <a:xfrm>
              <a:off x="4032" y="960"/>
              <a:ext cx="181"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61">
              <a:extLst>
                <a:ext uri="{FF2B5EF4-FFF2-40B4-BE49-F238E27FC236}">
                  <a16:creationId xmlns:a16="http://schemas.microsoft.com/office/drawing/2014/main" id="{6F77B591-6A55-2CDF-E382-BAD2B2B18954}"/>
                </a:ext>
              </a:extLst>
            </p:cNvPr>
            <p:cNvSpPr>
              <a:spLocks noChangeShapeType="1"/>
            </p:cNvSpPr>
            <p:nvPr/>
          </p:nvSpPr>
          <p:spPr bwMode="auto">
            <a:xfrm>
              <a:off x="4032" y="2112"/>
              <a:ext cx="192" cy="1"/>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Rectangle 63">
              <a:extLst>
                <a:ext uri="{FF2B5EF4-FFF2-40B4-BE49-F238E27FC236}">
                  <a16:creationId xmlns:a16="http://schemas.microsoft.com/office/drawing/2014/main" id="{21102742-616C-68A5-3BBD-C8FB9CDD0A70}"/>
                </a:ext>
              </a:extLst>
            </p:cNvPr>
            <p:cNvSpPr>
              <a:spLocks noChangeArrowheads="1"/>
            </p:cNvSpPr>
            <p:nvPr/>
          </p:nvSpPr>
          <p:spPr bwMode="auto">
            <a:xfrm>
              <a:off x="4224" y="7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0" name="Rectangle 65">
              <a:extLst>
                <a:ext uri="{FF2B5EF4-FFF2-40B4-BE49-F238E27FC236}">
                  <a16:creationId xmlns:a16="http://schemas.microsoft.com/office/drawing/2014/main" id="{7B6183D2-0730-0226-29D5-7D5F9A5440DE}"/>
                </a:ext>
              </a:extLst>
            </p:cNvPr>
            <p:cNvSpPr>
              <a:spLocks noChangeArrowheads="1"/>
            </p:cNvSpPr>
            <p:nvPr/>
          </p:nvSpPr>
          <p:spPr bwMode="auto">
            <a:xfrm>
              <a:off x="4224" y="1968"/>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91" name="Rectangle 95">
              <a:extLst>
                <a:ext uri="{FF2B5EF4-FFF2-40B4-BE49-F238E27FC236}">
                  <a16:creationId xmlns:a16="http://schemas.microsoft.com/office/drawing/2014/main" id="{42897AB0-EBEE-CECF-8256-09F2B7EFA297}"/>
                </a:ext>
              </a:extLst>
            </p:cNvPr>
            <p:cNvSpPr>
              <a:spLocks noChangeArrowheads="1"/>
            </p:cNvSpPr>
            <p:nvPr/>
          </p:nvSpPr>
          <p:spPr bwMode="auto">
            <a:xfrm>
              <a:off x="336" y="1968"/>
              <a:ext cx="1104" cy="250"/>
            </a:xfrm>
            <a:prstGeom prst="rect">
              <a:avLst/>
            </a:prstGeom>
            <a:solidFill>
              <a:srgbClr val="CCFFFF"/>
            </a:solidFill>
            <a:ln w="2857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8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液位传感器</a:t>
              </a:r>
            </a:p>
          </p:txBody>
        </p:sp>
        <p:sp>
          <p:nvSpPr>
            <p:cNvPr id="92" name="Line 96">
              <a:extLst>
                <a:ext uri="{FF2B5EF4-FFF2-40B4-BE49-F238E27FC236}">
                  <a16:creationId xmlns:a16="http://schemas.microsoft.com/office/drawing/2014/main" id="{5D2FDA02-39D6-2D5C-8324-79D301EF5212}"/>
                </a:ext>
              </a:extLst>
            </p:cNvPr>
            <p:cNvSpPr>
              <a:spLocks noChangeShapeType="1"/>
            </p:cNvSpPr>
            <p:nvPr/>
          </p:nvSpPr>
          <p:spPr bwMode="auto">
            <a:xfrm>
              <a:off x="1440" y="2112"/>
              <a:ext cx="181"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3" name="Rectangle 102">
              <a:extLst>
                <a:ext uri="{FF2B5EF4-FFF2-40B4-BE49-F238E27FC236}">
                  <a16:creationId xmlns:a16="http://schemas.microsoft.com/office/drawing/2014/main" id="{402CE5FC-8D8E-37D2-E194-ED0FE0957A9A}"/>
                </a:ext>
              </a:extLst>
            </p:cNvPr>
            <p:cNvSpPr>
              <a:spLocks noChangeArrowheads="1"/>
            </p:cNvSpPr>
            <p:nvPr/>
          </p:nvSpPr>
          <p:spPr bwMode="auto">
            <a:xfrm>
              <a:off x="3456" y="1200"/>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4" name="Line 103">
              <a:extLst>
                <a:ext uri="{FF2B5EF4-FFF2-40B4-BE49-F238E27FC236}">
                  <a16:creationId xmlns:a16="http://schemas.microsoft.com/office/drawing/2014/main" id="{D7251CFB-2215-35E1-DF01-6782459820D3}"/>
                </a:ext>
              </a:extLst>
            </p:cNvPr>
            <p:cNvSpPr>
              <a:spLocks noChangeShapeType="1"/>
            </p:cNvSpPr>
            <p:nvPr/>
          </p:nvSpPr>
          <p:spPr bwMode="auto">
            <a:xfrm>
              <a:off x="3217" y="1246"/>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5" name="Line 104">
              <a:extLst>
                <a:ext uri="{FF2B5EF4-FFF2-40B4-BE49-F238E27FC236}">
                  <a16:creationId xmlns:a16="http://schemas.microsoft.com/office/drawing/2014/main" id="{EF7A5385-6717-9F18-6822-F81562924554}"/>
                </a:ext>
              </a:extLst>
            </p:cNvPr>
            <p:cNvSpPr>
              <a:spLocks noChangeShapeType="1"/>
            </p:cNvSpPr>
            <p:nvPr/>
          </p:nvSpPr>
          <p:spPr bwMode="auto">
            <a:xfrm>
              <a:off x="3217" y="14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6" name="Rectangle 105">
              <a:extLst>
                <a:ext uri="{FF2B5EF4-FFF2-40B4-BE49-F238E27FC236}">
                  <a16:creationId xmlns:a16="http://schemas.microsoft.com/office/drawing/2014/main" id="{80E335B8-506F-844D-3633-ABD80C637361}"/>
                </a:ext>
              </a:extLst>
            </p:cNvPr>
            <p:cNvSpPr>
              <a:spLocks noChangeArrowheads="1"/>
            </p:cNvSpPr>
            <p:nvPr/>
          </p:nvSpPr>
          <p:spPr bwMode="auto">
            <a:xfrm rot="5400000">
              <a:off x="3165" y="1197"/>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97" name="Rectangle 106">
              <a:extLst>
                <a:ext uri="{FF2B5EF4-FFF2-40B4-BE49-F238E27FC236}">
                  <a16:creationId xmlns:a16="http://schemas.microsoft.com/office/drawing/2014/main" id="{37B88F16-BC05-38C3-BA75-1450A2E302DD}"/>
                </a:ext>
              </a:extLst>
            </p:cNvPr>
            <p:cNvSpPr>
              <a:spLocks noChangeArrowheads="1"/>
            </p:cNvSpPr>
            <p:nvPr/>
          </p:nvSpPr>
          <p:spPr bwMode="auto">
            <a:xfrm>
              <a:off x="3458" y="1586"/>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98" name="Line 107">
              <a:extLst>
                <a:ext uri="{FF2B5EF4-FFF2-40B4-BE49-F238E27FC236}">
                  <a16:creationId xmlns:a16="http://schemas.microsoft.com/office/drawing/2014/main" id="{A515300A-70F6-0B67-79A3-65BDF6D60007}"/>
                </a:ext>
              </a:extLst>
            </p:cNvPr>
            <p:cNvSpPr>
              <a:spLocks noChangeShapeType="1"/>
            </p:cNvSpPr>
            <p:nvPr/>
          </p:nvSpPr>
          <p:spPr bwMode="auto">
            <a:xfrm>
              <a:off x="3219" y="1632"/>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Line 108">
              <a:extLst>
                <a:ext uri="{FF2B5EF4-FFF2-40B4-BE49-F238E27FC236}">
                  <a16:creationId xmlns:a16="http://schemas.microsoft.com/office/drawing/2014/main" id="{43E7DCC7-8AD2-B0A0-19B7-3D46A091E150}"/>
                </a:ext>
              </a:extLst>
            </p:cNvPr>
            <p:cNvSpPr>
              <a:spLocks noChangeShapeType="1"/>
            </p:cNvSpPr>
            <p:nvPr/>
          </p:nvSpPr>
          <p:spPr bwMode="auto">
            <a:xfrm>
              <a:off x="3216" y="1824"/>
              <a:ext cx="240"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0" name="Rectangle 109">
              <a:extLst>
                <a:ext uri="{FF2B5EF4-FFF2-40B4-BE49-F238E27FC236}">
                  <a16:creationId xmlns:a16="http://schemas.microsoft.com/office/drawing/2014/main" id="{0652B056-2B82-D6A8-073B-450275E8D1D2}"/>
                </a:ext>
              </a:extLst>
            </p:cNvPr>
            <p:cNvSpPr>
              <a:spLocks noChangeArrowheads="1"/>
            </p:cNvSpPr>
            <p:nvPr/>
          </p:nvSpPr>
          <p:spPr bwMode="auto">
            <a:xfrm rot="5400000">
              <a:off x="3167" y="1583"/>
              <a:ext cx="327"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2857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a:t>
              </a:r>
            </a:p>
          </p:txBody>
        </p:sp>
        <p:sp>
          <p:nvSpPr>
            <p:cNvPr id="101" name="Line 110">
              <a:extLst>
                <a:ext uri="{FF2B5EF4-FFF2-40B4-BE49-F238E27FC236}">
                  <a16:creationId xmlns:a16="http://schemas.microsoft.com/office/drawing/2014/main" id="{4A968B1D-F82E-3267-281C-6E6EA9362BD1}"/>
                </a:ext>
              </a:extLst>
            </p:cNvPr>
            <p:cNvSpPr>
              <a:spLocks noChangeShapeType="1"/>
            </p:cNvSpPr>
            <p:nvPr/>
          </p:nvSpPr>
          <p:spPr bwMode="auto">
            <a:xfrm>
              <a:off x="4032" y="1344"/>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Rectangle 111">
              <a:extLst>
                <a:ext uri="{FF2B5EF4-FFF2-40B4-BE49-F238E27FC236}">
                  <a16:creationId xmlns:a16="http://schemas.microsoft.com/office/drawing/2014/main" id="{0D8E4EDC-8ABE-F943-018C-6BAF0AEA7304}"/>
                </a:ext>
              </a:extLst>
            </p:cNvPr>
            <p:cNvSpPr>
              <a:spLocks noChangeArrowheads="1"/>
            </p:cNvSpPr>
            <p:nvPr/>
          </p:nvSpPr>
          <p:spPr bwMode="auto">
            <a:xfrm>
              <a:off x="4224" y="1152"/>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3" name="Rectangle 112">
              <a:extLst>
                <a:ext uri="{FF2B5EF4-FFF2-40B4-BE49-F238E27FC236}">
                  <a16:creationId xmlns:a16="http://schemas.microsoft.com/office/drawing/2014/main" id="{D1FDE710-50F4-6FBD-409C-289470CE66A0}"/>
                </a:ext>
              </a:extLst>
            </p:cNvPr>
            <p:cNvSpPr>
              <a:spLocks noChangeArrowheads="1"/>
            </p:cNvSpPr>
            <p:nvPr/>
          </p:nvSpPr>
          <p:spPr bwMode="auto">
            <a:xfrm>
              <a:off x="4224" y="1536"/>
              <a:ext cx="1087" cy="283"/>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3333CC"/>
                  </a:solidFill>
                  <a:effectLst/>
                  <a:uLnTx/>
                  <a:uFillTx/>
                  <a:latin typeface="Times New Roman" panose="02020603050405020304" pitchFamily="18" charset="0"/>
                  <a:ea typeface="楷体_GB2312" pitchFamily="49" charset="-122"/>
                </a:rPr>
                <a:t>模拟控制器</a:t>
              </a:r>
            </a:p>
          </p:txBody>
        </p:sp>
        <p:sp>
          <p:nvSpPr>
            <p:cNvPr id="104" name="Line 113">
              <a:extLst>
                <a:ext uri="{FF2B5EF4-FFF2-40B4-BE49-F238E27FC236}">
                  <a16:creationId xmlns:a16="http://schemas.microsoft.com/office/drawing/2014/main" id="{E1B8E72D-9782-09FA-866C-2333272A0154}"/>
                </a:ext>
              </a:extLst>
            </p:cNvPr>
            <p:cNvSpPr>
              <a:spLocks noChangeShapeType="1"/>
            </p:cNvSpPr>
            <p:nvPr/>
          </p:nvSpPr>
          <p:spPr bwMode="auto">
            <a:xfrm>
              <a:off x="4032" y="1728"/>
              <a:ext cx="192" cy="0"/>
            </a:xfrm>
            <a:prstGeom prst="line">
              <a:avLst/>
            </a:prstGeom>
            <a:noFill/>
            <a:ln w="28575">
              <a:solidFill>
                <a:srgbClr val="33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0" fontAlgn="base" latinLnBrk="0" hangingPunct="0">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5" name="Rectangle 129">
              <a:extLst>
                <a:ext uri="{FF2B5EF4-FFF2-40B4-BE49-F238E27FC236}">
                  <a16:creationId xmlns:a16="http://schemas.microsoft.com/office/drawing/2014/main" id="{AA72E8B6-3AEC-7024-9C01-EE415DF02D68}"/>
                </a:ext>
              </a:extLst>
            </p:cNvPr>
            <p:cNvSpPr>
              <a:spLocks noChangeArrowheads="1"/>
            </p:cNvSpPr>
            <p:nvPr/>
          </p:nvSpPr>
          <p:spPr bwMode="auto">
            <a:xfrm>
              <a:off x="384" y="2640"/>
              <a:ext cx="4896" cy="282"/>
            </a:xfrm>
            <a:prstGeom prst="rect">
              <a:avLst/>
            </a:prstGeom>
            <a:solidFill>
              <a:srgbClr val="CCFFFF"/>
            </a:solidFill>
            <a:ln w="9525">
              <a:solidFill>
                <a:srgbClr val="33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生  产  控  制  对  象</a:t>
              </a:r>
              <a:r>
                <a:rPr kumimoji="1" lang="zh-CN" altLang="en-US" sz="2400" b="1" i="0" u="none" strike="noStrike" kern="0" cap="none" spc="0" normalizeH="0" baseline="0" noProof="0">
                  <a:ln>
                    <a:noFill/>
                  </a:ln>
                  <a:solidFill>
                    <a:srgbClr val="FFFFFF"/>
                  </a:solidFill>
                  <a:effectLst>
                    <a:outerShdw blurRad="38100" dist="38100" dir="2700000" algn="tl">
                      <a:srgbClr val="000000"/>
                    </a:outerShdw>
                  </a:effectLst>
                  <a:uLnTx/>
                  <a:uFillTx/>
                  <a:latin typeface="Times New Roman" panose="02020603050405020304" pitchFamily="18" charset="0"/>
                  <a:ea typeface="楷体_GB2312" pitchFamily="49" charset="-122"/>
                </a:rPr>
                <a:t>                    </a:t>
              </a:r>
            </a:p>
          </p:txBody>
        </p:sp>
        <p:sp>
          <p:nvSpPr>
            <p:cNvPr id="106" name="Rectangle 153">
              <a:extLst>
                <a:ext uri="{FF2B5EF4-FFF2-40B4-BE49-F238E27FC236}">
                  <a16:creationId xmlns:a16="http://schemas.microsoft.com/office/drawing/2014/main" id="{9731DF69-68FF-0E52-BCAD-8383866FBC47}"/>
                </a:ext>
              </a:extLst>
            </p:cNvPr>
            <p:cNvSpPr>
              <a:spLocks noChangeArrowheads="1"/>
            </p:cNvSpPr>
            <p:nvPr/>
          </p:nvSpPr>
          <p:spPr bwMode="auto">
            <a:xfrm>
              <a:off x="3456" y="1968"/>
              <a:ext cx="576" cy="300"/>
            </a:xfrm>
            <a:prstGeom prst="rect">
              <a:avLst/>
            </a:prstGeom>
            <a:noFill/>
            <a:ln w="38100">
              <a:solidFill>
                <a:srgbClr val="FF0000"/>
              </a:solidFill>
              <a:miter lim="800000"/>
              <a:headEnd/>
              <a:tailEnd/>
            </a:ln>
            <a:effectLst/>
            <a:extLst>
              <a:ext uri="{909E8E84-426E-40DD-AFC4-6F175D3DCCD1}">
                <a14:hiddenFill xmlns:a14="http://schemas.microsoft.com/office/drawing/2010/main">
                  <a:solidFill>
                    <a:srgbClr val="FF0000"/>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10000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DAC</a:t>
              </a:r>
            </a:p>
          </p:txBody>
        </p:sp>
        <p:sp>
          <p:nvSpPr>
            <p:cNvPr id="107" name="Rectangle 155">
              <a:extLst>
                <a:ext uri="{FF2B5EF4-FFF2-40B4-BE49-F238E27FC236}">
                  <a16:creationId xmlns:a16="http://schemas.microsoft.com/office/drawing/2014/main" id="{4A1A77FF-6C94-195E-D0FC-9F339751572F}"/>
                </a:ext>
              </a:extLst>
            </p:cNvPr>
            <p:cNvSpPr>
              <a:spLocks noChangeArrowheads="1"/>
            </p:cNvSpPr>
            <p:nvPr/>
          </p:nvSpPr>
          <p:spPr bwMode="auto">
            <a:xfrm>
              <a:off x="2160" y="1344"/>
              <a:ext cx="576" cy="295"/>
            </a:xfrm>
            <a:prstGeom prst="rect">
              <a:avLst/>
            </a:prstGeom>
            <a:solidFill>
              <a:srgbClr val="FFFFFF"/>
            </a:solidFill>
            <a:ln w="2857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ADC</a:t>
              </a:r>
            </a:p>
          </p:txBody>
        </p:sp>
      </p:grpSp>
      <p:sp>
        <p:nvSpPr>
          <p:cNvPr id="108" name="Rectangle 162">
            <a:extLst>
              <a:ext uri="{FF2B5EF4-FFF2-40B4-BE49-F238E27FC236}">
                <a16:creationId xmlns:a16="http://schemas.microsoft.com/office/drawing/2014/main" id="{077AB720-3AD2-30C1-D849-9AE85EC38248}"/>
              </a:ext>
            </a:extLst>
          </p:cNvPr>
          <p:cNvSpPr>
            <a:spLocks noChangeArrowheads="1"/>
          </p:cNvSpPr>
          <p:nvPr/>
        </p:nvSpPr>
        <p:spPr bwMode="auto">
          <a:xfrm>
            <a:off x="2473452" y="3925824"/>
            <a:ext cx="1905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defRPr/>
            </a:pPr>
            <a:r>
              <a:rPr kumimoji="1" lang="zh-CN" altLang="en-US" sz="2400" b="1">
                <a:solidFill>
                  <a:srgbClr val="996633"/>
                </a:solidFill>
                <a:effectLst>
                  <a:outerShdw blurRad="38100" dist="38100" dir="2700000" algn="tl">
                    <a:srgbClr val="C0C0C0"/>
                  </a:outerShdw>
                </a:effectLst>
                <a:latin typeface="Times New Roman" panose="02020603050405020304" pitchFamily="18" charset="0"/>
                <a:ea typeface="楷体_GB2312" pitchFamily="49" charset="-122"/>
              </a:rPr>
              <a:t>物理量</a:t>
            </a:r>
          </a:p>
        </p:txBody>
      </p:sp>
      <p:grpSp>
        <p:nvGrpSpPr>
          <p:cNvPr id="109" name="Group 163">
            <a:extLst>
              <a:ext uri="{FF2B5EF4-FFF2-40B4-BE49-F238E27FC236}">
                <a16:creationId xmlns:a16="http://schemas.microsoft.com/office/drawing/2014/main" id="{F0BDC112-D79E-1B54-67BB-78C7D2A14A5E}"/>
              </a:ext>
            </a:extLst>
          </p:cNvPr>
          <p:cNvGrpSpPr>
            <a:grpSpLocks/>
          </p:cNvGrpSpPr>
          <p:nvPr/>
        </p:nvGrpSpPr>
        <p:grpSpPr bwMode="auto">
          <a:xfrm>
            <a:off x="4988052" y="3240024"/>
            <a:ext cx="1103313" cy="609600"/>
            <a:chOff x="2016" y="2544"/>
            <a:chExt cx="695" cy="384"/>
          </a:xfrm>
        </p:grpSpPr>
        <p:sp>
          <p:nvSpPr>
            <p:cNvPr id="110" name="AutoShape 164">
              <a:extLst>
                <a:ext uri="{FF2B5EF4-FFF2-40B4-BE49-F238E27FC236}">
                  <a16:creationId xmlns:a16="http://schemas.microsoft.com/office/drawing/2014/main" id="{2F7F0160-654D-B7C1-4573-D4749DD0168A}"/>
                </a:ext>
              </a:extLst>
            </p:cNvPr>
            <p:cNvSpPr>
              <a:spLocks noChangeArrowheads="1"/>
            </p:cNvSpPr>
            <p:nvPr/>
          </p:nvSpPr>
          <p:spPr bwMode="auto">
            <a:xfrm>
              <a:off x="2064" y="2544"/>
              <a:ext cx="624" cy="384"/>
            </a:xfrm>
            <a:prstGeom prst="wedgeRoundRectCallout">
              <a:avLst>
                <a:gd name="adj1" fmla="val 63944"/>
                <a:gd name="adj2" fmla="val -134375"/>
                <a:gd name="adj3" fmla="val 16667"/>
              </a:avLst>
            </a:prstGeom>
            <a:solidFill>
              <a:srgbClr val="FFFFFF"/>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endParaRPr>
            </a:p>
          </p:txBody>
        </p:sp>
        <p:sp>
          <p:nvSpPr>
            <p:cNvPr id="111" name="Rectangle 165">
              <a:extLst>
                <a:ext uri="{FF2B5EF4-FFF2-40B4-BE49-F238E27FC236}">
                  <a16:creationId xmlns:a16="http://schemas.microsoft.com/office/drawing/2014/main" id="{0AB8F7AC-4B0E-6733-2E14-0B6C7A583E7A}"/>
                </a:ext>
              </a:extLst>
            </p:cNvPr>
            <p:cNvSpPr>
              <a:spLocks noChangeArrowheads="1"/>
            </p:cNvSpPr>
            <p:nvPr/>
          </p:nvSpPr>
          <p:spPr bwMode="auto">
            <a:xfrm>
              <a:off x="2016" y="2544"/>
              <a:ext cx="695" cy="3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二进制</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隶书" pitchFamily="49" charset="-122"/>
                </a:rPr>
                <a:t>信号</a:t>
              </a:r>
            </a:p>
          </p:txBody>
        </p:sp>
      </p:grpSp>
      <p:sp>
        <p:nvSpPr>
          <p:cNvPr id="112" name="Rectangle 166">
            <a:extLst>
              <a:ext uri="{FF2B5EF4-FFF2-40B4-BE49-F238E27FC236}">
                <a16:creationId xmlns:a16="http://schemas.microsoft.com/office/drawing/2014/main" id="{19B837B5-2206-56FC-27EA-8D042CF3C647}"/>
              </a:ext>
            </a:extLst>
          </p:cNvPr>
          <p:cNvSpPr>
            <a:spLocks noChangeArrowheads="1"/>
          </p:cNvSpPr>
          <p:nvPr/>
        </p:nvSpPr>
        <p:spPr bwMode="auto">
          <a:xfrm>
            <a:off x="8493252" y="4002024"/>
            <a:ext cx="16764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996633"/>
                </a:solidFill>
                <a:effectLst>
                  <a:outerShdw blurRad="38100" dist="38100" dir="2700000" algn="tl">
                    <a:srgbClr val="C0C0C0"/>
                  </a:outerShdw>
                </a:effectLst>
                <a:uLnTx/>
                <a:uFillTx/>
                <a:latin typeface="Times New Roman" panose="02020603050405020304" pitchFamily="18" charset="0"/>
                <a:ea typeface="楷体_GB2312" pitchFamily="49" charset="-122"/>
              </a:rPr>
              <a:t>模拟信号</a:t>
            </a:r>
          </a:p>
        </p:txBody>
      </p:sp>
      <p:sp>
        <p:nvSpPr>
          <p:cNvPr id="113" name="Text Box 167">
            <a:extLst>
              <a:ext uri="{FF2B5EF4-FFF2-40B4-BE49-F238E27FC236}">
                <a16:creationId xmlns:a16="http://schemas.microsoft.com/office/drawing/2014/main" id="{13278B33-637D-6771-DC4C-2CAC81A0B191}"/>
              </a:ext>
            </a:extLst>
          </p:cNvPr>
          <p:cNvSpPr txBox="1">
            <a:spLocks noChangeArrowheads="1"/>
          </p:cNvSpPr>
          <p:nvPr/>
        </p:nvSpPr>
        <p:spPr bwMode="auto">
          <a:xfrm>
            <a:off x="2092452" y="5221224"/>
            <a:ext cx="6324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3333CC"/>
                </a:solidFill>
                <a:ea typeface="宋体" panose="02010600030101010101" pitchFamily="2" charset="-122"/>
              </a:rPr>
              <a:t>三、</a:t>
            </a:r>
            <a:r>
              <a:rPr lang="en-US" altLang="zh-CN">
                <a:solidFill>
                  <a:srgbClr val="0033CC"/>
                </a:solidFill>
                <a:ea typeface="宋体" panose="02010600030101010101" pitchFamily="2" charset="-122"/>
              </a:rPr>
              <a:t>A</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D</a:t>
            </a:r>
            <a:r>
              <a:rPr lang="zh-CN" altLang="en-US">
                <a:solidFill>
                  <a:srgbClr val="0033CC"/>
                </a:solidFill>
                <a:ea typeface="宋体" panose="02010600030101010101" pitchFamily="2" charset="-122"/>
              </a:rPr>
              <a:t>、</a:t>
            </a:r>
            <a:r>
              <a:rPr lang="en-US" altLang="zh-CN">
                <a:solidFill>
                  <a:srgbClr val="0033CC"/>
                </a:solidFill>
                <a:ea typeface="宋体" panose="02010600030101010101" pitchFamily="2" charset="-122"/>
              </a:rPr>
              <a:t>D</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t>
            </a:r>
            <a:r>
              <a:rPr lang="en-US" altLang="zh-CN" sz="1400">
                <a:solidFill>
                  <a:srgbClr val="0033CC"/>
                </a:solidFill>
                <a:ea typeface="宋体" panose="02010600030101010101" pitchFamily="2" charset="-122"/>
              </a:rPr>
              <a:t> </a:t>
            </a:r>
            <a:r>
              <a:rPr lang="en-US" altLang="zh-CN">
                <a:solidFill>
                  <a:srgbClr val="0033CC"/>
                </a:solidFill>
                <a:ea typeface="宋体" panose="02010600030101010101" pitchFamily="2" charset="-122"/>
              </a:rPr>
              <a:t>A </a:t>
            </a:r>
            <a:r>
              <a:rPr lang="zh-CN" altLang="en-US">
                <a:solidFill>
                  <a:srgbClr val="0033CC"/>
                </a:solidFill>
                <a:ea typeface="宋体" panose="02010600030101010101" pitchFamily="2" charset="-122"/>
              </a:rPr>
              <a:t>转换器的精度和速度</a:t>
            </a:r>
            <a:endParaRPr lang="zh-CN" altLang="en-US">
              <a:solidFill>
                <a:srgbClr val="3333CC"/>
              </a:solidFill>
              <a:ea typeface="宋体" panose="02010600030101010101" pitchFamily="2" charset="-122"/>
            </a:endParaRPr>
          </a:p>
        </p:txBody>
      </p:sp>
      <p:sp>
        <p:nvSpPr>
          <p:cNvPr id="114" name="Rectangle 168">
            <a:extLst>
              <a:ext uri="{FF2B5EF4-FFF2-40B4-BE49-F238E27FC236}">
                <a16:creationId xmlns:a16="http://schemas.microsoft.com/office/drawing/2014/main" id="{43E9BCDC-5731-C4FA-D51E-98ED57218C82}"/>
              </a:ext>
            </a:extLst>
          </p:cNvPr>
          <p:cNvSpPr>
            <a:spLocks noChangeArrowheads="1"/>
          </p:cNvSpPr>
          <p:nvPr/>
        </p:nvSpPr>
        <p:spPr bwMode="auto">
          <a:xfrm>
            <a:off x="3006852" y="5678424"/>
            <a:ext cx="5105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a:solidFill>
                  <a:srgbClr val="FF0066"/>
                </a:solidFill>
                <a:ea typeface="宋体" panose="02010600030101010101" pitchFamily="2" charset="-122"/>
              </a:rPr>
              <a:t>精度</a:t>
            </a:r>
            <a:r>
              <a:rPr lang="zh-CN" altLang="en-US">
                <a:solidFill>
                  <a:srgbClr val="0033CC"/>
                </a:solidFill>
                <a:ea typeface="宋体" panose="02010600030101010101" pitchFamily="2" charset="-122"/>
              </a:rPr>
              <a:t>保证转换的</a:t>
            </a:r>
            <a:r>
              <a:rPr lang="zh-CN" altLang="en-US">
                <a:solidFill>
                  <a:srgbClr val="010000"/>
                </a:solidFill>
                <a:ea typeface="宋体" panose="02010600030101010101" pitchFamily="2" charset="-122"/>
              </a:rPr>
              <a:t>准确性</a:t>
            </a:r>
          </a:p>
        </p:txBody>
      </p:sp>
      <p:sp>
        <p:nvSpPr>
          <p:cNvPr id="115" name="Rectangle 169">
            <a:extLst>
              <a:ext uri="{FF2B5EF4-FFF2-40B4-BE49-F238E27FC236}">
                <a16:creationId xmlns:a16="http://schemas.microsoft.com/office/drawing/2014/main" id="{FBB664D0-76F2-9F92-28B4-82D7FDA4CFB2}"/>
              </a:ext>
            </a:extLst>
          </p:cNvPr>
          <p:cNvSpPr>
            <a:spLocks noChangeArrowheads="1"/>
          </p:cNvSpPr>
          <p:nvPr/>
        </p:nvSpPr>
        <p:spPr bwMode="auto">
          <a:xfrm>
            <a:off x="3006852" y="6135624"/>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楷体_GB2312" pitchFamily="49" charset="-122"/>
              </a:defRPr>
            </a:lvl1pPr>
            <a:lvl2pPr marL="742950" indent="-285750">
              <a:defRPr kumimoji="1" sz="2800" b="1">
                <a:solidFill>
                  <a:schemeClr val="tx1"/>
                </a:solidFill>
                <a:latin typeface="Times New Roman" panose="02020603050405020304" pitchFamily="18" charset="0"/>
                <a:ea typeface="楷体_GB2312" pitchFamily="49" charset="-122"/>
              </a:defRPr>
            </a:lvl2pPr>
            <a:lvl3pPr marL="1143000" indent="-228600">
              <a:defRPr kumimoji="1" sz="2800" b="1">
                <a:solidFill>
                  <a:schemeClr val="tx1"/>
                </a:solidFill>
                <a:latin typeface="Times New Roman" panose="02020603050405020304" pitchFamily="18" charset="0"/>
                <a:ea typeface="楷体_GB2312" pitchFamily="49" charset="-122"/>
              </a:defRPr>
            </a:lvl3pPr>
            <a:lvl4pPr marL="1600200" indent="-228600">
              <a:defRPr kumimoji="1" sz="2800" b="1">
                <a:solidFill>
                  <a:schemeClr val="tx1"/>
                </a:solidFill>
                <a:latin typeface="Times New Roman" panose="02020603050405020304" pitchFamily="18" charset="0"/>
                <a:ea typeface="楷体_GB2312" pitchFamily="49" charset="-122"/>
              </a:defRPr>
            </a:lvl4pPr>
            <a:lvl5pPr marL="2057400" indent="-228600">
              <a:defRPr kumimoji="1" sz="2800" b="1">
                <a:solidFill>
                  <a:schemeClr val="tx1"/>
                </a:solidFill>
                <a:latin typeface="Times New Roman" panose="02020603050405020304" pitchFamily="18" charset="0"/>
                <a:ea typeface="楷体_GB2312" pitchFamily="49"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楷体_GB2312" pitchFamily="49" charset="-122"/>
              </a:defRPr>
            </a:lvl9pPr>
          </a:lstStyle>
          <a:p>
            <a:pPr fontAlgn="base">
              <a:spcBef>
                <a:spcPct val="0"/>
              </a:spcBef>
              <a:spcAft>
                <a:spcPct val="0"/>
              </a:spcAft>
            </a:pPr>
            <a:r>
              <a:rPr lang="zh-CN" altLang="en-US" dirty="0">
                <a:solidFill>
                  <a:srgbClr val="FF0066"/>
                </a:solidFill>
                <a:ea typeface="宋体" panose="02010600030101010101" pitchFamily="2" charset="-122"/>
              </a:rPr>
              <a:t>速度</a:t>
            </a:r>
            <a:r>
              <a:rPr lang="zh-CN" altLang="en-US" dirty="0">
                <a:solidFill>
                  <a:srgbClr val="0033CC"/>
                </a:solidFill>
                <a:ea typeface="宋体" panose="02010600030101010101" pitchFamily="2" charset="-122"/>
              </a:rPr>
              <a:t>保证</a:t>
            </a:r>
            <a:r>
              <a:rPr lang="zh-CN" altLang="en-US" dirty="0">
                <a:solidFill>
                  <a:srgbClr val="FF0066"/>
                </a:solidFill>
                <a:ea typeface="宋体" panose="02010600030101010101" pitchFamily="2" charset="-122"/>
              </a:rPr>
              <a:t>实时控制</a:t>
            </a:r>
          </a:p>
        </p:txBody>
      </p:sp>
      <p:sp>
        <p:nvSpPr>
          <p:cNvPr id="2" name="灯片编号占位符 1">
            <a:extLst>
              <a:ext uri="{FF2B5EF4-FFF2-40B4-BE49-F238E27FC236}">
                <a16:creationId xmlns:a16="http://schemas.microsoft.com/office/drawing/2014/main" id="{CDEBC783-052E-A346-C55F-D32CF3DC6DB5}"/>
              </a:ext>
            </a:extLst>
          </p:cNvPr>
          <p:cNvSpPr>
            <a:spLocks noGrp="1"/>
          </p:cNvSpPr>
          <p:nvPr>
            <p:ph type="sldNum" sz="quarter" idx="12"/>
          </p:nvPr>
        </p:nvSpPr>
        <p:spPr/>
        <p:txBody>
          <a:bodyPr/>
          <a:lstStyle/>
          <a:p>
            <a:fld id="{392CBAA0-59E6-204E-8F03-85E5040D48B8}" type="slidenum">
              <a:rPr kumimoji="1" lang="zh-CN" altLang="en-US" smtClean="0"/>
              <a:t>3</a:t>
            </a:fld>
            <a:r>
              <a:rPr kumimoji="1" lang="en-US" altLang="zh-CN"/>
              <a:t>/46</a:t>
            </a:r>
            <a:endParaRPr kumimoji="1" lang="zh-CN" altLang="en-US" dirty="0"/>
          </a:p>
        </p:txBody>
      </p:sp>
    </p:spTree>
    <p:extLst>
      <p:ext uri="{BB962C8B-B14F-4D97-AF65-F5344CB8AC3E}">
        <p14:creationId xmlns:p14="http://schemas.microsoft.com/office/powerpoint/2010/main" val="1973827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grpId="0" nodeType="clickEffect">
                                  <p:stCondLst>
                                    <p:cond delay="0"/>
                                  </p:stCondLst>
                                  <p:childTnLst>
                                    <p:set>
                                      <p:cBhvr>
                                        <p:cTn id="11" dur="1" fill="hold">
                                          <p:stCondLst>
                                            <p:cond delay="0"/>
                                          </p:stCondLst>
                                        </p:cTn>
                                        <p:tgtEl>
                                          <p:spTgt spid="108"/>
                                        </p:tgtEl>
                                        <p:attrNameLst>
                                          <p:attrName>style.visibility</p:attrName>
                                        </p:attrNameLst>
                                      </p:cBhvr>
                                      <p:to>
                                        <p:strVal val="visible"/>
                                      </p:to>
                                    </p:set>
                                    <p:animEffect transition="in" filter="slide(fromBottom)">
                                      <p:cBhvr>
                                        <p:cTn id="12" dur="500"/>
                                        <p:tgtEl>
                                          <p:spTgt spid="108"/>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09"/>
                                        </p:tgtEl>
                                        <p:attrNameLst>
                                          <p:attrName>style.visibility</p:attrName>
                                        </p:attrNameLst>
                                      </p:cBhvr>
                                      <p:to>
                                        <p:strVal val="visible"/>
                                      </p:to>
                                    </p:set>
                                    <p:animEffect transition="in" filter="slide(fromBottom)">
                                      <p:cBhvr>
                                        <p:cTn id="17" dur="500"/>
                                        <p:tgtEl>
                                          <p:spTgt spid="109"/>
                                        </p:tgtEl>
                                      </p:cBhvr>
                                    </p:animEffect>
                                  </p:childTnLst>
                                </p:cTn>
                              </p:par>
                            </p:childTnLst>
                          </p:cTn>
                        </p:par>
                      </p:childTnLst>
                    </p:cTn>
                  </p:par>
                  <p:par>
                    <p:cTn id="18" fill="hold">
                      <p:stCondLst>
                        <p:cond delay="indefinite"/>
                      </p:stCondLst>
                      <p:childTnLst>
                        <p:par>
                          <p:cTn id="19" fill="hold">
                            <p:stCondLst>
                              <p:cond delay="0"/>
                            </p:stCondLst>
                            <p:childTnLst>
                              <p:par>
                                <p:cTn id="20" presetID="12" presetClass="entr" presetSubtype="4" fill="hold" grpId="0"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slide(fromBottom)">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3">
                                            <p:txEl>
                                              <p:pRg st="0" end="0"/>
                                            </p:txEl>
                                          </p:spTgt>
                                        </p:tgtEl>
                                        <p:attrNameLst>
                                          <p:attrName>style.visibility</p:attrName>
                                        </p:attrNameLst>
                                      </p:cBhvr>
                                      <p:to>
                                        <p:strVal val="visible"/>
                                      </p:to>
                                    </p:set>
                                    <p:animEffect transition="in" filter="wipe(left)">
                                      <p:cBhvr>
                                        <p:cTn id="27" dur="300"/>
                                        <p:tgtEl>
                                          <p:spTgt spid="113">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wd">
                                    <p:tmPct val="100000"/>
                                  </p:iterate>
                                  <p:childTnLst>
                                    <p:set>
                                      <p:cBhvr>
                                        <p:cTn id="31" dur="1" fill="hold">
                                          <p:stCondLst>
                                            <p:cond delay="0"/>
                                          </p:stCondLst>
                                        </p:cTn>
                                        <p:tgtEl>
                                          <p:spTgt spid="114">
                                            <p:txEl>
                                              <p:pRg st="0" end="0"/>
                                            </p:txEl>
                                          </p:spTgt>
                                        </p:tgtEl>
                                        <p:attrNameLst>
                                          <p:attrName>style.visibility</p:attrName>
                                        </p:attrNameLst>
                                      </p:cBhvr>
                                      <p:to>
                                        <p:strVal val="visible"/>
                                      </p:to>
                                    </p:set>
                                    <p:animEffect transition="in" filter="wipe(left)">
                                      <p:cBhvr>
                                        <p:cTn id="32" dur="300"/>
                                        <p:tgtEl>
                                          <p:spTgt spid="114">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wd">
                                    <p:tmPct val="100000"/>
                                  </p:iterate>
                                  <p:childTnLst>
                                    <p:set>
                                      <p:cBhvr>
                                        <p:cTn id="36" dur="1" fill="hold">
                                          <p:stCondLst>
                                            <p:cond delay="0"/>
                                          </p:stCondLst>
                                        </p:cTn>
                                        <p:tgtEl>
                                          <p:spTgt spid="115">
                                            <p:txEl>
                                              <p:pRg st="0" end="0"/>
                                            </p:txEl>
                                          </p:spTgt>
                                        </p:tgtEl>
                                        <p:attrNameLst>
                                          <p:attrName>style.visibility</p:attrName>
                                        </p:attrNameLst>
                                      </p:cBhvr>
                                      <p:to>
                                        <p:strVal val="visible"/>
                                      </p:to>
                                    </p:set>
                                    <p:animEffect transition="in" filter="wipe(left)">
                                      <p:cBhvr>
                                        <p:cTn id="37" dur="300"/>
                                        <p:tgtEl>
                                          <p:spTgt spid="11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8" grpId="0" autoUpdateAnimBg="0"/>
      <p:bldP spid="112" grpId="0" autoUpdateAnimBg="0"/>
      <p:bldP spid="113" grpId="0" build="p" autoUpdateAnimBg="0"/>
      <p:bldP spid="114" grpId="0" build="p" autoUpdateAnimBg="0"/>
      <p:bldP spid="115" grpId="0" build="p" autoUpdateAnimBg="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双积分型 </a:t>
            </a: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2F4AA76D-BFE9-301C-D8A3-9A0B31F4007A}"/>
              </a:ext>
            </a:extLst>
          </p:cNvPr>
          <p:cNvSpPr>
            <a:spLocks noGrp="1"/>
          </p:cNvSpPr>
          <p:nvPr>
            <p:ph type="sldNum" sz="quarter" idx="12"/>
          </p:nvPr>
        </p:nvSpPr>
        <p:spPr/>
        <p:txBody>
          <a:bodyPr/>
          <a:lstStyle/>
          <a:p>
            <a:fld id="{392CBAA0-59E6-204E-8F03-85E5040D48B8}" type="slidenum">
              <a:rPr kumimoji="1" lang="zh-CN" altLang="en-US" smtClean="0"/>
              <a:t>30</a:t>
            </a:fld>
            <a:r>
              <a:rPr kumimoji="1" lang="en-US" altLang="zh-CN"/>
              <a:t>/46</a:t>
            </a:r>
            <a:endParaRPr kumimoji="1" lang="zh-CN" altLang="en-US" dirty="0"/>
          </a:p>
        </p:txBody>
      </p:sp>
    </p:spTree>
    <p:extLst>
      <p:ext uri="{BB962C8B-B14F-4D97-AF65-F5344CB8AC3E}">
        <p14:creationId xmlns:p14="http://schemas.microsoft.com/office/powerpoint/2010/main" val="1533315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99" name="Group 271">
            <a:extLst>
              <a:ext uri="{FF2B5EF4-FFF2-40B4-BE49-F238E27FC236}">
                <a16:creationId xmlns:a16="http://schemas.microsoft.com/office/drawing/2014/main" id="{495EA089-0AEB-5B8C-3248-18DA96B521D1}"/>
              </a:ext>
            </a:extLst>
          </p:cNvPr>
          <p:cNvGrpSpPr>
            <a:grpSpLocks/>
          </p:cNvGrpSpPr>
          <p:nvPr/>
        </p:nvGrpSpPr>
        <p:grpSpPr bwMode="auto">
          <a:xfrm>
            <a:off x="2933157" y="2586036"/>
            <a:ext cx="381000" cy="450850"/>
            <a:chOff x="2652" y="1720"/>
            <a:chExt cx="240" cy="284"/>
          </a:xfrm>
        </p:grpSpPr>
        <p:sp>
          <p:nvSpPr>
            <p:cNvPr id="100" name="Oval 272">
              <a:extLst>
                <a:ext uri="{FF2B5EF4-FFF2-40B4-BE49-F238E27FC236}">
                  <a16:creationId xmlns:a16="http://schemas.microsoft.com/office/drawing/2014/main" id="{257B36E2-4F2F-1821-4ACF-8604E38003D1}"/>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1" name="Line 273">
              <a:extLst>
                <a:ext uri="{FF2B5EF4-FFF2-40B4-BE49-F238E27FC236}">
                  <a16:creationId xmlns:a16="http://schemas.microsoft.com/office/drawing/2014/main" id="{3695D2A5-0A28-D57E-EB75-F018EC0473AD}"/>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2" name="Line 274">
              <a:extLst>
                <a:ext uri="{FF2B5EF4-FFF2-40B4-BE49-F238E27FC236}">
                  <a16:creationId xmlns:a16="http://schemas.microsoft.com/office/drawing/2014/main" id="{2251C74C-59A4-8477-B391-C67FCD59B812}"/>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03" name="Rectangle 276">
            <a:extLst>
              <a:ext uri="{FF2B5EF4-FFF2-40B4-BE49-F238E27FC236}">
                <a16:creationId xmlns:a16="http://schemas.microsoft.com/office/drawing/2014/main" id="{D6784795-B4D1-3D49-A0DB-CC36150B197D}"/>
              </a:ext>
            </a:extLst>
          </p:cNvPr>
          <p:cNvSpPr>
            <a:spLocks noChangeArrowheads="1"/>
          </p:cNvSpPr>
          <p:nvPr/>
        </p:nvSpPr>
        <p:spPr bwMode="auto">
          <a:xfrm>
            <a:off x="6204995" y="781049"/>
            <a:ext cx="3695700" cy="1581150"/>
          </a:xfrm>
          <a:prstGeom prst="rect">
            <a:avLst/>
          </a:prstGeom>
          <a:solidFill>
            <a:srgbClr val="FFFFCC"/>
          </a:solidFill>
          <a:ln w="28575">
            <a:solidFill>
              <a:srgbClr val="6633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转换思路：</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rPr>
              <a:t>模拟输入 </a:t>
            </a:r>
            <a:r>
              <a:rPr kumimoji="1" lang="en-US" altLang="zh-CN" sz="2400" b="1" i="1">
                <a:solidFill>
                  <a:srgbClr val="663300"/>
                </a:solidFill>
                <a:latin typeface="Times New Roman" panose="02020603050405020304" pitchFamily="18" charset="0"/>
                <a:ea typeface="宋体" panose="02010600030101010101" pitchFamily="2" charset="-122"/>
              </a:rPr>
              <a:t>u</a:t>
            </a:r>
            <a:r>
              <a:rPr kumimoji="1" lang="en-US" altLang="zh-CN" sz="2400" b="1" baseline="-25000">
                <a:solidFill>
                  <a:srgbClr val="663300"/>
                </a:solidFill>
                <a:latin typeface="Times New Roman" panose="02020603050405020304" pitchFamily="18" charset="0"/>
                <a:ea typeface="宋体" panose="02010600030101010101" pitchFamily="2" charset="-122"/>
              </a:rPr>
              <a:t>I </a:t>
            </a: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p>
          <a:p>
            <a:pPr fontAlgn="base">
              <a:spcBef>
                <a:spcPct val="0"/>
              </a:spcBef>
              <a:spcAft>
                <a:spcPct val="0"/>
              </a:spcAft>
            </a:pPr>
            <a:r>
              <a:rPr kumimoji="1" lang="en-US" altLang="zh-CN" sz="2400" b="1">
                <a:solidFill>
                  <a:srgbClr val="663300"/>
                </a:solidFill>
                <a:latin typeface="Times New Roman" panose="02020603050405020304" pitchFamily="18" charset="0"/>
                <a:ea typeface="宋体" panose="02010600030101010101" pitchFamily="2" charset="-122"/>
                <a:sym typeface="Symbol" pitchFamily="2" charset="2"/>
              </a:rPr>
              <a:t>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t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控制计数 </a:t>
            </a:r>
            <a:r>
              <a:rPr kumimoji="1" lang="en-US" altLang="zh-CN" sz="2400" b="1" i="1">
                <a:solidFill>
                  <a:srgbClr val="663300"/>
                </a:solidFill>
                <a:latin typeface="Times New Roman" panose="02020603050405020304" pitchFamily="18" charset="0"/>
                <a:ea typeface="宋体" panose="02010600030101010101" pitchFamily="2" charset="-122"/>
                <a:sym typeface="Symbol" pitchFamily="2" charset="2"/>
              </a:rPr>
              <a:t>CP </a:t>
            </a: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个数</a:t>
            </a:r>
          </a:p>
          <a:p>
            <a:pPr fontAlgn="base">
              <a:spcBef>
                <a:spcPct val="0"/>
              </a:spcBef>
              <a:spcAft>
                <a:spcPct val="0"/>
              </a:spcAft>
            </a:pPr>
            <a:r>
              <a:rPr kumimoji="1" lang="zh-CN" altLang="en-US" sz="2400" b="1">
                <a:solidFill>
                  <a:srgbClr val="663300"/>
                </a:solidFill>
                <a:latin typeface="Times New Roman" panose="02020603050405020304" pitchFamily="18" charset="0"/>
                <a:ea typeface="宋体" panose="02010600030101010101" pitchFamily="2" charset="-122"/>
                <a:sym typeface="Symbol" pitchFamily="2" charset="2"/>
              </a:rPr>
              <a:t>输出二进制数</a:t>
            </a:r>
          </a:p>
        </p:txBody>
      </p:sp>
      <p:sp>
        <p:nvSpPr>
          <p:cNvPr id="104" name="Text Box 277">
            <a:extLst>
              <a:ext uri="{FF2B5EF4-FFF2-40B4-BE49-F238E27FC236}">
                <a16:creationId xmlns:a16="http://schemas.microsoft.com/office/drawing/2014/main" id="{70542CA6-3FAF-BB1E-33EC-D4022FF66890}"/>
              </a:ext>
            </a:extLst>
          </p:cNvPr>
          <p:cNvSpPr txBox="1">
            <a:spLocks noChangeArrowheads="1"/>
          </p:cNvSpPr>
          <p:nvPr/>
        </p:nvSpPr>
        <p:spPr bwMode="auto">
          <a:xfrm>
            <a:off x="1621882" y="1093786"/>
            <a:ext cx="5265738"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一、电路组成和工作原理</a:t>
            </a:r>
          </a:p>
        </p:txBody>
      </p:sp>
      <p:sp>
        <p:nvSpPr>
          <p:cNvPr id="105" name="Rectangle 282">
            <a:extLst>
              <a:ext uri="{FF2B5EF4-FFF2-40B4-BE49-F238E27FC236}">
                <a16:creationId xmlns:a16="http://schemas.microsoft.com/office/drawing/2014/main" id="{39B1B18A-9731-241B-18F3-A9385D740E91}"/>
              </a:ext>
            </a:extLst>
          </p:cNvPr>
          <p:cNvSpPr>
            <a:spLocks noChangeArrowheads="1"/>
          </p:cNvSpPr>
          <p:nvPr/>
        </p:nvSpPr>
        <p:spPr bwMode="auto">
          <a:xfrm>
            <a:off x="7528970" y="2551111"/>
            <a:ext cx="2830512"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 (</a:t>
            </a:r>
            <a:r>
              <a:rPr kumimoji="1" lang="en-US" altLang="zh-CN" sz="2800" b="1" i="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楷体_GB2312" pitchFamily="49" charset="-122"/>
              </a:rPr>
              <a:t>≤</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a:p>
            <a:pPr fontAlgn="base">
              <a:spcBef>
                <a:spcPct val="0"/>
              </a:spcBef>
              <a:spcAft>
                <a:spcPct val="0"/>
              </a:spcAft>
            </a:pP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 (</a:t>
            </a:r>
            <a:r>
              <a:rPr kumimoji="1" lang="en-US" altLang="zh-CN" sz="2800" b="1" i="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u</a:t>
            </a:r>
            <a:r>
              <a:rPr kumimoji="1" lang="en-US" altLang="zh-CN" sz="2800" b="1" baseline="-25000">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o</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&gt; </a:t>
            </a: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宋体" panose="02010600030101010101" pitchFamily="2" charset="-122"/>
              </a:rPr>
              <a:t>0)</a:t>
            </a:r>
          </a:p>
        </p:txBody>
      </p:sp>
      <p:sp>
        <p:nvSpPr>
          <p:cNvPr id="106" name="Line 321">
            <a:extLst>
              <a:ext uri="{FF2B5EF4-FFF2-40B4-BE49-F238E27FC236}">
                <a16:creationId xmlns:a16="http://schemas.microsoft.com/office/drawing/2014/main" id="{98AE61DF-B0DD-0A0D-6A75-C63F65AEAF31}"/>
              </a:ext>
            </a:extLst>
          </p:cNvPr>
          <p:cNvSpPr>
            <a:spLocks noChangeShapeType="1"/>
          </p:cNvSpPr>
          <p:nvPr/>
        </p:nvSpPr>
        <p:spPr bwMode="auto">
          <a:xfrm rot="16200000">
            <a:off x="5006432" y="1776411"/>
            <a:ext cx="196850" cy="30480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 name="Line 322">
            <a:extLst>
              <a:ext uri="{FF2B5EF4-FFF2-40B4-BE49-F238E27FC236}">
                <a16:creationId xmlns:a16="http://schemas.microsoft.com/office/drawing/2014/main" id="{9A849543-D0EF-E37D-95EE-6708BE5EB641}"/>
              </a:ext>
            </a:extLst>
          </p:cNvPr>
          <p:cNvSpPr>
            <a:spLocks noChangeShapeType="1"/>
          </p:cNvSpPr>
          <p:nvPr/>
        </p:nvSpPr>
        <p:spPr bwMode="auto">
          <a:xfrm>
            <a:off x="5181057" y="2027236"/>
            <a:ext cx="533400" cy="15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 name="Group 323">
            <a:extLst>
              <a:ext uri="{FF2B5EF4-FFF2-40B4-BE49-F238E27FC236}">
                <a16:creationId xmlns:a16="http://schemas.microsoft.com/office/drawing/2014/main" id="{7524F3AE-95D7-28E6-33B4-227B933EAA2F}"/>
              </a:ext>
            </a:extLst>
          </p:cNvPr>
          <p:cNvGrpSpPr>
            <a:grpSpLocks/>
          </p:cNvGrpSpPr>
          <p:nvPr/>
        </p:nvGrpSpPr>
        <p:grpSpPr bwMode="auto">
          <a:xfrm>
            <a:off x="1618707" y="1493836"/>
            <a:ext cx="7812088" cy="4495800"/>
            <a:chOff x="482" y="988"/>
            <a:chExt cx="4921" cy="2832"/>
          </a:xfrm>
        </p:grpSpPr>
        <p:grpSp>
          <p:nvGrpSpPr>
            <p:cNvPr id="109" name="Group 324">
              <a:extLst>
                <a:ext uri="{FF2B5EF4-FFF2-40B4-BE49-F238E27FC236}">
                  <a16:creationId xmlns:a16="http://schemas.microsoft.com/office/drawing/2014/main" id="{DDA32370-645E-FF31-77E8-985A1E96F259}"/>
                </a:ext>
              </a:extLst>
            </p:cNvPr>
            <p:cNvGrpSpPr>
              <a:grpSpLocks/>
            </p:cNvGrpSpPr>
            <p:nvPr/>
          </p:nvGrpSpPr>
          <p:grpSpPr bwMode="auto">
            <a:xfrm rot="5400000">
              <a:off x="2485" y="1539"/>
              <a:ext cx="227" cy="108"/>
              <a:chOff x="3696" y="2880"/>
              <a:chExt cx="240" cy="96"/>
            </a:xfrm>
          </p:grpSpPr>
          <p:sp>
            <p:nvSpPr>
              <p:cNvPr id="189" name="Rectangle 325">
                <a:extLst>
                  <a:ext uri="{FF2B5EF4-FFF2-40B4-BE49-F238E27FC236}">
                    <a16:creationId xmlns:a16="http://schemas.microsoft.com/office/drawing/2014/main" id="{66689E23-0975-261B-C625-6FDEDC5DC1CF}"/>
                  </a:ext>
                </a:extLst>
              </p:cNvPr>
              <p:cNvSpPr>
                <a:spLocks noChangeArrowheads="1"/>
              </p:cNvSpPr>
              <p:nvPr/>
            </p:nvSpPr>
            <p:spPr bwMode="auto">
              <a:xfrm>
                <a:off x="3696" y="2880"/>
                <a:ext cx="240" cy="96"/>
              </a:xfrm>
              <a:prstGeom prst="rect">
                <a:avLst/>
              </a:prstGeom>
              <a:blipFill dpi="0" rotWithShape="0">
                <a:blip r:embed="rId2"/>
                <a:srcRect/>
                <a:stretch>
                  <a:fillRect/>
                </a:stretch>
              </a:blip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90" name="Group 326">
                <a:extLst>
                  <a:ext uri="{FF2B5EF4-FFF2-40B4-BE49-F238E27FC236}">
                    <a16:creationId xmlns:a16="http://schemas.microsoft.com/office/drawing/2014/main" id="{9A2FE674-DD6D-B148-0AF4-A329B9A9654F}"/>
                  </a:ext>
                </a:extLst>
              </p:cNvPr>
              <p:cNvGrpSpPr>
                <a:grpSpLocks/>
              </p:cNvGrpSpPr>
              <p:nvPr/>
            </p:nvGrpSpPr>
            <p:grpSpPr bwMode="auto">
              <a:xfrm>
                <a:off x="3696" y="2892"/>
                <a:ext cx="216" cy="72"/>
                <a:chOff x="1236" y="3696"/>
                <a:chExt cx="216" cy="72"/>
              </a:xfrm>
            </p:grpSpPr>
            <p:sp>
              <p:nvSpPr>
                <p:cNvPr id="191" name="Line 327">
                  <a:extLst>
                    <a:ext uri="{FF2B5EF4-FFF2-40B4-BE49-F238E27FC236}">
                      <a16:creationId xmlns:a16="http://schemas.microsoft.com/office/drawing/2014/main" id="{A2131655-DE72-FA4F-85E8-510E083D8AEE}"/>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2" name="Line 328">
                  <a:extLst>
                    <a:ext uri="{FF2B5EF4-FFF2-40B4-BE49-F238E27FC236}">
                      <a16:creationId xmlns:a16="http://schemas.microsoft.com/office/drawing/2014/main" id="{B2F9F42B-5E25-8279-F088-A6A2CBAF9604}"/>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10" name="Group 329">
              <a:extLst>
                <a:ext uri="{FF2B5EF4-FFF2-40B4-BE49-F238E27FC236}">
                  <a16:creationId xmlns:a16="http://schemas.microsoft.com/office/drawing/2014/main" id="{B87EE113-6181-5CF4-FFB0-6B68EC709B2D}"/>
                </a:ext>
              </a:extLst>
            </p:cNvPr>
            <p:cNvGrpSpPr>
              <a:grpSpLocks/>
            </p:cNvGrpSpPr>
            <p:nvPr/>
          </p:nvGrpSpPr>
          <p:grpSpPr bwMode="auto">
            <a:xfrm>
              <a:off x="482" y="988"/>
              <a:ext cx="4921" cy="2832"/>
              <a:chOff x="482" y="988"/>
              <a:chExt cx="4921" cy="2832"/>
            </a:xfrm>
          </p:grpSpPr>
          <p:sp>
            <p:nvSpPr>
              <p:cNvPr id="112" name="Rectangle 330">
                <a:extLst>
                  <a:ext uri="{FF2B5EF4-FFF2-40B4-BE49-F238E27FC236}">
                    <a16:creationId xmlns:a16="http://schemas.microsoft.com/office/drawing/2014/main" id="{6EF9AA61-2AA9-5AB4-88E5-A8386D8E8F1A}"/>
                  </a:ext>
                </a:extLst>
              </p:cNvPr>
              <p:cNvSpPr>
                <a:spLocks noChangeArrowheads="1"/>
              </p:cNvSpPr>
              <p:nvPr/>
            </p:nvSpPr>
            <p:spPr bwMode="auto">
              <a:xfrm>
                <a:off x="2320" y="988"/>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grpSp>
            <p:nvGrpSpPr>
              <p:cNvPr id="113" name="Group 331">
                <a:extLst>
                  <a:ext uri="{FF2B5EF4-FFF2-40B4-BE49-F238E27FC236}">
                    <a16:creationId xmlns:a16="http://schemas.microsoft.com/office/drawing/2014/main" id="{6313B9BC-F245-62F7-2449-9AE6ACF3C176}"/>
                  </a:ext>
                </a:extLst>
              </p:cNvPr>
              <p:cNvGrpSpPr>
                <a:grpSpLocks/>
              </p:cNvGrpSpPr>
              <p:nvPr/>
            </p:nvGrpSpPr>
            <p:grpSpPr bwMode="auto">
              <a:xfrm>
                <a:off x="4310" y="3388"/>
                <a:ext cx="720" cy="144"/>
                <a:chOff x="1968" y="864"/>
                <a:chExt cx="827" cy="192"/>
              </a:xfrm>
            </p:grpSpPr>
            <p:grpSp>
              <p:nvGrpSpPr>
                <p:cNvPr id="176" name="Group 332">
                  <a:extLst>
                    <a:ext uri="{FF2B5EF4-FFF2-40B4-BE49-F238E27FC236}">
                      <a16:creationId xmlns:a16="http://schemas.microsoft.com/office/drawing/2014/main" id="{4DD05687-F56C-7DFE-70D8-3601C7D6B088}"/>
                    </a:ext>
                  </a:extLst>
                </p:cNvPr>
                <p:cNvGrpSpPr>
                  <a:grpSpLocks/>
                </p:cNvGrpSpPr>
                <p:nvPr/>
              </p:nvGrpSpPr>
              <p:grpSpPr bwMode="auto">
                <a:xfrm>
                  <a:off x="1968" y="864"/>
                  <a:ext cx="331" cy="192"/>
                  <a:chOff x="1680" y="1296"/>
                  <a:chExt cx="192" cy="192"/>
                </a:xfrm>
              </p:grpSpPr>
              <p:grpSp>
                <p:nvGrpSpPr>
                  <p:cNvPr id="184" name="Group 333">
                    <a:extLst>
                      <a:ext uri="{FF2B5EF4-FFF2-40B4-BE49-F238E27FC236}">
                        <a16:creationId xmlns:a16="http://schemas.microsoft.com/office/drawing/2014/main" id="{803BC9B5-C8ED-3D03-B4A5-B5D0CD29ADDF}"/>
                      </a:ext>
                    </a:extLst>
                  </p:cNvPr>
                  <p:cNvGrpSpPr>
                    <a:grpSpLocks/>
                  </p:cNvGrpSpPr>
                  <p:nvPr/>
                </p:nvGrpSpPr>
                <p:grpSpPr bwMode="auto">
                  <a:xfrm>
                    <a:off x="1680" y="1296"/>
                    <a:ext cx="192" cy="192"/>
                    <a:chOff x="1680" y="1296"/>
                    <a:chExt cx="192" cy="192"/>
                  </a:xfrm>
                </p:grpSpPr>
                <p:sp>
                  <p:nvSpPr>
                    <p:cNvPr id="186" name="Line 334">
                      <a:extLst>
                        <a:ext uri="{FF2B5EF4-FFF2-40B4-BE49-F238E27FC236}">
                          <a16:creationId xmlns:a16="http://schemas.microsoft.com/office/drawing/2014/main" id="{8D6D3E0C-4B2B-BB95-95CA-DB3EBBAE7FFB}"/>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7" name="Line 335">
                      <a:extLst>
                        <a:ext uri="{FF2B5EF4-FFF2-40B4-BE49-F238E27FC236}">
                          <a16:creationId xmlns:a16="http://schemas.microsoft.com/office/drawing/2014/main" id="{5883F18E-4A67-CEE8-D3E2-1CFAE5D43897}"/>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336">
                      <a:extLst>
                        <a:ext uri="{FF2B5EF4-FFF2-40B4-BE49-F238E27FC236}">
                          <a16:creationId xmlns:a16="http://schemas.microsoft.com/office/drawing/2014/main" id="{BAB335C6-8802-3427-A7F0-2B23FD211600}"/>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5" name="Line 337">
                    <a:extLst>
                      <a:ext uri="{FF2B5EF4-FFF2-40B4-BE49-F238E27FC236}">
                        <a16:creationId xmlns:a16="http://schemas.microsoft.com/office/drawing/2014/main" id="{452E7432-332A-1387-DFBF-61417DBD7BA5}"/>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77" name="Group 338">
                  <a:extLst>
                    <a:ext uri="{FF2B5EF4-FFF2-40B4-BE49-F238E27FC236}">
                      <a16:creationId xmlns:a16="http://schemas.microsoft.com/office/drawing/2014/main" id="{C9F54FFA-7BD4-89D6-0A21-6D94E3950BEE}"/>
                    </a:ext>
                  </a:extLst>
                </p:cNvPr>
                <p:cNvGrpSpPr>
                  <a:grpSpLocks/>
                </p:cNvGrpSpPr>
                <p:nvPr/>
              </p:nvGrpSpPr>
              <p:grpSpPr bwMode="auto">
                <a:xfrm>
                  <a:off x="2299" y="864"/>
                  <a:ext cx="330" cy="192"/>
                  <a:chOff x="1680" y="1296"/>
                  <a:chExt cx="192" cy="192"/>
                </a:xfrm>
              </p:grpSpPr>
              <p:grpSp>
                <p:nvGrpSpPr>
                  <p:cNvPr id="179" name="Group 339">
                    <a:extLst>
                      <a:ext uri="{FF2B5EF4-FFF2-40B4-BE49-F238E27FC236}">
                        <a16:creationId xmlns:a16="http://schemas.microsoft.com/office/drawing/2014/main" id="{EEE644F6-46A4-0216-50EB-4BAAD5BB285C}"/>
                      </a:ext>
                    </a:extLst>
                  </p:cNvPr>
                  <p:cNvGrpSpPr>
                    <a:grpSpLocks/>
                  </p:cNvGrpSpPr>
                  <p:nvPr/>
                </p:nvGrpSpPr>
                <p:grpSpPr bwMode="auto">
                  <a:xfrm>
                    <a:off x="1680" y="1296"/>
                    <a:ext cx="192" cy="192"/>
                    <a:chOff x="1680" y="1296"/>
                    <a:chExt cx="192" cy="192"/>
                  </a:xfrm>
                </p:grpSpPr>
                <p:sp>
                  <p:nvSpPr>
                    <p:cNvPr id="181" name="Line 340">
                      <a:extLst>
                        <a:ext uri="{FF2B5EF4-FFF2-40B4-BE49-F238E27FC236}">
                          <a16:creationId xmlns:a16="http://schemas.microsoft.com/office/drawing/2014/main" id="{15B1A153-A392-9ACE-4C3D-7958255C89D6}"/>
                        </a:ext>
                      </a:extLst>
                    </p:cNvPr>
                    <p:cNvSpPr>
                      <a:spLocks noChangeShapeType="1"/>
                    </p:cNvSpPr>
                    <p:nvPr/>
                  </p:nvSpPr>
                  <p:spPr bwMode="auto">
                    <a:xfrm>
                      <a:off x="1680" y="1488"/>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341">
                      <a:extLst>
                        <a:ext uri="{FF2B5EF4-FFF2-40B4-BE49-F238E27FC236}">
                          <a16:creationId xmlns:a16="http://schemas.microsoft.com/office/drawing/2014/main" id="{F0DD5133-884C-5E5C-9A1E-01B77589AA2A}"/>
                        </a:ext>
                      </a:extLst>
                    </p:cNvPr>
                    <p:cNvSpPr>
                      <a:spLocks noChangeShapeType="1"/>
                    </p:cNvSpPr>
                    <p:nvPr/>
                  </p:nvSpPr>
                  <p:spPr bwMode="auto">
                    <a:xfrm>
                      <a:off x="1776" y="1296"/>
                      <a:ext cx="9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3" name="Line 342">
                      <a:extLst>
                        <a:ext uri="{FF2B5EF4-FFF2-40B4-BE49-F238E27FC236}">
                          <a16:creationId xmlns:a16="http://schemas.microsoft.com/office/drawing/2014/main" id="{816ECCD5-9C12-706F-1F50-214E129A621F}"/>
                        </a:ext>
                      </a:extLst>
                    </p:cNvPr>
                    <p:cNvSpPr>
                      <a:spLocks noChangeShapeType="1"/>
                    </p:cNvSpPr>
                    <p:nvPr/>
                  </p:nvSpPr>
                  <p:spPr bwMode="auto">
                    <a:xfrm>
                      <a:off x="1776"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0" name="Line 343">
                    <a:extLst>
                      <a:ext uri="{FF2B5EF4-FFF2-40B4-BE49-F238E27FC236}">
                        <a16:creationId xmlns:a16="http://schemas.microsoft.com/office/drawing/2014/main" id="{A0B7F6C9-FF9C-8C9B-2A38-268666A26BBE}"/>
                      </a:ext>
                    </a:extLst>
                  </p:cNvPr>
                  <p:cNvSpPr>
                    <a:spLocks noChangeShapeType="1"/>
                  </p:cNvSpPr>
                  <p:nvPr/>
                </p:nvSpPr>
                <p:spPr bwMode="auto">
                  <a:xfrm>
                    <a:off x="1872" y="1296"/>
                    <a:ext cx="0" cy="192"/>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8" name="Line 344">
                  <a:extLst>
                    <a:ext uri="{FF2B5EF4-FFF2-40B4-BE49-F238E27FC236}">
                      <a16:creationId xmlns:a16="http://schemas.microsoft.com/office/drawing/2014/main" id="{E2723B65-63EB-12A0-0D1B-DCA7F3648975}"/>
                    </a:ext>
                  </a:extLst>
                </p:cNvPr>
                <p:cNvSpPr>
                  <a:spLocks noChangeShapeType="1"/>
                </p:cNvSpPr>
                <p:nvPr/>
              </p:nvSpPr>
              <p:spPr bwMode="auto">
                <a:xfrm>
                  <a:off x="2629" y="1056"/>
                  <a:ext cx="166"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4" name="AutoShape 345">
                <a:extLst>
                  <a:ext uri="{FF2B5EF4-FFF2-40B4-BE49-F238E27FC236}">
                    <a16:creationId xmlns:a16="http://schemas.microsoft.com/office/drawing/2014/main" id="{4DD1D1D7-3779-7A23-A259-E14130B885A7}"/>
                  </a:ext>
                </a:extLst>
              </p:cNvPr>
              <p:cNvSpPr>
                <a:spLocks noChangeArrowheads="1"/>
              </p:cNvSpPr>
              <p:nvPr/>
            </p:nvSpPr>
            <p:spPr bwMode="auto">
              <a:xfrm rot="5400000">
                <a:off x="2318" y="1852"/>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 name="Line 346">
                <a:extLst>
                  <a:ext uri="{FF2B5EF4-FFF2-40B4-BE49-F238E27FC236}">
                    <a16:creationId xmlns:a16="http://schemas.microsoft.com/office/drawing/2014/main" id="{DA3D52DC-49E0-8055-D311-2BE04A13CA17}"/>
                  </a:ext>
                </a:extLst>
              </p:cNvPr>
              <p:cNvSpPr>
                <a:spLocks noChangeShapeType="1"/>
              </p:cNvSpPr>
              <p:nvPr/>
            </p:nvSpPr>
            <p:spPr bwMode="auto">
              <a:xfrm>
                <a:off x="1526" y="1948"/>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 name="Line 347">
                <a:extLst>
                  <a:ext uri="{FF2B5EF4-FFF2-40B4-BE49-F238E27FC236}">
                    <a16:creationId xmlns:a16="http://schemas.microsoft.com/office/drawing/2014/main" id="{CA293BDB-6796-FC99-8001-1FC0285FBF82}"/>
                  </a:ext>
                </a:extLst>
              </p:cNvPr>
              <p:cNvSpPr>
                <a:spLocks noChangeShapeType="1"/>
              </p:cNvSpPr>
              <p:nvPr/>
            </p:nvSpPr>
            <p:spPr bwMode="auto">
              <a:xfrm rot="5400000" flipV="1">
                <a:off x="3051"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 name="Line 348">
                <a:extLst>
                  <a:ext uri="{FF2B5EF4-FFF2-40B4-BE49-F238E27FC236}">
                    <a16:creationId xmlns:a16="http://schemas.microsoft.com/office/drawing/2014/main" id="{40556A1C-E729-49D2-890A-E6F6C5B3B527}"/>
                  </a:ext>
                </a:extLst>
              </p:cNvPr>
              <p:cNvSpPr>
                <a:spLocks noChangeShapeType="1"/>
              </p:cNvSpPr>
              <p:nvPr/>
            </p:nvSpPr>
            <p:spPr bwMode="auto">
              <a:xfrm rot="16200000" flipV="1">
                <a:off x="1189" y="1565"/>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 name="Line 349">
                <a:extLst>
                  <a:ext uri="{FF2B5EF4-FFF2-40B4-BE49-F238E27FC236}">
                    <a16:creationId xmlns:a16="http://schemas.microsoft.com/office/drawing/2014/main" id="{996BA8DE-A0AF-B2EF-46EF-0E34BCCA3E78}"/>
                  </a:ext>
                </a:extLst>
              </p:cNvPr>
              <p:cNvSpPr>
                <a:spLocks noChangeShapeType="1"/>
              </p:cNvSpPr>
              <p:nvPr/>
            </p:nvSpPr>
            <p:spPr bwMode="auto">
              <a:xfrm>
                <a:off x="2102" y="2284"/>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 name="Line 350">
                <a:extLst>
                  <a:ext uri="{FF2B5EF4-FFF2-40B4-BE49-F238E27FC236}">
                    <a16:creationId xmlns:a16="http://schemas.microsoft.com/office/drawing/2014/main" id="{CAD530A8-4E6E-7684-360B-B1B0AD252168}"/>
                  </a:ext>
                </a:extLst>
              </p:cNvPr>
              <p:cNvSpPr>
                <a:spLocks noChangeShapeType="1"/>
              </p:cNvSpPr>
              <p:nvPr/>
            </p:nvSpPr>
            <p:spPr bwMode="auto">
              <a:xfrm>
                <a:off x="2150" y="1327"/>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351">
                <a:extLst>
                  <a:ext uri="{FF2B5EF4-FFF2-40B4-BE49-F238E27FC236}">
                    <a16:creationId xmlns:a16="http://schemas.microsoft.com/office/drawing/2014/main" id="{11381C24-EE06-8039-B476-6BA0E972090A}"/>
                  </a:ext>
                </a:extLst>
              </p:cNvPr>
              <p:cNvSpPr>
                <a:spLocks noChangeShapeType="1"/>
              </p:cNvSpPr>
              <p:nvPr/>
            </p:nvSpPr>
            <p:spPr bwMode="auto">
              <a:xfrm flipV="1">
                <a:off x="2918" y="2138"/>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352">
                <a:extLst>
                  <a:ext uri="{FF2B5EF4-FFF2-40B4-BE49-F238E27FC236}">
                    <a16:creationId xmlns:a16="http://schemas.microsoft.com/office/drawing/2014/main" id="{48EDD1FF-3037-8637-024E-7638D4CCABBA}"/>
                  </a:ext>
                </a:extLst>
              </p:cNvPr>
              <p:cNvSpPr>
                <a:spLocks noChangeShapeType="1"/>
              </p:cNvSpPr>
              <p:nvPr/>
            </p:nvSpPr>
            <p:spPr bwMode="auto">
              <a:xfrm>
                <a:off x="2150" y="1564"/>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 name="Line 353">
                <a:extLst>
                  <a:ext uri="{FF2B5EF4-FFF2-40B4-BE49-F238E27FC236}">
                    <a16:creationId xmlns:a16="http://schemas.microsoft.com/office/drawing/2014/main" id="{3316F08A-1861-8324-4D66-AA1DEA0F6CB1}"/>
                  </a:ext>
                </a:extLst>
              </p:cNvPr>
              <p:cNvSpPr>
                <a:spLocks noChangeShapeType="1"/>
              </p:cNvSpPr>
              <p:nvPr/>
            </p:nvSpPr>
            <p:spPr bwMode="auto">
              <a:xfrm>
                <a:off x="3062" y="1324"/>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Line 354">
                <a:extLst>
                  <a:ext uri="{FF2B5EF4-FFF2-40B4-BE49-F238E27FC236}">
                    <a16:creationId xmlns:a16="http://schemas.microsoft.com/office/drawing/2014/main" id="{7C961E8D-8D3B-9E83-54D8-81E229DE8696}"/>
                  </a:ext>
                </a:extLst>
              </p:cNvPr>
              <p:cNvSpPr>
                <a:spLocks noChangeShapeType="1"/>
              </p:cNvSpPr>
              <p:nvPr/>
            </p:nvSpPr>
            <p:spPr bwMode="auto">
              <a:xfrm>
                <a:off x="2102" y="228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355">
                <a:extLst>
                  <a:ext uri="{FF2B5EF4-FFF2-40B4-BE49-F238E27FC236}">
                    <a16:creationId xmlns:a16="http://schemas.microsoft.com/office/drawing/2014/main" id="{46B313D3-B93B-811B-C983-DBB0D21EEF23}"/>
                  </a:ext>
                </a:extLst>
              </p:cNvPr>
              <p:cNvSpPr>
                <a:spLocks noChangeShapeType="1"/>
              </p:cNvSpPr>
              <p:nvPr/>
            </p:nvSpPr>
            <p:spPr bwMode="auto">
              <a:xfrm>
                <a:off x="2006" y="2428"/>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5" name="Group 356">
                <a:extLst>
                  <a:ext uri="{FF2B5EF4-FFF2-40B4-BE49-F238E27FC236}">
                    <a16:creationId xmlns:a16="http://schemas.microsoft.com/office/drawing/2014/main" id="{46A9989A-7262-E4EE-96E3-F80B58542FF7}"/>
                  </a:ext>
                </a:extLst>
              </p:cNvPr>
              <p:cNvGrpSpPr>
                <a:grpSpLocks/>
              </p:cNvGrpSpPr>
              <p:nvPr/>
            </p:nvGrpSpPr>
            <p:grpSpPr bwMode="auto">
              <a:xfrm>
                <a:off x="2390" y="2214"/>
                <a:ext cx="91" cy="118"/>
                <a:chOff x="1872" y="3024"/>
                <a:chExt cx="91" cy="91"/>
              </a:xfrm>
            </p:grpSpPr>
            <p:sp>
              <p:nvSpPr>
                <p:cNvPr id="174" name="Line 357">
                  <a:extLst>
                    <a:ext uri="{FF2B5EF4-FFF2-40B4-BE49-F238E27FC236}">
                      <a16:creationId xmlns:a16="http://schemas.microsoft.com/office/drawing/2014/main" id="{253E9233-B3C3-8265-96CD-5317AA34ACF2}"/>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5" name="Line 358">
                  <a:extLst>
                    <a:ext uri="{FF2B5EF4-FFF2-40B4-BE49-F238E27FC236}">
                      <a16:creationId xmlns:a16="http://schemas.microsoft.com/office/drawing/2014/main" id="{156AE81E-2455-57EF-240F-8A32E17FDDBD}"/>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 name="Line 359">
                <a:extLst>
                  <a:ext uri="{FF2B5EF4-FFF2-40B4-BE49-F238E27FC236}">
                    <a16:creationId xmlns:a16="http://schemas.microsoft.com/office/drawing/2014/main" id="{C649C485-4ED9-6339-0FB6-BBB721AEC3E0}"/>
                  </a:ext>
                </a:extLst>
              </p:cNvPr>
              <p:cNvSpPr>
                <a:spLocks noChangeShapeType="1"/>
              </p:cNvSpPr>
              <p:nvPr/>
            </p:nvSpPr>
            <p:spPr bwMode="auto">
              <a:xfrm>
                <a:off x="2390" y="1996"/>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Rectangle 360">
                <a:extLst>
                  <a:ext uri="{FF2B5EF4-FFF2-40B4-BE49-F238E27FC236}">
                    <a16:creationId xmlns:a16="http://schemas.microsoft.com/office/drawing/2014/main" id="{0C011E4B-6D4A-9A20-7CDC-2D13F979ACFD}"/>
                  </a:ext>
                </a:extLst>
              </p:cNvPr>
              <p:cNvSpPr>
                <a:spLocks noChangeArrowheads="1"/>
              </p:cNvSpPr>
              <p:nvPr/>
            </p:nvSpPr>
            <p:spPr bwMode="auto">
              <a:xfrm>
                <a:off x="2702" y="1563"/>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28" name="Line 361">
                <a:extLst>
                  <a:ext uri="{FF2B5EF4-FFF2-40B4-BE49-F238E27FC236}">
                    <a16:creationId xmlns:a16="http://schemas.microsoft.com/office/drawing/2014/main" id="{D026F4C1-A395-2850-2871-8B736F64B8AB}"/>
                  </a:ext>
                </a:extLst>
              </p:cNvPr>
              <p:cNvSpPr>
                <a:spLocks noChangeShapeType="1"/>
              </p:cNvSpPr>
              <p:nvPr/>
            </p:nvSpPr>
            <p:spPr bwMode="auto">
              <a:xfrm>
                <a:off x="2150" y="1324"/>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Rectangle 362">
                <a:extLst>
                  <a:ext uri="{FF2B5EF4-FFF2-40B4-BE49-F238E27FC236}">
                    <a16:creationId xmlns:a16="http://schemas.microsoft.com/office/drawing/2014/main" id="{87C2E6BD-1981-ECF9-6735-D40BAB1E32BD}"/>
                  </a:ext>
                </a:extLst>
              </p:cNvPr>
              <p:cNvSpPr>
                <a:spLocks noChangeArrowheads="1"/>
              </p:cNvSpPr>
              <p:nvPr/>
            </p:nvSpPr>
            <p:spPr bwMode="auto">
              <a:xfrm>
                <a:off x="1766" y="1872"/>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Text Box 363">
                <a:extLst>
                  <a:ext uri="{FF2B5EF4-FFF2-40B4-BE49-F238E27FC236}">
                    <a16:creationId xmlns:a16="http://schemas.microsoft.com/office/drawing/2014/main" id="{0381C8BD-1BAB-CC33-CFAB-60DCDCC2700A}"/>
                  </a:ext>
                </a:extLst>
              </p:cNvPr>
              <p:cNvSpPr txBox="1">
                <a:spLocks noChangeArrowheads="1"/>
              </p:cNvSpPr>
              <p:nvPr/>
            </p:nvSpPr>
            <p:spPr bwMode="auto">
              <a:xfrm>
                <a:off x="1382" y="1479"/>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31" name="Rectangle 364">
                <a:extLst>
                  <a:ext uri="{FF2B5EF4-FFF2-40B4-BE49-F238E27FC236}">
                    <a16:creationId xmlns:a16="http://schemas.microsoft.com/office/drawing/2014/main" id="{9CD0B669-04EC-91E5-1838-69187F9FC549}"/>
                  </a:ext>
                </a:extLst>
              </p:cNvPr>
              <p:cNvSpPr>
                <a:spLocks noChangeArrowheads="1"/>
              </p:cNvSpPr>
              <p:nvPr/>
            </p:nvSpPr>
            <p:spPr bwMode="auto">
              <a:xfrm>
                <a:off x="662" y="146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32" name="Oval 365">
                <a:extLst>
                  <a:ext uri="{FF2B5EF4-FFF2-40B4-BE49-F238E27FC236}">
                    <a16:creationId xmlns:a16="http://schemas.microsoft.com/office/drawing/2014/main" id="{ED271FCD-9561-39A0-24F7-9E30853BD877}"/>
                  </a:ext>
                </a:extLst>
              </p:cNvPr>
              <p:cNvSpPr>
                <a:spLocks noChangeArrowheads="1"/>
              </p:cNvSpPr>
              <p:nvPr/>
            </p:nvSpPr>
            <p:spPr bwMode="auto">
              <a:xfrm rot="-5400000">
                <a:off x="2527" y="1295"/>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6">
                <a:extLst>
                  <a:ext uri="{FF2B5EF4-FFF2-40B4-BE49-F238E27FC236}">
                    <a16:creationId xmlns:a16="http://schemas.microsoft.com/office/drawing/2014/main" id="{D1839022-B8E2-7832-59AF-02B2C00D9D41}"/>
                  </a:ext>
                </a:extLst>
              </p:cNvPr>
              <p:cNvSpPr>
                <a:spLocks noChangeShapeType="1"/>
              </p:cNvSpPr>
              <p:nvPr/>
            </p:nvSpPr>
            <p:spPr bwMode="auto">
              <a:xfrm>
                <a:off x="1382" y="1522"/>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67">
                <a:extLst>
                  <a:ext uri="{FF2B5EF4-FFF2-40B4-BE49-F238E27FC236}">
                    <a16:creationId xmlns:a16="http://schemas.microsoft.com/office/drawing/2014/main" id="{C9BCE6C4-6B69-83A6-0F60-39B9F241D163}"/>
                  </a:ext>
                </a:extLst>
              </p:cNvPr>
              <p:cNvSpPr>
                <a:spLocks noChangeArrowheads="1"/>
              </p:cNvSpPr>
              <p:nvPr/>
            </p:nvSpPr>
            <p:spPr bwMode="auto">
              <a:xfrm>
                <a:off x="1019" y="2812"/>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35" name="AutoShape 368">
                <a:extLst>
                  <a:ext uri="{FF2B5EF4-FFF2-40B4-BE49-F238E27FC236}">
                    <a16:creationId xmlns:a16="http://schemas.microsoft.com/office/drawing/2014/main" id="{DCC6B9F3-0739-7FA9-0992-9924EE9CF038}"/>
                  </a:ext>
                </a:extLst>
              </p:cNvPr>
              <p:cNvSpPr>
                <a:spLocks noChangeArrowheads="1"/>
              </p:cNvSpPr>
              <p:nvPr/>
            </p:nvSpPr>
            <p:spPr bwMode="auto">
              <a:xfrm rot="5400000">
                <a:off x="3650" y="1960"/>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Line 369">
                <a:extLst>
                  <a:ext uri="{FF2B5EF4-FFF2-40B4-BE49-F238E27FC236}">
                    <a16:creationId xmlns:a16="http://schemas.microsoft.com/office/drawing/2014/main" id="{BCFD3C6F-A6D9-2A4D-BA3D-D8D4123B28CE}"/>
                  </a:ext>
                </a:extLst>
              </p:cNvPr>
              <p:cNvSpPr>
                <a:spLocks noChangeShapeType="1"/>
              </p:cNvSpPr>
              <p:nvPr/>
            </p:nvSpPr>
            <p:spPr bwMode="auto">
              <a:xfrm>
                <a:off x="3434" y="2452"/>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7" name="Line 370">
                <a:extLst>
                  <a:ext uri="{FF2B5EF4-FFF2-40B4-BE49-F238E27FC236}">
                    <a16:creationId xmlns:a16="http://schemas.microsoft.com/office/drawing/2014/main" id="{FF2C5C5A-9D6C-DEEA-38B4-FD4ECFEA12EC}"/>
                  </a:ext>
                </a:extLst>
              </p:cNvPr>
              <p:cNvSpPr>
                <a:spLocks noChangeShapeType="1"/>
              </p:cNvSpPr>
              <p:nvPr/>
            </p:nvSpPr>
            <p:spPr bwMode="auto">
              <a:xfrm>
                <a:off x="3434" y="245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Line 371">
                <a:extLst>
                  <a:ext uri="{FF2B5EF4-FFF2-40B4-BE49-F238E27FC236}">
                    <a16:creationId xmlns:a16="http://schemas.microsoft.com/office/drawing/2014/main" id="{7F90F0B4-5C90-5292-D19F-5E8DAAD720C9}"/>
                  </a:ext>
                </a:extLst>
              </p:cNvPr>
              <p:cNvSpPr>
                <a:spLocks noChangeShapeType="1"/>
              </p:cNvSpPr>
              <p:nvPr/>
            </p:nvSpPr>
            <p:spPr bwMode="auto">
              <a:xfrm>
                <a:off x="3338" y="2596"/>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9" name="Group 372">
                <a:extLst>
                  <a:ext uri="{FF2B5EF4-FFF2-40B4-BE49-F238E27FC236}">
                    <a16:creationId xmlns:a16="http://schemas.microsoft.com/office/drawing/2014/main" id="{D1156362-06EC-5E1D-7A4D-4F9C3709E32F}"/>
                  </a:ext>
                </a:extLst>
              </p:cNvPr>
              <p:cNvGrpSpPr>
                <a:grpSpLocks/>
              </p:cNvGrpSpPr>
              <p:nvPr/>
            </p:nvGrpSpPr>
            <p:grpSpPr bwMode="auto">
              <a:xfrm>
                <a:off x="3710" y="2334"/>
                <a:ext cx="91" cy="118"/>
                <a:chOff x="1872" y="3024"/>
                <a:chExt cx="91" cy="91"/>
              </a:xfrm>
            </p:grpSpPr>
            <p:sp>
              <p:nvSpPr>
                <p:cNvPr id="172" name="Line 373">
                  <a:extLst>
                    <a:ext uri="{FF2B5EF4-FFF2-40B4-BE49-F238E27FC236}">
                      <a16:creationId xmlns:a16="http://schemas.microsoft.com/office/drawing/2014/main" id="{7CBA0BF3-AB17-90A5-C911-98972C45FBCC}"/>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Line 374">
                  <a:extLst>
                    <a:ext uri="{FF2B5EF4-FFF2-40B4-BE49-F238E27FC236}">
                      <a16:creationId xmlns:a16="http://schemas.microsoft.com/office/drawing/2014/main" id="{846C9512-08F1-02C4-176B-74A498418FF0}"/>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0" name="Rectangle 375">
                <a:extLst>
                  <a:ext uri="{FF2B5EF4-FFF2-40B4-BE49-F238E27FC236}">
                    <a16:creationId xmlns:a16="http://schemas.microsoft.com/office/drawing/2014/main" id="{01029EB1-B8BA-F789-FC56-9984F89038DD}"/>
                  </a:ext>
                </a:extLst>
              </p:cNvPr>
              <p:cNvSpPr>
                <a:spLocks noChangeArrowheads="1"/>
              </p:cNvSpPr>
              <p:nvPr/>
            </p:nvSpPr>
            <p:spPr bwMode="auto">
              <a:xfrm>
                <a:off x="3770" y="2116"/>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41" name="Group 376">
                <a:extLst>
                  <a:ext uri="{FF2B5EF4-FFF2-40B4-BE49-F238E27FC236}">
                    <a16:creationId xmlns:a16="http://schemas.microsoft.com/office/drawing/2014/main" id="{85BD9A82-C24A-EF60-6595-9186AD3A1624}"/>
                  </a:ext>
                </a:extLst>
              </p:cNvPr>
              <p:cNvGrpSpPr>
                <a:grpSpLocks/>
              </p:cNvGrpSpPr>
              <p:nvPr/>
            </p:nvGrpSpPr>
            <p:grpSpPr bwMode="auto">
              <a:xfrm>
                <a:off x="4646" y="2262"/>
                <a:ext cx="192" cy="622"/>
                <a:chOff x="4176" y="3072"/>
                <a:chExt cx="241" cy="289"/>
              </a:xfrm>
            </p:grpSpPr>
            <p:sp>
              <p:nvSpPr>
                <p:cNvPr id="170" name="Line 377">
                  <a:extLst>
                    <a:ext uri="{FF2B5EF4-FFF2-40B4-BE49-F238E27FC236}">
                      <a16:creationId xmlns:a16="http://schemas.microsoft.com/office/drawing/2014/main" id="{36EAA5A5-362E-3CA3-4103-51E7F27FDC99}"/>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Line 378">
                  <a:extLst>
                    <a:ext uri="{FF2B5EF4-FFF2-40B4-BE49-F238E27FC236}">
                      <a16:creationId xmlns:a16="http://schemas.microsoft.com/office/drawing/2014/main" id="{DAB24EC4-402D-8FEC-7642-C6B9581A0140}"/>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2" name="Line 379">
                <a:extLst>
                  <a:ext uri="{FF2B5EF4-FFF2-40B4-BE49-F238E27FC236}">
                    <a16:creationId xmlns:a16="http://schemas.microsoft.com/office/drawing/2014/main" id="{DCAACCA8-A93F-02DC-786A-F3F90EE9AF0F}"/>
                  </a:ext>
                </a:extLst>
              </p:cNvPr>
              <p:cNvSpPr>
                <a:spLocks noChangeShapeType="1"/>
              </p:cNvSpPr>
              <p:nvPr/>
            </p:nvSpPr>
            <p:spPr bwMode="auto">
              <a:xfrm>
                <a:off x="4646" y="3148"/>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Oval 380">
                <a:extLst>
                  <a:ext uri="{FF2B5EF4-FFF2-40B4-BE49-F238E27FC236}">
                    <a16:creationId xmlns:a16="http://schemas.microsoft.com/office/drawing/2014/main" id="{AAD4BB0B-2F35-1E95-87AC-3D32CF8A21AF}"/>
                  </a:ext>
                </a:extLst>
              </p:cNvPr>
              <p:cNvSpPr>
                <a:spLocks noChangeArrowheads="1"/>
              </p:cNvSpPr>
              <p:nvPr/>
            </p:nvSpPr>
            <p:spPr bwMode="auto">
              <a:xfrm flipH="1">
                <a:off x="4274" y="3004"/>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4" name="Line 381">
                <a:extLst>
                  <a:ext uri="{FF2B5EF4-FFF2-40B4-BE49-F238E27FC236}">
                    <a16:creationId xmlns:a16="http://schemas.microsoft.com/office/drawing/2014/main" id="{6958747E-202B-B5F5-334E-4077140D6DAB}"/>
                  </a:ext>
                </a:extLst>
              </p:cNvPr>
              <p:cNvSpPr>
                <a:spLocks noChangeShapeType="1"/>
              </p:cNvSpPr>
              <p:nvPr/>
            </p:nvSpPr>
            <p:spPr bwMode="auto">
              <a:xfrm flipH="1" flipV="1">
                <a:off x="4248" y="2259"/>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382">
                <a:extLst>
                  <a:ext uri="{FF2B5EF4-FFF2-40B4-BE49-F238E27FC236}">
                    <a16:creationId xmlns:a16="http://schemas.microsoft.com/office/drawing/2014/main" id="{B8692600-5121-9D5B-DF3B-F65490652019}"/>
                  </a:ext>
                </a:extLst>
              </p:cNvPr>
              <p:cNvSpPr>
                <a:spLocks noChangeShapeType="1"/>
              </p:cNvSpPr>
              <p:nvPr/>
            </p:nvSpPr>
            <p:spPr bwMode="auto">
              <a:xfrm flipH="1">
                <a:off x="4034" y="3040"/>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383">
                <a:extLst>
                  <a:ext uri="{FF2B5EF4-FFF2-40B4-BE49-F238E27FC236}">
                    <a16:creationId xmlns:a16="http://schemas.microsoft.com/office/drawing/2014/main" id="{B0564CAE-AE1B-7CF5-F916-18AA904F1EED}"/>
                  </a:ext>
                </a:extLst>
              </p:cNvPr>
              <p:cNvSpPr>
                <a:spLocks noChangeShapeType="1"/>
              </p:cNvSpPr>
              <p:nvPr/>
            </p:nvSpPr>
            <p:spPr bwMode="auto">
              <a:xfrm rot="5400000" flipV="1">
                <a:off x="3195"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384">
                <a:extLst>
                  <a:ext uri="{FF2B5EF4-FFF2-40B4-BE49-F238E27FC236}">
                    <a16:creationId xmlns:a16="http://schemas.microsoft.com/office/drawing/2014/main" id="{2A99E2E5-7693-9317-29DB-DDDB300E8C53}"/>
                  </a:ext>
                </a:extLst>
              </p:cNvPr>
              <p:cNvSpPr>
                <a:spLocks noChangeShapeType="1"/>
              </p:cNvSpPr>
              <p:nvPr/>
            </p:nvSpPr>
            <p:spPr bwMode="auto">
              <a:xfrm rot="5400000" flipV="1">
                <a:off x="3819" y="3459"/>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8" name="Line 385">
                <a:extLst>
                  <a:ext uri="{FF2B5EF4-FFF2-40B4-BE49-F238E27FC236}">
                    <a16:creationId xmlns:a16="http://schemas.microsoft.com/office/drawing/2014/main" id="{E7C0ED49-3008-E1F3-9BF8-DF47CA1760A0}"/>
                  </a:ext>
                </a:extLst>
              </p:cNvPr>
              <p:cNvSpPr>
                <a:spLocks noChangeShapeType="1"/>
              </p:cNvSpPr>
              <p:nvPr/>
            </p:nvSpPr>
            <p:spPr bwMode="auto">
              <a:xfrm rot="16200000" flipV="1">
                <a:off x="1189" y="1901"/>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386">
                <a:extLst>
                  <a:ext uri="{FF2B5EF4-FFF2-40B4-BE49-F238E27FC236}">
                    <a16:creationId xmlns:a16="http://schemas.microsoft.com/office/drawing/2014/main" id="{CB3AA825-2BD6-3668-3F1F-61AC02C15316}"/>
                  </a:ext>
                </a:extLst>
              </p:cNvPr>
              <p:cNvSpPr>
                <a:spLocks noChangeShapeType="1"/>
              </p:cNvSpPr>
              <p:nvPr/>
            </p:nvSpPr>
            <p:spPr bwMode="auto">
              <a:xfrm>
                <a:off x="1766"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Rectangle 387">
                <a:extLst>
                  <a:ext uri="{FF2B5EF4-FFF2-40B4-BE49-F238E27FC236}">
                    <a16:creationId xmlns:a16="http://schemas.microsoft.com/office/drawing/2014/main" id="{C43612A7-CAAC-5FD9-E4BF-D4BDC299A1EC}"/>
                  </a:ext>
                </a:extLst>
              </p:cNvPr>
              <p:cNvSpPr>
                <a:spLocks noChangeArrowheads="1"/>
              </p:cNvSpPr>
              <p:nvPr/>
            </p:nvSpPr>
            <p:spPr bwMode="auto">
              <a:xfrm>
                <a:off x="2003" y="2824"/>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51" name="Line 388">
                <a:extLst>
                  <a:ext uri="{FF2B5EF4-FFF2-40B4-BE49-F238E27FC236}">
                    <a16:creationId xmlns:a16="http://schemas.microsoft.com/office/drawing/2014/main" id="{6A6F75C7-0D26-7D44-F7F8-18C0510D6857}"/>
                  </a:ext>
                </a:extLst>
              </p:cNvPr>
              <p:cNvSpPr>
                <a:spLocks noChangeShapeType="1"/>
              </p:cNvSpPr>
              <p:nvPr/>
            </p:nvSpPr>
            <p:spPr bwMode="auto">
              <a:xfrm>
                <a:off x="2774" y="3100"/>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Rectangle 389">
                <a:extLst>
                  <a:ext uri="{FF2B5EF4-FFF2-40B4-BE49-F238E27FC236}">
                    <a16:creationId xmlns:a16="http://schemas.microsoft.com/office/drawing/2014/main" id="{69654CB9-1037-5B43-18A4-DE5C730BB963}"/>
                  </a:ext>
                </a:extLst>
              </p:cNvPr>
              <p:cNvSpPr>
                <a:spLocks noChangeArrowheads="1"/>
              </p:cNvSpPr>
              <p:nvPr/>
            </p:nvSpPr>
            <p:spPr bwMode="auto">
              <a:xfrm>
                <a:off x="3002" y="2776"/>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n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53" name="Rectangle 390">
                <a:extLst>
                  <a:ext uri="{FF2B5EF4-FFF2-40B4-BE49-F238E27FC236}">
                    <a16:creationId xmlns:a16="http://schemas.microsoft.com/office/drawing/2014/main" id="{9EA7B87D-0FC5-341C-7E8B-5395BB6258F6}"/>
                  </a:ext>
                </a:extLst>
              </p:cNvPr>
              <p:cNvSpPr>
                <a:spLocks noChangeArrowheads="1"/>
              </p:cNvSpPr>
              <p:nvPr/>
            </p:nvSpPr>
            <p:spPr bwMode="auto">
              <a:xfrm flipH="1">
                <a:off x="4358" y="2812"/>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Text Box 391">
                <a:extLst>
                  <a:ext uri="{FF2B5EF4-FFF2-40B4-BE49-F238E27FC236}">
                    <a16:creationId xmlns:a16="http://schemas.microsoft.com/office/drawing/2014/main" id="{198CD370-4640-8511-B394-96062E3C6FC9}"/>
                  </a:ext>
                </a:extLst>
              </p:cNvPr>
              <p:cNvSpPr txBox="1">
                <a:spLocks noChangeArrowheads="1"/>
              </p:cNvSpPr>
              <p:nvPr/>
            </p:nvSpPr>
            <p:spPr bwMode="auto">
              <a:xfrm>
                <a:off x="4298" y="2752"/>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55" name="Rectangle 392">
                <a:extLst>
                  <a:ext uri="{FF2B5EF4-FFF2-40B4-BE49-F238E27FC236}">
                    <a16:creationId xmlns:a16="http://schemas.microsoft.com/office/drawing/2014/main" id="{59FBDB0B-B417-0E3E-DB6B-0493A4564977}"/>
                  </a:ext>
                </a:extLst>
              </p:cNvPr>
              <p:cNvSpPr>
                <a:spLocks noChangeArrowheads="1"/>
              </p:cNvSpPr>
              <p:nvPr/>
            </p:nvSpPr>
            <p:spPr bwMode="auto">
              <a:xfrm>
                <a:off x="2786" y="3340"/>
                <a:ext cx="46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1</a:t>
                </a:r>
              </a:p>
            </p:txBody>
          </p:sp>
          <p:sp>
            <p:nvSpPr>
              <p:cNvPr id="156" name="Rectangle 393">
                <a:extLst>
                  <a:ext uri="{FF2B5EF4-FFF2-40B4-BE49-F238E27FC236}">
                    <a16:creationId xmlns:a16="http://schemas.microsoft.com/office/drawing/2014/main" id="{0249B440-017C-BC61-81E5-0854718B4DA8}"/>
                  </a:ext>
                </a:extLst>
              </p:cNvPr>
              <p:cNvSpPr>
                <a:spLocks noChangeArrowheads="1"/>
              </p:cNvSpPr>
              <p:nvPr/>
            </p:nvSpPr>
            <p:spPr bwMode="auto">
              <a:xfrm>
                <a:off x="3938" y="3340"/>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57" name="Rectangle 394">
                <a:extLst>
                  <a:ext uri="{FF2B5EF4-FFF2-40B4-BE49-F238E27FC236}">
                    <a16:creationId xmlns:a16="http://schemas.microsoft.com/office/drawing/2014/main" id="{D19B1EE7-B0D1-02EA-DCE5-BBE2EC8BB234}"/>
                  </a:ext>
                </a:extLst>
              </p:cNvPr>
              <p:cNvSpPr>
                <a:spLocks noChangeArrowheads="1"/>
              </p:cNvSpPr>
              <p:nvPr/>
            </p:nvSpPr>
            <p:spPr bwMode="auto">
              <a:xfrm>
                <a:off x="3062" y="1708"/>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grpSp>
            <p:nvGrpSpPr>
              <p:cNvPr id="158" name="Group 395">
                <a:extLst>
                  <a:ext uri="{FF2B5EF4-FFF2-40B4-BE49-F238E27FC236}">
                    <a16:creationId xmlns:a16="http://schemas.microsoft.com/office/drawing/2014/main" id="{574DDD01-A41C-51F7-7557-F2FC7E3E497F}"/>
                  </a:ext>
                </a:extLst>
              </p:cNvPr>
              <p:cNvGrpSpPr>
                <a:grpSpLocks/>
              </p:cNvGrpSpPr>
              <p:nvPr/>
            </p:nvGrpSpPr>
            <p:grpSpPr bwMode="auto">
              <a:xfrm>
                <a:off x="4454" y="3564"/>
                <a:ext cx="433" cy="256"/>
                <a:chOff x="4416" y="3728"/>
                <a:chExt cx="433" cy="192"/>
              </a:xfrm>
            </p:grpSpPr>
            <p:sp>
              <p:nvSpPr>
                <p:cNvPr id="167" name="Line 396">
                  <a:extLst>
                    <a:ext uri="{FF2B5EF4-FFF2-40B4-BE49-F238E27FC236}">
                      <a16:creationId xmlns:a16="http://schemas.microsoft.com/office/drawing/2014/main" id="{67C69D21-FDE1-B0C2-E6D0-B4A715A2F479}"/>
                    </a:ext>
                  </a:extLst>
                </p:cNvPr>
                <p:cNvSpPr>
                  <a:spLocks noChangeShapeType="1"/>
                </p:cNvSpPr>
                <p:nvPr/>
              </p:nvSpPr>
              <p:spPr bwMode="auto">
                <a:xfrm rot="-5400000">
                  <a:off x="4321"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8" name="Line 397">
                  <a:extLst>
                    <a:ext uri="{FF2B5EF4-FFF2-40B4-BE49-F238E27FC236}">
                      <a16:creationId xmlns:a16="http://schemas.microsoft.com/office/drawing/2014/main" id="{0DBA3279-437C-1942-D735-5DF96CBE9620}"/>
                    </a:ext>
                  </a:extLst>
                </p:cNvPr>
                <p:cNvSpPr>
                  <a:spLocks noChangeShapeType="1"/>
                </p:cNvSpPr>
                <p:nvPr/>
              </p:nvSpPr>
              <p:spPr bwMode="auto">
                <a:xfrm rot="-5400000">
                  <a:off x="4753" y="3823"/>
                  <a:ext cx="192" cy="1"/>
                </a:xfrm>
                <a:prstGeom prst="line">
                  <a:avLst/>
                </a:prstGeom>
                <a:noFill/>
                <a:ln w="190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398">
                  <a:extLst>
                    <a:ext uri="{FF2B5EF4-FFF2-40B4-BE49-F238E27FC236}">
                      <a16:creationId xmlns:a16="http://schemas.microsoft.com/office/drawing/2014/main" id="{B835EF3D-8D18-A249-D8DE-0B1ECE91CC13}"/>
                    </a:ext>
                  </a:extLst>
                </p:cNvPr>
                <p:cNvSpPr>
                  <a:spLocks noChangeShapeType="1"/>
                </p:cNvSpPr>
                <p:nvPr/>
              </p:nvSpPr>
              <p:spPr bwMode="auto">
                <a:xfrm>
                  <a:off x="4416" y="3920"/>
                  <a:ext cx="432" cy="0"/>
                </a:xfrm>
                <a:prstGeom prst="line">
                  <a:avLst/>
                </a:prstGeom>
                <a:noFill/>
                <a:ln w="19050">
                  <a:solidFill>
                    <a:srgbClr val="0033CC"/>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9" name="Rectangle 399">
                <a:extLst>
                  <a:ext uri="{FF2B5EF4-FFF2-40B4-BE49-F238E27FC236}">
                    <a16:creationId xmlns:a16="http://schemas.microsoft.com/office/drawing/2014/main" id="{5E7898AD-9D9B-4341-0D36-0572BC287595}"/>
                  </a:ext>
                </a:extLst>
              </p:cNvPr>
              <p:cNvSpPr>
                <a:spLocks noChangeArrowheads="1"/>
              </p:cNvSpPr>
              <p:nvPr/>
            </p:nvSpPr>
            <p:spPr bwMode="auto">
              <a:xfrm>
                <a:off x="4406" y="3532"/>
                <a:ext cx="479"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1" u="none" strike="noStrike" kern="0" cap="none" spc="0" normalizeH="0" baseline="0" noProof="0">
                    <a:ln>
                      <a:noFill/>
                    </a:ln>
                    <a:solidFill>
                      <a:srgbClr val="FF0066"/>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幼圆" pitchFamily="49" charset="-122"/>
                  </a:rPr>
                  <a:t>CP</a:t>
                </a:r>
              </a:p>
            </p:txBody>
          </p:sp>
          <p:sp>
            <p:nvSpPr>
              <p:cNvPr id="160" name="Text Box 400">
                <a:extLst>
                  <a:ext uri="{FF2B5EF4-FFF2-40B4-BE49-F238E27FC236}">
                    <a16:creationId xmlns:a16="http://schemas.microsoft.com/office/drawing/2014/main" id="{64369008-A787-5C4B-3042-60AFD04C7EB5}"/>
                  </a:ext>
                </a:extLst>
              </p:cNvPr>
              <p:cNvSpPr txBox="1">
                <a:spLocks noChangeArrowheads="1"/>
              </p:cNvSpPr>
              <p:nvPr/>
            </p:nvSpPr>
            <p:spPr bwMode="auto">
              <a:xfrm>
                <a:off x="5042" y="2956"/>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1" name="Text Box 401">
                <a:extLst>
                  <a:ext uri="{FF2B5EF4-FFF2-40B4-BE49-F238E27FC236}">
                    <a16:creationId xmlns:a16="http://schemas.microsoft.com/office/drawing/2014/main" id="{CB4168B3-330A-C304-DF67-BFD25583AC39}"/>
                  </a:ext>
                </a:extLst>
              </p:cNvPr>
              <p:cNvSpPr txBox="1">
                <a:spLocks noChangeArrowheads="1"/>
              </p:cNvSpPr>
              <p:nvPr/>
            </p:nvSpPr>
            <p:spPr bwMode="auto">
              <a:xfrm>
                <a:off x="482" y="2114"/>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2" name="Line 402">
                <a:extLst>
                  <a:ext uri="{FF2B5EF4-FFF2-40B4-BE49-F238E27FC236}">
                    <a16:creationId xmlns:a16="http://schemas.microsoft.com/office/drawing/2014/main" id="{E0D62254-BC1E-DB95-BCBF-D55742F05B4D}"/>
                  </a:ext>
                </a:extLst>
              </p:cNvPr>
              <p:cNvSpPr>
                <a:spLocks noChangeShapeType="1"/>
              </p:cNvSpPr>
              <p:nvPr/>
            </p:nvSpPr>
            <p:spPr bwMode="auto">
              <a:xfrm>
                <a:off x="3722" y="2140"/>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Oval 403">
                <a:extLst>
                  <a:ext uri="{FF2B5EF4-FFF2-40B4-BE49-F238E27FC236}">
                    <a16:creationId xmlns:a16="http://schemas.microsoft.com/office/drawing/2014/main" id="{9840418D-5E72-0748-4D9E-AF6027E48FD4}"/>
                  </a:ext>
                </a:extLst>
              </p:cNvPr>
              <p:cNvSpPr>
                <a:spLocks noChangeArrowheads="1"/>
              </p:cNvSpPr>
              <p:nvPr/>
            </p:nvSpPr>
            <p:spPr bwMode="auto">
              <a:xfrm flipH="1">
                <a:off x="3038" y="2104"/>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Oval 404">
                <a:extLst>
                  <a:ext uri="{FF2B5EF4-FFF2-40B4-BE49-F238E27FC236}">
                    <a16:creationId xmlns:a16="http://schemas.microsoft.com/office/drawing/2014/main" id="{8EFC9358-2307-1E8F-E3E8-702E918AEE05}"/>
                  </a:ext>
                </a:extLst>
              </p:cNvPr>
              <p:cNvSpPr>
                <a:spLocks noChangeArrowheads="1"/>
              </p:cNvSpPr>
              <p:nvPr/>
            </p:nvSpPr>
            <p:spPr bwMode="auto">
              <a:xfrm flipH="1">
                <a:off x="3026" y="1528"/>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Oval 405">
                <a:extLst>
                  <a:ext uri="{FF2B5EF4-FFF2-40B4-BE49-F238E27FC236}">
                    <a16:creationId xmlns:a16="http://schemas.microsoft.com/office/drawing/2014/main" id="{5489B02D-0E63-0D52-8026-15C321A5DA17}"/>
                  </a:ext>
                </a:extLst>
              </p:cNvPr>
              <p:cNvSpPr>
                <a:spLocks noChangeArrowheads="1"/>
              </p:cNvSpPr>
              <p:nvPr/>
            </p:nvSpPr>
            <p:spPr bwMode="auto">
              <a:xfrm flipH="1">
                <a:off x="2126" y="1912"/>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6" name="Oval 406">
                <a:extLst>
                  <a:ext uri="{FF2B5EF4-FFF2-40B4-BE49-F238E27FC236}">
                    <a16:creationId xmlns:a16="http://schemas.microsoft.com/office/drawing/2014/main" id="{FD383843-AB7A-23D3-C144-D855E705BA8B}"/>
                  </a:ext>
                </a:extLst>
              </p:cNvPr>
              <p:cNvSpPr>
                <a:spLocks noChangeArrowheads="1"/>
              </p:cNvSpPr>
              <p:nvPr/>
            </p:nvSpPr>
            <p:spPr bwMode="auto">
              <a:xfrm flipH="1">
                <a:off x="2126" y="1540"/>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pic>
          <p:nvPicPr>
            <p:cNvPr id="111" name="Picture 407">
              <a:extLst>
                <a:ext uri="{FF2B5EF4-FFF2-40B4-BE49-F238E27FC236}">
                  <a16:creationId xmlns:a16="http://schemas.microsoft.com/office/drawing/2014/main" id="{4BBC2F6A-1C58-8CA9-0F55-4CC28245A1A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60" y="1491"/>
              <a:ext cx="75" cy="219"/>
            </a:xfrm>
            <a:prstGeom prst="rect">
              <a:avLst/>
            </a:prstGeom>
            <a:noFill/>
            <a:extLst>
              <a:ext uri="{909E8E84-426E-40DD-AFC4-6F175D3DCCD1}">
                <a14:hiddenFill xmlns:a14="http://schemas.microsoft.com/office/drawing/2010/main">
                  <a:solidFill>
                    <a:srgbClr val="FFFFFF"/>
                  </a:solidFill>
                </a14:hiddenFill>
              </a:ext>
            </a:extLst>
          </p:spPr>
        </p:pic>
      </p:grpSp>
      <p:sp>
        <p:nvSpPr>
          <p:cNvPr id="193" name="Rectangle 419">
            <a:extLst>
              <a:ext uri="{FF2B5EF4-FFF2-40B4-BE49-F238E27FC236}">
                <a16:creationId xmlns:a16="http://schemas.microsoft.com/office/drawing/2014/main" id="{88654E36-DB93-756E-D346-FFB219610967}"/>
              </a:ext>
            </a:extLst>
          </p:cNvPr>
          <p:cNvSpPr>
            <a:spLocks noChangeArrowheads="1"/>
          </p:cNvSpPr>
          <p:nvPr/>
        </p:nvSpPr>
        <p:spPr bwMode="auto">
          <a:xfrm>
            <a:off x="1215482" y="5973761"/>
            <a:ext cx="9144000" cy="884238"/>
          </a:xfrm>
          <a:prstGeom prst="rect">
            <a:avLst/>
          </a:prstGeom>
          <a:solidFill>
            <a:srgbClr val="FFFF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正向积分：</a:t>
            </a:r>
            <a:r>
              <a:rPr kumimoji="1" lang="zh-CN" altLang="en-US" sz="2400" b="1">
                <a:solidFill>
                  <a:srgbClr val="000000"/>
                </a:solidFill>
                <a:latin typeface="Times New Roman" panose="02020603050405020304" pitchFamily="18" charset="0"/>
                <a:ea typeface="宋体" panose="02010600030101010101" pitchFamily="2" charset="-122"/>
              </a:rPr>
              <a:t>对被测信号</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进行定时积分，完成一次 </a:t>
            </a:r>
            <a:r>
              <a:rPr kumimoji="1" lang="en-US" altLang="zh-CN" sz="2400" b="1">
                <a:solidFill>
                  <a:srgbClr val="FF0066"/>
                </a:solidFill>
                <a:latin typeface="Times New Roman" panose="02020603050405020304" pitchFamily="18" charset="0"/>
                <a:ea typeface="宋体" panose="02010600030101010101" pitchFamily="2" charset="-122"/>
              </a:rPr>
              <a:t>2</a:t>
            </a:r>
            <a:r>
              <a:rPr kumimoji="1" lang="en-US" altLang="zh-CN" sz="2400" b="1" i="1" baseline="30000">
                <a:solidFill>
                  <a:srgbClr val="FF0066"/>
                </a:solidFill>
                <a:latin typeface="Times New Roman" panose="02020603050405020304" pitchFamily="18" charset="0"/>
                <a:ea typeface="宋体" panose="02010600030101010101" pitchFamily="2" charset="-122"/>
              </a:rPr>
              <a:t>n </a:t>
            </a:r>
            <a:r>
              <a:rPr kumimoji="1" lang="zh-CN" altLang="en-US" sz="2400" b="1">
                <a:solidFill>
                  <a:srgbClr val="000000"/>
                </a:solidFill>
                <a:latin typeface="Times New Roman" panose="02020603050405020304" pitchFamily="18" charset="0"/>
                <a:ea typeface="宋体" panose="02010600030101010101" pitchFamily="2" charset="-122"/>
              </a:rPr>
              <a:t>进制计数。</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反向积分</a:t>
            </a:r>
            <a:r>
              <a:rPr kumimoji="1" lang="zh-CN" altLang="en-US" sz="2400" b="1">
                <a:solidFill>
                  <a:srgbClr val="000000"/>
                </a:solidFill>
                <a:latin typeface="Times New Roman" panose="02020603050405020304" pitchFamily="18" charset="0"/>
                <a:ea typeface="宋体" panose="02010600030101010101" pitchFamily="2" charset="-122"/>
              </a:rPr>
              <a:t>：对</a:t>
            </a:r>
            <a:r>
              <a:rPr kumimoji="1" lang="zh-CN" altLang="en-US" sz="2400" b="1">
                <a:solidFill>
                  <a:srgbClr val="FF0066"/>
                </a:solidFill>
                <a:latin typeface="Times New Roman" panose="02020603050405020304" pitchFamily="18" charset="0"/>
                <a:ea typeface="宋体" panose="02010600030101010101" pitchFamily="2" charset="-122"/>
              </a:rPr>
              <a:t>基准电压积分</a:t>
            </a:r>
            <a:r>
              <a:rPr kumimoji="1" lang="zh-CN" altLang="en-US" sz="2400" b="1">
                <a:solidFill>
                  <a:srgbClr val="000000"/>
                </a:solidFill>
                <a:latin typeface="Times New Roman" panose="02020603050405020304" pitchFamily="18" charset="0"/>
                <a:ea typeface="宋体" panose="02010600030101010101" pitchFamily="2" charset="-122"/>
              </a:rPr>
              <a:t>至</a:t>
            </a:r>
            <a:r>
              <a:rPr kumimoji="1" lang="en-US" altLang="zh-CN" sz="2800" b="1" i="1">
                <a:solidFill>
                  <a:srgbClr val="000000"/>
                </a:solidFill>
                <a:latin typeface="Times New Roman" panose="02020603050405020304" pitchFamily="18" charset="0"/>
                <a:ea typeface="楷体_GB2312" pitchFamily="49" charset="-122"/>
              </a:rPr>
              <a:t>u</a:t>
            </a:r>
            <a:r>
              <a:rPr kumimoji="1" lang="zh-CN" altLang="en-US" sz="2800" b="1" baseline="-25000">
                <a:solidFill>
                  <a:srgbClr val="000000"/>
                </a:solidFill>
                <a:latin typeface="Times New Roman" panose="02020603050405020304" pitchFamily="18" charset="0"/>
                <a:ea typeface="楷体_GB2312" pitchFamily="49" charset="-122"/>
              </a:rPr>
              <a:t>ｏ</a:t>
            </a:r>
            <a:r>
              <a:rPr kumimoji="1" lang="en-US" altLang="zh-CN" sz="2800" b="1">
                <a:solidFill>
                  <a:srgbClr val="000000"/>
                </a:solidFill>
                <a:latin typeface="Times New Roman" panose="02020603050405020304" pitchFamily="18" charset="0"/>
                <a:ea typeface="楷体_GB2312" pitchFamily="49" charset="-122"/>
              </a:rPr>
              <a:t>= 0</a:t>
            </a:r>
            <a:r>
              <a:rPr kumimoji="1" lang="zh-CN" altLang="en-US" sz="2800" b="1">
                <a:solidFill>
                  <a:srgbClr val="0033CC"/>
                </a:solidFill>
                <a:latin typeface="Times New Roman" panose="02020603050405020304" pitchFamily="18" charset="0"/>
                <a:ea typeface="楷体_GB2312" pitchFamily="49" charset="-122"/>
              </a:rPr>
              <a:t>，</a:t>
            </a:r>
            <a:r>
              <a:rPr kumimoji="1" lang="zh-CN" altLang="en-US" sz="2400" b="1">
                <a:solidFill>
                  <a:srgbClr val="000000"/>
                </a:solidFill>
                <a:latin typeface="Times New Roman" panose="02020603050405020304" pitchFamily="18" charset="0"/>
                <a:ea typeface="宋体" panose="02010600030101010101" pitchFamily="2" charset="-122"/>
              </a:rPr>
              <a:t>计数结果与</a:t>
            </a:r>
            <a:r>
              <a:rPr kumimoji="1" lang="en-US" altLang="zh-CN" sz="2400" b="1" i="1">
                <a:solidFill>
                  <a:srgbClr val="FF0066"/>
                </a:solidFill>
                <a:latin typeface="Times New Roman" panose="02020603050405020304" pitchFamily="18" charset="0"/>
                <a:ea typeface="宋体" panose="02010600030101010101" pitchFamily="2" charset="-122"/>
              </a:rPr>
              <a:t>u</a:t>
            </a:r>
            <a:r>
              <a:rPr kumimoji="1" lang="en-US" altLang="zh-CN" sz="2400" b="1" baseline="-25000">
                <a:solidFill>
                  <a:srgbClr val="FF0066"/>
                </a:solidFill>
                <a:latin typeface="Times New Roman" panose="02020603050405020304" pitchFamily="18" charset="0"/>
                <a:ea typeface="宋体" panose="02010600030101010101" pitchFamily="2" charset="-122"/>
              </a:rPr>
              <a:t>I</a:t>
            </a:r>
            <a:r>
              <a:rPr kumimoji="1" lang="zh-CN" altLang="en-US" sz="2400" b="1">
                <a:solidFill>
                  <a:srgbClr val="000000"/>
                </a:solidFill>
                <a:latin typeface="Times New Roman" panose="02020603050405020304" pitchFamily="18" charset="0"/>
                <a:ea typeface="宋体" panose="02010600030101010101" pitchFamily="2" charset="-122"/>
              </a:rPr>
              <a:t>成正比。</a:t>
            </a:r>
          </a:p>
        </p:txBody>
      </p:sp>
      <p:sp>
        <p:nvSpPr>
          <p:cNvPr id="2" name="灯片编号占位符 1">
            <a:extLst>
              <a:ext uri="{FF2B5EF4-FFF2-40B4-BE49-F238E27FC236}">
                <a16:creationId xmlns:a16="http://schemas.microsoft.com/office/drawing/2014/main" id="{95CD75CF-C722-F977-1E58-CBA4B0DE1E63}"/>
              </a:ext>
            </a:extLst>
          </p:cNvPr>
          <p:cNvSpPr>
            <a:spLocks noGrp="1"/>
          </p:cNvSpPr>
          <p:nvPr>
            <p:ph type="sldNum" sz="quarter" idx="12"/>
          </p:nvPr>
        </p:nvSpPr>
        <p:spPr/>
        <p:txBody>
          <a:bodyPr/>
          <a:lstStyle/>
          <a:p>
            <a:fld id="{392CBAA0-59E6-204E-8F03-85E5040D48B8}" type="slidenum">
              <a:rPr kumimoji="1" lang="zh-CN" altLang="en-US" smtClean="0"/>
              <a:t>31</a:t>
            </a:fld>
            <a:r>
              <a:rPr kumimoji="1" lang="en-US" altLang="zh-CN"/>
              <a:t>/46</a:t>
            </a:r>
            <a:endParaRPr kumimoji="1" lang="zh-CN" altLang="en-US" dirty="0"/>
          </a:p>
        </p:txBody>
      </p:sp>
    </p:spTree>
    <p:extLst>
      <p:ext uri="{BB962C8B-B14F-4D97-AF65-F5344CB8AC3E}">
        <p14:creationId xmlns:p14="http://schemas.microsoft.com/office/powerpoint/2010/main" val="377045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03"/>
                                        </p:tgtEl>
                                        <p:attrNameLst>
                                          <p:attrName>style.visibility</p:attrName>
                                        </p:attrNameLst>
                                      </p:cBhvr>
                                      <p:to>
                                        <p:strVal val="visible"/>
                                      </p:to>
                                    </p:set>
                                    <p:animEffect transition="in" filter="wipe(left)">
                                      <p:cBhvr>
                                        <p:cTn id="7" dur="500"/>
                                        <p:tgtEl>
                                          <p:spTgt spid="10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3">
                                            <p:txEl>
                                              <p:pRg st="0" end="0"/>
                                            </p:txEl>
                                          </p:spTgt>
                                        </p:tgtEl>
                                        <p:attrNameLst>
                                          <p:attrName>style.visibility</p:attrName>
                                        </p:attrNameLst>
                                      </p:cBhvr>
                                      <p:to>
                                        <p:strVal val="visible"/>
                                      </p:to>
                                    </p:set>
                                    <p:animEffect transition="in" filter="wipe(left)">
                                      <p:cBhvr>
                                        <p:cTn id="12" dur="500"/>
                                        <p:tgtEl>
                                          <p:spTgt spid="19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93">
                                            <p:txEl>
                                              <p:pRg st="1" end="1"/>
                                            </p:txEl>
                                          </p:spTgt>
                                        </p:tgtEl>
                                        <p:attrNameLst>
                                          <p:attrName>style.visibility</p:attrName>
                                        </p:attrNameLst>
                                      </p:cBhvr>
                                      <p:to>
                                        <p:strVal val="visible"/>
                                      </p:to>
                                    </p:set>
                                    <p:animEffect transition="in" filter="wipe(left)">
                                      <p:cBhvr>
                                        <p:cTn id="17" dur="500"/>
                                        <p:tgtEl>
                                          <p:spTgt spid="19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 grpId="0" animBg="1" autoUpdateAnimBg="0"/>
      <p:bldP spid="193" grpId="0" build="p" autoUpdateAnimBg="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grpSp>
        <p:nvGrpSpPr>
          <p:cNvPr id="115" name="Group 107">
            <a:extLst>
              <a:ext uri="{FF2B5EF4-FFF2-40B4-BE49-F238E27FC236}">
                <a16:creationId xmlns:a16="http://schemas.microsoft.com/office/drawing/2014/main" id="{370E607B-374C-727E-7703-8984689A9AD7}"/>
              </a:ext>
            </a:extLst>
          </p:cNvPr>
          <p:cNvGrpSpPr>
            <a:grpSpLocks/>
          </p:cNvGrpSpPr>
          <p:nvPr/>
        </p:nvGrpSpPr>
        <p:grpSpPr bwMode="auto">
          <a:xfrm>
            <a:off x="1953244" y="1683756"/>
            <a:ext cx="7812088" cy="4252913"/>
            <a:chOff x="254" y="887"/>
            <a:chExt cx="4921" cy="2679"/>
          </a:xfrm>
        </p:grpSpPr>
        <p:grpSp>
          <p:nvGrpSpPr>
            <p:cNvPr id="116" name="Group 94">
              <a:extLst>
                <a:ext uri="{FF2B5EF4-FFF2-40B4-BE49-F238E27FC236}">
                  <a16:creationId xmlns:a16="http://schemas.microsoft.com/office/drawing/2014/main" id="{62E8E1BA-01D2-FAA6-937C-B458EE1C559B}"/>
                </a:ext>
              </a:extLst>
            </p:cNvPr>
            <p:cNvGrpSpPr>
              <a:grpSpLocks/>
            </p:cNvGrpSpPr>
            <p:nvPr/>
          </p:nvGrpSpPr>
          <p:grpSpPr bwMode="auto">
            <a:xfrm>
              <a:off x="254" y="887"/>
              <a:ext cx="4921" cy="2679"/>
              <a:chOff x="254" y="887"/>
              <a:chExt cx="4921" cy="2679"/>
            </a:xfrm>
          </p:grpSpPr>
          <p:sp>
            <p:nvSpPr>
              <p:cNvPr id="122" name="Rectangle 11">
                <a:extLst>
                  <a:ext uri="{FF2B5EF4-FFF2-40B4-BE49-F238E27FC236}">
                    <a16:creationId xmlns:a16="http://schemas.microsoft.com/office/drawing/2014/main" id="{7AD8CEA8-493E-2173-6E56-3B5607164248}"/>
                  </a:ext>
                </a:extLst>
              </p:cNvPr>
              <p:cNvSpPr>
                <a:spLocks noChangeArrowheads="1"/>
              </p:cNvSpPr>
              <p:nvPr/>
            </p:nvSpPr>
            <p:spPr bwMode="auto">
              <a:xfrm>
                <a:off x="2092" y="887"/>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123" name="AutoShape 26">
                <a:extLst>
                  <a:ext uri="{FF2B5EF4-FFF2-40B4-BE49-F238E27FC236}">
                    <a16:creationId xmlns:a16="http://schemas.microsoft.com/office/drawing/2014/main" id="{1B9AC3A6-4B50-0E80-F60B-B4C1EAFBD6D6}"/>
                  </a:ext>
                </a:extLst>
              </p:cNvPr>
              <p:cNvSpPr>
                <a:spLocks noChangeArrowheads="1"/>
              </p:cNvSpPr>
              <p:nvPr/>
            </p:nvSpPr>
            <p:spPr bwMode="auto">
              <a:xfrm rot="5400000">
                <a:off x="2090" y="1751"/>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 name="Line 27">
                <a:extLst>
                  <a:ext uri="{FF2B5EF4-FFF2-40B4-BE49-F238E27FC236}">
                    <a16:creationId xmlns:a16="http://schemas.microsoft.com/office/drawing/2014/main" id="{E71462C0-0119-48CE-815A-9252670D49B3}"/>
                  </a:ext>
                </a:extLst>
              </p:cNvPr>
              <p:cNvSpPr>
                <a:spLocks noChangeShapeType="1"/>
              </p:cNvSpPr>
              <p:nvPr/>
            </p:nvSpPr>
            <p:spPr bwMode="auto">
              <a:xfrm>
                <a:off x="1298" y="1847"/>
                <a:ext cx="81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8">
                <a:extLst>
                  <a:ext uri="{FF2B5EF4-FFF2-40B4-BE49-F238E27FC236}">
                    <a16:creationId xmlns:a16="http://schemas.microsoft.com/office/drawing/2014/main" id="{C480C248-CACB-8A65-CF0C-42F934FBBDA5}"/>
                  </a:ext>
                </a:extLst>
              </p:cNvPr>
              <p:cNvSpPr>
                <a:spLocks noChangeShapeType="1"/>
              </p:cNvSpPr>
              <p:nvPr/>
            </p:nvSpPr>
            <p:spPr bwMode="auto">
              <a:xfrm rot="5400000" flipV="1">
                <a:off x="2823"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Line 29">
                <a:extLst>
                  <a:ext uri="{FF2B5EF4-FFF2-40B4-BE49-F238E27FC236}">
                    <a16:creationId xmlns:a16="http://schemas.microsoft.com/office/drawing/2014/main" id="{1A0B9B23-A164-A1A7-6A87-88542B9DC23B}"/>
                  </a:ext>
                </a:extLst>
              </p:cNvPr>
              <p:cNvSpPr>
                <a:spLocks noChangeShapeType="1"/>
              </p:cNvSpPr>
              <p:nvPr/>
            </p:nvSpPr>
            <p:spPr bwMode="auto">
              <a:xfrm rot="16200000" flipV="1">
                <a:off x="961" y="1464"/>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 name="Line 30">
                <a:extLst>
                  <a:ext uri="{FF2B5EF4-FFF2-40B4-BE49-F238E27FC236}">
                    <a16:creationId xmlns:a16="http://schemas.microsoft.com/office/drawing/2014/main" id="{65CA82D1-D494-FA4B-B8C3-89379E0E84EE}"/>
                  </a:ext>
                </a:extLst>
              </p:cNvPr>
              <p:cNvSpPr>
                <a:spLocks noChangeShapeType="1"/>
              </p:cNvSpPr>
              <p:nvPr/>
            </p:nvSpPr>
            <p:spPr bwMode="auto">
              <a:xfrm>
                <a:off x="1874" y="2183"/>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31">
                <a:extLst>
                  <a:ext uri="{FF2B5EF4-FFF2-40B4-BE49-F238E27FC236}">
                    <a16:creationId xmlns:a16="http://schemas.microsoft.com/office/drawing/2014/main" id="{4965329B-DC3B-0FA9-8CF4-D4BA83D82DA9}"/>
                  </a:ext>
                </a:extLst>
              </p:cNvPr>
              <p:cNvSpPr>
                <a:spLocks noChangeShapeType="1"/>
              </p:cNvSpPr>
              <p:nvPr/>
            </p:nvSpPr>
            <p:spPr bwMode="auto">
              <a:xfrm>
                <a:off x="1922" y="1226"/>
                <a:ext cx="1" cy="62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32">
                <a:extLst>
                  <a:ext uri="{FF2B5EF4-FFF2-40B4-BE49-F238E27FC236}">
                    <a16:creationId xmlns:a16="http://schemas.microsoft.com/office/drawing/2014/main" id="{CA527F63-F8B5-76F9-12AF-279FBD15D97E}"/>
                  </a:ext>
                </a:extLst>
              </p:cNvPr>
              <p:cNvSpPr>
                <a:spLocks noChangeShapeType="1"/>
              </p:cNvSpPr>
              <p:nvPr/>
            </p:nvSpPr>
            <p:spPr bwMode="auto">
              <a:xfrm flipV="1">
                <a:off x="2690" y="2037"/>
                <a:ext cx="75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0" name="Line 33">
                <a:extLst>
                  <a:ext uri="{FF2B5EF4-FFF2-40B4-BE49-F238E27FC236}">
                    <a16:creationId xmlns:a16="http://schemas.microsoft.com/office/drawing/2014/main" id="{E03FE9F5-92C0-9F01-560A-C8EC87938279}"/>
                  </a:ext>
                </a:extLst>
              </p:cNvPr>
              <p:cNvSpPr>
                <a:spLocks noChangeShapeType="1"/>
              </p:cNvSpPr>
              <p:nvPr/>
            </p:nvSpPr>
            <p:spPr bwMode="auto">
              <a:xfrm>
                <a:off x="1922" y="1463"/>
                <a:ext cx="912"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1" name="Line 34">
                <a:extLst>
                  <a:ext uri="{FF2B5EF4-FFF2-40B4-BE49-F238E27FC236}">
                    <a16:creationId xmlns:a16="http://schemas.microsoft.com/office/drawing/2014/main" id="{D3F743E5-448C-AA2F-8D67-BC153D4D2BD6}"/>
                  </a:ext>
                </a:extLst>
              </p:cNvPr>
              <p:cNvSpPr>
                <a:spLocks noChangeShapeType="1"/>
              </p:cNvSpPr>
              <p:nvPr/>
            </p:nvSpPr>
            <p:spPr bwMode="auto">
              <a:xfrm>
                <a:off x="2834" y="1223"/>
                <a:ext cx="0" cy="81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35">
                <a:extLst>
                  <a:ext uri="{FF2B5EF4-FFF2-40B4-BE49-F238E27FC236}">
                    <a16:creationId xmlns:a16="http://schemas.microsoft.com/office/drawing/2014/main" id="{09012EE2-9586-EC64-7C3D-1B92DC3154DD}"/>
                  </a:ext>
                </a:extLst>
              </p:cNvPr>
              <p:cNvSpPr>
                <a:spLocks noChangeShapeType="1"/>
              </p:cNvSpPr>
              <p:nvPr/>
            </p:nvSpPr>
            <p:spPr bwMode="auto">
              <a:xfrm>
                <a:off x="1874" y="2183"/>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36">
                <a:extLst>
                  <a:ext uri="{FF2B5EF4-FFF2-40B4-BE49-F238E27FC236}">
                    <a16:creationId xmlns:a16="http://schemas.microsoft.com/office/drawing/2014/main" id="{D63AAB64-0934-05CC-96DC-4E89211B47BD}"/>
                  </a:ext>
                </a:extLst>
              </p:cNvPr>
              <p:cNvSpPr>
                <a:spLocks noChangeShapeType="1"/>
              </p:cNvSpPr>
              <p:nvPr/>
            </p:nvSpPr>
            <p:spPr bwMode="auto">
              <a:xfrm>
                <a:off x="1778" y="2327"/>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4" name="Group 37">
                <a:extLst>
                  <a:ext uri="{FF2B5EF4-FFF2-40B4-BE49-F238E27FC236}">
                    <a16:creationId xmlns:a16="http://schemas.microsoft.com/office/drawing/2014/main" id="{6A5CF130-C18F-8915-5888-3A8BE63FD1D7}"/>
                  </a:ext>
                </a:extLst>
              </p:cNvPr>
              <p:cNvGrpSpPr>
                <a:grpSpLocks/>
              </p:cNvGrpSpPr>
              <p:nvPr/>
            </p:nvGrpSpPr>
            <p:grpSpPr bwMode="auto">
              <a:xfrm>
                <a:off x="2162" y="2113"/>
                <a:ext cx="91" cy="118"/>
                <a:chOff x="1872" y="3024"/>
                <a:chExt cx="91" cy="91"/>
              </a:xfrm>
            </p:grpSpPr>
            <p:sp>
              <p:nvSpPr>
                <p:cNvPr id="183" name="Line 38">
                  <a:extLst>
                    <a:ext uri="{FF2B5EF4-FFF2-40B4-BE49-F238E27FC236}">
                      <a16:creationId xmlns:a16="http://schemas.microsoft.com/office/drawing/2014/main" id="{6E67D224-A202-E23D-485C-CEBEFCCF2051}"/>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4" name="Line 39">
                  <a:extLst>
                    <a:ext uri="{FF2B5EF4-FFF2-40B4-BE49-F238E27FC236}">
                      <a16:creationId xmlns:a16="http://schemas.microsoft.com/office/drawing/2014/main" id="{564DDE11-E231-D594-7519-0378B4A293B9}"/>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35" name="Line 40">
                <a:extLst>
                  <a:ext uri="{FF2B5EF4-FFF2-40B4-BE49-F238E27FC236}">
                    <a16:creationId xmlns:a16="http://schemas.microsoft.com/office/drawing/2014/main" id="{68A1C229-9538-0BCC-33B3-3E61D7B5B0AB}"/>
                  </a:ext>
                </a:extLst>
              </p:cNvPr>
              <p:cNvSpPr>
                <a:spLocks noChangeShapeType="1"/>
              </p:cNvSpPr>
              <p:nvPr/>
            </p:nvSpPr>
            <p:spPr bwMode="auto">
              <a:xfrm>
                <a:off x="2162" y="1895"/>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6" name="Rectangle 41">
                <a:extLst>
                  <a:ext uri="{FF2B5EF4-FFF2-40B4-BE49-F238E27FC236}">
                    <a16:creationId xmlns:a16="http://schemas.microsoft.com/office/drawing/2014/main" id="{B0F9C13E-71DB-5164-C853-7240ECE5E09C}"/>
                  </a:ext>
                </a:extLst>
              </p:cNvPr>
              <p:cNvSpPr>
                <a:spLocks noChangeArrowheads="1"/>
              </p:cNvSpPr>
              <p:nvPr/>
            </p:nvSpPr>
            <p:spPr bwMode="auto">
              <a:xfrm>
                <a:off x="2474" y="146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37" name="Line 42">
                <a:extLst>
                  <a:ext uri="{FF2B5EF4-FFF2-40B4-BE49-F238E27FC236}">
                    <a16:creationId xmlns:a16="http://schemas.microsoft.com/office/drawing/2014/main" id="{8FC93EB0-0343-BCD2-C88C-EC864436354A}"/>
                  </a:ext>
                </a:extLst>
              </p:cNvPr>
              <p:cNvSpPr>
                <a:spLocks noChangeShapeType="1"/>
              </p:cNvSpPr>
              <p:nvPr/>
            </p:nvSpPr>
            <p:spPr bwMode="auto">
              <a:xfrm>
                <a:off x="1922" y="1223"/>
                <a:ext cx="384"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8" name="Rectangle 43">
                <a:extLst>
                  <a:ext uri="{FF2B5EF4-FFF2-40B4-BE49-F238E27FC236}">
                    <a16:creationId xmlns:a16="http://schemas.microsoft.com/office/drawing/2014/main" id="{EE5E23A7-D944-73F2-905C-423555B8F6DB}"/>
                  </a:ext>
                </a:extLst>
              </p:cNvPr>
              <p:cNvSpPr>
                <a:spLocks noChangeArrowheads="1"/>
              </p:cNvSpPr>
              <p:nvPr/>
            </p:nvSpPr>
            <p:spPr bwMode="auto">
              <a:xfrm>
                <a:off x="1538" y="1771"/>
                <a:ext cx="192" cy="124"/>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9" name="Text Box 44">
                <a:extLst>
                  <a:ext uri="{FF2B5EF4-FFF2-40B4-BE49-F238E27FC236}">
                    <a16:creationId xmlns:a16="http://schemas.microsoft.com/office/drawing/2014/main" id="{00713331-BA3F-D00C-6D92-4860D6DF81E0}"/>
                  </a:ext>
                </a:extLst>
              </p:cNvPr>
              <p:cNvSpPr txBox="1">
                <a:spLocks noChangeArrowheads="1"/>
              </p:cNvSpPr>
              <p:nvPr/>
            </p:nvSpPr>
            <p:spPr bwMode="auto">
              <a:xfrm>
                <a:off x="1154" y="137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140" name="Rectangle 45">
                <a:extLst>
                  <a:ext uri="{FF2B5EF4-FFF2-40B4-BE49-F238E27FC236}">
                    <a16:creationId xmlns:a16="http://schemas.microsoft.com/office/drawing/2014/main" id="{82C08916-5649-751A-0ECC-E8E582AC9D10}"/>
                  </a:ext>
                </a:extLst>
              </p:cNvPr>
              <p:cNvSpPr>
                <a:spLocks noChangeArrowheads="1"/>
              </p:cNvSpPr>
              <p:nvPr/>
            </p:nvSpPr>
            <p:spPr bwMode="auto">
              <a:xfrm>
                <a:off x="434" y="136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I</a:t>
                </a:r>
              </a:p>
            </p:txBody>
          </p:sp>
          <p:sp>
            <p:nvSpPr>
              <p:cNvPr id="141" name="Oval 46">
                <a:extLst>
                  <a:ext uri="{FF2B5EF4-FFF2-40B4-BE49-F238E27FC236}">
                    <a16:creationId xmlns:a16="http://schemas.microsoft.com/office/drawing/2014/main" id="{EF17B70C-533E-FFBA-C780-D71C36555EB0}"/>
                  </a:ext>
                </a:extLst>
              </p:cNvPr>
              <p:cNvSpPr>
                <a:spLocks noChangeArrowheads="1"/>
              </p:cNvSpPr>
              <p:nvPr/>
            </p:nvSpPr>
            <p:spPr bwMode="auto">
              <a:xfrm rot="-5400000">
                <a:off x="2299" y="1194"/>
                <a:ext cx="62"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47">
                <a:extLst>
                  <a:ext uri="{FF2B5EF4-FFF2-40B4-BE49-F238E27FC236}">
                    <a16:creationId xmlns:a16="http://schemas.microsoft.com/office/drawing/2014/main" id="{7A5DAB8B-B9F2-8A67-660C-6FBC1C17C9A5}"/>
                  </a:ext>
                </a:extLst>
              </p:cNvPr>
              <p:cNvSpPr>
                <a:spLocks noChangeShapeType="1"/>
              </p:cNvSpPr>
              <p:nvPr/>
            </p:nvSpPr>
            <p:spPr bwMode="auto">
              <a:xfrm>
                <a:off x="1154" y="1421"/>
                <a:ext cx="1" cy="1242"/>
              </a:xfrm>
              <a:prstGeom prst="line">
                <a:avLst/>
              </a:prstGeom>
              <a:noFill/>
              <a:ln w="28575">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Rectangle 48">
                <a:extLst>
                  <a:ext uri="{FF2B5EF4-FFF2-40B4-BE49-F238E27FC236}">
                    <a16:creationId xmlns:a16="http://schemas.microsoft.com/office/drawing/2014/main" id="{6B630422-41D4-6C41-F3BC-BFD8141061D0}"/>
                  </a:ext>
                </a:extLst>
              </p:cNvPr>
              <p:cNvSpPr>
                <a:spLocks noChangeArrowheads="1"/>
              </p:cNvSpPr>
              <p:nvPr/>
            </p:nvSpPr>
            <p:spPr bwMode="auto">
              <a:xfrm>
                <a:off x="791" y="2711"/>
                <a:ext cx="749" cy="536"/>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逻辑</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控制门</a:t>
                </a:r>
              </a:p>
            </p:txBody>
          </p:sp>
          <p:sp>
            <p:nvSpPr>
              <p:cNvPr id="144" name="AutoShape 49">
                <a:extLst>
                  <a:ext uri="{FF2B5EF4-FFF2-40B4-BE49-F238E27FC236}">
                    <a16:creationId xmlns:a16="http://schemas.microsoft.com/office/drawing/2014/main" id="{19892B22-E872-86B4-E0B4-938219812922}"/>
                  </a:ext>
                </a:extLst>
              </p:cNvPr>
              <p:cNvSpPr>
                <a:spLocks noChangeArrowheads="1"/>
              </p:cNvSpPr>
              <p:nvPr/>
            </p:nvSpPr>
            <p:spPr bwMode="auto">
              <a:xfrm rot="5400000">
                <a:off x="3422" y="1859"/>
                <a:ext cx="624"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5" name="Line 50">
                <a:extLst>
                  <a:ext uri="{FF2B5EF4-FFF2-40B4-BE49-F238E27FC236}">
                    <a16:creationId xmlns:a16="http://schemas.microsoft.com/office/drawing/2014/main" id="{7A25A186-1D42-E9CD-0863-06A50BA3F3D5}"/>
                  </a:ext>
                </a:extLst>
              </p:cNvPr>
              <p:cNvSpPr>
                <a:spLocks noChangeShapeType="1"/>
              </p:cNvSpPr>
              <p:nvPr/>
            </p:nvSpPr>
            <p:spPr bwMode="auto">
              <a:xfrm>
                <a:off x="3206" y="2351"/>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6" name="Line 51">
                <a:extLst>
                  <a:ext uri="{FF2B5EF4-FFF2-40B4-BE49-F238E27FC236}">
                    <a16:creationId xmlns:a16="http://schemas.microsoft.com/office/drawing/2014/main" id="{83E91CF4-538C-3738-BEFB-BF735181DF16}"/>
                  </a:ext>
                </a:extLst>
              </p:cNvPr>
              <p:cNvSpPr>
                <a:spLocks noChangeShapeType="1"/>
              </p:cNvSpPr>
              <p:nvPr/>
            </p:nvSpPr>
            <p:spPr bwMode="auto">
              <a:xfrm>
                <a:off x="3206" y="2351"/>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7" name="Line 52">
                <a:extLst>
                  <a:ext uri="{FF2B5EF4-FFF2-40B4-BE49-F238E27FC236}">
                    <a16:creationId xmlns:a16="http://schemas.microsoft.com/office/drawing/2014/main" id="{300971D4-9150-6185-C474-17D05D1BA972}"/>
                  </a:ext>
                </a:extLst>
              </p:cNvPr>
              <p:cNvSpPr>
                <a:spLocks noChangeShapeType="1"/>
              </p:cNvSpPr>
              <p:nvPr/>
            </p:nvSpPr>
            <p:spPr bwMode="auto">
              <a:xfrm>
                <a:off x="3110" y="2495"/>
                <a:ext cx="192"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8" name="Group 53">
                <a:extLst>
                  <a:ext uri="{FF2B5EF4-FFF2-40B4-BE49-F238E27FC236}">
                    <a16:creationId xmlns:a16="http://schemas.microsoft.com/office/drawing/2014/main" id="{E62D22A9-D32B-8A07-0835-24E2BE25D1E0}"/>
                  </a:ext>
                </a:extLst>
              </p:cNvPr>
              <p:cNvGrpSpPr>
                <a:grpSpLocks/>
              </p:cNvGrpSpPr>
              <p:nvPr/>
            </p:nvGrpSpPr>
            <p:grpSpPr bwMode="auto">
              <a:xfrm>
                <a:off x="3482" y="2233"/>
                <a:ext cx="91" cy="118"/>
                <a:chOff x="1872" y="3024"/>
                <a:chExt cx="91" cy="91"/>
              </a:xfrm>
            </p:grpSpPr>
            <p:sp>
              <p:nvSpPr>
                <p:cNvPr id="181" name="Line 54">
                  <a:extLst>
                    <a:ext uri="{FF2B5EF4-FFF2-40B4-BE49-F238E27FC236}">
                      <a16:creationId xmlns:a16="http://schemas.microsoft.com/office/drawing/2014/main" id="{952BD61B-92F0-9E84-2632-8C972A9442D5}"/>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2" name="Line 55">
                  <a:extLst>
                    <a:ext uri="{FF2B5EF4-FFF2-40B4-BE49-F238E27FC236}">
                      <a16:creationId xmlns:a16="http://schemas.microsoft.com/office/drawing/2014/main" id="{21CDD924-5F89-D78E-9538-23E3913C5228}"/>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9" name="Rectangle 56">
                <a:extLst>
                  <a:ext uri="{FF2B5EF4-FFF2-40B4-BE49-F238E27FC236}">
                    <a16:creationId xmlns:a16="http://schemas.microsoft.com/office/drawing/2014/main" id="{E8C8E8B9-AB18-083A-8A00-8DE1465D12D7}"/>
                  </a:ext>
                </a:extLst>
              </p:cNvPr>
              <p:cNvSpPr>
                <a:spLocks noChangeArrowheads="1"/>
              </p:cNvSpPr>
              <p:nvPr/>
            </p:nvSpPr>
            <p:spPr bwMode="auto">
              <a:xfrm>
                <a:off x="3542" y="2015"/>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C</a:t>
                </a:r>
                <a:endPar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endParaRPr>
              </a:p>
            </p:txBody>
          </p:sp>
          <p:grpSp>
            <p:nvGrpSpPr>
              <p:cNvPr id="150" name="Group 57">
                <a:extLst>
                  <a:ext uri="{FF2B5EF4-FFF2-40B4-BE49-F238E27FC236}">
                    <a16:creationId xmlns:a16="http://schemas.microsoft.com/office/drawing/2014/main" id="{7235B115-A2EE-8D2A-D70C-8C85081D07A1}"/>
                  </a:ext>
                </a:extLst>
              </p:cNvPr>
              <p:cNvGrpSpPr>
                <a:grpSpLocks/>
              </p:cNvGrpSpPr>
              <p:nvPr/>
            </p:nvGrpSpPr>
            <p:grpSpPr bwMode="auto">
              <a:xfrm>
                <a:off x="4418" y="2161"/>
                <a:ext cx="192" cy="622"/>
                <a:chOff x="4176" y="3072"/>
                <a:chExt cx="241" cy="289"/>
              </a:xfrm>
            </p:grpSpPr>
            <p:sp>
              <p:nvSpPr>
                <p:cNvPr id="179" name="Line 58">
                  <a:extLst>
                    <a:ext uri="{FF2B5EF4-FFF2-40B4-BE49-F238E27FC236}">
                      <a16:creationId xmlns:a16="http://schemas.microsoft.com/office/drawing/2014/main" id="{7B0D505B-C2FD-09BB-C428-5CA85167292E}"/>
                    </a:ext>
                  </a:extLst>
                </p:cNvPr>
                <p:cNvSpPr>
                  <a:spLocks noChangeShapeType="1"/>
                </p:cNvSpPr>
                <p:nvPr/>
              </p:nvSpPr>
              <p:spPr bwMode="auto">
                <a:xfrm rot="16200000" flipV="1">
                  <a:off x="4273" y="3215"/>
                  <a:ext cx="288"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0" name="Line 59">
                  <a:extLst>
                    <a:ext uri="{FF2B5EF4-FFF2-40B4-BE49-F238E27FC236}">
                      <a16:creationId xmlns:a16="http://schemas.microsoft.com/office/drawing/2014/main" id="{FDC923B6-39EE-92B0-9526-F2758FF84D7B}"/>
                    </a:ext>
                  </a:extLst>
                </p:cNvPr>
                <p:cNvSpPr>
                  <a:spLocks noChangeShapeType="1"/>
                </p:cNvSpPr>
                <p:nvPr/>
              </p:nvSpPr>
              <p:spPr bwMode="auto">
                <a:xfrm rot="5400000" flipH="1" flipV="1">
                  <a:off x="4294" y="3242"/>
                  <a:ext cx="1" cy="23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1" name="Line 60">
                <a:extLst>
                  <a:ext uri="{FF2B5EF4-FFF2-40B4-BE49-F238E27FC236}">
                    <a16:creationId xmlns:a16="http://schemas.microsoft.com/office/drawing/2014/main" id="{8CEEB37E-C0B1-B43C-E078-B04226FA9E24}"/>
                  </a:ext>
                </a:extLst>
              </p:cNvPr>
              <p:cNvSpPr>
                <a:spLocks noChangeShapeType="1"/>
              </p:cNvSpPr>
              <p:nvPr/>
            </p:nvSpPr>
            <p:spPr bwMode="auto">
              <a:xfrm>
                <a:off x="4418" y="3047"/>
                <a:ext cx="384" cy="0"/>
              </a:xfrm>
              <a:prstGeom prst="line">
                <a:avLst/>
              </a:prstGeom>
              <a:noFill/>
              <a:ln w="28575">
                <a:solidFill>
                  <a:srgbClr val="000000"/>
                </a:solidFill>
                <a:round/>
                <a:headEnd type="stealth" w="med" len="lg"/>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2" name="Oval 61">
                <a:extLst>
                  <a:ext uri="{FF2B5EF4-FFF2-40B4-BE49-F238E27FC236}">
                    <a16:creationId xmlns:a16="http://schemas.microsoft.com/office/drawing/2014/main" id="{B99397F5-F5F9-06C3-FCDB-768AE85E29F1}"/>
                  </a:ext>
                </a:extLst>
              </p:cNvPr>
              <p:cNvSpPr>
                <a:spLocks noChangeArrowheads="1"/>
              </p:cNvSpPr>
              <p:nvPr/>
            </p:nvSpPr>
            <p:spPr bwMode="auto">
              <a:xfrm flipH="1">
                <a:off x="4046" y="2903"/>
                <a:ext cx="77" cy="77"/>
              </a:xfrm>
              <a:prstGeom prst="ellipse">
                <a:avLst/>
              </a:prstGeom>
              <a:solidFill>
                <a:srgbClr val="FFFFFF"/>
              </a:solidFill>
              <a:ln w="38100" cap="sq">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3" name="Line 62">
                <a:extLst>
                  <a:ext uri="{FF2B5EF4-FFF2-40B4-BE49-F238E27FC236}">
                    <a16:creationId xmlns:a16="http://schemas.microsoft.com/office/drawing/2014/main" id="{553F20CB-DCD1-A222-0DF1-1E2CD5F862C4}"/>
                  </a:ext>
                </a:extLst>
              </p:cNvPr>
              <p:cNvSpPr>
                <a:spLocks noChangeShapeType="1"/>
              </p:cNvSpPr>
              <p:nvPr/>
            </p:nvSpPr>
            <p:spPr bwMode="auto">
              <a:xfrm flipH="1" flipV="1">
                <a:off x="4020" y="2158"/>
                <a:ext cx="579"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63">
                <a:extLst>
                  <a:ext uri="{FF2B5EF4-FFF2-40B4-BE49-F238E27FC236}">
                    <a16:creationId xmlns:a16="http://schemas.microsoft.com/office/drawing/2014/main" id="{116A741E-EEB4-5F6E-B085-AC19A742E6C2}"/>
                  </a:ext>
                </a:extLst>
              </p:cNvPr>
              <p:cNvSpPr>
                <a:spLocks noChangeShapeType="1"/>
              </p:cNvSpPr>
              <p:nvPr/>
            </p:nvSpPr>
            <p:spPr bwMode="auto">
              <a:xfrm flipH="1">
                <a:off x="3806" y="2939"/>
                <a:ext cx="24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64">
                <a:extLst>
                  <a:ext uri="{FF2B5EF4-FFF2-40B4-BE49-F238E27FC236}">
                    <a16:creationId xmlns:a16="http://schemas.microsoft.com/office/drawing/2014/main" id="{1D68FC17-33BD-0680-6488-6EB12BB29728}"/>
                  </a:ext>
                </a:extLst>
              </p:cNvPr>
              <p:cNvSpPr>
                <a:spLocks noChangeShapeType="1"/>
              </p:cNvSpPr>
              <p:nvPr/>
            </p:nvSpPr>
            <p:spPr bwMode="auto">
              <a:xfrm rot="5400000" flipV="1">
                <a:off x="3178"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6" name="Line 65">
                <a:extLst>
                  <a:ext uri="{FF2B5EF4-FFF2-40B4-BE49-F238E27FC236}">
                    <a16:creationId xmlns:a16="http://schemas.microsoft.com/office/drawing/2014/main" id="{B6426C8D-B766-5D95-6BEA-5739FFCB99B7}"/>
                  </a:ext>
                </a:extLst>
              </p:cNvPr>
              <p:cNvSpPr>
                <a:spLocks noChangeShapeType="1"/>
              </p:cNvSpPr>
              <p:nvPr/>
            </p:nvSpPr>
            <p:spPr bwMode="auto">
              <a:xfrm rot="5400000" flipV="1">
                <a:off x="3591" y="3358"/>
                <a:ext cx="240" cy="1"/>
              </a:xfrm>
              <a:prstGeom prst="line">
                <a:avLst/>
              </a:prstGeom>
              <a:noFill/>
              <a:ln w="28575">
                <a:solidFill>
                  <a:srgbClr val="000000"/>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66">
                <a:extLst>
                  <a:ext uri="{FF2B5EF4-FFF2-40B4-BE49-F238E27FC236}">
                    <a16:creationId xmlns:a16="http://schemas.microsoft.com/office/drawing/2014/main" id="{EAA85C57-F8A9-47F6-7BD6-6B47146F22C9}"/>
                  </a:ext>
                </a:extLst>
              </p:cNvPr>
              <p:cNvSpPr>
                <a:spLocks noChangeShapeType="1"/>
              </p:cNvSpPr>
              <p:nvPr/>
            </p:nvSpPr>
            <p:spPr bwMode="auto">
              <a:xfrm rot="16200000" flipV="1">
                <a:off x="961" y="1800"/>
                <a:ext cx="1" cy="28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67">
                <a:extLst>
                  <a:ext uri="{FF2B5EF4-FFF2-40B4-BE49-F238E27FC236}">
                    <a16:creationId xmlns:a16="http://schemas.microsoft.com/office/drawing/2014/main" id="{F584730C-61B3-7415-495D-7BA865ABBFF0}"/>
                  </a:ext>
                </a:extLst>
              </p:cNvPr>
              <p:cNvSpPr>
                <a:spLocks noChangeShapeType="1"/>
              </p:cNvSpPr>
              <p:nvPr/>
            </p:nvSpPr>
            <p:spPr bwMode="auto">
              <a:xfrm>
                <a:off x="1538"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9" name="Rectangle 68">
                <a:extLst>
                  <a:ext uri="{FF2B5EF4-FFF2-40B4-BE49-F238E27FC236}">
                    <a16:creationId xmlns:a16="http://schemas.microsoft.com/office/drawing/2014/main" id="{5C6C2AA7-5A65-23FE-C930-260BC5D6B391}"/>
                  </a:ext>
                </a:extLst>
              </p:cNvPr>
              <p:cNvSpPr>
                <a:spLocks noChangeArrowheads="1"/>
              </p:cNvSpPr>
              <p:nvPr/>
            </p:nvSpPr>
            <p:spPr bwMode="auto">
              <a:xfrm>
                <a:off x="1775" y="2723"/>
                <a:ext cx="749" cy="498"/>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定时器</a:t>
                </a:r>
              </a:p>
              <a:p>
                <a:pPr marL="0" marR="0" lvl="0" indent="0" algn="ctr" defTabSz="914400" eaLnBrk="1" fontAlgn="base" latinLnBrk="0" hangingPunct="1">
                  <a:lnSpc>
                    <a:spcPct val="100000"/>
                  </a:lnSpc>
                  <a:spcBef>
                    <a:spcPct val="0"/>
                  </a:spcBef>
                  <a:spcAft>
                    <a:spcPct val="0"/>
                  </a:spcAft>
                  <a:buClrTx/>
                  <a:buSzTx/>
                  <a:buFontTx/>
                  <a:buNone/>
                  <a:tabLst/>
                  <a:defRPr/>
                </a:pPr>
                <a:endParaRPr kumimoji="1" lang="en-US" altLang="zh-CN" sz="1000" b="1" i="0" u="none" strike="noStrike" kern="0" cap="none" spc="0" normalizeH="0" baseline="0" noProof="0">
                  <a:ln>
                    <a:noFill/>
                  </a:ln>
                  <a:solidFill>
                    <a:srgbClr val="996633"/>
                  </a:solidFill>
                  <a:effectLst/>
                  <a:uLnTx/>
                  <a:uFillTx/>
                  <a:latin typeface="Times New Roman" panose="02020603050405020304" pitchFamily="18" charset="0"/>
                  <a:ea typeface="宋体" panose="02010600030101010101" pitchFamily="2" charset="-122"/>
                </a:endParaRPr>
              </a:p>
            </p:txBody>
          </p:sp>
          <p:sp>
            <p:nvSpPr>
              <p:cNvPr id="160" name="Line 69">
                <a:extLst>
                  <a:ext uri="{FF2B5EF4-FFF2-40B4-BE49-F238E27FC236}">
                    <a16:creationId xmlns:a16="http://schemas.microsoft.com/office/drawing/2014/main" id="{6B432287-200D-AA02-A9F3-62B2F12F1B63}"/>
                  </a:ext>
                </a:extLst>
              </p:cNvPr>
              <p:cNvSpPr>
                <a:spLocks noChangeShapeType="1"/>
              </p:cNvSpPr>
              <p:nvPr/>
            </p:nvSpPr>
            <p:spPr bwMode="auto">
              <a:xfrm>
                <a:off x="2546" y="2999"/>
                <a:ext cx="432" cy="0"/>
              </a:xfrm>
              <a:prstGeom prst="line">
                <a:avLst/>
              </a:prstGeom>
              <a:noFill/>
              <a:ln w="28575">
                <a:solidFill>
                  <a:srgbClr val="996633"/>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1" name="Rectangle 70">
                <a:extLst>
                  <a:ext uri="{FF2B5EF4-FFF2-40B4-BE49-F238E27FC236}">
                    <a16:creationId xmlns:a16="http://schemas.microsoft.com/office/drawing/2014/main" id="{4C6F4CEB-9B1C-F1D8-C0BD-D7F7C49AD5F1}"/>
                  </a:ext>
                </a:extLst>
              </p:cNvPr>
              <p:cNvSpPr>
                <a:spLocks noChangeArrowheads="1"/>
              </p:cNvSpPr>
              <p:nvPr/>
            </p:nvSpPr>
            <p:spPr bwMode="auto">
              <a:xfrm>
                <a:off x="2774" y="2675"/>
                <a:ext cx="1109" cy="575"/>
              </a:xfrm>
              <a:prstGeom prst="rect">
                <a:avLst/>
              </a:prstGeom>
              <a:solidFill>
                <a:srgbClr val="FFFFFF"/>
              </a:solidFill>
              <a:ln w="28575">
                <a:solidFill>
                  <a:srgbClr val="996633"/>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3 </a:t>
                </a: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位二进制</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计数器</a:t>
                </a:r>
                <a:endParaRPr kumimoji="1" lang="zh-CN" altLang="en-US" sz="10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62" name="Rectangle 71">
                <a:extLst>
                  <a:ext uri="{FF2B5EF4-FFF2-40B4-BE49-F238E27FC236}">
                    <a16:creationId xmlns:a16="http://schemas.microsoft.com/office/drawing/2014/main" id="{86486E14-4EED-27DF-AA64-D4899BD55DFE}"/>
                  </a:ext>
                </a:extLst>
              </p:cNvPr>
              <p:cNvSpPr>
                <a:spLocks noChangeArrowheads="1"/>
              </p:cNvSpPr>
              <p:nvPr/>
            </p:nvSpPr>
            <p:spPr bwMode="auto">
              <a:xfrm flipH="1">
                <a:off x="4130" y="2711"/>
                <a:ext cx="310" cy="432"/>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3" name="Text Box 72">
                <a:extLst>
                  <a:ext uri="{FF2B5EF4-FFF2-40B4-BE49-F238E27FC236}">
                    <a16:creationId xmlns:a16="http://schemas.microsoft.com/office/drawing/2014/main" id="{C5E38733-CEA2-6A47-1CD5-FFF9C122AFE3}"/>
                  </a:ext>
                </a:extLst>
              </p:cNvPr>
              <p:cNvSpPr txBox="1">
                <a:spLocks noChangeArrowheads="1"/>
              </p:cNvSpPr>
              <p:nvPr/>
            </p:nvSpPr>
            <p:spPr bwMode="auto">
              <a:xfrm>
                <a:off x="4070" y="2651"/>
                <a:ext cx="3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cap="sq">
                    <a:solidFill>
                      <a:schemeClr val="tx1"/>
                    </a:solidFill>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rPr>
                  <a:t>&amp;</a:t>
                </a:r>
                <a:endParaRPr kumimoji="1" lang="en-US" altLang="zh-CN" sz="2400" b="0" i="0" u="none" strike="noStrike" kern="0" cap="none" spc="0" normalizeH="0" baseline="0" noProof="0">
                  <a:ln>
                    <a:noFill/>
                  </a:ln>
                  <a:solidFill>
                    <a:srgbClr val="000000"/>
                  </a:solidFill>
                  <a:effectLst/>
                  <a:uLnTx/>
                  <a:uFillTx/>
                  <a:latin typeface="Times New Roman" panose="02020603050405020304" pitchFamily="18" charset="0"/>
                  <a:ea typeface="幼圆" pitchFamily="49" charset="-122"/>
                </a:endParaRPr>
              </a:p>
            </p:txBody>
          </p:sp>
          <p:sp>
            <p:nvSpPr>
              <p:cNvPr id="164" name="Rectangle 73">
                <a:extLst>
                  <a:ext uri="{FF2B5EF4-FFF2-40B4-BE49-F238E27FC236}">
                    <a16:creationId xmlns:a16="http://schemas.microsoft.com/office/drawing/2014/main" id="{5B80E655-9BD3-7C1C-FD92-3DF87A8B998D}"/>
                  </a:ext>
                </a:extLst>
              </p:cNvPr>
              <p:cNvSpPr>
                <a:spLocks noChangeArrowheads="1"/>
              </p:cNvSpPr>
              <p:nvPr/>
            </p:nvSpPr>
            <p:spPr bwMode="auto">
              <a:xfrm>
                <a:off x="2558"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1"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2</a:t>
                </a:r>
                <a:endPar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endParaRPr>
              </a:p>
            </p:txBody>
          </p:sp>
          <p:sp>
            <p:nvSpPr>
              <p:cNvPr id="165" name="Rectangle 74">
                <a:extLst>
                  <a:ext uri="{FF2B5EF4-FFF2-40B4-BE49-F238E27FC236}">
                    <a16:creationId xmlns:a16="http://schemas.microsoft.com/office/drawing/2014/main" id="{EFA99D32-4037-5220-D619-9211B9A7E46A}"/>
                  </a:ext>
                </a:extLst>
              </p:cNvPr>
              <p:cNvSpPr>
                <a:spLocks noChangeArrowheads="1"/>
              </p:cNvSpPr>
              <p:nvPr/>
            </p:nvSpPr>
            <p:spPr bwMode="auto">
              <a:xfrm>
                <a:off x="3710" y="3239"/>
                <a:ext cx="30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0</a:t>
                </a:r>
              </a:p>
            </p:txBody>
          </p:sp>
          <p:sp>
            <p:nvSpPr>
              <p:cNvPr id="166" name="Rectangle 75">
                <a:extLst>
                  <a:ext uri="{FF2B5EF4-FFF2-40B4-BE49-F238E27FC236}">
                    <a16:creationId xmlns:a16="http://schemas.microsoft.com/office/drawing/2014/main" id="{16E4E16A-3DD7-FF88-FEEB-73C27F426121}"/>
                  </a:ext>
                </a:extLst>
              </p:cNvPr>
              <p:cNvSpPr>
                <a:spLocks noChangeArrowheads="1"/>
              </p:cNvSpPr>
              <p:nvPr/>
            </p:nvSpPr>
            <p:spPr bwMode="auto">
              <a:xfrm>
                <a:off x="2834" y="1607"/>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u</a:t>
                </a:r>
                <a:r>
                  <a:rPr kumimoji="1" lang="zh-CN" altLang="en-US" sz="28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ｏ</a:t>
                </a:r>
              </a:p>
            </p:txBody>
          </p:sp>
          <p:sp>
            <p:nvSpPr>
              <p:cNvPr id="167" name="Text Box 81">
                <a:extLst>
                  <a:ext uri="{FF2B5EF4-FFF2-40B4-BE49-F238E27FC236}">
                    <a16:creationId xmlns:a16="http://schemas.microsoft.com/office/drawing/2014/main" id="{9C8061A2-DD57-7691-E4DF-034E479D6589}"/>
                  </a:ext>
                </a:extLst>
              </p:cNvPr>
              <p:cNvSpPr txBox="1">
                <a:spLocks noChangeArrowheads="1"/>
              </p:cNvSpPr>
              <p:nvPr/>
            </p:nvSpPr>
            <p:spPr bwMode="auto">
              <a:xfrm>
                <a:off x="4814" y="2855"/>
                <a:ext cx="36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outerShdw blurRad="38100" dist="38100" dir="2700000" algn="tl">
                        <a:srgbClr val="C0C0C0"/>
                      </a:outerShdw>
                    </a:effectLst>
                    <a:uLnTx/>
                    <a:uFillTx/>
                    <a:latin typeface="Times New Roman" panose="02020603050405020304" pitchFamily="18" charset="0"/>
                    <a:ea typeface="幼圆" pitchFamily="49" charset="-122"/>
                  </a:rPr>
                  <a:t>CP</a:t>
                </a:r>
              </a:p>
            </p:txBody>
          </p:sp>
          <p:sp>
            <p:nvSpPr>
              <p:cNvPr id="168" name="Text Box 82">
                <a:extLst>
                  <a:ext uri="{FF2B5EF4-FFF2-40B4-BE49-F238E27FC236}">
                    <a16:creationId xmlns:a16="http://schemas.microsoft.com/office/drawing/2014/main" id="{3F2863AA-1146-CF81-6DCF-C03FB6C75C84}"/>
                  </a:ext>
                </a:extLst>
              </p:cNvPr>
              <p:cNvSpPr txBox="1">
                <a:spLocks noChangeArrowheads="1"/>
              </p:cNvSpPr>
              <p:nvPr/>
            </p:nvSpPr>
            <p:spPr bwMode="auto">
              <a:xfrm>
                <a:off x="254" y="2013"/>
                <a:ext cx="1020" cy="5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FF0066"/>
                    </a:solidFill>
                    <a:effectLst/>
                    <a:uLnTx/>
                    <a:uFillTx/>
                    <a:latin typeface="Times New Roman" panose="02020603050405020304" pitchFamily="18" charset="0"/>
                    <a:ea typeface="宋体" panose="02010600030101010101" pitchFamily="2" charset="-122"/>
                  </a:rPr>
                  <a:t>基准电压</a:t>
                </a:r>
              </a:p>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&lt; 0</a:t>
                </a:r>
              </a:p>
            </p:txBody>
          </p:sp>
          <p:sp>
            <p:nvSpPr>
              <p:cNvPr id="169" name="Line 83">
                <a:extLst>
                  <a:ext uri="{FF2B5EF4-FFF2-40B4-BE49-F238E27FC236}">
                    <a16:creationId xmlns:a16="http://schemas.microsoft.com/office/drawing/2014/main" id="{8F9C7B1C-2CA3-06B1-965A-62D5EC85B7B8}"/>
                  </a:ext>
                </a:extLst>
              </p:cNvPr>
              <p:cNvSpPr>
                <a:spLocks noChangeShapeType="1"/>
              </p:cNvSpPr>
              <p:nvPr/>
            </p:nvSpPr>
            <p:spPr bwMode="auto">
              <a:xfrm>
                <a:off x="3494" y="2039"/>
                <a:ext cx="96" cy="1"/>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Oval 84">
                <a:extLst>
                  <a:ext uri="{FF2B5EF4-FFF2-40B4-BE49-F238E27FC236}">
                    <a16:creationId xmlns:a16="http://schemas.microsoft.com/office/drawing/2014/main" id="{AF7F5E0A-9FE3-C66F-DA24-7B71067BC024}"/>
                  </a:ext>
                </a:extLst>
              </p:cNvPr>
              <p:cNvSpPr>
                <a:spLocks noChangeArrowheads="1"/>
              </p:cNvSpPr>
              <p:nvPr/>
            </p:nvSpPr>
            <p:spPr bwMode="auto">
              <a:xfrm flipH="1">
                <a:off x="2810" y="2003"/>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1" name="Oval 85">
                <a:extLst>
                  <a:ext uri="{FF2B5EF4-FFF2-40B4-BE49-F238E27FC236}">
                    <a16:creationId xmlns:a16="http://schemas.microsoft.com/office/drawing/2014/main" id="{87C271E1-1E31-E467-7677-D6E1BF2A89B9}"/>
                  </a:ext>
                </a:extLst>
              </p:cNvPr>
              <p:cNvSpPr>
                <a:spLocks noChangeArrowheads="1"/>
              </p:cNvSpPr>
              <p:nvPr/>
            </p:nvSpPr>
            <p:spPr bwMode="auto">
              <a:xfrm flipH="1">
                <a:off x="2798" y="1427"/>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2" name="Oval 86">
                <a:extLst>
                  <a:ext uri="{FF2B5EF4-FFF2-40B4-BE49-F238E27FC236}">
                    <a16:creationId xmlns:a16="http://schemas.microsoft.com/office/drawing/2014/main" id="{EBE9E753-C818-1BCC-3CC0-8E8D8D1EC818}"/>
                  </a:ext>
                </a:extLst>
              </p:cNvPr>
              <p:cNvSpPr>
                <a:spLocks noChangeArrowheads="1"/>
              </p:cNvSpPr>
              <p:nvPr/>
            </p:nvSpPr>
            <p:spPr bwMode="auto">
              <a:xfrm flipH="1">
                <a:off x="1898" y="1811"/>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3" name="Oval 87">
                <a:extLst>
                  <a:ext uri="{FF2B5EF4-FFF2-40B4-BE49-F238E27FC236}">
                    <a16:creationId xmlns:a16="http://schemas.microsoft.com/office/drawing/2014/main" id="{AD0FF50F-2C41-47FD-755C-E39109685C58}"/>
                  </a:ext>
                </a:extLst>
              </p:cNvPr>
              <p:cNvSpPr>
                <a:spLocks noChangeArrowheads="1"/>
              </p:cNvSpPr>
              <p:nvPr/>
            </p:nvSpPr>
            <p:spPr bwMode="auto">
              <a:xfrm flipH="1">
                <a:off x="1898" y="1439"/>
                <a:ext cx="77" cy="77"/>
              </a:xfrm>
              <a:prstGeom prst="ellipse">
                <a:avLst/>
              </a:prstGeom>
              <a:solidFill>
                <a:srgbClr val="000000"/>
              </a:solidFill>
              <a:ln>
                <a:noFill/>
              </a:ln>
              <a:effectLst/>
              <a:extLst>
                <a:ext uri="{91240B29-F687-4F45-9708-019B960494DF}">
                  <a14:hiddenLine xmlns:a14="http://schemas.microsoft.com/office/drawing/2010/main" w="28575" cap="sq">
                    <a:solidFill>
                      <a:schemeClr val="tx1"/>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4" name="Rectangle 6">
                <a:extLst>
                  <a:ext uri="{FF2B5EF4-FFF2-40B4-BE49-F238E27FC236}">
                    <a16:creationId xmlns:a16="http://schemas.microsoft.com/office/drawing/2014/main" id="{22B92252-EE2E-AFA8-907C-D8C6C95BE145}"/>
                  </a:ext>
                </a:extLst>
              </p:cNvPr>
              <p:cNvSpPr>
                <a:spLocks noChangeArrowheads="1"/>
              </p:cNvSpPr>
              <p:nvPr/>
            </p:nvSpPr>
            <p:spPr bwMode="auto">
              <a:xfrm rot="5400000">
                <a:off x="2257" y="1438"/>
                <a:ext cx="227" cy="108"/>
              </a:xfrm>
              <a:prstGeom prst="rect">
                <a:avLst/>
              </a:prstGeom>
              <a:solidFill>
                <a:srgbClr val="A5CEAD"/>
              </a:solidFill>
              <a:ln>
                <a:noFill/>
              </a:ln>
              <a:effectLst/>
              <a:extLst>
                <a:ext uri="{91240B29-F687-4F45-9708-019B960494DF}">
                  <a14:hiddenLine xmlns:a14="http://schemas.microsoft.com/office/drawing/2010/main" w="25400">
                    <a:solidFill>
                      <a:schemeClr val="tx1"/>
                    </a:solidFill>
                    <a:miter lim="800000"/>
                    <a:headEnd/>
                    <a:tailEnd type="none" w="med" len="lg"/>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75" name="Group 7">
                <a:extLst>
                  <a:ext uri="{FF2B5EF4-FFF2-40B4-BE49-F238E27FC236}">
                    <a16:creationId xmlns:a16="http://schemas.microsoft.com/office/drawing/2014/main" id="{02BBA53D-91DF-D7AF-BC22-CF4704DE17EC}"/>
                  </a:ext>
                </a:extLst>
              </p:cNvPr>
              <p:cNvGrpSpPr>
                <a:grpSpLocks/>
              </p:cNvGrpSpPr>
              <p:nvPr/>
            </p:nvGrpSpPr>
            <p:grpSpPr bwMode="auto">
              <a:xfrm rot="5400000">
                <a:off x="2268" y="1439"/>
                <a:ext cx="204" cy="81"/>
                <a:chOff x="1236" y="3696"/>
                <a:chExt cx="216" cy="72"/>
              </a:xfrm>
            </p:grpSpPr>
            <p:sp>
              <p:nvSpPr>
                <p:cNvPr id="177" name="Line 8">
                  <a:extLst>
                    <a:ext uri="{FF2B5EF4-FFF2-40B4-BE49-F238E27FC236}">
                      <a16:creationId xmlns:a16="http://schemas.microsoft.com/office/drawing/2014/main" id="{37EFCCE2-3591-5918-6924-E18DCEE93DD6}"/>
                    </a:ext>
                  </a:extLst>
                </p:cNvPr>
                <p:cNvSpPr>
                  <a:spLocks noChangeShapeType="1"/>
                </p:cNvSpPr>
                <p:nvPr/>
              </p:nvSpPr>
              <p:spPr bwMode="auto">
                <a:xfrm rot="-5400000">
                  <a:off x="1344" y="3660"/>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8" name="Line 9">
                  <a:extLst>
                    <a:ext uri="{FF2B5EF4-FFF2-40B4-BE49-F238E27FC236}">
                      <a16:creationId xmlns:a16="http://schemas.microsoft.com/office/drawing/2014/main" id="{13B2B9B1-FFC1-8BBA-BE93-A27DAF58CE4C}"/>
                    </a:ext>
                  </a:extLst>
                </p:cNvPr>
                <p:cNvSpPr>
                  <a:spLocks noChangeShapeType="1"/>
                </p:cNvSpPr>
                <p:nvPr/>
              </p:nvSpPr>
              <p:spPr bwMode="auto">
                <a:xfrm rot="-5400000">
                  <a:off x="1344" y="3588"/>
                  <a:ext cx="0" cy="216"/>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76" name="Line 92">
                <a:extLst>
                  <a:ext uri="{FF2B5EF4-FFF2-40B4-BE49-F238E27FC236}">
                    <a16:creationId xmlns:a16="http://schemas.microsoft.com/office/drawing/2014/main" id="{E5FA4BAB-2142-86E7-91EB-90BA7DE9B14E}"/>
                  </a:ext>
                </a:extLst>
              </p:cNvPr>
              <p:cNvSpPr>
                <a:spLocks noChangeShapeType="1"/>
              </p:cNvSpPr>
              <p:nvPr/>
            </p:nvSpPr>
            <p:spPr bwMode="auto">
              <a:xfrm>
                <a:off x="2498" y="1223"/>
                <a:ext cx="336" cy="1"/>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7" name="Group 95">
              <a:extLst>
                <a:ext uri="{FF2B5EF4-FFF2-40B4-BE49-F238E27FC236}">
                  <a16:creationId xmlns:a16="http://schemas.microsoft.com/office/drawing/2014/main" id="{DB654699-F4EB-90D0-BADA-1162112C628C}"/>
                </a:ext>
              </a:extLst>
            </p:cNvPr>
            <p:cNvGrpSpPr>
              <a:grpSpLocks/>
            </p:cNvGrpSpPr>
            <p:nvPr/>
          </p:nvGrpSpPr>
          <p:grpSpPr bwMode="auto">
            <a:xfrm>
              <a:off x="1082" y="1575"/>
              <a:ext cx="240" cy="284"/>
              <a:chOff x="2652" y="1720"/>
              <a:chExt cx="240" cy="284"/>
            </a:xfrm>
          </p:grpSpPr>
          <p:sp>
            <p:nvSpPr>
              <p:cNvPr id="119" name="Oval 96">
                <a:extLst>
                  <a:ext uri="{FF2B5EF4-FFF2-40B4-BE49-F238E27FC236}">
                    <a16:creationId xmlns:a16="http://schemas.microsoft.com/office/drawing/2014/main" id="{430FD5E0-BF75-652F-EB84-95CCF237CCCA}"/>
                  </a:ext>
                </a:extLst>
              </p:cNvPr>
              <p:cNvSpPr>
                <a:spLocks noChangeArrowheads="1"/>
              </p:cNvSpPr>
              <p:nvPr/>
            </p:nvSpPr>
            <p:spPr bwMode="auto">
              <a:xfrm flipH="1">
                <a:off x="2844" y="1942"/>
                <a:ext cx="48" cy="62"/>
              </a:xfrm>
              <a:prstGeom prst="ellipse">
                <a:avLst/>
              </a:prstGeom>
              <a:solidFill>
                <a:srgbClr val="FFFFFF"/>
              </a:solid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 name="Line 97">
                <a:extLst>
                  <a:ext uri="{FF2B5EF4-FFF2-40B4-BE49-F238E27FC236}">
                    <a16:creationId xmlns:a16="http://schemas.microsoft.com/office/drawing/2014/main" id="{1A3BEE08-D0C0-434E-9EB3-1091F8C3C4B3}"/>
                  </a:ext>
                </a:extLst>
              </p:cNvPr>
              <p:cNvSpPr>
                <a:spLocks noChangeShapeType="1"/>
              </p:cNvSpPr>
              <p:nvPr/>
            </p:nvSpPr>
            <p:spPr bwMode="auto">
              <a:xfrm rot="5400000" flipV="1">
                <a:off x="2624" y="1760"/>
                <a:ext cx="248"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 name="Line 98">
                <a:extLst>
                  <a:ext uri="{FF2B5EF4-FFF2-40B4-BE49-F238E27FC236}">
                    <a16:creationId xmlns:a16="http://schemas.microsoft.com/office/drawing/2014/main" id="{03B5D095-9416-704F-CD69-297C4E6D0926}"/>
                  </a:ext>
                </a:extLst>
              </p:cNvPr>
              <p:cNvSpPr>
                <a:spLocks noChangeShapeType="1"/>
              </p:cNvSpPr>
              <p:nvPr/>
            </p:nvSpPr>
            <p:spPr bwMode="auto">
              <a:xfrm rot="5400000" flipV="1">
                <a:off x="2624" y="1748"/>
                <a:ext cx="248" cy="192"/>
              </a:xfrm>
              <a:prstGeom prst="line">
                <a:avLst/>
              </a:prstGeom>
              <a:noFill/>
              <a:ln w="5715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8" name="Line 106">
              <a:extLst>
                <a:ext uri="{FF2B5EF4-FFF2-40B4-BE49-F238E27FC236}">
                  <a16:creationId xmlns:a16="http://schemas.microsoft.com/office/drawing/2014/main" id="{CCBE6EEE-B6A5-8BE5-9B43-83EDD446B5CE}"/>
                </a:ext>
              </a:extLst>
            </p:cNvPr>
            <p:cNvSpPr>
              <a:spLocks noChangeShapeType="1"/>
            </p:cNvSpPr>
            <p:nvPr/>
          </p:nvSpPr>
          <p:spPr bwMode="auto">
            <a:xfrm rot="-5400000">
              <a:off x="2388" y="1065"/>
              <a:ext cx="124"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85" name="Group 115">
            <a:extLst>
              <a:ext uri="{FF2B5EF4-FFF2-40B4-BE49-F238E27FC236}">
                <a16:creationId xmlns:a16="http://schemas.microsoft.com/office/drawing/2014/main" id="{59AE6224-67FA-C136-0103-43B1464F96B8}"/>
              </a:ext>
            </a:extLst>
          </p:cNvPr>
          <p:cNvGrpSpPr>
            <a:grpSpLocks/>
          </p:cNvGrpSpPr>
          <p:nvPr/>
        </p:nvGrpSpPr>
        <p:grpSpPr bwMode="auto">
          <a:xfrm>
            <a:off x="3666157" y="1688519"/>
            <a:ext cx="2009775" cy="800100"/>
            <a:chOff x="1306" y="900"/>
            <a:chExt cx="1266" cy="504"/>
          </a:xfrm>
        </p:grpSpPr>
        <p:grpSp>
          <p:nvGrpSpPr>
            <p:cNvPr id="186" name="Group 116">
              <a:extLst>
                <a:ext uri="{FF2B5EF4-FFF2-40B4-BE49-F238E27FC236}">
                  <a16:creationId xmlns:a16="http://schemas.microsoft.com/office/drawing/2014/main" id="{84D3BE21-123A-1195-9E24-B8A9A6FDEA96}"/>
                </a:ext>
              </a:extLst>
            </p:cNvPr>
            <p:cNvGrpSpPr>
              <a:grpSpLocks/>
            </p:cNvGrpSpPr>
            <p:nvPr/>
          </p:nvGrpSpPr>
          <p:grpSpPr bwMode="auto">
            <a:xfrm>
              <a:off x="2338" y="1100"/>
              <a:ext cx="234" cy="124"/>
              <a:chOff x="2338" y="1100"/>
              <a:chExt cx="234" cy="124"/>
            </a:xfrm>
          </p:grpSpPr>
          <p:sp>
            <p:nvSpPr>
              <p:cNvPr id="188" name="Line 117">
                <a:extLst>
                  <a:ext uri="{FF2B5EF4-FFF2-40B4-BE49-F238E27FC236}">
                    <a16:creationId xmlns:a16="http://schemas.microsoft.com/office/drawing/2014/main" id="{3E65D1C9-A491-0AD5-32B7-385BD8824CD8}"/>
                  </a:ext>
                </a:extLst>
              </p:cNvPr>
              <p:cNvSpPr>
                <a:spLocks noChangeShapeType="1"/>
              </p:cNvSpPr>
              <p:nvPr/>
            </p:nvSpPr>
            <p:spPr bwMode="auto">
              <a:xfrm rot="-5400000">
                <a:off x="2372" y="1066"/>
                <a:ext cx="124" cy="192"/>
              </a:xfrm>
              <a:prstGeom prst="line">
                <a:avLst/>
              </a:prstGeom>
              <a:noFill/>
              <a:ln w="57150">
                <a:solidFill>
                  <a:srgbClr val="A5CEAD"/>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118">
                <a:extLst>
                  <a:ext uri="{FF2B5EF4-FFF2-40B4-BE49-F238E27FC236}">
                    <a16:creationId xmlns:a16="http://schemas.microsoft.com/office/drawing/2014/main" id="{2E0D1413-A054-7021-96C4-469FE70C2536}"/>
                  </a:ext>
                </a:extLst>
              </p:cNvPr>
              <p:cNvSpPr>
                <a:spLocks noChangeShapeType="1"/>
              </p:cNvSpPr>
              <p:nvPr/>
            </p:nvSpPr>
            <p:spPr bwMode="auto">
              <a:xfrm>
                <a:off x="2338" y="1224"/>
                <a:ext cx="234" cy="0"/>
              </a:xfrm>
              <a:prstGeom prst="line">
                <a:avLst/>
              </a:prstGeom>
              <a:noFill/>
              <a:ln w="5715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87" name="AutoShape 119">
              <a:extLst>
                <a:ext uri="{FF2B5EF4-FFF2-40B4-BE49-F238E27FC236}">
                  <a16:creationId xmlns:a16="http://schemas.microsoft.com/office/drawing/2014/main" id="{0D2F0A16-8E63-7DA1-8D31-718FA11442A4}"/>
                </a:ext>
              </a:extLst>
            </p:cNvPr>
            <p:cNvSpPr>
              <a:spLocks noChangeArrowheads="1"/>
            </p:cNvSpPr>
            <p:nvPr/>
          </p:nvSpPr>
          <p:spPr bwMode="auto">
            <a:xfrm>
              <a:off x="1306" y="900"/>
              <a:ext cx="780" cy="504"/>
            </a:xfrm>
            <a:prstGeom prst="wedgeRoundRectCallout">
              <a:avLst>
                <a:gd name="adj1" fmla="val 81412"/>
                <a:gd name="adj2" fmla="val 30556"/>
                <a:gd name="adj3" fmla="val 16667"/>
              </a:avLst>
            </a:prstGeom>
            <a:solidFill>
              <a:srgbClr val="FFFFCC"/>
            </a:solid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电容 </a:t>
              </a: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C</a:t>
              </a:r>
            </a:p>
            <a:p>
              <a:pPr marL="0" marR="0" lvl="0" indent="0" algn="ctr"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 </a:t>
              </a:r>
              <a:r>
                <a:rPr kumimoji="1" lang="zh-CN" altLang="en-US" sz="2400" b="1" i="0" u="none" strike="noStrike" kern="0" cap="none" spc="0" normalizeH="0" baseline="0" noProof="0">
                  <a:ln>
                    <a:noFill/>
                  </a:ln>
                  <a:solidFill>
                    <a:srgbClr val="663300"/>
                  </a:solidFill>
                  <a:effectLst/>
                  <a:uLnTx/>
                  <a:uFillTx/>
                  <a:latin typeface="Times New Roman" panose="02020603050405020304" pitchFamily="18" charset="0"/>
                  <a:ea typeface="宋体" panose="02010600030101010101" pitchFamily="2" charset="-122"/>
                </a:rPr>
                <a:t>放电</a:t>
              </a:r>
            </a:p>
          </p:txBody>
        </p:sp>
      </p:grpSp>
      <p:sp>
        <p:nvSpPr>
          <p:cNvPr id="190" name="Line 120">
            <a:extLst>
              <a:ext uri="{FF2B5EF4-FFF2-40B4-BE49-F238E27FC236}">
                <a16:creationId xmlns:a16="http://schemas.microsoft.com/office/drawing/2014/main" id="{47C81F47-2634-674B-FA67-E784CCBDADBD}"/>
              </a:ext>
            </a:extLst>
          </p:cNvPr>
          <p:cNvSpPr>
            <a:spLocks noChangeShapeType="1"/>
          </p:cNvSpPr>
          <p:nvPr/>
        </p:nvSpPr>
        <p:spPr bwMode="auto">
          <a:xfrm>
            <a:off x="4942507" y="2879144"/>
            <a:ext cx="609600"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1" name="Rectangle 121">
            <a:extLst>
              <a:ext uri="{FF2B5EF4-FFF2-40B4-BE49-F238E27FC236}">
                <a16:creationId xmlns:a16="http://schemas.microsoft.com/office/drawing/2014/main" id="{3931828D-1D60-6FF9-F6CE-76D554021683}"/>
              </a:ext>
            </a:extLst>
          </p:cNvPr>
          <p:cNvSpPr>
            <a:spLocks noChangeArrowheads="1"/>
          </p:cNvSpPr>
          <p:nvPr/>
        </p:nvSpPr>
        <p:spPr bwMode="auto">
          <a:xfrm>
            <a:off x="7934944" y="3088694"/>
            <a:ext cx="12763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0033CC"/>
                </a:solidFill>
                <a:latin typeface="Times New Roman" panose="02020603050405020304" pitchFamily="18" charset="0"/>
                <a:ea typeface="宋体" panose="02010600030101010101" pitchFamily="2" charset="-122"/>
              </a:rPr>
              <a:t>C</a:t>
            </a:r>
            <a:r>
              <a:rPr kumimoji="1" lang="en-US" altLang="zh-CN" sz="2400" b="1" baseline="-25000">
                <a:solidFill>
                  <a:srgbClr val="0033CC"/>
                </a:solidFill>
                <a:latin typeface="Times New Roman" panose="02020603050405020304" pitchFamily="18" charset="0"/>
                <a:ea typeface="宋体" panose="02010600030101010101" pitchFamily="2" charset="-122"/>
              </a:rPr>
              <a:t>O</a:t>
            </a:r>
            <a:r>
              <a:rPr kumimoji="1" lang="zh-CN" altLang="en-US" sz="2400" b="1">
                <a:solidFill>
                  <a:srgbClr val="0033CC"/>
                </a:solidFill>
                <a:latin typeface="Times New Roman" panose="02020603050405020304" pitchFamily="18" charset="0"/>
                <a:ea typeface="宋体" panose="02010600030101010101" pitchFamily="2" charset="-122"/>
              </a:rPr>
              <a:t>＝</a:t>
            </a:r>
            <a:r>
              <a:rPr kumimoji="1" lang="zh-CN" altLang="en-US" sz="2400" b="1">
                <a:solidFill>
                  <a:srgbClr val="0033CC"/>
                </a:solidFill>
                <a:latin typeface="" pitchFamily="18" charset="0"/>
                <a:ea typeface="宋体" panose="02010600030101010101" pitchFamily="2" charset="-122"/>
              </a:rPr>
              <a:t> </a:t>
            </a:r>
            <a:r>
              <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rPr>
              <a:t>1</a:t>
            </a:r>
            <a:endParaRPr kumimoji="1" lang="en-US" altLang="zh-CN" sz="2800" b="1">
              <a:solidFill>
                <a:srgbClr val="FF0066"/>
              </a:solidFill>
              <a:effectLst>
                <a:outerShdw blurRad="38100" dist="38100" dir="2700000" algn="tl">
                  <a:srgbClr val="C0C0C0"/>
                </a:outerShdw>
              </a:effectLst>
              <a:latin typeface="Times New Roman" panose="02020603050405020304" pitchFamily="18" charset="0"/>
              <a:ea typeface="幼圆" pitchFamily="49" charset="-122"/>
            </a:endParaRPr>
          </a:p>
        </p:txBody>
      </p:sp>
      <p:sp>
        <p:nvSpPr>
          <p:cNvPr id="192" name="Line 122">
            <a:extLst>
              <a:ext uri="{FF2B5EF4-FFF2-40B4-BE49-F238E27FC236}">
                <a16:creationId xmlns:a16="http://schemas.microsoft.com/office/drawing/2014/main" id="{187F09E2-29F4-1B6E-39C9-634E5CC40194}"/>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3" name="Line 123">
            <a:extLst>
              <a:ext uri="{FF2B5EF4-FFF2-40B4-BE49-F238E27FC236}">
                <a16:creationId xmlns:a16="http://schemas.microsoft.com/office/drawing/2014/main" id="{42669C5A-D6F5-741A-8FC3-F2A2F1C9BBDC}"/>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Line 124">
            <a:extLst>
              <a:ext uri="{FF2B5EF4-FFF2-40B4-BE49-F238E27FC236}">
                <a16:creationId xmlns:a16="http://schemas.microsoft.com/office/drawing/2014/main" id="{0FEE454E-75A9-D4FA-2717-D39363B08CE7}"/>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Line 125">
            <a:extLst>
              <a:ext uri="{FF2B5EF4-FFF2-40B4-BE49-F238E27FC236}">
                <a16:creationId xmlns:a16="http://schemas.microsoft.com/office/drawing/2014/main" id="{B824B784-C376-3122-D513-4F9908C9201F}"/>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6" name="Line 126">
            <a:extLst>
              <a:ext uri="{FF2B5EF4-FFF2-40B4-BE49-F238E27FC236}">
                <a16:creationId xmlns:a16="http://schemas.microsoft.com/office/drawing/2014/main" id="{A375F4F7-B124-5CED-86C0-7C17E91A7B89}"/>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7" name="Line 127">
            <a:extLst>
              <a:ext uri="{FF2B5EF4-FFF2-40B4-BE49-F238E27FC236}">
                <a16:creationId xmlns:a16="http://schemas.microsoft.com/office/drawing/2014/main" id="{D444FC3C-8C67-1101-3129-BFED998CCA92}"/>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8" name="Line 128">
            <a:extLst>
              <a:ext uri="{FF2B5EF4-FFF2-40B4-BE49-F238E27FC236}">
                <a16:creationId xmlns:a16="http://schemas.microsoft.com/office/drawing/2014/main" id="{5065A3D4-715F-1AE4-22DA-02A3DA3BDC8E}"/>
              </a:ext>
            </a:extLst>
          </p:cNvPr>
          <p:cNvSpPr>
            <a:spLocks noChangeShapeType="1"/>
          </p:cNvSpPr>
          <p:nvPr/>
        </p:nvSpPr>
        <p:spPr bwMode="auto">
          <a:xfrm flipV="1">
            <a:off x="9747869" y="4726994"/>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9" name="Text Box 129">
            <a:extLst>
              <a:ext uri="{FF2B5EF4-FFF2-40B4-BE49-F238E27FC236}">
                <a16:creationId xmlns:a16="http://schemas.microsoft.com/office/drawing/2014/main" id="{A57C3A63-B09E-8A8C-E2CD-E177D15FDB97}"/>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楷体_GB2312" pitchFamily="49" charset="-122"/>
              </a:rPr>
              <a:t>0     0      0</a:t>
            </a:r>
          </a:p>
        </p:txBody>
      </p:sp>
      <p:sp>
        <p:nvSpPr>
          <p:cNvPr id="200" name="Text Box 130">
            <a:extLst>
              <a:ext uri="{FF2B5EF4-FFF2-40B4-BE49-F238E27FC236}">
                <a16:creationId xmlns:a16="http://schemas.microsoft.com/office/drawing/2014/main" id="{E14697BC-48BB-3226-34E6-728FC15DC91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0     0      1</a:t>
            </a:r>
          </a:p>
        </p:txBody>
      </p:sp>
      <p:sp>
        <p:nvSpPr>
          <p:cNvPr id="201" name="Text Box 131">
            <a:extLst>
              <a:ext uri="{FF2B5EF4-FFF2-40B4-BE49-F238E27FC236}">
                <a16:creationId xmlns:a16="http://schemas.microsoft.com/office/drawing/2014/main" id="{8746A56C-BF1A-48F5-61E3-C742DF5C5FDE}"/>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0     1      0</a:t>
            </a:r>
          </a:p>
        </p:txBody>
      </p:sp>
      <p:sp>
        <p:nvSpPr>
          <p:cNvPr id="202" name="Text Box 132">
            <a:extLst>
              <a:ext uri="{FF2B5EF4-FFF2-40B4-BE49-F238E27FC236}">
                <a16:creationId xmlns:a16="http://schemas.microsoft.com/office/drawing/2014/main" id="{11C24134-EF22-0188-D4CD-613095249A72}"/>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0     1     1</a:t>
            </a:r>
          </a:p>
        </p:txBody>
      </p:sp>
      <p:sp>
        <p:nvSpPr>
          <p:cNvPr id="203" name="Text Box 133">
            <a:extLst>
              <a:ext uri="{FF2B5EF4-FFF2-40B4-BE49-F238E27FC236}">
                <a16:creationId xmlns:a16="http://schemas.microsoft.com/office/drawing/2014/main" id="{3CD660BE-C4BE-BCD4-2A4E-2A23D44EA1AD}"/>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1    0     0</a:t>
            </a:r>
          </a:p>
        </p:txBody>
      </p:sp>
      <p:sp>
        <p:nvSpPr>
          <p:cNvPr id="204" name="Text Box 134">
            <a:extLst>
              <a:ext uri="{FF2B5EF4-FFF2-40B4-BE49-F238E27FC236}">
                <a16:creationId xmlns:a16="http://schemas.microsoft.com/office/drawing/2014/main" id="{2BBBA555-31EC-C4A5-9EEE-86FFDA1A7363}"/>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1     0      1</a:t>
            </a:r>
          </a:p>
        </p:txBody>
      </p:sp>
      <p:sp>
        <p:nvSpPr>
          <p:cNvPr id="205" name="Text Box 135">
            <a:extLst>
              <a:ext uri="{FF2B5EF4-FFF2-40B4-BE49-F238E27FC236}">
                <a16:creationId xmlns:a16="http://schemas.microsoft.com/office/drawing/2014/main" id="{D6901165-75A6-E1DD-AE31-A57D2ED935BC}"/>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1     1      0</a:t>
            </a:r>
          </a:p>
        </p:txBody>
      </p:sp>
      <p:sp>
        <p:nvSpPr>
          <p:cNvPr id="206" name="Text Box 136">
            <a:extLst>
              <a:ext uri="{FF2B5EF4-FFF2-40B4-BE49-F238E27FC236}">
                <a16:creationId xmlns:a16="http://schemas.microsoft.com/office/drawing/2014/main" id="{AADB17A4-AD98-5027-5E1E-CEBB5AA0DDCA}"/>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1     1      1</a:t>
            </a:r>
          </a:p>
        </p:txBody>
      </p:sp>
      <p:sp>
        <p:nvSpPr>
          <p:cNvPr id="207" name="Text Box 137">
            <a:extLst>
              <a:ext uri="{FF2B5EF4-FFF2-40B4-BE49-F238E27FC236}">
                <a16:creationId xmlns:a16="http://schemas.microsoft.com/office/drawing/2014/main" id="{56C25A63-E436-5B8E-E7EC-8E516A01C279}"/>
              </a:ext>
            </a:extLst>
          </p:cNvPr>
          <p:cNvSpPr txBox="1">
            <a:spLocks noChangeArrowheads="1"/>
          </p:cNvSpPr>
          <p:nvPr/>
        </p:nvSpPr>
        <p:spPr bwMode="auto">
          <a:xfrm>
            <a:off x="3915394" y="5514394"/>
            <a:ext cx="590550" cy="519112"/>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a:t>
            </a:r>
          </a:p>
        </p:txBody>
      </p:sp>
      <p:grpSp>
        <p:nvGrpSpPr>
          <p:cNvPr id="208" name="Group 145">
            <a:extLst>
              <a:ext uri="{FF2B5EF4-FFF2-40B4-BE49-F238E27FC236}">
                <a16:creationId xmlns:a16="http://schemas.microsoft.com/office/drawing/2014/main" id="{BC5BD543-C36F-00C5-87D0-A85A4CA0B558}"/>
              </a:ext>
            </a:extLst>
          </p:cNvPr>
          <p:cNvGrpSpPr>
            <a:grpSpLocks/>
          </p:cNvGrpSpPr>
          <p:nvPr/>
        </p:nvGrpSpPr>
        <p:grpSpPr bwMode="auto">
          <a:xfrm>
            <a:off x="3223244" y="2742619"/>
            <a:ext cx="447675" cy="655637"/>
            <a:chOff x="1054" y="1545"/>
            <a:chExt cx="282" cy="413"/>
          </a:xfrm>
        </p:grpSpPr>
        <p:sp>
          <p:nvSpPr>
            <p:cNvPr id="209" name="Oval 140">
              <a:extLst>
                <a:ext uri="{FF2B5EF4-FFF2-40B4-BE49-F238E27FC236}">
                  <a16:creationId xmlns:a16="http://schemas.microsoft.com/office/drawing/2014/main" id="{0E554AE4-8CED-69BF-165D-BB48116DE7BE}"/>
                </a:ext>
              </a:extLst>
            </p:cNvPr>
            <p:cNvSpPr>
              <a:spLocks noChangeArrowheads="1"/>
            </p:cNvSpPr>
            <p:nvPr/>
          </p:nvSpPr>
          <p:spPr bwMode="auto">
            <a:xfrm flipH="1">
              <a:off x="1288" y="1794"/>
              <a:ext cx="48" cy="62"/>
            </a:xfrm>
            <a:prstGeom prst="ellipse">
              <a:avLst/>
            </a:prstGeom>
            <a:blipFill dpi="0" rotWithShape="0">
              <a:blip r:embed="rId2"/>
              <a:srcRect/>
              <a:stretch>
                <a:fillRect/>
              </a:stretch>
            </a:blipFill>
            <a:ln w="190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0" name="Line 141">
              <a:extLst>
                <a:ext uri="{FF2B5EF4-FFF2-40B4-BE49-F238E27FC236}">
                  <a16:creationId xmlns:a16="http://schemas.microsoft.com/office/drawing/2014/main" id="{35576D5D-1D84-868C-B981-67D574C6C800}"/>
                </a:ext>
              </a:extLst>
            </p:cNvPr>
            <p:cNvSpPr>
              <a:spLocks noChangeShapeType="1"/>
            </p:cNvSpPr>
            <p:nvPr/>
          </p:nvSpPr>
          <p:spPr bwMode="auto">
            <a:xfrm rot="5400000" flipV="1">
              <a:off x="1068" y="1612"/>
              <a:ext cx="248" cy="192"/>
            </a:xfrm>
            <a:prstGeom prst="line">
              <a:avLst/>
            </a:prstGeom>
            <a:noFill/>
            <a:ln w="3810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1" name="Line 142">
              <a:extLst>
                <a:ext uri="{FF2B5EF4-FFF2-40B4-BE49-F238E27FC236}">
                  <a16:creationId xmlns:a16="http://schemas.microsoft.com/office/drawing/2014/main" id="{6FD1B109-9665-DC22-19BB-F6E5A14B1720}"/>
                </a:ext>
              </a:extLst>
            </p:cNvPr>
            <p:cNvSpPr>
              <a:spLocks noChangeShapeType="1"/>
            </p:cNvSpPr>
            <p:nvPr/>
          </p:nvSpPr>
          <p:spPr bwMode="auto">
            <a:xfrm rot="5400000" flipV="1">
              <a:off x="1035" y="1564"/>
              <a:ext cx="254" cy="216"/>
            </a:xfrm>
            <a:prstGeom prst="line">
              <a:avLst/>
            </a:prstGeom>
            <a:noFill/>
            <a:ln w="76200">
              <a:solidFill>
                <a:srgbClr val="A5CEAD"/>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12" name="Line 143">
              <a:extLst>
                <a:ext uri="{FF2B5EF4-FFF2-40B4-BE49-F238E27FC236}">
                  <a16:creationId xmlns:a16="http://schemas.microsoft.com/office/drawing/2014/main" id="{9CECACC0-85B2-A516-7F4E-D6EF7C2B03FC}"/>
                </a:ext>
              </a:extLst>
            </p:cNvPr>
            <p:cNvSpPr>
              <a:spLocks noChangeShapeType="1"/>
            </p:cNvSpPr>
            <p:nvPr/>
          </p:nvSpPr>
          <p:spPr bwMode="auto">
            <a:xfrm flipH="1">
              <a:off x="1054" y="1820"/>
              <a:ext cx="234" cy="138"/>
            </a:xfrm>
            <a:prstGeom prst="line">
              <a:avLst/>
            </a:prstGeom>
            <a:noFill/>
            <a:ln w="57150">
              <a:solidFill>
                <a:srgbClr val="000000"/>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Line 146">
            <a:extLst>
              <a:ext uri="{FF2B5EF4-FFF2-40B4-BE49-F238E27FC236}">
                <a16:creationId xmlns:a16="http://schemas.microsoft.com/office/drawing/2014/main" id="{01C6D3FE-A0C3-6431-5403-004835726720}"/>
              </a:ext>
            </a:extLst>
          </p:cNvPr>
          <p:cNvSpPr>
            <a:spLocks noChangeShapeType="1"/>
          </p:cNvSpPr>
          <p:nvPr/>
        </p:nvSpPr>
        <p:spPr bwMode="auto">
          <a:xfrm>
            <a:off x="4915519" y="2879144"/>
            <a:ext cx="609600" cy="0"/>
          </a:xfrm>
          <a:prstGeom prst="line">
            <a:avLst/>
          </a:prstGeom>
          <a:noFill/>
          <a:ln w="57150">
            <a:solidFill>
              <a:srgbClr val="0033CC"/>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4" name="Rectangle 147">
            <a:extLst>
              <a:ext uri="{FF2B5EF4-FFF2-40B4-BE49-F238E27FC236}">
                <a16:creationId xmlns:a16="http://schemas.microsoft.com/office/drawing/2014/main" id="{A308BF9C-5AA2-D0B1-45FF-9E0AA500485A}"/>
              </a:ext>
            </a:extLst>
          </p:cNvPr>
          <p:cNvSpPr>
            <a:spLocks noChangeArrowheads="1"/>
          </p:cNvSpPr>
          <p:nvPr/>
        </p:nvSpPr>
        <p:spPr bwMode="auto">
          <a:xfrm>
            <a:off x="2089769" y="897944"/>
            <a:ext cx="7327900" cy="488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600" b="1">
                <a:solidFill>
                  <a:srgbClr val="000000"/>
                </a:solidFill>
                <a:latin typeface="Times New Roman" panose="02020603050405020304" pitchFamily="18" charset="0"/>
                <a:ea typeface="宋体" panose="02010600030101010101" pitchFamily="2" charset="-122"/>
              </a:rPr>
              <a:t>以</a:t>
            </a:r>
            <a:r>
              <a:rPr kumimoji="1" lang="en-US" altLang="zh-CN" sz="2600" b="1">
                <a:solidFill>
                  <a:srgbClr val="000000"/>
                </a:solidFill>
                <a:latin typeface="Times New Roman" panose="02020603050405020304" pitchFamily="18" charset="0"/>
                <a:ea typeface="宋体" panose="02010600030101010101" pitchFamily="2" charset="-122"/>
              </a:rPr>
              <a:t>3</a:t>
            </a:r>
            <a:r>
              <a:rPr kumimoji="1" lang="zh-CN" altLang="en-US" sz="2600" b="1">
                <a:solidFill>
                  <a:srgbClr val="000000"/>
                </a:solidFill>
                <a:latin typeface="Times New Roman" panose="02020603050405020304" pitchFamily="18" charset="0"/>
                <a:ea typeface="宋体" panose="02010600030101010101" pitchFamily="2" charset="-122"/>
              </a:rPr>
              <a:t>位二进制计数器为例说明双积分过程。</a:t>
            </a:r>
            <a:endParaRPr kumimoji="1" lang="zh-CN" altLang="en-US" sz="2600" b="1">
              <a:solidFill>
                <a:srgbClr val="FF0066"/>
              </a:solidFill>
              <a:latin typeface="Times New Roman" panose="02020603050405020304" pitchFamily="18" charset="0"/>
              <a:ea typeface="宋体" panose="02010600030101010101" pitchFamily="2" charset="-122"/>
            </a:endParaRPr>
          </a:p>
        </p:txBody>
      </p:sp>
      <p:sp>
        <p:nvSpPr>
          <p:cNvPr id="215" name="Text Box 157">
            <a:extLst>
              <a:ext uri="{FF2B5EF4-FFF2-40B4-BE49-F238E27FC236}">
                <a16:creationId xmlns:a16="http://schemas.microsoft.com/office/drawing/2014/main" id="{75BA82BE-A0CF-29EA-15B7-1E604AB00F70}"/>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楷体_GB2312" pitchFamily="49" charset="-122"/>
              </a:rPr>
              <a:t>0     0      0</a:t>
            </a:r>
          </a:p>
        </p:txBody>
      </p:sp>
      <p:sp>
        <p:nvSpPr>
          <p:cNvPr id="216" name="Line 158">
            <a:extLst>
              <a:ext uri="{FF2B5EF4-FFF2-40B4-BE49-F238E27FC236}">
                <a16:creationId xmlns:a16="http://schemas.microsoft.com/office/drawing/2014/main" id="{8534C19E-D46D-0490-C31B-0C3535E35557}"/>
              </a:ext>
            </a:extLst>
          </p:cNvPr>
          <p:cNvSpPr>
            <a:spLocks noChangeShapeType="1"/>
          </p:cNvSpPr>
          <p:nvPr/>
        </p:nvSpPr>
        <p:spPr bwMode="auto">
          <a:xfrm flipV="1">
            <a:off x="9747869" y="4725406"/>
            <a:ext cx="0" cy="45720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7" name="Line 159">
            <a:extLst>
              <a:ext uri="{FF2B5EF4-FFF2-40B4-BE49-F238E27FC236}">
                <a16:creationId xmlns:a16="http://schemas.microsoft.com/office/drawing/2014/main" id="{87C1E705-F240-1282-05E1-C73698FFD132}"/>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8" name="Line 160">
            <a:extLst>
              <a:ext uri="{FF2B5EF4-FFF2-40B4-BE49-F238E27FC236}">
                <a16:creationId xmlns:a16="http://schemas.microsoft.com/office/drawing/2014/main" id="{D742C371-526F-8827-9642-D6EE2FB6BC84}"/>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19" name="Line 161">
            <a:extLst>
              <a:ext uri="{FF2B5EF4-FFF2-40B4-BE49-F238E27FC236}">
                <a16:creationId xmlns:a16="http://schemas.microsoft.com/office/drawing/2014/main" id="{3C860456-B67C-DC37-C8E9-BA7B92A8E455}"/>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0" name="Line 162">
            <a:extLst>
              <a:ext uri="{FF2B5EF4-FFF2-40B4-BE49-F238E27FC236}">
                <a16:creationId xmlns:a16="http://schemas.microsoft.com/office/drawing/2014/main" id="{3ABF0A7B-F8D5-5C8D-91E9-C17BA7F1C090}"/>
              </a:ext>
            </a:extLst>
          </p:cNvPr>
          <p:cNvSpPr>
            <a:spLocks noChangeShapeType="1"/>
          </p:cNvSpPr>
          <p:nvPr/>
        </p:nvSpPr>
        <p:spPr bwMode="auto">
          <a:xfrm flipV="1">
            <a:off x="9954244" y="4746044"/>
            <a:ext cx="0" cy="457200"/>
          </a:xfrm>
          <a:prstGeom prst="line">
            <a:avLst/>
          </a:prstGeom>
          <a:noFill/>
          <a:ln w="38100">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21" name="Text Box 164">
            <a:extLst>
              <a:ext uri="{FF2B5EF4-FFF2-40B4-BE49-F238E27FC236}">
                <a16:creationId xmlns:a16="http://schemas.microsoft.com/office/drawing/2014/main" id="{410BECE3-307E-9A25-8F84-B7E5C674B00B}"/>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0     0      1</a:t>
            </a:r>
          </a:p>
        </p:txBody>
      </p:sp>
      <p:sp>
        <p:nvSpPr>
          <p:cNvPr id="222" name="Text Box 165">
            <a:extLst>
              <a:ext uri="{FF2B5EF4-FFF2-40B4-BE49-F238E27FC236}">
                <a16:creationId xmlns:a16="http://schemas.microsoft.com/office/drawing/2014/main" id="{474D0FEB-6B78-29DC-878D-BED7738DE338}"/>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0     1      0</a:t>
            </a:r>
          </a:p>
        </p:txBody>
      </p:sp>
      <p:sp>
        <p:nvSpPr>
          <p:cNvPr id="223" name="Text Box 166">
            <a:extLst>
              <a:ext uri="{FF2B5EF4-FFF2-40B4-BE49-F238E27FC236}">
                <a16:creationId xmlns:a16="http://schemas.microsoft.com/office/drawing/2014/main" id="{ADD2FA42-D212-A641-47DD-EEDAA7761AD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0     1      1</a:t>
            </a:r>
          </a:p>
        </p:txBody>
      </p:sp>
      <p:sp>
        <p:nvSpPr>
          <p:cNvPr id="224" name="Text Box 167">
            <a:extLst>
              <a:ext uri="{FF2B5EF4-FFF2-40B4-BE49-F238E27FC236}">
                <a16:creationId xmlns:a16="http://schemas.microsoft.com/office/drawing/2014/main" id="{125352D0-454C-08B3-4DC6-A837928D3659}"/>
              </a:ext>
            </a:extLst>
          </p:cNvPr>
          <p:cNvSpPr txBox="1">
            <a:spLocks noChangeArrowheads="1"/>
          </p:cNvSpPr>
          <p:nvPr/>
        </p:nvSpPr>
        <p:spPr bwMode="auto">
          <a:xfrm>
            <a:off x="5985494" y="5849356"/>
            <a:ext cx="2217738"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楷体_GB2312" pitchFamily="49" charset="-122"/>
              </a:rPr>
              <a:t>1    0      0</a:t>
            </a:r>
          </a:p>
        </p:txBody>
      </p:sp>
      <p:sp>
        <p:nvSpPr>
          <p:cNvPr id="225" name="Rectangle 168">
            <a:extLst>
              <a:ext uri="{FF2B5EF4-FFF2-40B4-BE49-F238E27FC236}">
                <a16:creationId xmlns:a16="http://schemas.microsoft.com/office/drawing/2014/main" id="{614392D8-E7B9-8ED5-23B5-890AA5607ED1}"/>
              </a:ext>
            </a:extLst>
          </p:cNvPr>
          <p:cNvSpPr>
            <a:spLocks noChangeArrowheads="1"/>
          </p:cNvSpPr>
          <p:nvPr/>
        </p:nvSpPr>
        <p:spPr bwMode="auto">
          <a:xfrm>
            <a:off x="8674719" y="3087106"/>
            <a:ext cx="361950" cy="519113"/>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000000"/>
                  </a:outerShdw>
                </a:effectLst>
                <a:latin typeface="Times New Roman" panose="02020603050405020304" pitchFamily="18" charset="0"/>
                <a:ea typeface="宋体" panose="02010600030101010101" pitchFamily="2" charset="-122"/>
              </a:rPr>
              <a:t>0</a:t>
            </a:r>
          </a:p>
        </p:txBody>
      </p:sp>
      <p:sp>
        <p:nvSpPr>
          <p:cNvPr id="2" name="灯片编号占位符 1">
            <a:extLst>
              <a:ext uri="{FF2B5EF4-FFF2-40B4-BE49-F238E27FC236}">
                <a16:creationId xmlns:a16="http://schemas.microsoft.com/office/drawing/2014/main" id="{20181FAC-74A5-9650-522C-8CCB9099B73C}"/>
              </a:ext>
            </a:extLst>
          </p:cNvPr>
          <p:cNvSpPr>
            <a:spLocks noGrp="1"/>
          </p:cNvSpPr>
          <p:nvPr>
            <p:ph type="sldNum" sz="quarter" idx="12"/>
          </p:nvPr>
        </p:nvSpPr>
        <p:spPr/>
        <p:txBody>
          <a:bodyPr/>
          <a:lstStyle/>
          <a:p>
            <a:fld id="{392CBAA0-59E6-204E-8F03-85E5040D48B8}" type="slidenum">
              <a:rPr kumimoji="1" lang="zh-CN" altLang="en-US" smtClean="0"/>
              <a:t>32</a:t>
            </a:fld>
            <a:r>
              <a:rPr kumimoji="1" lang="en-US" altLang="zh-CN"/>
              <a:t>/46</a:t>
            </a:r>
            <a:endParaRPr kumimoji="1" lang="zh-CN" altLang="en-US" dirty="0"/>
          </a:p>
        </p:txBody>
      </p:sp>
    </p:spTree>
    <p:extLst>
      <p:ext uri="{BB962C8B-B14F-4D97-AF65-F5344CB8AC3E}">
        <p14:creationId xmlns:p14="http://schemas.microsoft.com/office/powerpoint/2010/main" val="31297951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grpId="0" nodeType="clickEffect">
                                  <p:stCondLst>
                                    <p:cond delay="0"/>
                                  </p:stCondLst>
                                  <p:childTnLst>
                                    <p:set>
                                      <p:cBhvr>
                                        <p:cTn id="6" dur="1" fill="hold">
                                          <p:stCondLst>
                                            <p:cond delay="0"/>
                                          </p:stCondLst>
                                        </p:cTn>
                                        <p:tgtEl>
                                          <p:spTgt spid="214"/>
                                        </p:tgtEl>
                                        <p:attrNameLst>
                                          <p:attrName>style.visibility</p:attrName>
                                        </p:attrNameLst>
                                      </p:cBhvr>
                                      <p:to>
                                        <p:strVal val="visible"/>
                                      </p:to>
                                    </p:set>
                                    <p:animEffect transition="in" filter="slide(fromBottom)">
                                      <p:cBhvr>
                                        <p:cTn id="7" dur="500"/>
                                        <p:tgtEl>
                                          <p:spTgt spid="214"/>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nodeType="clickEffect">
                                  <p:stCondLst>
                                    <p:cond delay="0"/>
                                  </p:stCondLst>
                                  <p:childTnLst>
                                    <p:set>
                                      <p:cBhvr>
                                        <p:cTn id="11" dur="1" fill="hold">
                                          <p:stCondLst>
                                            <p:cond delay="0"/>
                                          </p:stCondLst>
                                        </p:cTn>
                                        <p:tgtEl>
                                          <p:spTgt spid="185"/>
                                        </p:tgtEl>
                                        <p:attrNameLst>
                                          <p:attrName>style.visibility</p:attrName>
                                        </p:attrNameLst>
                                      </p:cBhvr>
                                      <p:to>
                                        <p:strVal val="visible"/>
                                      </p:to>
                                    </p:set>
                                  </p:childTnLst>
                                  <p:subTnLst>
                                    <p:set>
                                      <p:cBhvr override="childStyle">
                                        <p:cTn dur="1" fill="hold" display="0" masterRel="nextClick" afterEffect="1"/>
                                        <p:tgtEl>
                                          <p:spTgt spid="185"/>
                                        </p:tgtEl>
                                        <p:attrNameLst>
                                          <p:attrName>style.visibility</p:attrName>
                                        </p:attrNameLst>
                                      </p:cBhvr>
                                      <p:to>
                                        <p:strVal val="hidden"/>
                                      </p:to>
                                    </p:set>
                                  </p:sub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190"/>
                                        </p:tgtEl>
                                        <p:attrNameLst>
                                          <p:attrName>style.visibility</p:attrName>
                                        </p:attrNameLst>
                                      </p:cBhvr>
                                      <p:to>
                                        <p:strVal val="visible"/>
                                      </p:to>
                                    </p:set>
                                    <p:animEffect transition="in" filter="wipe(left)">
                                      <p:cBhvr>
                                        <p:cTn id="16" dur="500"/>
                                        <p:tgtEl>
                                          <p:spTgt spid="190"/>
                                        </p:tgtEl>
                                      </p:cBhvr>
                                    </p:animEffect>
                                  </p:childTnLst>
                                </p:cTn>
                              </p:par>
                            </p:childTnLst>
                          </p:cTn>
                        </p:par>
                        <p:par>
                          <p:cTn id="17" fill="hold">
                            <p:stCondLst>
                              <p:cond delay="500"/>
                            </p:stCondLst>
                            <p:childTnLst>
                              <p:par>
                                <p:cTn id="18" presetID="12" presetClass="entr" presetSubtype="1" fill="hold" grpId="0" nodeType="afterEffect">
                                  <p:stCondLst>
                                    <p:cond delay="0"/>
                                  </p:stCondLst>
                                  <p:childTnLst>
                                    <p:set>
                                      <p:cBhvr>
                                        <p:cTn id="19" dur="1" fill="hold">
                                          <p:stCondLst>
                                            <p:cond delay="0"/>
                                          </p:stCondLst>
                                        </p:cTn>
                                        <p:tgtEl>
                                          <p:spTgt spid="191"/>
                                        </p:tgtEl>
                                        <p:attrNameLst>
                                          <p:attrName>style.visibility</p:attrName>
                                        </p:attrNameLst>
                                      </p:cBhvr>
                                      <p:to>
                                        <p:strVal val="visible"/>
                                      </p:to>
                                    </p:set>
                                    <p:animEffect transition="in" filter="slide(fromTop)">
                                      <p:cBhvr>
                                        <p:cTn id="20" dur="500"/>
                                        <p:tgtEl>
                                          <p:spTgt spid="191"/>
                                        </p:tgtEl>
                                      </p:cBhvr>
                                    </p:animEffect>
                                  </p:childTnLst>
                                </p:cTn>
                              </p:par>
                            </p:childTnLst>
                          </p:cTn>
                        </p:par>
                      </p:childTnLst>
                    </p:cTn>
                  </p:par>
                  <p:par>
                    <p:cTn id="21" fill="hold">
                      <p:stCondLst>
                        <p:cond delay="indefinite"/>
                      </p:stCondLst>
                      <p:childTnLst>
                        <p:par>
                          <p:cTn id="22" fill="hold">
                            <p:stCondLst>
                              <p:cond delay="0"/>
                            </p:stCondLst>
                            <p:childTnLst>
                              <p:par>
                                <p:cTn id="23" presetID="2" presetClass="entr" presetSubtype="2" fill="hold" nodeType="clickEffect">
                                  <p:stCondLst>
                                    <p:cond delay="0"/>
                                  </p:stCondLst>
                                  <p:childTnLst>
                                    <p:set>
                                      <p:cBhvr>
                                        <p:cTn id="24" dur="1" fill="hold">
                                          <p:stCondLst>
                                            <p:cond delay="0"/>
                                          </p:stCondLst>
                                        </p:cTn>
                                        <p:tgtEl>
                                          <p:spTgt spid="192"/>
                                        </p:tgtEl>
                                        <p:attrNameLst>
                                          <p:attrName>style.visibility</p:attrName>
                                        </p:attrNameLst>
                                      </p:cBhvr>
                                      <p:to>
                                        <p:strVal val="visible"/>
                                      </p:to>
                                    </p:set>
                                    <p:anim calcmode="lin" valueType="num">
                                      <p:cBhvr additive="base">
                                        <p:cTn id="25" dur="500" fill="hold"/>
                                        <p:tgtEl>
                                          <p:spTgt spid="192"/>
                                        </p:tgtEl>
                                        <p:attrNameLst>
                                          <p:attrName>ppt_x</p:attrName>
                                        </p:attrNameLst>
                                      </p:cBhvr>
                                      <p:tavLst>
                                        <p:tav tm="0">
                                          <p:val>
                                            <p:strVal val="1+#ppt_w/2"/>
                                          </p:val>
                                        </p:tav>
                                        <p:tav tm="100000">
                                          <p:val>
                                            <p:strVal val="#ppt_x"/>
                                          </p:val>
                                        </p:tav>
                                      </p:tavLst>
                                    </p:anim>
                                    <p:anim calcmode="lin" valueType="num">
                                      <p:cBhvr additive="base">
                                        <p:cTn id="26" dur="500" fill="hold"/>
                                        <p:tgtEl>
                                          <p:spTgt spid="192"/>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2"/>
                                        </p:tgtEl>
                                        <p:attrNameLst>
                                          <p:attrName>style.visibility</p:attrName>
                                        </p:attrNameLst>
                                      </p:cBhvr>
                                      <p:to>
                                        <p:strVal val="hidden"/>
                                      </p:to>
                                    </p:set>
                                  </p:subTnLst>
                                </p:cTn>
                              </p:par>
                            </p:childTnLst>
                          </p:cTn>
                        </p:par>
                        <p:par>
                          <p:cTn id="27" fill="hold">
                            <p:stCondLst>
                              <p:cond delay="500"/>
                            </p:stCondLst>
                            <p:childTnLst>
                              <p:par>
                                <p:cTn id="28" presetID="1" presetClass="entr" presetSubtype="0" fill="hold" grpId="0" nodeType="afterEffect">
                                  <p:stCondLst>
                                    <p:cond delay="0"/>
                                  </p:stCondLst>
                                  <p:childTnLst>
                                    <p:set>
                                      <p:cBhvr>
                                        <p:cTn id="29" dur="1" fill="hold">
                                          <p:stCondLst>
                                            <p:cond delay="0"/>
                                          </p:stCondLst>
                                        </p:cTn>
                                        <p:tgtEl>
                                          <p:spTgt spid="20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2" presetClass="entr" presetSubtype="2" fill="hold" nodeType="clickEffect">
                                  <p:stCondLst>
                                    <p:cond delay="0"/>
                                  </p:stCondLst>
                                  <p:childTnLst>
                                    <p:set>
                                      <p:cBhvr>
                                        <p:cTn id="33" dur="1" fill="hold">
                                          <p:stCondLst>
                                            <p:cond delay="0"/>
                                          </p:stCondLst>
                                        </p:cTn>
                                        <p:tgtEl>
                                          <p:spTgt spid="194"/>
                                        </p:tgtEl>
                                        <p:attrNameLst>
                                          <p:attrName>style.visibility</p:attrName>
                                        </p:attrNameLst>
                                      </p:cBhvr>
                                      <p:to>
                                        <p:strVal val="visible"/>
                                      </p:to>
                                    </p:set>
                                    <p:anim calcmode="lin" valueType="num">
                                      <p:cBhvr additive="base">
                                        <p:cTn id="34" dur="500" fill="hold"/>
                                        <p:tgtEl>
                                          <p:spTgt spid="194"/>
                                        </p:tgtEl>
                                        <p:attrNameLst>
                                          <p:attrName>ppt_x</p:attrName>
                                        </p:attrNameLst>
                                      </p:cBhvr>
                                      <p:tavLst>
                                        <p:tav tm="0">
                                          <p:val>
                                            <p:strVal val="1+#ppt_w/2"/>
                                          </p:val>
                                        </p:tav>
                                        <p:tav tm="100000">
                                          <p:val>
                                            <p:strVal val="#ppt_x"/>
                                          </p:val>
                                        </p:tav>
                                      </p:tavLst>
                                    </p:anim>
                                    <p:anim calcmode="lin" valueType="num">
                                      <p:cBhvr additive="base">
                                        <p:cTn id="35" dur="500" fill="hold"/>
                                        <p:tgtEl>
                                          <p:spTgt spid="194"/>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par>
                          <p:cTn id="36" fill="hold">
                            <p:stCondLst>
                              <p:cond delay="500"/>
                            </p:stCondLst>
                            <p:childTnLst>
                              <p:par>
                                <p:cTn id="37" presetID="1" presetClass="entr" presetSubtype="0" fill="hold" grpId="0" nodeType="afterEffect">
                                  <p:stCondLst>
                                    <p:cond delay="0"/>
                                  </p:stCondLst>
                                  <p:childTnLst>
                                    <p:set>
                                      <p:cBhvr>
                                        <p:cTn id="38" dur="1" fill="hold">
                                          <p:stCondLst>
                                            <p:cond delay="0"/>
                                          </p:stCondLst>
                                        </p:cTn>
                                        <p:tgtEl>
                                          <p:spTgt spid="201"/>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 presetClass="entr" presetSubtype="2" fill="hold" nodeType="clickEffect">
                                  <p:stCondLst>
                                    <p:cond delay="0"/>
                                  </p:stCondLst>
                                  <p:childTnLst>
                                    <p:set>
                                      <p:cBhvr>
                                        <p:cTn id="42" dur="1" fill="hold">
                                          <p:stCondLst>
                                            <p:cond delay="0"/>
                                          </p:stCondLst>
                                        </p:cTn>
                                        <p:tgtEl>
                                          <p:spTgt spid="193"/>
                                        </p:tgtEl>
                                        <p:attrNameLst>
                                          <p:attrName>style.visibility</p:attrName>
                                        </p:attrNameLst>
                                      </p:cBhvr>
                                      <p:to>
                                        <p:strVal val="visible"/>
                                      </p:to>
                                    </p:set>
                                    <p:anim calcmode="lin" valueType="num">
                                      <p:cBhvr additive="base">
                                        <p:cTn id="43" dur="500" fill="hold"/>
                                        <p:tgtEl>
                                          <p:spTgt spid="193"/>
                                        </p:tgtEl>
                                        <p:attrNameLst>
                                          <p:attrName>ppt_x</p:attrName>
                                        </p:attrNameLst>
                                      </p:cBhvr>
                                      <p:tavLst>
                                        <p:tav tm="0">
                                          <p:val>
                                            <p:strVal val="1+#ppt_w/2"/>
                                          </p:val>
                                        </p:tav>
                                        <p:tav tm="100000">
                                          <p:val>
                                            <p:strVal val="#ppt_x"/>
                                          </p:val>
                                        </p:tav>
                                      </p:tavLst>
                                    </p:anim>
                                    <p:anim calcmode="lin" valueType="num">
                                      <p:cBhvr additive="base">
                                        <p:cTn id="44" dur="500" fill="hold"/>
                                        <p:tgtEl>
                                          <p:spTgt spid="193"/>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par>
                          <p:cTn id="45" fill="hold">
                            <p:stCondLst>
                              <p:cond delay="500"/>
                            </p:stCondLst>
                            <p:childTnLst>
                              <p:par>
                                <p:cTn id="46" presetID="1" presetClass="entr" presetSubtype="0" fill="hold" grpId="0" nodeType="afterEffect">
                                  <p:stCondLst>
                                    <p:cond delay="0"/>
                                  </p:stCondLst>
                                  <p:childTnLst>
                                    <p:set>
                                      <p:cBhvr>
                                        <p:cTn id="47" dur="1" fill="hold">
                                          <p:stCondLst>
                                            <p:cond delay="0"/>
                                          </p:stCondLst>
                                        </p:cTn>
                                        <p:tgtEl>
                                          <p:spTgt spid="20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2" presetClass="entr" presetSubtype="2" fill="hold" nodeType="clickEffect">
                                  <p:stCondLst>
                                    <p:cond delay="0"/>
                                  </p:stCondLst>
                                  <p:childTnLst>
                                    <p:set>
                                      <p:cBhvr>
                                        <p:cTn id="51" dur="1" fill="hold">
                                          <p:stCondLst>
                                            <p:cond delay="0"/>
                                          </p:stCondLst>
                                        </p:cTn>
                                        <p:tgtEl>
                                          <p:spTgt spid="195"/>
                                        </p:tgtEl>
                                        <p:attrNameLst>
                                          <p:attrName>style.visibility</p:attrName>
                                        </p:attrNameLst>
                                      </p:cBhvr>
                                      <p:to>
                                        <p:strVal val="visible"/>
                                      </p:to>
                                    </p:set>
                                    <p:anim calcmode="lin" valueType="num">
                                      <p:cBhvr additive="base">
                                        <p:cTn id="52" dur="500" fill="hold"/>
                                        <p:tgtEl>
                                          <p:spTgt spid="195"/>
                                        </p:tgtEl>
                                        <p:attrNameLst>
                                          <p:attrName>ppt_x</p:attrName>
                                        </p:attrNameLst>
                                      </p:cBhvr>
                                      <p:tavLst>
                                        <p:tav tm="0">
                                          <p:val>
                                            <p:strVal val="1+#ppt_w/2"/>
                                          </p:val>
                                        </p:tav>
                                        <p:tav tm="100000">
                                          <p:val>
                                            <p:strVal val="#ppt_x"/>
                                          </p:val>
                                        </p:tav>
                                      </p:tavLst>
                                    </p:anim>
                                    <p:anim calcmode="lin" valueType="num">
                                      <p:cBhvr additive="base">
                                        <p:cTn id="53" dur="500" fill="hold"/>
                                        <p:tgtEl>
                                          <p:spTgt spid="195"/>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5"/>
                                        </p:tgtEl>
                                        <p:attrNameLst>
                                          <p:attrName>style.visibility</p:attrName>
                                        </p:attrNameLst>
                                      </p:cBhvr>
                                      <p:to>
                                        <p:strVal val="hidden"/>
                                      </p:to>
                                    </p:set>
                                  </p:subTnLst>
                                </p:cTn>
                              </p:par>
                            </p:childTnLst>
                          </p:cTn>
                        </p:par>
                        <p:par>
                          <p:cTn id="54" fill="hold">
                            <p:stCondLst>
                              <p:cond delay="500"/>
                            </p:stCondLst>
                            <p:childTnLst>
                              <p:par>
                                <p:cTn id="55" presetID="1" presetClass="entr" presetSubtype="0" fill="hold" grpId="0" nodeType="afterEffect">
                                  <p:stCondLst>
                                    <p:cond delay="0"/>
                                  </p:stCondLst>
                                  <p:childTnLst>
                                    <p:set>
                                      <p:cBhvr>
                                        <p:cTn id="56" dur="1" fill="hold">
                                          <p:stCondLst>
                                            <p:cond delay="0"/>
                                          </p:stCondLst>
                                        </p:cTn>
                                        <p:tgtEl>
                                          <p:spTgt spid="203"/>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2" fill="hold" nodeType="clickEffect">
                                  <p:stCondLst>
                                    <p:cond delay="0"/>
                                  </p:stCondLst>
                                  <p:childTnLst>
                                    <p:set>
                                      <p:cBhvr>
                                        <p:cTn id="60" dur="1" fill="hold">
                                          <p:stCondLst>
                                            <p:cond delay="0"/>
                                          </p:stCondLst>
                                        </p:cTn>
                                        <p:tgtEl>
                                          <p:spTgt spid="196"/>
                                        </p:tgtEl>
                                        <p:attrNameLst>
                                          <p:attrName>style.visibility</p:attrName>
                                        </p:attrNameLst>
                                      </p:cBhvr>
                                      <p:to>
                                        <p:strVal val="visible"/>
                                      </p:to>
                                    </p:set>
                                    <p:anim calcmode="lin" valueType="num">
                                      <p:cBhvr additive="base">
                                        <p:cTn id="61" dur="500" fill="hold"/>
                                        <p:tgtEl>
                                          <p:spTgt spid="196"/>
                                        </p:tgtEl>
                                        <p:attrNameLst>
                                          <p:attrName>ppt_x</p:attrName>
                                        </p:attrNameLst>
                                      </p:cBhvr>
                                      <p:tavLst>
                                        <p:tav tm="0">
                                          <p:val>
                                            <p:strVal val="1+#ppt_w/2"/>
                                          </p:val>
                                        </p:tav>
                                        <p:tav tm="100000">
                                          <p:val>
                                            <p:strVal val="#ppt_x"/>
                                          </p:val>
                                        </p:tav>
                                      </p:tavLst>
                                    </p:anim>
                                    <p:anim calcmode="lin" valueType="num">
                                      <p:cBhvr additive="base">
                                        <p:cTn id="62" dur="500" fill="hold"/>
                                        <p:tgtEl>
                                          <p:spTgt spid="19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6"/>
                                        </p:tgtEl>
                                        <p:attrNameLst>
                                          <p:attrName>style.visibility</p:attrName>
                                        </p:attrNameLst>
                                      </p:cBhvr>
                                      <p:to>
                                        <p:strVal val="hidden"/>
                                      </p:to>
                                    </p:set>
                                  </p:subTnLst>
                                </p:cTn>
                              </p:par>
                            </p:childTnLst>
                          </p:cTn>
                        </p:par>
                        <p:par>
                          <p:cTn id="63" fill="hold">
                            <p:stCondLst>
                              <p:cond delay="500"/>
                            </p:stCondLst>
                            <p:childTnLst>
                              <p:par>
                                <p:cTn id="64" presetID="1" presetClass="entr" presetSubtype="0" fill="hold" grpId="0" nodeType="afterEffect">
                                  <p:stCondLst>
                                    <p:cond delay="0"/>
                                  </p:stCondLst>
                                  <p:childTnLst>
                                    <p:set>
                                      <p:cBhvr>
                                        <p:cTn id="65" dur="1" fill="hold">
                                          <p:stCondLst>
                                            <p:cond delay="0"/>
                                          </p:stCondLst>
                                        </p:cTn>
                                        <p:tgtEl>
                                          <p:spTgt spid="204"/>
                                        </p:tgtEl>
                                        <p:attrNameLst>
                                          <p:attrName>style.visibility</p:attrName>
                                        </p:attrNameLst>
                                      </p:cBhvr>
                                      <p:to>
                                        <p:strVal val="visible"/>
                                      </p:to>
                                    </p:set>
                                  </p:childTnLst>
                                </p:cTn>
                              </p:par>
                            </p:childTnLst>
                          </p:cTn>
                        </p:par>
                      </p:childTnLst>
                    </p:cTn>
                  </p:par>
                  <p:par>
                    <p:cTn id="66" fill="hold">
                      <p:stCondLst>
                        <p:cond delay="indefinite"/>
                      </p:stCondLst>
                      <p:childTnLst>
                        <p:par>
                          <p:cTn id="67" fill="hold">
                            <p:stCondLst>
                              <p:cond delay="0"/>
                            </p:stCondLst>
                            <p:childTnLst>
                              <p:par>
                                <p:cTn id="68" presetID="2" presetClass="entr" presetSubtype="2" fill="hold" nodeType="clickEffect">
                                  <p:stCondLst>
                                    <p:cond delay="0"/>
                                  </p:stCondLst>
                                  <p:childTnLst>
                                    <p:set>
                                      <p:cBhvr>
                                        <p:cTn id="69" dur="1" fill="hold">
                                          <p:stCondLst>
                                            <p:cond delay="0"/>
                                          </p:stCondLst>
                                        </p:cTn>
                                        <p:tgtEl>
                                          <p:spTgt spid="197"/>
                                        </p:tgtEl>
                                        <p:attrNameLst>
                                          <p:attrName>style.visibility</p:attrName>
                                        </p:attrNameLst>
                                      </p:cBhvr>
                                      <p:to>
                                        <p:strVal val="visible"/>
                                      </p:to>
                                    </p:set>
                                    <p:anim calcmode="lin" valueType="num">
                                      <p:cBhvr additive="base">
                                        <p:cTn id="70" dur="500" fill="hold"/>
                                        <p:tgtEl>
                                          <p:spTgt spid="197"/>
                                        </p:tgtEl>
                                        <p:attrNameLst>
                                          <p:attrName>ppt_x</p:attrName>
                                        </p:attrNameLst>
                                      </p:cBhvr>
                                      <p:tavLst>
                                        <p:tav tm="0">
                                          <p:val>
                                            <p:strVal val="1+#ppt_w/2"/>
                                          </p:val>
                                        </p:tav>
                                        <p:tav tm="100000">
                                          <p:val>
                                            <p:strVal val="#ppt_x"/>
                                          </p:val>
                                        </p:tav>
                                      </p:tavLst>
                                    </p:anim>
                                    <p:anim calcmode="lin" valueType="num">
                                      <p:cBhvr additive="base">
                                        <p:cTn id="71" dur="500" fill="hold"/>
                                        <p:tgtEl>
                                          <p:spTgt spid="19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7"/>
                                        </p:tgtEl>
                                        <p:attrNameLst>
                                          <p:attrName>style.visibility</p:attrName>
                                        </p:attrNameLst>
                                      </p:cBhvr>
                                      <p:to>
                                        <p:strVal val="hidden"/>
                                      </p:to>
                                    </p:set>
                                  </p:subTnLst>
                                </p:cTn>
                              </p:par>
                            </p:childTnLst>
                          </p:cTn>
                        </p:par>
                        <p:par>
                          <p:cTn id="72" fill="hold">
                            <p:stCondLst>
                              <p:cond delay="500"/>
                            </p:stCondLst>
                            <p:childTnLst>
                              <p:par>
                                <p:cTn id="73" presetID="1" presetClass="entr" presetSubtype="0" fill="hold" grpId="0" nodeType="afterEffect">
                                  <p:stCondLst>
                                    <p:cond delay="0"/>
                                  </p:stCondLst>
                                  <p:childTnLst>
                                    <p:set>
                                      <p:cBhvr>
                                        <p:cTn id="74" dur="1" fill="hold">
                                          <p:stCondLst>
                                            <p:cond delay="0"/>
                                          </p:stCondLst>
                                        </p:cTn>
                                        <p:tgtEl>
                                          <p:spTgt spid="205"/>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2" presetClass="entr" presetSubtype="2" fill="hold" nodeType="clickEffect">
                                  <p:stCondLst>
                                    <p:cond delay="0"/>
                                  </p:stCondLst>
                                  <p:childTnLst>
                                    <p:set>
                                      <p:cBhvr>
                                        <p:cTn id="78" dur="1" fill="hold">
                                          <p:stCondLst>
                                            <p:cond delay="0"/>
                                          </p:stCondLst>
                                        </p:cTn>
                                        <p:tgtEl>
                                          <p:spTgt spid="198"/>
                                        </p:tgtEl>
                                        <p:attrNameLst>
                                          <p:attrName>style.visibility</p:attrName>
                                        </p:attrNameLst>
                                      </p:cBhvr>
                                      <p:to>
                                        <p:strVal val="visible"/>
                                      </p:to>
                                    </p:set>
                                    <p:anim calcmode="lin" valueType="num">
                                      <p:cBhvr additive="base">
                                        <p:cTn id="79" dur="500" fill="hold"/>
                                        <p:tgtEl>
                                          <p:spTgt spid="198"/>
                                        </p:tgtEl>
                                        <p:attrNameLst>
                                          <p:attrName>ppt_x</p:attrName>
                                        </p:attrNameLst>
                                      </p:cBhvr>
                                      <p:tavLst>
                                        <p:tav tm="0">
                                          <p:val>
                                            <p:strVal val="1+#ppt_w/2"/>
                                          </p:val>
                                        </p:tav>
                                        <p:tav tm="100000">
                                          <p:val>
                                            <p:strVal val="#ppt_x"/>
                                          </p:val>
                                        </p:tav>
                                      </p:tavLst>
                                    </p:anim>
                                    <p:anim calcmode="lin" valueType="num">
                                      <p:cBhvr additive="base">
                                        <p:cTn id="80" dur="500" fill="hold"/>
                                        <p:tgtEl>
                                          <p:spTgt spid="19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198"/>
                                        </p:tgtEl>
                                        <p:attrNameLst>
                                          <p:attrName>style.visibility</p:attrName>
                                        </p:attrNameLst>
                                      </p:cBhvr>
                                      <p:to>
                                        <p:strVal val="hidden"/>
                                      </p:to>
                                    </p:set>
                                  </p:sub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206"/>
                                        </p:tgtEl>
                                        <p:attrNameLst>
                                          <p:attrName>style.visibility</p:attrName>
                                        </p:attrNameLst>
                                      </p:cBhvr>
                                      <p:to>
                                        <p:strVal val="visible"/>
                                      </p:to>
                                    </p:set>
                                  </p:childTnLst>
                                </p:cTn>
                              </p:par>
                            </p:childTnLst>
                          </p:cTn>
                        </p:par>
                      </p:childTnLst>
                    </p:cTn>
                  </p:par>
                  <p:par>
                    <p:cTn id="84" fill="hold">
                      <p:stCondLst>
                        <p:cond delay="indefinite"/>
                      </p:stCondLst>
                      <p:childTnLst>
                        <p:par>
                          <p:cTn id="85" fill="hold">
                            <p:stCondLst>
                              <p:cond delay="0"/>
                            </p:stCondLst>
                            <p:childTnLst>
                              <p:par>
                                <p:cTn id="86" presetID="2" presetClass="entr" presetSubtype="2" fill="hold" nodeType="clickEffect">
                                  <p:stCondLst>
                                    <p:cond delay="0"/>
                                  </p:stCondLst>
                                  <p:childTnLst>
                                    <p:set>
                                      <p:cBhvr>
                                        <p:cTn id="87" dur="1" fill="hold">
                                          <p:stCondLst>
                                            <p:cond delay="0"/>
                                          </p:stCondLst>
                                        </p:cTn>
                                        <p:tgtEl>
                                          <p:spTgt spid="216"/>
                                        </p:tgtEl>
                                        <p:attrNameLst>
                                          <p:attrName>style.visibility</p:attrName>
                                        </p:attrNameLst>
                                      </p:cBhvr>
                                      <p:to>
                                        <p:strVal val="visible"/>
                                      </p:to>
                                    </p:set>
                                    <p:anim calcmode="lin" valueType="num">
                                      <p:cBhvr additive="base">
                                        <p:cTn id="88" dur="500" fill="hold"/>
                                        <p:tgtEl>
                                          <p:spTgt spid="216"/>
                                        </p:tgtEl>
                                        <p:attrNameLst>
                                          <p:attrName>ppt_x</p:attrName>
                                        </p:attrNameLst>
                                      </p:cBhvr>
                                      <p:tavLst>
                                        <p:tav tm="0">
                                          <p:val>
                                            <p:strVal val="1+#ppt_w/2"/>
                                          </p:val>
                                        </p:tav>
                                        <p:tav tm="100000">
                                          <p:val>
                                            <p:strVal val="#ppt_x"/>
                                          </p:val>
                                        </p:tav>
                                      </p:tavLst>
                                    </p:anim>
                                    <p:anim calcmode="lin" valueType="num">
                                      <p:cBhvr additive="base">
                                        <p:cTn id="89" dur="500" fill="hold"/>
                                        <p:tgtEl>
                                          <p:spTgt spid="216"/>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6"/>
                                        </p:tgtEl>
                                        <p:attrNameLst>
                                          <p:attrName>style.visibility</p:attrName>
                                        </p:attrNameLst>
                                      </p:cBhvr>
                                      <p:to>
                                        <p:strVal val="hidden"/>
                                      </p:to>
                                    </p:set>
                                  </p:subTnLst>
                                </p:cTn>
                              </p:par>
                            </p:childTnLst>
                          </p:cTn>
                        </p:par>
                        <p:par>
                          <p:cTn id="90" fill="hold">
                            <p:stCondLst>
                              <p:cond delay="500"/>
                            </p:stCondLst>
                            <p:childTnLst>
                              <p:par>
                                <p:cTn id="91" presetID="1" presetClass="entr" presetSubtype="0" fill="hold" grpId="0" nodeType="afterEffect">
                                  <p:stCondLst>
                                    <p:cond delay="0"/>
                                  </p:stCondLst>
                                  <p:childTnLst>
                                    <p:set>
                                      <p:cBhvr>
                                        <p:cTn id="92" dur="1" fill="hold">
                                          <p:stCondLst>
                                            <p:cond delay="0"/>
                                          </p:stCondLst>
                                        </p:cTn>
                                        <p:tgtEl>
                                          <p:spTgt spid="215"/>
                                        </p:tgtEl>
                                        <p:attrNameLst>
                                          <p:attrName>style.visibility</p:attrName>
                                        </p:attrNameLst>
                                      </p:cBhvr>
                                      <p:to>
                                        <p:strVal val="visible"/>
                                      </p:to>
                                    </p:set>
                                  </p:childTnLst>
                                </p:cTn>
                              </p:par>
                            </p:childTnLst>
                          </p:cTn>
                        </p:par>
                        <p:par>
                          <p:cTn id="93" fill="hold">
                            <p:stCondLst>
                              <p:cond delay="500"/>
                            </p:stCondLst>
                            <p:childTnLst>
                              <p:par>
                                <p:cTn id="94" presetID="12" presetClass="entr" presetSubtype="1" fill="hold" grpId="0" nodeType="afterEffect">
                                  <p:stCondLst>
                                    <p:cond delay="0"/>
                                  </p:stCondLst>
                                  <p:childTnLst>
                                    <p:set>
                                      <p:cBhvr>
                                        <p:cTn id="95" dur="1" fill="hold">
                                          <p:stCondLst>
                                            <p:cond delay="0"/>
                                          </p:stCondLst>
                                        </p:cTn>
                                        <p:tgtEl>
                                          <p:spTgt spid="207"/>
                                        </p:tgtEl>
                                        <p:attrNameLst>
                                          <p:attrName>style.visibility</p:attrName>
                                        </p:attrNameLst>
                                      </p:cBhvr>
                                      <p:to>
                                        <p:strVal val="visible"/>
                                      </p:to>
                                    </p:set>
                                    <p:animEffect transition="in" filter="slide(fromTop)">
                                      <p:cBhvr>
                                        <p:cTn id="96" dur="500"/>
                                        <p:tgtEl>
                                          <p:spTgt spid="207"/>
                                        </p:tgtEl>
                                      </p:cBhvr>
                                    </p:animEffect>
                                  </p:childTnLst>
                                </p:cTn>
                              </p:par>
                            </p:childTnLst>
                          </p:cTn>
                        </p:par>
                        <p:par>
                          <p:cTn id="97" fill="hold">
                            <p:stCondLst>
                              <p:cond delay="1000"/>
                            </p:stCondLst>
                            <p:childTnLst>
                              <p:par>
                                <p:cTn id="98" presetID="1" presetClass="entr" presetSubtype="0" fill="hold" nodeType="afterEffect">
                                  <p:stCondLst>
                                    <p:cond delay="0"/>
                                  </p:stCondLst>
                                  <p:childTnLst>
                                    <p:set>
                                      <p:cBhvr>
                                        <p:cTn id="99" dur="1" fill="hold">
                                          <p:stCondLst>
                                            <p:cond delay="0"/>
                                          </p:stCondLst>
                                        </p:cTn>
                                        <p:tgtEl>
                                          <p:spTgt spid="208"/>
                                        </p:tgtEl>
                                        <p:attrNameLst>
                                          <p:attrName>style.visibility</p:attrName>
                                        </p:attrNameLst>
                                      </p:cBhvr>
                                      <p:to>
                                        <p:strVal val="visible"/>
                                      </p:to>
                                    </p:set>
                                  </p:childTnLst>
                                </p:cTn>
                              </p:par>
                            </p:childTnLst>
                          </p:cTn>
                        </p:par>
                        <p:par>
                          <p:cTn id="100" fill="hold">
                            <p:stCondLst>
                              <p:cond delay="1000"/>
                            </p:stCondLst>
                            <p:childTnLst>
                              <p:par>
                                <p:cTn id="101" presetID="12" presetClass="entr" presetSubtype="2" fill="hold" nodeType="afterEffect">
                                  <p:stCondLst>
                                    <p:cond delay="0"/>
                                  </p:stCondLst>
                                  <p:childTnLst>
                                    <p:set>
                                      <p:cBhvr>
                                        <p:cTn id="102" dur="1" fill="hold">
                                          <p:stCondLst>
                                            <p:cond delay="0"/>
                                          </p:stCondLst>
                                        </p:cTn>
                                        <p:tgtEl>
                                          <p:spTgt spid="213"/>
                                        </p:tgtEl>
                                        <p:attrNameLst>
                                          <p:attrName>style.visibility</p:attrName>
                                        </p:attrNameLst>
                                      </p:cBhvr>
                                      <p:to>
                                        <p:strVal val="visible"/>
                                      </p:to>
                                    </p:set>
                                    <p:animEffect transition="in" filter="slide(fromRight)">
                                      <p:cBhvr>
                                        <p:cTn id="103" dur="500"/>
                                        <p:tgtEl>
                                          <p:spTgt spid="213"/>
                                        </p:tgtEl>
                                      </p:cBhvr>
                                    </p:animEffect>
                                  </p:childTnLst>
                                </p:cTn>
                              </p:par>
                            </p:childTnLst>
                          </p:cTn>
                        </p:par>
                      </p:childTnLst>
                    </p:cTn>
                  </p:par>
                  <p:par>
                    <p:cTn id="104" fill="hold">
                      <p:stCondLst>
                        <p:cond delay="indefinite"/>
                      </p:stCondLst>
                      <p:childTnLst>
                        <p:par>
                          <p:cTn id="105" fill="hold">
                            <p:stCondLst>
                              <p:cond delay="0"/>
                            </p:stCondLst>
                            <p:childTnLst>
                              <p:par>
                                <p:cTn id="106" presetID="2" presetClass="entr" presetSubtype="2" fill="hold" nodeType="clickEffect">
                                  <p:stCondLst>
                                    <p:cond delay="0"/>
                                  </p:stCondLst>
                                  <p:childTnLst>
                                    <p:set>
                                      <p:cBhvr>
                                        <p:cTn id="107" dur="1" fill="hold">
                                          <p:stCondLst>
                                            <p:cond delay="0"/>
                                          </p:stCondLst>
                                        </p:cTn>
                                        <p:tgtEl>
                                          <p:spTgt spid="217"/>
                                        </p:tgtEl>
                                        <p:attrNameLst>
                                          <p:attrName>style.visibility</p:attrName>
                                        </p:attrNameLst>
                                      </p:cBhvr>
                                      <p:to>
                                        <p:strVal val="visible"/>
                                      </p:to>
                                    </p:set>
                                    <p:anim calcmode="lin" valueType="num">
                                      <p:cBhvr additive="base">
                                        <p:cTn id="108" dur="500" fill="hold"/>
                                        <p:tgtEl>
                                          <p:spTgt spid="217"/>
                                        </p:tgtEl>
                                        <p:attrNameLst>
                                          <p:attrName>ppt_x</p:attrName>
                                        </p:attrNameLst>
                                      </p:cBhvr>
                                      <p:tavLst>
                                        <p:tav tm="0">
                                          <p:val>
                                            <p:strVal val="1+#ppt_w/2"/>
                                          </p:val>
                                        </p:tav>
                                        <p:tav tm="100000">
                                          <p:val>
                                            <p:strVal val="#ppt_x"/>
                                          </p:val>
                                        </p:tav>
                                      </p:tavLst>
                                    </p:anim>
                                    <p:anim calcmode="lin" valueType="num">
                                      <p:cBhvr additive="base">
                                        <p:cTn id="109" dur="500" fill="hold"/>
                                        <p:tgtEl>
                                          <p:spTgt spid="217"/>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7"/>
                                        </p:tgtEl>
                                        <p:attrNameLst>
                                          <p:attrName>style.visibility</p:attrName>
                                        </p:attrNameLst>
                                      </p:cBhvr>
                                      <p:to>
                                        <p:strVal val="hidden"/>
                                      </p:to>
                                    </p:set>
                                  </p:subTnLst>
                                </p:cTn>
                              </p:par>
                            </p:childTnLst>
                          </p:cTn>
                        </p:par>
                        <p:par>
                          <p:cTn id="110" fill="hold">
                            <p:stCondLst>
                              <p:cond delay="500"/>
                            </p:stCondLst>
                            <p:childTnLst>
                              <p:par>
                                <p:cTn id="111" presetID="1" presetClass="entr" presetSubtype="0" fill="hold" grpId="0" nodeType="afterEffect">
                                  <p:stCondLst>
                                    <p:cond delay="0"/>
                                  </p:stCondLst>
                                  <p:childTnLst>
                                    <p:set>
                                      <p:cBhvr>
                                        <p:cTn id="112" dur="1" fill="hold">
                                          <p:stCondLst>
                                            <p:cond delay="0"/>
                                          </p:stCondLst>
                                        </p:cTn>
                                        <p:tgtEl>
                                          <p:spTgt spid="221"/>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2" presetClass="entr" presetSubtype="2" fill="hold" nodeType="clickEffect">
                                  <p:stCondLst>
                                    <p:cond delay="0"/>
                                  </p:stCondLst>
                                  <p:childTnLst>
                                    <p:set>
                                      <p:cBhvr>
                                        <p:cTn id="116" dur="1" fill="hold">
                                          <p:stCondLst>
                                            <p:cond delay="0"/>
                                          </p:stCondLst>
                                        </p:cTn>
                                        <p:tgtEl>
                                          <p:spTgt spid="218"/>
                                        </p:tgtEl>
                                        <p:attrNameLst>
                                          <p:attrName>style.visibility</p:attrName>
                                        </p:attrNameLst>
                                      </p:cBhvr>
                                      <p:to>
                                        <p:strVal val="visible"/>
                                      </p:to>
                                    </p:set>
                                    <p:anim calcmode="lin" valueType="num">
                                      <p:cBhvr additive="base">
                                        <p:cTn id="117" dur="500" fill="hold"/>
                                        <p:tgtEl>
                                          <p:spTgt spid="218"/>
                                        </p:tgtEl>
                                        <p:attrNameLst>
                                          <p:attrName>ppt_x</p:attrName>
                                        </p:attrNameLst>
                                      </p:cBhvr>
                                      <p:tavLst>
                                        <p:tav tm="0">
                                          <p:val>
                                            <p:strVal val="1+#ppt_w/2"/>
                                          </p:val>
                                        </p:tav>
                                        <p:tav tm="100000">
                                          <p:val>
                                            <p:strVal val="#ppt_x"/>
                                          </p:val>
                                        </p:tav>
                                      </p:tavLst>
                                    </p:anim>
                                    <p:anim calcmode="lin" valueType="num">
                                      <p:cBhvr additive="base">
                                        <p:cTn id="118" dur="500" fill="hold"/>
                                        <p:tgtEl>
                                          <p:spTgt spid="218"/>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8"/>
                                        </p:tgtEl>
                                        <p:attrNameLst>
                                          <p:attrName>style.visibility</p:attrName>
                                        </p:attrNameLst>
                                      </p:cBhvr>
                                      <p:to>
                                        <p:strVal val="hidden"/>
                                      </p:to>
                                    </p:set>
                                  </p:subTnLst>
                                </p:cTn>
                              </p:par>
                            </p:childTnLst>
                          </p:cTn>
                        </p:par>
                        <p:par>
                          <p:cTn id="119" fill="hold">
                            <p:stCondLst>
                              <p:cond delay="500"/>
                            </p:stCondLst>
                            <p:childTnLst>
                              <p:par>
                                <p:cTn id="120" presetID="1" presetClass="entr" presetSubtype="0" fill="hold" grpId="0" nodeType="afterEffect">
                                  <p:stCondLst>
                                    <p:cond delay="0"/>
                                  </p:stCondLst>
                                  <p:childTnLst>
                                    <p:set>
                                      <p:cBhvr>
                                        <p:cTn id="121" dur="1" fill="hold">
                                          <p:stCondLst>
                                            <p:cond delay="0"/>
                                          </p:stCondLst>
                                        </p:cTn>
                                        <p:tgtEl>
                                          <p:spTgt spid="222"/>
                                        </p:tgtEl>
                                        <p:attrNameLst>
                                          <p:attrName>style.visibility</p:attrName>
                                        </p:attrNameLst>
                                      </p:cBhvr>
                                      <p:to>
                                        <p:strVal val="visible"/>
                                      </p:to>
                                    </p:set>
                                  </p:childTnLst>
                                </p:cTn>
                              </p:par>
                            </p:childTnLst>
                          </p:cTn>
                        </p:par>
                      </p:childTnLst>
                    </p:cTn>
                  </p:par>
                  <p:par>
                    <p:cTn id="122" fill="hold">
                      <p:stCondLst>
                        <p:cond delay="indefinite"/>
                      </p:stCondLst>
                      <p:childTnLst>
                        <p:par>
                          <p:cTn id="123" fill="hold">
                            <p:stCondLst>
                              <p:cond delay="0"/>
                            </p:stCondLst>
                            <p:childTnLst>
                              <p:par>
                                <p:cTn id="124" presetID="2" presetClass="entr" presetSubtype="2" fill="hold" nodeType="clickEffect">
                                  <p:stCondLst>
                                    <p:cond delay="0"/>
                                  </p:stCondLst>
                                  <p:childTnLst>
                                    <p:set>
                                      <p:cBhvr>
                                        <p:cTn id="125" dur="1" fill="hold">
                                          <p:stCondLst>
                                            <p:cond delay="0"/>
                                          </p:stCondLst>
                                        </p:cTn>
                                        <p:tgtEl>
                                          <p:spTgt spid="219"/>
                                        </p:tgtEl>
                                        <p:attrNameLst>
                                          <p:attrName>style.visibility</p:attrName>
                                        </p:attrNameLst>
                                      </p:cBhvr>
                                      <p:to>
                                        <p:strVal val="visible"/>
                                      </p:to>
                                    </p:set>
                                    <p:anim calcmode="lin" valueType="num">
                                      <p:cBhvr additive="base">
                                        <p:cTn id="126" dur="500" fill="hold"/>
                                        <p:tgtEl>
                                          <p:spTgt spid="219"/>
                                        </p:tgtEl>
                                        <p:attrNameLst>
                                          <p:attrName>ppt_x</p:attrName>
                                        </p:attrNameLst>
                                      </p:cBhvr>
                                      <p:tavLst>
                                        <p:tav tm="0">
                                          <p:val>
                                            <p:strVal val="1+#ppt_w/2"/>
                                          </p:val>
                                        </p:tav>
                                        <p:tav tm="100000">
                                          <p:val>
                                            <p:strVal val="#ppt_x"/>
                                          </p:val>
                                        </p:tav>
                                      </p:tavLst>
                                    </p:anim>
                                    <p:anim calcmode="lin" valueType="num">
                                      <p:cBhvr additive="base">
                                        <p:cTn id="127" dur="500" fill="hold"/>
                                        <p:tgtEl>
                                          <p:spTgt spid="219"/>
                                        </p:tgtEl>
                                        <p:attrNameLst>
                                          <p:attrName>ppt_y</p:attrName>
                                        </p:attrNameLst>
                                      </p:cBhvr>
                                      <p:tavLst>
                                        <p:tav tm="0">
                                          <p:val>
                                            <p:strVal val="#ppt_y"/>
                                          </p:val>
                                        </p:tav>
                                        <p:tav tm="100000">
                                          <p:val>
                                            <p:strVal val="#ppt_y"/>
                                          </p:val>
                                        </p:tav>
                                      </p:tavLst>
                                    </p:anim>
                                  </p:childTnLst>
                                  <p:subTnLst>
                                    <p:set>
                                      <p:cBhvr override="childStyle">
                                        <p:cTn dur="1" fill="hold" display="0" masterRel="nextClick" afterEffect="1"/>
                                        <p:tgtEl>
                                          <p:spTgt spid="219"/>
                                        </p:tgtEl>
                                        <p:attrNameLst>
                                          <p:attrName>style.visibility</p:attrName>
                                        </p:attrNameLst>
                                      </p:cBhvr>
                                      <p:to>
                                        <p:strVal val="hidden"/>
                                      </p:to>
                                    </p:set>
                                  </p:subTnLst>
                                </p:cTn>
                              </p:par>
                            </p:childTnLst>
                          </p:cTn>
                        </p:par>
                        <p:par>
                          <p:cTn id="128" fill="hold">
                            <p:stCondLst>
                              <p:cond delay="500"/>
                            </p:stCondLst>
                            <p:childTnLst>
                              <p:par>
                                <p:cTn id="129" presetID="1" presetClass="entr" presetSubtype="0" fill="hold" grpId="0" nodeType="afterEffect">
                                  <p:stCondLst>
                                    <p:cond delay="0"/>
                                  </p:stCondLst>
                                  <p:childTnLst>
                                    <p:set>
                                      <p:cBhvr>
                                        <p:cTn id="130" dur="1" fill="hold">
                                          <p:stCondLst>
                                            <p:cond delay="0"/>
                                          </p:stCondLst>
                                        </p:cTn>
                                        <p:tgtEl>
                                          <p:spTgt spid="223"/>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2" presetClass="entr" presetSubtype="2" fill="hold" nodeType="clickEffect">
                                  <p:stCondLst>
                                    <p:cond delay="0"/>
                                  </p:stCondLst>
                                  <p:childTnLst>
                                    <p:set>
                                      <p:cBhvr>
                                        <p:cTn id="134" dur="1" fill="hold">
                                          <p:stCondLst>
                                            <p:cond delay="0"/>
                                          </p:stCondLst>
                                        </p:cTn>
                                        <p:tgtEl>
                                          <p:spTgt spid="220"/>
                                        </p:tgtEl>
                                        <p:attrNameLst>
                                          <p:attrName>style.visibility</p:attrName>
                                        </p:attrNameLst>
                                      </p:cBhvr>
                                      <p:to>
                                        <p:strVal val="visible"/>
                                      </p:to>
                                    </p:set>
                                    <p:anim calcmode="lin" valueType="num">
                                      <p:cBhvr additive="base">
                                        <p:cTn id="135" dur="1000" fill="hold"/>
                                        <p:tgtEl>
                                          <p:spTgt spid="220"/>
                                        </p:tgtEl>
                                        <p:attrNameLst>
                                          <p:attrName>ppt_x</p:attrName>
                                        </p:attrNameLst>
                                      </p:cBhvr>
                                      <p:tavLst>
                                        <p:tav tm="0">
                                          <p:val>
                                            <p:strVal val="1+#ppt_w/2"/>
                                          </p:val>
                                        </p:tav>
                                        <p:tav tm="100000">
                                          <p:val>
                                            <p:strVal val="#ppt_x"/>
                                          </p:val>
                                        </p:tav>
                                      </p:tavLst>
                                    </p:anim>
                                    <p:anim calcmode="lin" valueType="num">
                                      <p:cBhvr additive="base">
                                        <p:cTn id="136" dur="1000" fill="hold"/>
                                        <p:tgtEl>
                                          <p:spTgt spid="220"/>
                                        </p:tgtEl>
                                        <p:attrNameLst>
                                          <p:attrName>ppt_y</p:attrName>
                                        </p:attrNameLst>
                                      </p:cBhvr>
                                      <p:tavLst>
                                        <p:tav tm="0">
                                          <p:val>
                                            <p:strVal val="#ppt_y"/>
                                          </p:val>
                                        </p:tav>
                                        <p:tav tm="100000">
                                          <p:val>
                                            <p:strVal val="#ppt_y"/>
                                          </p:val>
                                        </p:tav>
                                      </p:tavLst>
                                    </p:anim>
                                  </p:childTnLst>
                                  <p:subTnLst>
                                    <p:set>
                                      <p:cBhvr override="childStyle">
                                        <p:cTn dur="1" fill="hold" display="0" masterRel="sameClick" afterEffect="1">
                                          <p:stCondLst>
                                            <p:cond evt="end" delay="0">
                                              <p:tn val="133"/>
                                            </p:cond>
                                          </p:stCondLst>
                                        </p:cTn>
                                        <p:tgtEl>
                                          <p:spTgt spid="220"/>
                                        </p:tgtEl>
                                        <p:attrNameLst>
                                          <p:attrName>style.visibility</p:attrName>
                                        </p:attrNameLst>
                                      </p:cBhvr>
                                      <p:to>
                                        <p:strVal val="hidden"/>
                                      </p:to>
                                    </p:set>
                                  </p:subTnLst>
                                </p:cTn>
                              </p:par>
                            </p:childTnLst>
                          </p:cTn>
                        </p:par>
                        <p:par>
                          <p:cTn id="137" fill="hold">
                            <p:stCondLst>
                              <p:cond delay="1000"/>
                            </p:stCondLst>
                            <p:childTnLst>
                              <p:par>
                                <p:cTn id="138" presetID="1" presetClass="entr" presetSubtype="0" fill="hold" grpId="0" nodeType="afterEffect">
                                  <p:stCondLst>
                                    <p:cond delay="0"/>
                                  </p:stCondLst>
                                  <p:childTnLst>
                                    <p:set>
                                      <p:cBhvr>
                                        <p:cTn id="139" dur="1" fill="hold">
                                          <p:stCondLst>
                                            <p:cond delay="0"/>
                                          </p:stCondLst>
                                        </p:cTn>
                                        <p:tgtEl>
                                          <p:spTgt spid="224"/>
                                        </p:tgtEl>
                                        <p:attrNameLst>
                                          <p:attrName>style.visibility</p:attrName>
                                        </p:attrNameLst>
                                      </p:cBhvr>
                                      <p:to>
                                        <p:strVal val="visible"/>
                                      </p:to>
                                    </p:set>
                                  </p:childTnLst>
                                </p:cTn>
                              </p:par>
                            </p:childTnLst>
                          </p:cTn>
                        </p:par>
                        <p:par>
                          <p:cTn id="140" fill="hold">
                            <p:stCondLst>
                              <p:cond delay="1000"/>
                            </p:stCondLst>
                            <p:childTnLst>
                              <p:par>
                                <p:cTn id="141" presetID="12" presetClass="entr" presetSubtype="8" fill="hold" grpId="0" nodeType="afterEffect">
                                  <p:stCondLst>
                                    <p:cond delay="0"/>
                                  </p:stCondLst>
                                  <p:childTnLst>
                                    <p:set>
                                      <p:cBhvr>
                                        <p:cTn id="142" dur="1" fill="hold">
                                          <p:stCondLst>
                                            <p:cond delay="0"/>
                                          </p:stCondLst>
                                        </p:cTn>
                                        <p:tgtEl>
                                          <p:spTgt spid="225"/>
                                        </p:tgtEl>
                                        <p:attrNameLst>
                                          <p:attrName>style.visibility</p:attrName>
                                        </p:attrNameLst>
                                      </p:cBhvr>
                                      <p:to>
                                        <p:strVal val="visible"/>
                                      </p:to>
                                    </p:set>
                                    <p:animEffect transition="in" filter="slide(fromLeft)">
                                      <p:cBhvr>
                                        <p:cTn id="143" dur="500"/>
                                        <p:tgtEl>
                                          <p:spTgt spid="2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1" grpId="0" autoUpdateAnimBg="0"/>
      <p:bldP spid="200" grpId="0" animBg="1"/>
      <p:bldP spid="201" grpId="0" animBg="1"/>
      <p:bldP spid="202" grpId="0" animBg="1"/>
      <p:bldP spid="203" grpId="0" animBg="1"/>
      <p:bldP spid="204" grpId="0" animBg="1"/>
      <p:bldP spid="205" grpId="0" animBg="1"/>
      <p:bldP spid="206" grpId="0" animBg="1"/>
      <p:bldP spid="207" grpId="0" autoUpdateAnimBg="0"/>
      <p:bldP spid="214" grpId="0"/>
      <p:bldP spid="215" grpId="0" animBg="1"/>
      <p:bldP spid="221" grpId="0" animBg="1"/>
      <p:bldP spid="222" grpId="0" animBg="1"/>
      <p:bldP spid="223" grpId="0" animBg="1"/>
      <p:bldP spid="224" grpId="0" animBg="1"/>
      <p:bldP spid="225" grpId="0" animBg="1" autoUpdateAnimBg="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106" name="Text Box 2">
            <a:extLst>
              <a:ext uri="{FF2B5EF4-FFF2-40B4-BE49-F238E27FC236}">
                <a16:creationId xmlns:a16="http://schemas.microsoft.com/office/drawing/2014/main" id="{C33EBAFF-BD48-CFBD-40DA-F73CFCC6DAA5}"/>
              </a:ext>
            </a:extLst>
          </p:cNvPr>
          <p:cNvSpPr txBox="1">
            <a:spLocks noChangeArrowheads="1"/>
          </p:cNvSpPr>
          <p:nvPr/>
        </p:nvSpPr>
        <p:spPr bwMode="auto">
          <a:xfrm>
            <a:off x="2090312" y="729088"/>
            <a:ext cx="3581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cap="sq">
                <a:solidFill>
                  <a:srgbClr val="000000"/>
                </a:solidFill>
                <a:miter lim="800000"/>
                <a:headEnd/>
                <a:tailEnd type="none" w="sm" len="lg"/>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二、定量分析</a:t>
            </a:r>
          </a:p>
        </p:txBody>
      </p:sp>
      <p:sp>
        <p:nvSpPr>
          <p:cNvPr id="107" name="Line 3">
            <a:extLst>
              <a:ext uri="{FF2B5EF4-FFF2-40B4-BE49-F238E27FC236}">
                <a16:creationId xmlns:a16="http://schemas.microsoft.com/office/drawing/2014/main" id="{24F1E1A5-8DF1-4E3D-C4F8-A756386BE426}"/>
              </a:ext>
            </a:extLst>
          </p:cNvPr>
          <p:cNvSpPr>
            <a:spLocks noChangeShapeType="1"/>
          </p:cNvSpPr>
          <p:nvPr/>
        </p:nvSpPr>
        <p:spPr bwMode="auto">
          <a:xfrm>
            <a:off x="5157362" y="2492801"/>
            <a:ext cx="0" cy="41751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08" name="Group 4">
            <a:extLst>
              <a:ext uri="{FF2B5EF4-FFF2-40B4-BE49-F238E27FC236}">
                <a16:creationId xmlns:a16="http://schemas.microsoft.com/office/drawing/2014/main" id="{99E81982-6421-A97F-2B2B-8E02D6B546D9}"/>
              </a:ext>
            </a:extLst>
          </p:cNvPr>
          <p:cNvGrpSpPr>
            <a:grpSpLocks/>
          </p:cNvGrpSpPr>
          <p:nvPr/>
        </p:nvGrpSpPr>
        <p:grpSpPr bwMode="auto">
          <a:xfrm>
            <a:off x="4155650" y="2003851"/>
            <a:ext cx="1001712" cy="906462"/>
            <a:chOff x="1728" y="1824"/>
            <a:chExt cx="672" cy="624"/>
          </a:xfrm>
        </p:grpSpPr>
        <p:sp>
          <p:nvSpPr>
            <p:cNvPr id="109" name="Line 5">
              <a:extLst>
                <a:ext uri="{FF2B5EF4-FFF2-40B4-BE49-F238E27FC236}">
                  <a16:creationId xmlns:a16="http://schemas.microsoft.com/office/drawing/2014/main" id="{BB431CDA-8039-D2EA-ED05-A2B5F375AD04}"/>
                </a:ext>
              </a:extLst>
            </p:cNvPr>
            <p:cNvSpPr>
              <a:spLocks noChangeShapeType="1"/>
            </p:cNvSpPr>
            <p:nvPr/>
          </p:nvSpPr>
          <p:spPr bwMode="auto">
            <a:xfrm flipV="1">
              <a:off x="1728" y="2448"/>
              <a:ext cx="672"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0" name="Line 6">
              <a:extLst>
                <a:ext uri="{FF2B5EF4-FFF2-40B4-BE49-F238E27FC236}">
                  <a16:creationId xmlns:a16="http://schemas.microsoft.com/office/drawing/2014/main" id="{D8F49C05-D83F-9F19-2DF4-FD0C7FABA86A}"/>
                </a:ext>
              </a:extLst>
            </p:cNvPr>
            <p:cNvSpPr>
              <a:spLocks noChangeShapeType="1"/>
            </p:cNvSpPr>
            <p:nvPr/>
          </p:nvSpPr>
          <p:spPr bwMode="auto">
            <a:xfrm>
              <a:off x="1728" y="1824"/>
              <a:ext cx="0" cy="624"/>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11" name="Line 7">
            <a:extLst>
              <a:ext uri="{FF2B5EF4-FFF2-40B4-BE49-F238E27FC236}">
                <a16:creationId xmlns:a16="http://schemas.microsoft.com/office/drawing/2014/main" id="{70BA7017-A321-6558-472F-27FDD429EAC8}"/>
              </a:ext>
            </a:extLst>
          </p:cNvPr>
          <p:cNvSpPr>
            <a:spLocks noChangeShapeType="1"/>
          </p:cNvSpPr>
          <p:nvPr/>
        </p:nvSpPr>
        <p:spPr bwMode="auto">
          <a:xfrm>
            <a:off x="2796750" y="2003851"/>
            <a:ext cx="0" cy="4889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2" name="Line 8">
            <a:extLst>
              <a:ext uri="{FF2B5EF4-FFF2-40B4-BE49-F238E27FC236}">
                <a16:creationId xmlns:a16="http://schemas.microsoft.com/office/drawing/2014/main" id="{DDD1B632-29EE-69FB-40CF-64DAE44EA1FD}"/>
              </a:ext>
            </a:extLst>
          </p:cNvPr>
          <p:cNvSpPr>
            <a:spLocks noChangeShapeType="1"/>
          </p:cNvSpPr>
          <p:nvPr/>
        </p:nvSpPr>
        <p:spPr bwMode="auto">
          <a:xfrm flipV="1">
            <a:off x="2796750" y="2003851"/>
            <a:ext cx="1358900"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3" name="Rectangle 9">
            <a:extLst>
              <a:ext uri="{FF2B5EF4-FFF2-40B4-BE49-F238E27FC236}">
                <a16:creationId xmlns:a16="http://schemas.microsoft.com/office/drawing/2014/main" id="{06E41B9D-3E49-B003-E4D7-0452A5D687DE}"/>
              </a:ext>
            </a:extLst>
          </p:cNvPr>
          <p:cNvSpPr>
            <a:spLocks noChangeArrowheads="1"/>
          </p:cNvSpPr>
          <p:nvPr/>
        </p:nvSpPr>
        <p:spPr bwMode="auto">
          <a:xfrm>
            <a:off x="2152225" y="1934001"/>
            <a:ext cx="13223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en-US" altLang="zh-CN" sz="2800" b="1" baseline="-25000">
                <a:solidFill>
                  <a:srgbClr val="0033CC"/>
                </a:solidFill>
                <a:latin typeface="Times New Roman" panose="02020603050405020304" pitchFamily="18" charset="0"/>
                <a:ea typeface="宋体" panose="02010600030101010101" pitchFamily="2" charset="-122"/>
              </a:rPr>
              <a:t>I</a:t>
            </a:r>
          </a:p>
        </p:txBody>
      </p:sp>
      <p:sp>
        <p:nvSpPr>
          <p:cNvPr id="114" name="Rectangle 10">
            <a:extLst>
              <a:ext uri="{FF2B5EF4-FFF2-40B4-BE49-F238E27FC236}">
                <a16:creationId xmlns:a16="http://schemas.microsoft.com/office/drawing/2014/main" id="{364A5534-B4A1-3A8E-E855-8274356D3E6D}"/>
              </a:ext>
            </a:extLst>
          </p:cNvPr>
          <p:cNvSpPr>
            <a:spLocks noChangeArrowheads="1"/>
          </p:cNvSpPr>
          <p:nvPr/>
        </p:nvSpPr>
        <p:spPr bwMode="auto">
          <a:xfrm>
            <a:off x="2033162" y="1287888"/>
            <a:ext cx="20208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积分器输入</a:t>
            </a:r>
          </a:p>
        </p:txBody>
      </p:sp>
      <p:sp>
        <p:nvSpPr>
          <p:cNvPr id="115" name="Rectangle 11">
            <a:extLst>
              <a:ext uri="{FF2B5EF4-FFF2-40B4-BE49-F238E27FC236}">
                <a16:creationId xmlns:a16="http://schemas.microsoft.com/office/drawing/2014/main" id="{C3CEA7C6-0A7B-DB6F-B18C-C00DD642AECD}"/>
              </a:ext>
            </a:extLst>
          </p:cNvPr>
          <p:cNvSpPr>
            <a:spLocks noChangeArrowheads="1"/>
          </p:cNvSpPr>
          <p:nvPr/>
        </p:nvSpPr>
        <p:spPr bwMode="auto">
          <a:xfrm>
            <a:off x="3430162" y="1516488"/>
            <a:ext cx="10683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I</a:t>
            </a:r>
          </a:p>
        </p:txBody>
      </p:sp>
      <p:sp>
        <p:nvSpPr>
          <p:cNvPr id="116" name="Line 12">
            <a:extLst>
              <a:ext uri="{FF2B5EF4-FFF2-40B4-BE49-F238E27FC236}">
                <a16:creationId xmlns:a16="http://schemas.microsoft.com/office/drawing/2014/main" id="{0A07D3EC-A913-9191-A76A-96463F63F5B0}"/>
              </a:ext>
            </a:extLst>
          </p:cNvPr>
          <p:cNvSpPr>
            <a:spLocks noChangeShapeType="1"/>
          </p:cNvSpPr>
          <p:nvPr/>
        </p:nvSpPr>
        <p:spPr bwMode="auto">
          <a:xfrm>
            <a:off x="2653875" y="3677076"/>
            <a:ext cx="1501775" cy="34925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17" name="Line 13">
            <a:extLst>
              <a:ext uri="{FF2B5EF4-FFF2-40B4-BE49-F238E27FC236}">
                <a16:creationId xmlns:a16="http://schemas.microsoft.com/office/drawing/2014/main" id="{B530C315-78EE-7A39-6232-8E43BC7CFED2}"/>
              </a:ext>
            </a:extLst>
          </p:cNvPr>
          <p:cNvSpPr>
            <a:spLocks noChangeShapeType="1"/>
          </p:cNvSpPr>
          <p:nvPr/>
        </p:nvSpPr>
        <p:spPr bwMode="auto">
          <a:xfrm flipV="1">
            <a:off x="4155650" y="3677076"/>
            <a:ext cx="930275" cy="34925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18" name="Group 14">
            <a:extLst>
              <a:ext uri="{FF2B5EF4-FFF2-40B4-BE49-F238E27FC236}">
                <a16:creationId xmlns:a16="http://schemas.microsoft.com/office/drawing/2014/main" id="{B826A026-9819-FADD-F294-18760BE7572B}"/>
              </a:ext>
            </a:extLst>
          </p:cNvPr>
          <p:cNvGrpSpPr>
            <a:grpSpLocks/>
          </p:cNvGrpSpPr>
          <p:nvPr/>
        </p:nvGrpSpPr>
        <p:grpSpPr bwMode="auto">
          <a:xfrm>
            <a:off x="2009350" y="3816776"/>
            <a:ext cx="2217737" cy="798512"/>
            <a:chOff x="288" y="3360"/>
            <a:chExt cx="1488" cy="550"/>
          </a:xfrm>
        </p:grpSpPr>
        <p:sp>
          <p:nvSpPr>
            <p:cNvPr id="119" name="Rectangle 15">
              <a:extLst>
                <a:ext uri="{FF2B5EF4-FFF2-40B4-BE49-F238E27FC236}">
                  <a16:creationId xmlns:a16="http://schemas.microsoft.com/office/drawing/2014/main" id="{3FF87F9A-3283-1A14-990B-AC484F34A2DD}"/>
                </a:ext>
              </a:extLst>
            </p:cNvPr>
            <p:cNvSpPr>
              <a:spLocks noChangeArrowheads="1"/>
            </p:cNvSpPr>
            <p:nvPr/>
          </p:nvSpPr>
          <p:spPr bwMode="auto">
            <a:xfrm>
              <a:off x="384" y="3552"/>
              <a:ext cx="768"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u</a:t>
              </a:r>
              <a:r>
                <a:rPr kumimoji="1" lang="zh-CN" altLang="en-US" sz="2800" b="1" baseline="-25000">
                  <a:solidFill>
                    <a:srgbClr val="0033CC"/>
                  </a:solidFill>
                  <a:latin typeface="Times New Roman" panose="02020603050405020304" pitchFamily="18" charset="0"/>
                  <a:ea typeface="宋体" panose="02010600030101010101" pitchFamily="2" charset="-122"/>
                </a:rPr>
                <a:t>ｏ</a:t>
              </a:r>
              <a:r>
                <a:rPr kumimoji="1" lang="en-US" altLang="zh-CN" sz="2800" b="1">
                  <a:solidFill>
                    <a:srgbClr val="0033CC"/>
                  </a:solidFill>
                  <a:latin typeface="Times New Roman" panose="02020603050405020304" pitchFamily="18" charset="0"/>
                  <a:ea typeface="宋体" panose="02010600030101010101" pitchFamily="2" charset="-122"/>
                </a:rPr>
                <a:t>(</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a:solidFill>
                    <a:srgbClr val="0033CC"/>
                  </a:solidFill>
                  <a:latin typeface="Times New Roman" panose="02020603050405020304" pitchFamily="18" charset="0"/>
                  <a:ea typeface="宋体" panose="02010600030101010101" pitchFamily="2" charset="-122"/>
                </a:rPr>
                <a:t>)</a:t>
              </a:r>
              <a:endParaRPr kumimoji="1" lang="en-US" altLang="zh-CN" sz="2800" b="1" baseline="-25000">
                <a:solidFill>
                  <a:srgbClr val="0033CC"/>
                </a:solidFill>
                <a:latin typeface="Times New Roman" panose="02020603050405020304" pitchFamily="18" charset="0"/>
                <a:ea typeface="宋体" panose="02010600030101010101" pitchFamily="2" charset="-122"/>
              </a:endParaRPr>
            </a:p>
          </p:txBody>
        </p:sp>
        <p:sp>
          <p:nvSpPr>
            <p:cNvPr id="120" name="Rectangle 16">
              <a:extLst>
                <a:ext uri="{FF2B5EF4-FFF2-40B4-BE49-F238E27FC236}">
                  <a16:creationId xmlns:a16="http://schemas.microsoft.com/office/drawing/2014/main" id="{74AA21D2-2560-6C03-B060-F6B461329988}"/>
                </a:ext>
              </a:extLst>
            </p:cNvPr>
            <p:cNvSpPr>
              <a:spLocks noChangeArrowheads="1"/>
            </p:cNvSpPr>
            <p:nvPr/>
          </p:nvSpPr>
          <p:spPr bwMode="auto">
            <a:xfrm>
              <a:off x="288" y="3360"/>
              <a:ext cx="1488"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积分器输出</a:t>
              </a:r>
            </a:p>
          </p:txBody>
        </p:sp>
      </p:grpSp>
      <p:grpSp>
        <p:nvGrpSpPr>
          <p:cNvPr id="121" name="Group 17">
            <a:extLst>
              <a:ext uri="{FF2B5EF4-FFF2-40B4-BE49-F238E27FC236}">
                <a16:creationId xmlns:a16="http://schemas.microsoft.com/office/drawing/2014/main" id="{B962611B-6754-503F-0FDB-FE623E5B0A0E}"/>
              </a:ext>
            </a:extLst>
          </p:cNvPr>
          <p:cNvGrpSpPr>
            <a:grpSpLocks/>
          </p:cNvGrpSpPr>
          <p:nvPr/>
        </p:nvGrpSpPr>
        <p:grpSpPr bwMode="auto">
          <a:xfrm>
            <a:off x="2653875" y="2840463"/>
            <a:ext cx="1501775" cy="906463"/>
            <a:chOff x="720" y="2688"/>
            <a:chExt cx="912" cy="624"/>
          </a:xfrm>
        </p:grpSpPr>
        <p:sp>
          <p:nvSpPr>
            <p:cNvPr id="122" name="Line 18">
              <a:extLst>
                <a:ext uri="{FF2B5EF4-FFF2-40B4-BE49-F238E27FC236}">
                  <a16:creationId xmlns:a16="http://schemas.microsoft.com/office/drawing/2014/main" id="{96DB6F6C-D904-13F1-6083-DBE0134446B6}"/>
                </a:ext>
              </a:extLst>
            </p:cNvPr>
            <p:cNvSpPr>
              <a:spLocks noChangeShapeType="1"/>
            </p:cNvSpPr>
            <p:nvPr/>
          </p:nvSpPr>
          <p:spPr bwMode="auto">
            <a:xfrm>
              <a:off x="1632" y="2976"/>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 name="Rectangle 19">
              <a:extLst>
                <a:ext uri="{FF2B5EF4-FFF2-40B4-BE49-F238E27FC236}">
                  <a16:creationId xmlns:a16="http://schemas.microsoft.com/office/drawing/2014/main" id="{6BCD58B9-1CE8-A8B8-866A-024AE185D689}"/>
                </a:ext>
              </a:extLst>
            </p:cNvPr>
            <p:cNvSpPr>
              <a:spLocks noChangeArrowheads="1"/>
            </p:cNvSpPr>
            <p:nvPr/>
          </p:nvSpPr>
          <p:spPr bwMode="auto">
            <a:xfrm>
              <a:off x="720" y="2688"/>
              <a:ext cx="856" cy="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zh-CN" altLang="en-US" sz="24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固定时间</a:t>
              </a:r>
            </a:p>
          </p:txBody>
        </p:sp>
        <p:sp>
          <p:nvSpPr>
            <p:cNvPr id="124" name="Line 20">
              <a:extLst>
                <a:ext uri="{FF2B5EF4-FFF2-40B4-BE49-F238E27FC236}">
                  <a16:creationId xmlns:a16="http://schemas.microsoft.com/office/drawing/2014/main" id="{0DB9D684-A0BB-59FC-9997-38CA687FDE66}"/>
                </a:ext>
              </a:extLst>
            </p:cNvPr>
            <p:cNvSpPr>
              <a:spLocks noChangeShapeType="1"/>
            </p:cNvSpPr>
            <p:nvPr/>
          </p:nvSpPr>
          <p:spPr bwMode="auto">
            <a:xfrm>
              <a:off x="720" y="3024"/>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 name="Line 21">
              <a:extLst>
                <a:ext uri="{FF2B5EF4-FFF2-40B4-BE49-F238E27FC236}">
                  <a16:creationId xmlns:a16="http://schemas.microsoft.com/office/drawing/2014/main" id="{EDCDA067-77BA-A750-6614-009D0B773431}"/>
                </a:ext>
              </a:extLst>
            </p:cNvPr>
            <p:cNvSpPr>
              <a:spLocks noChangeShapeType="1"/>
            </p:cNvSpPr>
            <p:nvPr/>
          </p:nvSpPr>
          <p:spPr bwMode="auto">
            <a:xfrm>
              <a:off x="720" y="3168"/>
              <a:ext cx="912"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6" name="Rectangle 22">
              <a:extLst>
                <a:ext uri="{FF2B5EF4-FFF2-40B4-BE49-F238E27FC236}">
                  <a16:creationId xmlns:a16="http://schemas.microsoft.com/office/drawing/2014/main" id="{2D2980C7-1EB4-FA08-FB64-FCAA5FB38A92}"/>
                </a:ext>
              </a:extLst>
            </p:cNvPr>
            <p:cNvSpPr>
              <a:spLocks noChangeArrowheads="1"/>
            </p:cNvSpPr>
            <p:nvPr/>
          </p:nvSpPr>
          <p:spPr bwMode="auto">
            <a:xfrm>
              <a:off x="1009" y="2832"/>
              <a:ext cx="479"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1</a:t>
              </a:r>
            </a:p>
          </p:txBody>
        </p:sp>
      </p:grpSp>
      <p:sp>
        <p:nvSpPr>
          <p:cNvPr id="127" name="Line 23">
            <a:extLst>
              <a:ext uri="{FF2B5EF4-FFF2-40B4-BE49-F238E27FC236}">
                <a16:creationId xmlns:a16="http://schemas.microsoft.com/office/drawing/2014/main" id="{12CAD1F3-6CFE-C2D7-65CB-E469488A6492}"/>
              </a:ext>
            </a:extLst>
          </p:cNvPr>
          <p:cNvSpPr>
            <a:spLocks noChangeShapeType="1"/>
          </p:cNvSpPr>
          <p:nvPr/>
        </p:nvSpPr>
        <p:spPr bwMode="auto">
          <a:xfrm>
            <a:off x="2582437" y="2492801"/>
            <a:ext cx="2789238"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 name="Line 24">
            <a:extLst>
              <a:ext uri="{FF2B5EF4-FFF2-40B4-BE49-F238E27FC236}">
                <a16:creationId xmlns:a16="http://schemas.microsoft.com/office/drawing/2014/main" id="{23B640ED-1AE1-1B66-FCD2-E8C77145E973}"/>
              </a:ext>
            </a:extLst>
          </p:cNvPr>
          <p:cNvSpPr>
            <a:spLocks noChangeShapeType="1"/>
          </p:cNvSpPr>
          <p:nvPr/>
        </p:nvSpPr>
        <p:spPr bwMode="auto">
          <a:xfrm>
            <a:off x="2437975" y="3677076"/>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9" name="Line 25">
            <a:extLst>
              <a:ext uri="{FF2B5EF4-FFF2-40B4-BE49-F238E27FC236}">
                <a16:creationId xmlns:a16="http://schemas.microsoft.com/office/drawing/2014/main" id="{31A8CBA0-29F2-0B30-4EA5-7AE6C8C02481}"/>
              </a:ext>
            </a:extLst>
          </p:cNvPr>
          <p:cNvSpPr>
            <a:spLocks noChangeShapeType="1"/>
          </p:cNvSpPr>
          <p:nvPr/>
        </p:nvSpPr>
        <p:spPr bwMode="auto">
          <a:xfrm>
            <a:off x="4155650" y="2630913"/>
            <a:ext cx="0" cy="1812925"/>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30" name="Group 26">
            <a:extLst>
              <a:ext uri="{FF2B5EF4-FFF2-40B4-BE49-F238E27FC236}">
                <a16:creationId xmlns:a16="http://schemas.microsoft.com/office/drawing/2014/main" id="{8297B12F-6126-9A7F-0C2A-976FE9919493}"/>
              </a:ext>
            </a:extLst>
          </p:cNvPr>
          <p:cNvGrpSpPr>
            <a:grpSpLocks/>
          </p:cNvGrpSpPr>
          <p:nvPr/>
        </p:nvGrpSpPr>
        <p:grpSpPr bwMode="auto">
          <a:xfrm>
            <a:off x="4155650" y="3050013"/>
            <a:ext cx="920750" cy="696913"/>
            <a:chOff x="1728" y="2688"/>
            <a:chExt cx="618" cy="480"/>
          </a:xfrm>
        </p:grpSpPr>
        <p:sp>
          <p:nvSpPr>
            <p:cNvPr id="131" name="Line 27">
              <a:extLst>
                <a:ext uri="{FF2B5EF4-FFF2-40B4-BE49-F238E27FC236}">
                  <a16:creationId xmlns:a16="http://schemas.microsoft.com/office/drawing/2014/main" id="{A46C2EE6-8B30-417E-0967-EA6AAEC9BCAF}"/>
                </a:ext>
              </a:extLst>
            </p:cNvPr>
            <p:cNvSpPr>
              <a:spLocks noChangeShapeType="1"/>
            </p:cNvSpPr>
            <p:nvPr/>
          </p:nvSpPr>
          <p:spPr bwMode="auto">
            <a:xfrm>
              <a:off x="2346" y="283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2" name="Line 28">
              <a:extLst>
                <a:ext uri="{FF2B5EF4-FFF2-40B4-BE49-F238E27FC236}">
                  <a16:creationId xmlns:a16="http://schemas.microsoft.com/office/drawing/2014/main" id="{A27347E7-2298-84F6-4CB3-57DC5754E5E9}"/>
                </a:ext>
              </a:extLst>
            </p:cNvPr>
            <p:cNvSpPr>
              <a:spLocks noChangeShapeType="1"/>
            </p:cNvSpPr>
            <p:nvPr/>
          </p:nvSpPr>
          <p:spPr bwMode="auto">
            <a:xfrm>
              <a:off x="1728" y="288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3" name="Line 29">
              <a:extLst>
                <a:ext uri="{FF2B5EF4-FFF2-40B4-BE49-F238E27FC236}">
                  <a16:creationId xmlns:a16="http://schemas.microsoft.com/office/drawing/2014/main" id="{B51BE787-19C3-5ADA-33E4-64FA3BCD051C}"/>
                </a:ext>
              </a:extLst>
            </p:cNvPr>
            <p:cNvSpPr>
              <a:spLocks noChangeShapeType="1"/>
            </p:cNvSpPr>
            <p:nvPr/>
          </p:nvSpPr>
          <p:spPr bwMode="auto">
            <a:xfrm>
              <a:off x="1728" y="3024"/>
              <a:ext cx="61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34" name="Rectangle 30">
              <a:extLst>
                <a:ext uri="{FF2B5EF4-FFF2-40B4-BE49-F238E27FC236}">
                  <a16:creationId xmlns:a16="http://schemas.microsoft.com/office/drawing/2014/main" id="{D6BD5431-949F-67D9-3986-B000ECE63A49}"/>
                </a:ext>
              </a:extLst>
            </p:cNvPr>
            <p:cNvSpPr>
              <a:spLocks noChangeArrowheads="1"/>
            </p:cNvSpPr>
            <p:nvPr/>
          </p:nvSpPr>
          <p:spPr bwMode="auto">
            <a:xfrm>
              <a:off x="1923" y="2688"/>
              <a:ext cx="325" cy="3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8000"/>
                  </a:solidFill>
                  <a:effectLst/>
                  <a:uLnTx/>
                  <a:uFillTx/>
                  <a:latin typeface="Times New Roman" panose="02020603050405020304" pitchFamily="18" charset="0"/>
                  <a:ea typeface="宋体" panose="02010600030101010101" pitchFamily="2" charset="-122"/>
                </a:rPr>
                <a:t>t</a:t>
              </a:r>
              <a:r>
                <a:rPr kumimoji="1" lang="en-US" altLang="zh-CN" sz="2800" b="1" i="0" u="none" strike="noStrike" kern="0" cap="none" spc="0" normalizeH="0" baseline="-25000" noProof="0">
                  <a:ln>
                    <a:noFill/>
                  </a:ln>
                  <a:solidFill>
                    <a:srgbClr val="008000"/>
                  </a:solidFill>
                  <a:effectLst/>
                  <a:uLnTx/>
                  <a:uFillTx/>
                  <a:latin typeface="Times New Roman" panose="02020603050405020304" pitchFamily="18" charset="0"/>
                  <a:ea typeface="宋体" panose="02010600030101010101" pitchFamily="2" charset="-122"/>
                </a:rPr>
                <a:t>2</a:t>
              </a:r>
            </a:p>
          </p:txBody>
        </p:sp>
      </p:grpSp>
      <p:sp>
        <p:nvSpPr>
          <p:cNvPr id="135" name="Line 31">
            <a:extLst>
              <a:ext uri="{FF2B5EF4-FFF2-40B4-BE49-F238E27FC236}">
                <a16:creationId xmlns:a16="http://schemas.microsoft.com/office/drawing/2014/main" id="{5B532386-5AD6-00AB-87BE-C4D9973E31D9}"/>
              </a:ext>
            </a:extLst>
          </p:cNvPr>
          <p:cNvSpPr>
            <a:spLocks noChangeShapeType="1"/>
          </p:cNvSpPr>
          <p:nvPr/>
        </p:nvSpPr>
        <p:spPr bwMode="auto">
          <a:xfrm>
            <a:off x="2509412" y="4932788"/>
            <a:ext cx="2933700" cy="0"/>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36" name="Group 32">
            <a:extLst>
              <a:ext uri="{FF2B5EF4-FFF2-40B4-BE49-F238E27FC236}">
                <a16:creationId xmlns:a16="http://schemas.microsoft.com/office/drawing/2014/main" id="{851F1487-D9EB-2295-7B99-38BDA1162AD7}"/>
              </a:ext>
            </a:extLst>
          </p:cNvPr>
          <p:cNvGrpSpPr>
            <a:grpSpLocks/>
          </p:cNvGrpSpPr>
          <p:nvPr/>
        </p:nvGrpSpPr>
        <p:grpSpPr bwMode="auto">
          <a:xfrm>
            <a:off x="2725312" y="4513688"/>
            <a:ext cx="1406525" cy="519113"/>
            <a:chOff x="768" y="3552"/>
            <a:chExt cx="944" cy="357"/>
          </a:xfrm>
        </p:grpSpPr>
        <p:grpSp>
          <p:nvGrpSpPr>
            <p:cNvPr id="137" name="Group 33">
              <a:extLst>
                <a:ext uri="{FF2B5EF4-FFF2-40B4-BE49-F238E27FC236}">
                  <a16:creationId xmlns:a16="http://schemas.microsoft.com/office/drawing/2014/main" id="{256B0538-5C2F-8B32-3358-B7E45B75F16B}"/>
                </a:ext>
              </a:extLst>
            </p:cNvPr>
            <p:cNvGrpSpPr>
              <a:grpSpLocks/>
            </p:cNvGrpSpPr>
            <p:nvPr/>
          </p:nvGrpSpPr>
          <p:grpSpPr bwMode="auto">
            <a:xfrm>
              <a:off x="768" y="3648"/>
              <a:ext cx="944" cy="192"/>
              <a:chOff x="768" y="3648"/>
              <a:chExt cx="944" cy="192"/>
            </a:xfrm>
          </p:grpSpPr>
          <p:grpSp>
            <p:nvGrpSpPr>
              <p:cNvPr id="139" name="Group 34">
                <a:extLst>
                  <a:ext uri="{FF2B5EF4-FFF2-40B4-BE49-F238E27FC236}">
                    <a16:creationId xmlns:a16="http://schemas.microsoft.com/office/drawing/2014/main" id="{E0A68CD9-AF63-66DE-94C1-B8ABDB76DAF8}"/>
                  </a:ext>
                </a:extLst>
              </p:cNvPr>
              <p:cNvGrpSpPr>
                <a:grpSpLocks/>
              </p:cNvGrpSpPr>
              <p:nvPr/>
            </p:nvGrpSpPr>
            <p:grpSpPr bwMode="auto">
              <a:xfrm>
                <a:off x="768" y="3648"/>
                <a:ext cx="320" cy="192"/>
                <a:chOff x="3232" y="3360"/>
                <a:chExt cx="320" cy="192"/>
              </a:xfrm>
            </p:grpSpPr>
            <p:sp>
              <p:nvSpPr>
                <p:cNvPr id="156" name="Line 35">
                  <a:extLst>
                    <a:ext uri="{FF2B5EF4-FFF2-40B4-BE49-F238E27FC236}">
                      <a16:creationId xmlns:a16="http://schemas.microsoft.com/office/drawing/2014/main" id="{D714ADDF-E1AD-EF98-55C9-586B071FDEED}"/>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7" name="Line 36">
                  <a:extLst>
                    <a:ext uri="{FF2B5EF4-FFF2-40B4-BE49-F238E27FC236}">
                      <a16:creationId xmlns:a16="http://schemas.microsoft.com/office/drawing/2014/main" id="{1A2C05F9-4589-A90E-9FA8-12E373595AF3}"/>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8" name="Line 37">
                  <a:extLst>
                    <a:ext uri="{FF2B5EF4-FFF2-40B4-BE49-F238E27FC236}">
                      <a16:creationId xmlns:a16="http://schemas.microsoft.com/office/drawing/2014/main" id="{1BEE1C31-8877-2CCA-D1A9-E68B769B11B4}"/>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59" name="Group 38">
                  <a:extLst>
                    <a:ext uri="{FF2B5EF4-FFF2-40B4-BE49-F238E27FC236}">
                      <a16:creationId xmlns:a16="http://schemas.microsoft.com/office/drawing/2014/main" id="{AE562C8C-17F9-7C07-C922-044FDA27D8C6}"/>
                    </a:ext>
                  </a:extLst>
                </p:cNvPr>
                <p:cNvGrpSpPr>
                  <a:grpSpLocks/>
                </p:cNvGrpSpPr>
                <p:nvPr/>
              </p:nvGrpSpPr>
              <p:grpSpPr bwMode="auto">
                <a:xfrm>
                  <a:off x="3296" y="3360"/>
                  <a:ext cx="128" cy="192"/>
                  <a:chOff x="1680" y="1296"/>
                  <a:chExt cx="192" cy="192"/>
                </a:xfrm>
              </p:grpSpPr>
              <p:grpSp>
                <p:nvGrpSpPr>
                  <p:cNvPr id="166" name="Group 39">
                    <a:extLst>
                      <a:ext uri="{FF2B5EF4-FFF2-40B4-BE49-F238E27FC236}">
                        <a16:creationId xmlns:a16="http://schemas.microsoft.com/office/drawing/2014/main" id="{EB1ACA3D-1498-5D37-4D6E-B342BEBA6922}"/>
                      </a:ext>
                    </a:extLst>
                  </p:cNvPr>
                  <p:cNvGrpSpPr>
                    <a:grpSpLocks/>
                  </p:cNvGrpSpPr>
                  <p:nvPr/>
                </p:nvGrpSpPr>
                <p:grpSpPr bwMode="auto">
                  <a:xfrm>
                    <a:off x="1680" y="1296"/>
                    <a:ext cx="192" cy="192"/>
                    <a:chOff x="1680" y="1296"/>
                    <a:chExt cx="192" cy="192"/>
                  </a:xfrm>
                </p:grpSpPr>
                <p:sp>
                  <p:nvSpPr>
                    <p:cNvPr id="168" name="Line 40">
                      <a:extLst>
                        <a:ext uri="{FF2B5EF4-FFF2-40B4-BE49-F238E27FC236}">
                          <a16:creationId xmlns:a16="http://schemas.microsoft.com/office/drawing/2014/main" id="{A9B14D33-62C1-10CE-7123-A9922F29E571}"/>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9" name="Line 41">
                      <a:extLst>
                        <a:ext uri="{FF2B5EF4-FFF2-40B4-BE49-F238E27FC236}">
                          <a16:creationId xmlns:a16="http://schemas.microsoft.com/office/drawing/2014/main" id="{5FC2CC46-13A5-7971-1D0E-02EB729BA29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70" name="Line 42">
                      <a:extLst>
                        <a:ext uri="{FF2B5EF4-FFF2-40B4-BE49-F238E27FC236}">
                          <a16:creationId xmlns:a16="http://schemas.microsoft.com/office/drawing/2014/main" id="{418B0D85-4681-84CD-FB15-24B09CA1EA48}"/>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7" name="Line 43">
                    <a:extLst>
                      <a:ext uri="{FF2B5EF4-FFF2-40B4-BE49-F238E27FC236}">
                        <a16:creationId xmlns:a16="http://schemas.microsoft.com/office/drawing/2014/main" id="{D899DC4A-5BF6-C079-F1C0-355372EF2D67}"/>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60" name="Group 44">
                  <a:extLst>
                    <a:ext uri="{FF2B5EF4-FFF2-40B4-BE49-F238E27FC236}">
                      <a16:creationId xmlns:a16="http://schemas.microsoft.com/office/drawing/2014/main" id="{65608FBC-391B-1746-F93F-C186C217CE6B}"/>
                    </a:ext>
                  </a:extLst>
                </p:cNvPr>
                <p:cNvGrpSpPr>
                  <a:grpSpLocks/>
                </p:cNvGrpSpPr>
                <p:nvPr/>
              </p:nvGrpSpPr>
              <p:grpSpPr bwMode="auto">
                <a:xfrm>
                  <a:off x="3424" y="3360"/>
                  <a:ext cx="128" cy="192"/>
                  <a:chOff x="1680" y="1296"/>
                  <a:chExt cx="192" cy="192"/>
                </a:xfrm>
              </p:grpSpPr>
              <p:grpSp>
                <p:nvGrpSpPr>
                  <p:cNvPr id="161" name="Group 45">
                    <a:extLst>
                      <a:ext uri="{FF2B5EF4-FFF2-40B4-BE49-F238E27FC236}">
                        <a16:creationId xmlns:a16="http://schemas.microsoft.com/office/drawing/2014/main" id="{8400BA53-CCB0-AF28-84C6-4C8BB07F7294}"/>
                      </a:ext>
                    </a:extLst>
                  </p:cNvPr>
                  <p:cNvGrpSpPr>
                    <a:grpSpLocks/>
                  </p:cNvGrpSpPr>
                  <p:nvPr/>
                </p:nvGrpSpPr>
                <p:grpSpPr bwMode="auto">
                  <a:xfrm>
                    <a:off x="1680" y="1296"/>
                    <a:ext cx="192" cy="192"/>
                    <a:chOff x="1680" y="1296"/>
                    <a:chExt cx="192" cy="192"/>
                  </a:xfrm>
                </p:grpSpPr>
                <p:sp>
                  <p:nvSpPr>
                    <p:cNvPr id="163" name="Line 46">
                      <a:extLst>
                        <a:ext uri="{FF2B5EF4-FFF2-40B4-BE49-F238E27FC236}">
                          <a16:creationId xmlns:a16="http://schemas.microsoft.com/office/drawing/2014/main" id="{F45900C5-4FC8-CFB4-306B-D6F27701673E}"/>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4" name="Line 47">
                      <a:extLst>
                        <a:ext uri="{FF2B5EF4-FFF2-40B4-BE49-F238E27FC236}">
                          <a16:creationId xmlns:a16="http://schemas.microsoft.com/office/drawing/2014/main" id="{F51158C3-BA2F-0B36-DCDC-085D474E22E6}"/>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65" name="Line 48">
                      <a:extLst>
                        <a:ext uri="{FF2B5EF4-FFF2-40B4-BE49-F238E27FC236}">
                          <a16:creationId xmlns:a16="http://schemas.microsoft.com/office/drawing/2014/main" id="{CA34A383-7A0F-84D6-F155-E6BD8FEEAE2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62" name="Line 49">
                    <a:extLst>
                      <a:ext uri="{FF2B5EF4-FFF2-40B4-BE49-F238E27FC236}">
                        <a16:creationId xmlns:a16="http://schemas.microsoft.com/office/drawing/2014/main" id="{271D4EB5-9423-C29F-C19F-FF8667B5634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nvGrpSpPr>
              <p:cNvPr id="140" name="Group 50">
                <a:extLst>
                  <a:ext uri="{FF2B5EF4-FFF2-40B4-BE49-F238E27FC236}">
                    <a16:creationId xmlns:a16="http://schemas.microsoft.com/office/drawing/2014/main" id="{EDAE1F5B-A004-282D-D85B-E2390A19E886}"/>
                  </a:ext>
                </a:extLst>
              </p:cNvPr>
              <p:cNvGrpSpPr>
                <a:grpSpLocks/>
              </p:cNvGrpSpPr>
              <p:nvPr/>
            </p:nvGrpSpPr>
            <p:grpSpPr bwMode="auto">
              <a:xfrm>
                <a:off x="1392" y="3648"/>
                <a:ext cx="320" cy="192"/>
                <a:chOff x="3232" y="3360"/>
                <a:chExt cx="320" cy="192"/>
              </a:xfrm>
            </p:grpSpPr>
            <p:sp>
              <p:nvSpPr>
                <p:cNvPr id="141" name="Line 51">
                  <a:extLst>
                    <a:ext uri="{FF2B5EF4-FFF2-40B4-BE49-F238E27FC236}">
                      <a16:creationId xmlns:a16="http://schemas.microsoft.com/office/drawing/2014/main" id="{A1659501-AECB-77AB-6A44-52C58DB40782}"/>
                    </a:ext>
                  </a:extLst>
                </p:cNvPr>
                <p:cNvSpPr>
                  <a:spLocks noChangeShapeType="1"/>
                </p:cNvSpPr>
                <p:nvPr/>
              </p:nvSpPr>
              <p:spPr bwMode="auto">
                <a:xfrm>
                  <a:off x="3232" y="3360"/>
                  <a:ext cx="64"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2" name="Line 52">
                  <a:extLst>
                    <a:ext uri="{FF2B5EF4-FFF2-40B4-BE49-F238E27FC236}">
                      <a16:creationId xmlns:a16="http://schemas.microsoft.com/office/drawing/2014/main" id="{444D2D69-D41B-9ABF-2FC0-37939B0FB161}"/>
                    </a:ext>
                  </a:extLst>
                </p:cNvPr>
                <p:cNvSpPr>
                  <a:spLocks noChangeShapeType="1"/>
                </p:cNvSpPr>
                <p:nvPr/>
              </p:nvSpPr>
              <p:spPr bwMode="auto">
                <a:xfrm>
                  <a:off x="3232"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3" name="Line 53">
                  <a:extLst>
                    <a:ext uri="{FF2B5EF4-FFF2-40B4-BE49-F238E27FC236}">
                      <a16:creationId xmlns:a16="http://schemas.microsoft.com/office/drawing/2014/main" id="{C112CB89-ACE2-EBD5-600D-1D017BDAA1C3}"/>
                    </a:ext>
                  </a:extLst>
                </p:cNvPr>
                <p:cNvSpPr>
                  <a:spLocks noChangeShapeType="1"/>
                </p:cNvSpPr>
                <p:nvPr/>
              </p:nvSpPr>
              <p:spPr bwMode="auto">
                <a:xfrm>
                  <a:off x="3296" y="3360"/>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44" name="Group 54">
                  <a:extLst>
                    <a:ext uri="{FF2B5EF4-FFF2-40B4-BE49-F238E27FC236}">
                      <a16:creationId xmlns:a16="http://schemas.microsoft.com/office/drawing/2014/main" id="{3F1EA071-A477-8C06-6788-96FF49F9B9E6}"/>
                    </a:ext>
                  </a:extLst>
                </p:cNvPr>
                <p:cNvGrpSpPr>
                  <a:grpSpLocks/>
                </p:cNvGrpSpPr>
                <p:nvPr/>
              </p:nvGrpSpPr>
              <p:grpSpPr bwMode="auto">
                <a:xfrm>
                  <a:off x="3296" y="3360"/>
                  <a:ext cx="128" cy="192"/>
                  <a:chOff x="1680" y="1296"/>
                  <a:chExt cx="192" cy="192"/>
                </a:xfrm>
              </p:grpSpPr>
              <p:grpSp>
                <p:nvGrpSpPr>
                  <p:cNvPr id="151" name="Group 55">
                    <a:extLst>
                      <a:ext uri="{FF2B5EF4-FFF2-40B4-BE49-F238E27FC236}">
                        <a16:creationId xmlns:a16="http://schemas.microsoft.com/office/drawing/2014/main" id="{08239CAB-CF9A-AAAD-1AF4-1818D2027063}"/>
                      </a:ext>
                    </a:extLst>
                  </p:cNvPr>
                  <p:cNvGrpSpPr>
                    <a:grpSpLocks/>
                  </p:cNvGrpSpPr>
                  <p:nvPr/>
                </p:nvGrpSpPr>
                <p:grpSpPr bwMode="auto">
                  <a:xfrm>
                    <a:off x="1680" y="1296"/>
                    <a:ext cx="192" cy="192"/>
                    <a:chOff x="1680" y="1296"/>
                    <a:chExt cx="192" cy="192"/>
                  </a:xfrm>
                </p:grpSpPr>
                <p:sp>
                  <p:nvSpPr>
                    <p:cNvPr id="153" name="Line 56">
                      <a:extLst>
                        <a:ext uri="{FF2B5EF4-FFF2-40B4-BE49-F238E27FC236}">
                          <a16:creationId xmlns:a16="http://schemas.microsoft.com/office/drawing/2014/main" id="{96E001EE-B21C-E8E6-CE2C-9F98460770D7}"/>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4" name="Line 57">
                      <a:extLst>
                        <a:ext uri="{FF2B5EF4-FFF2-40B4-BE49-F238E27FC236}">
                          <a16:creationId xmlns:a16="http://schemas.microsoft.com/office/drawing/2014/main" id="{7EF37D05-9C09-58BC-F3AA-7C622C7D06E1}"/>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5" name="Line 58">
                      <a:extLst>
                        <a:ext uri="{FF2B5EF4-FFF2-40B4-BE49-F238E27FC236}">
                          <a16:creationId xmlns:a16="http://schemas.microsoft.com/office/drawing/2014/main" id="{685E98C6-BF95-C806-359C-6601FD4483B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52" name="Line 59">
                    <a:extLst>
                      <a:ext uri="{FF2B5EF4-FFF2-40B4-BE49-F238E27FC236}">
                        <a16:creationId xmlns:a16="http://schemas.microsoft.com/office/drawing/2014/main" id="{B8B2D19E-C062-AD65-49A2-7498C8CCC8AC}"/>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45" name="Group 60">
                  <a:extLst>
                    <a:ext uri="{FF2B5EF4-FFF2-40B4-BE49-F238E27FC236}">
                      <a16:creationId xmlns:a16="http://schemas.microsoft.com/office/drawing/2014/main" id="{C18FF437-3530-9557-ADDE-0643DB168DC9}"/>
                    </a:ext>
                  </a:extLst>
                </p:cNvPr>
                <p:cNvGrpSpPr>
                  <a:grpSpLocks/>
                </p:cNvGrpSpPr>
                <p:nvPr/>
              </p:nvGrpSpPr>
              <p:grpSpPr bwMode="auto">
                <a:xfrm>
                  <a:off x="3424" y="3360"/>
                  <a:ext cx="128" cy="192"/>
                  <a:chOff x="1680" y="1296"/>
                  <a:chExt cx="192" cy="192"/>
                </a:xfrm>
              </p:grpSpPr>
              <p:grpSp>
                <p:nvGrpSpPr>
                  <p:cNvPr id="146" name="Group 61">
                    <a:extLst>
                      <a:ext uri="{FF2B5EF4-FFF2-40B4-BE49-F238E27FC236}">
                        <a16:creationId xmlns:a16="http://schemas.microsoft.com/office/drawing/2014/main" id="{D449444E-2EAE-A360-D962-5D797FFBBF64}"/>
                      </a:ext>
                    </a:extLst>
                  </p:cNvPr>
                  <p:cNvGrpSpPr>
                    <a:grpSpLocks/>
                  </p:cNvGrpSpPr>
                  <p:nvPr/>
                </p:nvGrpSpPr>
                <p:grpSpPr bwMode="auto">
                  <a:xfrm>
                    <a:off x="1680" y="1296"/>
                    <a:ext cx="192" cy="192"/>
                    <a:chOff x="1680" y="1296"/>
                    <a:chExt cx="192" cy="192"/>
                  </a:xfrm>
                </p:grpSpPr>
                <p:sp>
                  <p:nvSpPr>
                    <p:cNvPr id="148" name="Line 62">
                      <a:extLst>
                        <a:ext uri="{FF2B5EF4-FFF2-40B4-BE49-F238E27FC236}">
                          <a16:creationId xmlns:a16="http://schemas.microsoft.com/office/drawing/2014/main" id="{FF784928-FE72-0A66-4EE1-865EB72E8FE4}"/>
                        </a:ext>
                      </a:extLst>
                    </p:cNvPr>
                    <p:cNvSpPr>
                      <a:spLocks noChangeShapeType="1"/>
                    </p:cNvSpPr>
                    <p:nvPr/>
                  </p:nvSpPr>
                  <p:spPr bwMode="auto">
                    <a:xfrm>
                      <a:off x="1680" y="148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49" name="Line 63">
                      <a:extLst>
                        <a:ext uri="{FF2B5EF4-FFF2-40B4-BE49-F238E27FC236}">
                          <a16:creationId xmlns:a16="http://schemas.microsoft.com/office/drawing/2014/main" id="{D84543C0-6BB7-EBA1-0029-5265ED36A36F}"/>
                        </a:ext>
                      </a:extLst>
                    </p:cNvPr>
                    <p:cNvSpPr>
                      <a:spLocks noChangeShapeType="1"/>
                    </p:cNvSpPr>
                    <p:nvPr/>
                  </p:nvSpPr>
                  <p:spPr bwMode="auto">
                    <a:xfrm>
                      <a:off x="1776" y="129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50" name="Line 64">
                      <a:extLst>
                        <a:ext uri="{FF2B5EF4-FFF2-40B4-BE49-F238E27FC236}">
                          <a16:creationId xmlns:a16="http://schemas.microsoft.com/office/drawing/2014/main" id="{7C9DE5FF-CDDC-44F6-86CF-8987EB8BEEA4}"/>
                        </a:ext>
                      </a:extLst>
                    </p:cNvPr>
                    <p:cNvSpPr>
                      <a:spLocks noChangeShapeType="1"/>
                    </p:cNvSpPr>
                    <p:nvPr/>
                  </p:nvSpPr>
                  <p:spPr bwMode="auto">
                    <a:xfrm>
                      <a:off x="1776"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47" name="Line 65">
                    <a:extLst>
                      <a:ext uri="{FF2B5EF4-FFF2-40B4-BE49-F238E27FC236}">
                        <a16:creationId xmlns:a16="http://schemas.microsoft.com/office/drawing/2014/main" id="{D6731278-1604-696B-346F-5C7EAF5C2755}"/>
                      </a:ext>
                    </a:extLst>
                  </p:cNvPr>
                  <p:cNvSpPr>
                    <a:spLocks noChangeShapeType="1"/>
                  </p:cNvSpPr>
                  <p:nvPr/>
                </p:nvSpPr>
                <p:spPr bwMode="auto">
                  <a:xfrm>
                    <a:off x="1872" y="1296"/>
                    <a:ext cx="0" cy="192"/>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grpSp>
        <p:sp>
          <p:nvSpPr>
            <p:cNvPr id="138" name="Text Box 66">
              <a:extLst>
                <a:ext uri="{FF2B5EF4-FFF2-40B4-BE49-F238E27FC236}">
                  <a16:creationId xmlns:a16="http://schemas.microsoft.com/office/drawing/2014/main" id="{A9D61AC9-26D6-C835-A795-FBF68819E7F3}"/>
                </a:ext>
              </a:extLst>
            </p:cNvPr>
            <p:cNvSpPr txBox="1">
              <a:spLocks noChangeArrowheads="1"/>
            </p:cNvSpPr>
            <p:nvPr/>
          </p:nvSpPr>
          <p:spPr bwMode="auto">
            <a:xfrm>
              <a:off x="1056"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sym typeface="Symbol" pitchFamily="2" charset="2"/>
                </a:rPr>
                <a:t></a:t>
              </a:r>
              <a:endParaRPr kumimoji="1" lang="en-US" altLang="zh-CN" sz="2800" b="1" i="1" u="none" strike="noStrike" kern="0" cap="none" spc="0" normalizeH="0" baseline="0" noProof="0">
                <a:ln>
                  <a:noFill/>
                </a:ln>
                <a:solidFill>
                  <a:srgbClr val="000000"/>
                </a:solidFill>
                <a:effectLst/>
                <a:uLnTx/>
                <a:uFillTx/>
                <a:latin typeface="" pitchFamily="18" charset="0"/>
                <a:ea typeface="宋体" panose="02010600030101010101" pitchFamily="2" charset="-122"/>
              </a:endParaRPr>
            </a:p>
          </p:txBody>
        </p:sp>
      </p:grpSp>
      <p:grpSp>
        <p:nvGrpSpPr>
          <p:cNvPr id="171" name="Group 67">
            <a:extLst>
              <a:ext uri="{FF2B5EF4-FFF2-40B4-BE49-F238E27FC236}">
                <a16:creationId xmlns:a16="http://schemas.microsoft.com/office/drawing/2014/main" id="{F78123E1-5D1C-6B54-037E-4F95DEC22328}"/>
              </a:ext>
            </a:extLst>
          </p:cNvPr>
          <p:cNvGrpSpPr>
            <a:grpSpLocks/>
          </p:cNvGrpSpPr>
          <p:nvPr/>
        </p:nvGrpSpPr>
        <p:grpSpPr bwMode="auto">
          <a:xfrm>
            <a:off x="4227087" y="4513688"/>
            <a:ext cx="882650" cy="519113"/>
            <a:chOff x="1776" y="3552"/>
            <a:chExt cx="592" cy="357"/>
          </a:xfrm>
        </p:grpSpPr>
        <p:sp>
          <p:nvSpPr>
            <p:cNvPr id="172" name="Line 68">
              <a:extLst>
                <a:ext uri="{FF2B5EF4-FFF2-40B4-BE49-F238E27FC236}">
                  <a16:creationId xmlns:a16="http://schemas.microsoft.com/office/drawing/2014/main" id="{375040DF-7AF5-881C-1513-EE57DABB3B63}"/>
                </a:ext>
              </a:extLst>
            </p:cNvPr>
            <p:cNvSpPr>
              <a:spLocks noChangeShapeType="1"/>
            </p:cNvSpPr>
            <p:nvPr/>
          </p:nvSpPr>
          <p:spPr bwMode="auto">
            <a:xfrm>
              <a:off x="1776"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3" name="Line 69">
              <a:extLst>
                <a:ext uri="{FF2B5EF4-FFF2-40B4-BE49-F238E27FC236}">
                  <a16:creationId xmlns:a16="http://schemas.microsoft.com/office/drawing/2014/main" id="{76C11B2A-7E56-5559-C564-BF969A588E9F}"/>
                </a:ext>
              </a:extLst>
            </p:cNvPr>
            <p:cNvSpPr>
              <a:spLocks noChangeShapeType="1"/>
            </p:cNvSpPr>
            <p:nvPr/>
          </p:nvSpPr>
          <p:spPr bwMode="auto">
            <a:xfrm>
              <a:off x="1776"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4" name="Line 70">
              <a:extLst>
                <a:ext uri="{FF2B5EF4-FFF2-40B4-BE49-F238E27FC236}">
                  <a16:creationId xmlns:a16="http://schemas.microsoft.com/office/drawing/2014/main" id="{DF1EE03C-5221-BC72-4B7C-5CE85AB3825D}"/>
                </a:ext>
              </a:extLst>
            </p:cNvPr>
            <p:cNvSpPr>
              <a:spLocks noChangeShapeType="1"/>
            </p:cNvSpPr>
            <p:nvPr/>
          </p:nvSpPr>
          <p:spPr bwMode="auto">
            <a:xfrm>
              <a:off x="1840"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175" name="Group 71">
              <a:extLst>
                <a:ext uri="{FF2B5EF4-FFF2-40B4-BE49-F238E27FC236}">
                  <a16:creationId xmlns:a16="http://schemas.microsoft.com/office/drawing/2014/main" id="{209C79EA-EBC2-18A7-6AF3-E61BF02892AB}"/>
                </a:ext>
              </a:extLst>
            </p:cNvPr>
            <p:cNvGrpSpPr>
              <a:grpSpLocks/>
            </p:cNvGrpSpPr>
            <p:nvPr/>
          </p:nvGrpSpPr>
          <p:grpSpPr bwMode="auto">
            <a:xfrm>
              <a:off x="1840" y="3648"/>
              <a:ext cx="128" cy="192"/>
              <a:chOff x="1680" y="1296"/>
              <a:chExt cx="192" cy="192"/>
            </a:xfrm>
          </p:grpSpPr>
          <p:grpSp>
            <p:nvGrpSpPr>
              <p:cNvPr id="181" name="Group 72">
                <a:extLst>
                  <a:ext uri="{FF2B5EF4-FFF2-40B4-BE49-F238E27FC236}">
                    <a16:creationId xmlns:a16="http://schemas.microsoft.com/office/drawing/2014/main" id="{626E7D78-2E74-0C73-42D3-B8B583520DB9}"/>
                  </a:ext>
                </a:extLst>
              </p:cNvPr>
              <p:cNvGrpSpPr>
                <a:grpSpLocks/>
              </p:cNvGrpSpPr>
              <p:nvPr/>
            </p:nvGrpSpPr>
            <p:grpSpPr bwMode="auto">
              <a:xfrm>
                <a:off x="1680" y="1296"/>
                <a:ext cx="192" cy="192"/>
                <a:chOff x="1680" y="1296"/>
                <a:chExt cx="192" cy="192"/>
              </a:xfrm>
            </p:grpSpPr>
            <p:sp>
              <p:nvSpPr>
                <p:cNvPr id="183" name="Line 73">
                  <a:extLst>
                    <a:ext uri="{FF2B5EF4-FFF2-40B4-BE49-F238E27FC236}">
                      <a16:creationId xmlns:a16="http://schemas.microsoft.com/office/drawing/2014/main" id="{05A72B15-B94A-F74B-5982-5E08FED0B720}"/>
                    </a:ext>
                  </a:extLst>
                </p:cNvPr>
                <p:cNvSpPr>
                  <a:spLocks noChangeShapeType="1"/>
                </p:cNvSpPr>
                <p:nvPr/>
              </p:nvSpPr>
              <p:spPr bwMode="auto">
                <a:xfrm>
                  <a:off x="1680" y="1488"/>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4" name="Line 74">
                  <a:extLst>
                    <a:ext uri="{FF2B5EF4-FFF2-40B4-BE49-F238E27FC236}">
                      <a16:creationId xmlns:a16="http://schemas.microsoft.com/office/drawing/2014/main" id="{F39C5429-20C0-8432-DBEE-62B37C5E4765}"/>
                    </a:ext>
                  </a:extLst>
                </p:cNvPr>
                <p:cNvSpPr>
                  <a:spLocks noChangeShapeType="1"/>
                </p:cNvSpPr>
                <p:nvPr/>
              </p:nvSpPr>
              <p:spPr bwMode="auto">
                <a:xfrm>
                  <a:off x="1776" y="1296"/>
                  <a:ext cx="96"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5" name="Line 75">
                  <a:extLst>
                    <a:ext uri="{FF2B5EF4-FFF2-40B4-BE49-F238E27FC236}">
                      <a16:creationId xmlns:a16="http://schemas.microsoft.com/office/drawing/2014/main" id="{DACF41F9-BB04-1A55-C089-E0DE3AFAFED3}"/>
                    </a:ext>
                  </a:extLst>
                </p:cNvPr>
                <p:cNvSpPr>
                  <a:spLocks noChangeShapeType="1"/>
                </p:cNvSpPr>
                <p:nvPr/>
              </p:nvSpPr>
              <p:spPr bwMode="auto">
                <a:xfrm>
                  <a:off x="1776"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82" name="Line 76">
                <a:extLst>
                  <a:ext uri="{FF2B5EF4-FFF2-40B4-BE49-F238E27FC236}">
                    <a16:creationId xmlns:a16="http://schemas.microsoft.com/office/drawing/2014/main" id="{D7B6DB06-A782-4943-E8EA-662FFE698FD2}"/>
                  </a:ext>
                </a:extLst>
              </p:cNvPr>
              <p:cNvSpPr>
                <a:spLocks noChangeShapeType="1"/>
              </p:cNvSpPr>
              <p:nvPr/>
            </p:nvSpPr>
            <p:spPr bwMode="auto">
              <a:xfrm>
                <a:off x="1872" y="1296"/>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76" name="Group 77">
              <a:extLst>
                <a:ext uri="{FF2B5EF4-FFF2-40B4-BE49-F238E27FC236}">
                  <a16:creationId xmlns:a16="http://schemas.microsoft.com/office/drawing/2014/main" id="{D478AAD8-7F3C-4BCC-D4F1-6E922C6F65A5}"/>
                </a:ext>
              </a:extLst>
            </p:cNvPr>
            <p:cNvGrpSpPr>
              <a:grpSpLocks/>
            </p:cNvGrpSpPr>
            <p:nvPr/>
          </p:nvGrpSpPr>
          <p:grpSpPr bwMode="auto">
            <a:xfrm>
              <a:off x="2304" y="3648"/>
              <a:ext cx="64" cy="192"/>
              <a:chOff x="2208" y="3648"/>
              <a:chExt cx="64" cy="192"/>
            </a:xfrm>
          </p:grpSpPr>
          <p:sp>
            <p:nvSpPr>
              <p:cNvPr id="178" name="Line 78">
                <a:extLst>
                  <a:ext uri="{FF2B5EF4-FFF2-40B4-BE49-F238E27FC236}">
                    <a16:creationId xmlns:a16="http://schemas.microsoft.com/office/drawing/2014/main" id="{9451BE18-3550-8D0D-C3D4-22222A36F2D0}"/>
                  </a:ext>
                </a:extLst>
              </p:cNvPr>
              <p:cNvSpPr>
                <a:spLocks noChangeShapeType="1"/>
              </p:cNvSpPr>
              <p:nvPr/>
            </p:nvSpPr>
            <p:spPr bwMode="auto">
              <a:xfrm>
                <a:off x="2208" y="3648"/>
                <a:ext cx="64" cy="0"/>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79" name="Line 79">
                <a:extLst>
                  <a:ext uri="{FF2B5EF4-FFF2-40B4-BE49-F238E27FC236}">
                    <a16:creationId xmlns:a16="http://schemas.microsoft.com/office/drawing/2014/main" id="{A529B8E4-969E-D844-A859-FE47B5C727DA}"/>
                  </a:ext>
                </a:extLst>
              </p:cNvPr>
              <p:cNvSpPr>
                <a:spLocks noChangeShapeType="1"/>
              </p:cNvSpPr>
              <p:nvPr/>
            </p:nvSpPr>
            <p:spPr bwMode="auto">
              <a:xfrm>
                <a:off x="2208"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80" name="Line 80">
                <a:extLst>
                  <a:ext uri="{FF2B5EF4-FFF2-40B4-BE49-F238E27FC236}">
                    <a16:creationId xmlns:a16="http://schemas.microsoft.com/office/drawing/2014/main" id="{477C8D57-4C0A-98C2-7260-689D08E6F15F}"/>
                  </a:ext>
                </a:extLst>
              </p:cNvPr>
              <p:cNvSpPr>
                <a:spLocks noChangeShapeType="1"/>
              </p:cNvSpPr>
              <p:nvPr/>
            </p:nvSpPr>
            <p:spPr bwMode="auto">
              <a:xfrm>
                <a:off x="2272" y="3648"/>
                <a:ext cx="0" cy="19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77" name="Rectangle 81">
              <a:extLst>
                <a:ext uri="{FF2B5EF4-FFF2-40B4-BE49-F238E27FC236}">
                  <a16:creationId xmlns:a16="http://schemas.microsoft.com/office/drawing/2014/main" id="{5C7AE090-4FD5-DC37-8C32-DAD29C52CAC2}"/>
                </a:ext>
              </a:extLst>
            </p:cNvPr>
            <p:cNvSpPr>
              <a:spLocks noChangeArrowheads="1"/>
            </p:cNvSpPr>
            <p:nvPr/>
          </p:nvSpPr>
          <p:spPr bwMode="auto">
            <a:xfrm>
              <a:off x="1968" y="3552"/>
              <a:ext cx="362" cy="3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sym typeface="Symbol" pitchFamily="2" charset="2"/>
                </a:rPr>
                <a:t></a:t>
              </a:r>
            </a:p>
          </p:txBody>
        </p:sp>
      </p:grpSp>
      <p:grpSp>
        <p:nvGrpSpPr>
          <p:cNvPr id="186" name="Group 82">
            <a:extLst>
              <a:ext uri="{FF2B5EF4-FFF2-40B4-BE49-F238E27FC236}">
                <a16:creationId xmlns:a16="http://schemas.microsoft.com/office/drawing/2014/main" id="{933D89B2-3C50-ED73-9366-A0279EEA9BF0}"/>
              </a:ext>
            </a:extLst>
          </p:cNvPr>
          <p:cNvGrpSpPr>
            <a:grpSpLocks/>
          </p:cNvGrpSpPr>
          <p:nvPr/>
        </p:nvGrpSpPr>
        <p:grpSpPr bwMode="auto">
          <a:xfrm>
            <a:off x="2653875" y="4793088"/>
            <a:ext cx="1930400" cy="911225"/>
            <a:chOff x="3120" y="2640"/>
            <a:chExt cx="1296" cy="628"/>
          </a:xfrm>
        </p:grpSpPr>
        <p:sp>
          <p:nvSpPr>
            <p:cNvPr id="187" name="Line 83">
              <a:extLst>
                <a:ext uri="{FF2B5EF4-FFF2-40B4-BE49-F238E27FC236}">
                  <a16:creationId xmlns:a16="http://schemas.microsoft.com/office/drawing/2014/main" id="{6BD990C5-C011-F7E7-1075-3142E75FC5B0}"/>
                </a:ext>
              </a:extLst>
            </p:cNvPr>
            <p:cNvSpPr>
              <a:spLocks noChangeShapeType="1"/>
            </p:cNvSpPr>
            <p:nvPr/>
          </p:nvSpPr>
          <p:spPr bwMode="auto">
            <a:xfrm>
              <a:off x="4128" y="264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8" name="Line 84">
              <a:extLst>
                <a:ext uri="{FF2B5EF4-FFF2-40B4-BE49-F238E27FC236}">
                  <a16:creationId xmlns:a16="http://schemas.microsoft.com/office/drawing/2014/main" id="{CB2216FD-2E1B-38DE-CCCF-B10191564B4B}"/>
                </a:ext>
              </a:extLst>
            </p:cNvPr>
            <p:cNvSpPr>
              <a:spLocks noChangeShapeType="1"/>
            </p:cNvSpPr>
            <p:nvPr/>
          </p:nvSpPr>
          <p:spPr bwMode="auto">
            <a:xfrm>
              <a:off x="3120" y="2688"/>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89" name="Line 85">
              <a:extLst>
                <a:ext uri="{FF2B5EF4-FFF2-40B4-BE49-F238E27FC236}">
                  <a16:creationId xmlns:a16="http://schemas.microsoft.com/office/drawing/2014/main" id="{D3A7552A-417F-63DB-FF85-837D5AC9C089}"/>
                </a:ext>
              </a:extLst>
            </p:cNvPr>
            <p:cNvSpPr>
              <a:spLocks noChangeShapeType="1"/>
            </p:cNvSpPr>
            <p:nvPr/>
          </p:nvSpPr>
          <p:spPr bwMode="auto">
            <a:xfrm>
              <a:off x="3120" y="2832"/>
              <a:ext cx="1008"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0" name="Rectangle 86">
              <a:extLst>
                <a:ext uri="{FF2B5EF4-FFF2-40B4-BE49-F238E27FC236}">
                  <a16:creationId xmlns:a16="http://schemas.microsoft.com/office/drawing/2014/main" id="{46EF554E-1377-861F-277E-44EB5EAF197C}"/>
                </a:ext>
              </a:extLst>
            </p:cNvPr>
            <p:cNvSpPr>
              <a:spLocks noChangeArrowheads="1"/>
            </p:cNvSpPr>
            <p:nvPr/>
          </p:nvSpPr>
          <p:spPr bwMode="auto">
            <a:xfrm>
              <a:off x="3312" y="2785"/>
              <a:ext cx="1104" cy="48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N</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宋体" panose="02010600030101010101" pitchFamily="2" charset="-122"/>
                </a:rPr>
                <a:t>1</a:t>
              </a:r>
              <a:r>
                <a:rPr kumimoji="1" lang="zh-CN" altLang="en-US" sz="2400" b="1" i="1" u="none" strike="noStrike" kern="0" cap="none" spc="0" normalizeH="0" baseline="0" noProof="0">
                  <a:ln>
                    <a:noFill/>
                  </a:ln>
                  <a:solidFill>
                    <a:srgbClr val="0033CC"/>
                  </a:solidFill>
                  <a:effectLst/>
                  <a:uLnTx/>
                  <a:uFillTx/>
                  <a:latin typeface="Times New Roman" panose="02020603050405020304" pitchFamily="18" charset="0"/>
                  <a:ea typeface="幼圆" pitchFamily="49" charset="-122"/>
                </a:rPr>
                <a:t>Ｔ</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幼圆" pitchFamily="49" charset="-122"/>
                </a:rPr>
                <a:t>CP</a:t>
              </a:r>
            </a:p>
            <a:p>
              <a:pPr marL="0" marR="0" lvl="0" indent="0" defTabSz="914400" eaLnBrk="1" fontAlgn="base" latinLnBrk="0" hangingPunct="1">
                <a:lnSpc>
                  <a:spcPct val="100000"/>
                </a:lnSpc>
                <a:spcBef>
                  <a:spcPct val="0"/>
                </a:spcBef>
                <a:spcAft>
                  <a:spcPct val="0"/>
                </a:spcAft>
                <a:buClrTx/>
                <a:buSzTx/>
                <a:buFontTx/>
                <a:buNone/>
                <a:tabLst/>
                <a:defRPr/>
              </a:pPr>
              <a:endParaRPr kumimoji="1" lang="en-US" altLang="zh-CN" sz="2400" b="1" i="0" u="none" strike="noStrike" kern="0" cap="none" spc="0" normalizeH="0" baseline="-25000" noProof="0">
                <a:ln>
                  <a:noFill/>
                </a:ln>
                <a:solidFill>
                  <a:srgbClr val="0033CC"/>
                </a:solidFill>
                <a:effectLst/>
                <a:uLnTx/>
                <a:uFillTx/>
                <a:latin typeface="" pitchFamily="18" charset="0"/>
                <a:ea typeface="宋体" panose="02010600030101010101" pitchFamily="2" charset="-122"/>
              </a:endParaRPr>
            </a:p>
          </p:txBody>
        </p:sp>
      </p:grpSp>
      <p:grpSp>
        <p:nvGrpSpPr>
          <p:cNvPr id="191" name="Group 87">
            <a:extLst>
              <a:ext uri="{FF2B5EF4-FFF2-40B4-BE49-F238E27FC236}">
                <a16:creationId xmlns:a16="http://schemas.microsoft.com/office/drawing/2014/main" id="{45CFBBD3-8560-1244-FD0B-3F1A2035DC08}"/>
              </a:ext>
            </a:extLst>
          </p:cNvPr>
          <p:cNvGrpSpPr>
            <a:grpSpLocks/>
          </p:cNvGrpSpPr>
          <p:nvPr/>
        </p:nvGrpSpPr>
        <p:grpSpPr bwMode="auto">
          <a:xfrm>
            <a:off x="4155650" y="4793088"/>
            <a:ext cx="946150" cy="487363"/>
            <a:chOff x="1728" y="3552"/>
            <a:chExt cx="635" cy="336"/>
          </a:xfrm>
        </p:grpSpPr>
        <p:sp>
          <p:nvSpPr>
            <p:cNvPr id="192" name="Line 88">
              <a:extLst>
                <a:ext uri="{FF2B5EF4-FFF2-40B4-BE49-F238E27FC236}">
                  <a16:creationId xmlns:a16="http://schemas.microsoft.com/office/drawing/2014/main" id="{5ABEE2AF-4652-1CFB-7AFA-105C9CE41B38}"/>
                </a:ext>
              </a:extLst>
            </p:cNvPr>
            <p:cNvSpPr>
              <a:spLocks noChangeShapeType="1"/>
            </p:cNvSpPr>
            <p:nvPr/>
          </p:nvSpPr>
          <p:spPr bwMode="auto">
            <a:xfrm>
              <a:off x="2363" y="3552"/>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3" name="Line 89">
              <a:extLst>
                <a:ext uri="{FF2B5EF4-FFF2-40B4-BE49-F238E27FC236}">
                  <a16:creationId xmlns:a16="http://schemas.microsoft.com/office/drawing/2014/main" id="{E5813182-C1FF-9A35-4F64-F163EA60A447}"/>
                </a:ext>
              </a:extLst>
            </p:cNvPr>
            <p:cNvSpPr>
              <a:spLocks noChangeShapeType="1"/>
            </p:cNvSpPr>
            <p:nvPr/>
          </p:nvSpPr>
          <p:spPr bwMode="auto">
            <a:xfrm>
              <a:off x="1728" y="3600"/>
              <a:ext cx="0" cy="288"/>
            </a:xfrm>
            <a:prstGeom prst="line">
              <a:avLst/>
            </a:prstGeom>
            <a:noFill/>
            <a:ln w="952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94" name="Line 90">
              <a:extLst>
                <a:ext uri="{FF2B5EF4-FFF2-40B4-BE49-F238E27FC236}">
                  <a16:creationId xmlns:a16="http://schemas.microsoft.com/office/drawing/2014/main" id="{9F89376A-F83E-5283-48AB-B57232625346}"/>
                </a:ext>
              </a:extLst>
            </p:cNvPr>
            <p:cNvSpPr>
              <a:spLocks noChangeShapeType="1"/>
            </p:cNvSpPr>
            <p:nvPr/>
          </p:nvSpPr>
          <p:spPr bwMode="auto">
            <a:xfrm>
              <a:off x="1728" y="3744"/>
              <a:ext cx="635" cy="0"/>
            </a:xfrm>
            <a:prstGeom prst="line">
              <a:avLst/>
            </a:prstGeom>
            <a:noFill/>
            <a:ln w="9525">
              <a:solidFill>
                <a:srgbClr val="000000"/>
              </a:solidFill>
              <a:round/>
              <a:headEnd type="arrow" w="med" len="med"/>
              <a:tailEnd type="arrow"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5" name="Rectangle 91">
            <a:extLst>
              <a:ext uri="{FF2B5EF4-FFF2-40B4-BE49-F238E27FC236}">
                <a16:creationId xmlns:a16="http://schemas.microsoft.com/office/drawing/2014/main" id="{FFA9872C-39B1-DF13-7D4A-ECE7827CB35A}"/>
              </a:ext>
            </a:extLst>
          </p:cNvPr>
          <p:cNvSpPr>
            <a:spLocks noChangeArrowheads="1"/>
          </p:cNvSpPr>
          <p:nvPr/>
        </p:nvSpPr>
        <p:spPr bwMode="auto">
          <a:xfrm>
            <a:off x="4155650" y="5002638"/>
            <a:ext cx="1628775"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宋体" panose="02010600030101010101" pitchFamily="2" charset="-122"/>
              </a:rPr>
              <a:t>N</a:t>
            </a:r>
            <a:r>
              <a:rPr kumimoji="1" lang="en-US" altLang="zh-CN" sz="2400" b="1" baseline="-25000">
                <a:solidFill>
                  <a:srgbClr val="FF0066"/>
                </a:solidFill>
                <a:latin typeface="Times New Roman" panose="02020603050405020304" pitchFamily="18" charset="0"/>
                <a:ea typeface="宋体" panose="02010600030101010101" pitchFamily="2" charset="-122"/>
              </a:rPr>
              <a:t>2</a:t>
            </a:r>
            <a:r>
              <a:rPr kumimoji="1" lang="zh-CN" altLang="en-US" sz="2400" b="1" i="1">
                <a:solidFill>
                  <a:srgbClr val="FF0066"/>
                </a:solidFill>
                <a:latin typeface="Times New Roman" panose="02020603050405020304" pitchFamily="18" charset="0"/>
                <a:ea typeface="幼圆" pitchFamily="49" charset="-122"/>
              </a:rPr>
              <a:t>Ｔ</a:t>
            </a:r>
            <a:r>
              <a:rPr kumimoji="1" lang="en-US" altLang="zh-CN" sz="2400" b="1" baseline="-25000">
                <a:solidFill>
                  <a:srgbClr val="FF0066"/>
                </a:solidFill>
                <a:latin typeface="Times New Roman" panose="02020603050405020304" pitchFamily="18" charset="0"/>
                <a:ea typeface="幼圆" pitchFamily="49" charset="-122"/>
              </a:rPr>
              <a:t>CP</a:t>
            </a:r>
          </a:p>
          <a:p>
            <a:pPr fontAlgn="base">
              <a:spcBef>
                <a:spcPct val="0"/>
              </a:spcBef>
              <a:spcAft>
                <a:spcPct val="0"/>
              </a:spcAft>
            </a:pPr>
            <a:endParaRPr kumimoji="1" lang="en-US" altLang="zh-CN" sz="2400" b="1" baseline="-25000">
              <a:solidFill>
                <a:srgbClr val="0033CC"/>
              </a:solidFill>
              <a:latin typeface="" pitchFamily="18" charset="0"/>
              <a:ea typeface="宋体" panose="02010600030101010101" pitchFamily="2" charset="-122"/>
            </a:endParaRPr>
          </a:p>
        </p:txBody>
      </p:sp>
      <p:graphicFrame>
        <p:nvGraphicFramePr>
          <p:cNvPr id="196" name="Object 92">
            <a:extLst>
              <a:ext uri="{FF2B5EF4-FFF2-40B4-BE49-F238E27FC236}">
                <a16:creationId xmlns:a16="http://schemas.microsoft.com/office/drawing/2014/main" id="{37A9A878-CDB5-B3F6-C620-63AA5FC1A556}"/>
              </a:ext>
            </a:extLst>
          </p:cNvPr>
          <p:cNvGraphicFramePr>
            <a:graphicFrameLocks noChangeAspect="1"/>
          </p:cNvGraphicFramePr>
          <p:nvPr>
            <p:extLst>
              <p:ext uri="{D42A27DB-BD31-4B8C-83A1-F6EECF244321}">
                <p14:modId xmlns:p14="http://schemas.microsoft.com/office/powerpoint/2010/main" val="1681049420"/>
              </p:ext>
            </p:extLst>
          </p:nvPr>
        </p:nvGraphicFramePr>
        <p:xfrm>
          <a:off x="5747912" y="881488"/>
          <a:ext cx="4267200" cy="1200150"/>
        </p:xfrm>
        <a:graphic>
          <a:graphicData uri="http://schemas.openxmlformats.org/presentationml/2006/ole">
            <mc:AlternateContent xmlns:mc="http://schemas.openxmlformats.org/markup-compatibility/2006">
              <mc:Choice xmlns:v="urn:schemas-microsoft-com:vml" Requires="v">
                <p:oleObj name="Equation" r:id="rId2" imgW="44767500" imgH="12585700" progId="Equation.3">
                  <p:embed/>
                </p:oleObj>
              </mc:Choice>
              <mc:Fallback>
                <p:oleObj name="Equation" r:id="rId2" imgW="44767500" imgH="12585700" progId="Equation.3">
                  <p:embed/>
                  <p:pic>
                    <p:nvPicPr>
                      <p:cNvPr id="196" name="Object 92">
                        <a:extLst>
                          <a:ext uri="{FF2B5EF4-FFF2-40B4-BE49-F238E27FC236}">
                            <a16:creationId xmlns:a16="http://schemas.microsoft.com/office/drawing/2014/main" id="{37A9A878-CDB5-B3F6-C620-63AA5FC1A5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47912" y="881488"/>
                        <a:ext cx="4267200" cy="12001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7" name="Text Box 93">
            <a:extLst>
              <a:ext uri="{FF2B5EF4-FFF2-40B4-BE49-F238E27FC236}">
                <a16:creationId xmlns:a16="http://schemas.microsoft.com/office/drawing/2014/main" id="{40B0D4D0-A92C-3C18-B705-0EF581968420}"/>
              </a:ext>
            </a:extLst>
          </p:cNvPr>
          <p:cNvSpPr txBox="1">
            <a:spLocks noChangeArrowheads="1"/>
          </p:cNvSpPr>
          <p:nvPr/>
        </p:nvSpPr>
        <p:spPr bwMode="auto">
          <a:xfrm>
            <a:off x="5900312" y="2100688"/>
            <a:ext cx="37528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2</a:t>
            </a:r>
            <a:r>
              <a:rPr kumimoji="1" lang="en-US" altLang="zh-CN" sz="2800" b="1" i="1" baseline="30000">
                <a:solidFill>
                  <a:srgbClr val="FF0066"/>
                </a:solidFill>
                <a:latin typeface="Times New Roman" panose="02020603050405020304" pitchFamily="18" charset="0"/>
                <a:ea typeface="宋体" panose="02010600030101010101" pitchFamily="2" charset="-122"/>
              </a:rPr>
              <a:t>n</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p>
        </p:txBody>
      </p:sp>
      <p:graphicFrame>
        <p:nvGraphicFramePr>
          <p:cNvPr id="198" name="Object 94">
            <a:extLst>
              <a:ext uri="{FF2B5EF4-FFF2-40B4-BE49-F238E27FC236}">
                <a16:creationId xmlns:a16="http://schemas.microsoft.com/office/drawing/2014/main" id="{0A3B9E68-D520-A2B3-A814-7F9DE81C9372}"/>
              </a:ext>
            </a:extLst>
          </p:cNvPr>
          <p:cNvGraphicFramePr>
            <a:graphicFrameLocks noChangeAspect="1"/>
          </p:cNvGraphicFramePr>
          <p:nvPr>
            <p:extLst>
              <p:ext uri="{D42A27DB-BD31-4B8C-83A1-F6EECF244321}">
                <p14:modId xmlns:p14="http://schemas.microsoft.com/office/powerpoint/2010/main" val="3239101472"/>
              </p:ext>
            </p:extLst>
          </p:nvPr>
        </p:nvGraphicFramePr>
        <p:xfrm>
          <a:off x="5900312" y="2805538"/>
          <a:ext cx="4419600" cy="939800"/>
        </p:xfrm>
        <a:graphic>
          <a:graphicData uri="http://schemas.openxmlformats.org/presentationml/2006/ole">
            <mc:AlternateContent xmlns:mc="http://schemas.openxmlformats.org/markup-compatibility/2006">
              <mc:Choice xmlns:v="urn:schemas-microsoft-com:vml" Requires="v">
                <p:oleObj name="Equation" r:id="rId4" imgW="42710100" imgH="9067800" progId="Equation.3">
                  <p:embed/>
                </p:oleObj>
              </mc:Choice>
              <mc:Fallback>
                <p:oleObj name="Equation" r:id="rId4" imgW="42710100" imgH="9067800" progId="Equation.3">
                  <p:embed/>
                  <p:pic>
                    <p:nvPicPr>
                      <p:cNvPr id="198" name="Object 94">
                        <a:extLst>
                          <a:ext uri="{FF2B5EF4-FFF2-40B4-BE49-F238E27FC236}">
                            <a16:creationId xmlns:a16="http://schemas.microsoft.com/office/drawing/2014/main" id="{0A3B9E68-D520-A2B3-A814-7F9DE81C937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900312" y="2805538"/>
                        <a:ext cx="4419600" cy="93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9" name="Text Box 95">
            <a:extLst>
              <a:ext uri="{FF2B5EF4-FFF2-40B4-BE49-F238E27FC236}">
                <a16:creationId xmlns:a16="http://schemas.microsoft.com/office/drawing/2014/main" id="{33B03839-2231-B759-FEEF-8DF4E0E1B4DB}"/>
              </a:ext>
            </a:extLst>
          </p:cNvPr>
          <p:cNvSpPr txBox="1">
            <a:spLocks noChangeArrowheads="1"/>
          </p:cNvSpPr>
          <p:nvPr/>
        </p:nvSpPr>
        <p:spPr bwMode="auto">
          <a:xfrm>
            <a:off x="5843162" y="3815188"/>
            <a:ext cx="3962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t</a:t>
            </a:r>
            <a:r>
              <a:rPr kumimoji="1" lang="en-US" altLang="zh-CN" sz="2800" b="1" baseline="-25000">
                <a:solidFill>
                  <a:srgbClr val="FF0066"/>
                </a:solidFill>
                <a:latin typeface="Times New Roman" panose="02020603050405020304" pitchFamily="18" charset="0"/>
                <a:ea typeface="宋体" panose="02010600030101010101" pitchFamily="2" charset="-122"/>
              </a:rPr>
              <a:t>2 </a:t>
            </a:r>
            <a:r>
              <a:rPr kumimoji="1" lang="en-US" altLang="zh-CN" sz="2800" b="1" i="1">
                <a:solidFill>
                  <a:srgbClr val="FF0066"/>
                </a:solidFill>
                <a:latin typeface="Times New Roman" panose="02020603050405020304" pitchFamily="18" charset="0"/>
                <a:ea typeface="宋体" panose="02010600030101010101" pitchFamily="2" charset="-122"/>
              </a:rPr>
              <a:t>= 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a:solidFill>
                  <a:srgbClr val="0033CC"/>
                </a:solidFill>
                <a:latin typeface="Times New Roman" panose="02020603050405020304" pitchFamily="18" charset="0"/>
                <a:ea typeface="宋体" panose="02010600030101010101" pitchFamily="2" charset="-122"/>
              </a:rPr>
              <a:t>T</a:t>
            </a:r>
            <a:r>
              <a:rPr kumimoji="1" lang="en-US" altLang="zh-CN" sz="2800" b="1" baseline="-25000">
                <a:solidFill>
                  <a:srgbClr val="0033CC"/>
                </a:solidFill>
                <a:latin typeface="Times New Roman" panose="02020603050405020304" pitchFamily="18" charset="0"/>
                <a:ea typeface="宋体" panose="02010600030101010101" pitchFamily="2" charset="-122"/>
              </a:rPr>
              <a:t>CP</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graphicFrame>
        <p:nvGraphicFramePr>
          <p:cNvPr id="200" name="Object 96">
            <a:extLst>
              <a:ext uri="{FF2B5EF4-FFF2-40B4-BE49-F238E27FC236}">
                <a16:creationId xmlns:a16="http://schemas.microsoft.com/office/drawing/2014/main" id="{25B7C909-7D91-6F91-6140-0D84888D0214}"/>
              </a:ext>
            </a:extLst>
          </p:cNvPr>
          <p:cNvGraphicFramePr>
            <a:graphicFrameLocks noChangeAspect="1"/>
          </p:cNvGraphicFramePr>
          <p:nvPr>
            <p:extLst>
              <p:ext uri="{D42A27DB-BD31-4B8C-83A1-F6EECF244321}">
                <p14:modId xmlns:p14="http://schemas.microsoft.com/office/powerpoint/2010/main" val="465736641"/>
              </p:ext>
            </p:extLst>
          </p:nvPr>
        </p:nvGraphicFramePr>
        <p:xfrm>
          <a:off x="6284487" y="4462888"/>
          <a:ext cx="2163763" cy="1038225"/>
        </p:xfrm>
        <a:graphic>
          <a:graphicData uri="http://schemas.openxmlformats.org/presentationml/2006/ole">
            <mc:AlternateContent xmlns:mc="http://schemas.openxmlformats.org/markup-compatibility/2006">
              <mc:Choice xmlns:v="urn:schemas-microsoft-com:vml" Requires="v">
                <p:oleObj name="Equation" r:id="rId6" imgW="20777200" imgH="9944100" progId="Equation.3">
                  <p:embed/>
                </p:oleObj>
              </mc:Choice>
              <mc:Fallback>
                <p:oleObj name="Equation" r:id="rId6" imgW="20777200" imgH="9944100" progId="Equation.3">
                  <p:embed/>
                  <p:pic>
                    <p:nvPicPr>
                      <p:cNvPr id="200" name="Object 96">
                        <a:extLst>
                          <a:ext uri="{FF2B5EF4-FFF2-40B4-BE49-F238E27FC236}">
                            <a16:creationId xmlns:a16="http://schemas.microsoft.com/office/drawing/2014/main" id="{25B7C909-7D91-6F91-6140-0D84888D0214}"/>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284487" y="4462888"/>
                        <a:ext cx="2163763"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01" name="Object 97">
            <a:extLst>
              <a:ext uri="{FF2B5EF4-FFF2-40B4-BE49-F238E27FC236}">
                <a16:creationId xmlns:a16="http://schemas.microsoft.com/office/drawing/2014/main" id="{EB76FAA8-20FE-2670-D6F7-9CD4C59BB329}"/>
              </a:ext>
            </a:extLst>
          </p:cNvPr>
          <p:cNvGraphicFramePr>
            <a:graphicFrameLocks noChangeAspect="1"/>
          </p:cNvGraphicFramePr>
          <p:nvPr>
            <p:extLst>
              <p:ext uri="{D42A27DB-BD31-4B8C-83A1-F6EECF244321}">
                <p14:modId xmlns:p14="http://schemas.microsoft.com/office/powerpoint/2010/main" val="732689514"/>
              </p:ext>
            </p:extLst>
          </p:nvPr>
        </p:nvGraphicFramePr>
        <p:xfrm>
          <a:off x="2920575" y="5620176"/>
          <a:ext cx="4116387" cy="1038225"/>
        </p:xfrm>
        <a:graphic>
          <a:graphicData uri="http://schemas.openxmlformats.org/presentationml/2006/ole">
            <mc:AlternateContent xmlns:mc="http://schemas.openxmlformats.org/markup-compatibility/2006">
              <mc:Choice xmlns:v="urn:schemas-microsoft-com:vml" Requires="v">
                <p:oleObj name="Equation" r:id="rId8" imgW="39497000" imgH="9944100" progId="Equation.3">
                  <p:embed/>
                </p:oleObj>
              </mc:Choice>
              <mc:Fallback>
                <p:oleObj name="Equation" r:id="rId8" imgW="39497000" imgH="9944100" progId="Equation.3">
                  <p:embed/>
                  <p:pic>
                    <p:nvPicPr>
                      <p:cNvPr id="201" name="Object 97">
                        <a:extLst>
                          <a:ext uri="{FF2B5EF4-FFF2-40B4-BE49-F238E27FC236}">
                            <a16:creationId xmlns:a16="http://schemas.microsoft.com/office/drawing/2014/main" id="{EB76FAA8-20FE-2670-D6F7-9CD4C59BB329}"/>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2920575" y="5620176"/>
                        <a:ext cx="4116387" cy="1038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02" name="Rectangle 98">
            <a:extLst>
              <a:ext uri="{FF2B5EF4-FFF2-40B4-BE49-F238E27FC236}">
                <a16:creationId xmlns:a16="http://schemas.microsoft.com/office/drawing/2014/main" id="{204781CD-41DA-39B5-16AF-2ADF76260C30}"/>
              </a:ext>
            </a:extLst>
          </p:cNvPr>
          <p:cNvSpPr>
            <a:spLocks noChangeArrowheads="1"/>
          </p:cNvSpPr>
          <p:nvPr/>
        </p:nvSpPr>
        <p:spPr bwMode="auto">
          <a:xfrm>
            <a:off x="7075062" y="5853538"/>
            <a:ext cx="1698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FF0066"/>
                </a:solidFill>
                <a:latin typeface="Times New Roman" panose="02020603050405020304" pitchFamily="18" charset="0"/>
                <a:ea typeface="宋体" panose="02010600030101010101" pitchFamily="2" charset="-122"/>
              </a:rPr>
              <a:t>= U</a:t>
            </a:r>
            <a:r>
              <a:rPr kumimoji="1" lang="en-US" altLang="zh-CN" sz="2800" b="1" baseline="-25000">
                <a:solidFill>
                  <a:srgbClr val="FF0066"/>
                </a:solidFill>
                <a:latin typeface="Times New Roman" panose="02020603050405020304" pitchFamily="18" charset="0"/>
                <a:ea typeface="宋体" panose="02010600030101010101" pitchFamily="2" charset="-122"/>
              </a:rPr>
              <a:t>I </a:t>
            </a:r>
            <a:r>
              <a:rPr kumimoji="1" lang="en-US" altLang="zh-CN" sz="2800" b="1" i="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sym typeface="Symbol" pitchFamily="2" charset="2"/>
              </a:rPr>
              <a:t></a:t>
            </a:r>
            <a:endParaRPr kumimoji="1" lang="en-US" altLang="zh-CN" sz="2800" b="1" baseline="-25000">
              <a:solidFill>
                <a:srgbClr val="FF0066"/>
              </a:solidFill>
              <a:latin typeface="Times New Roman" panose="02020603050405020304" pitchFamily="18" charset="0"/>
              <a:ea typeface="宋体" panose="02010600030101010101" pitchFamily="2" charset="-122"/>
            </a:endParaRPr>
          </a:p>
        </p:txBody>
      </p:sp>
      <p:sp>
        <p:nvSpPr>
          <p:cNvPr id="203" name="Line 99">
            <a:extLst>
              <a:ext uri="{FF2B5EF4-FFF2-40B4-BE49-F238E27FC236}">
                <a16:creationId xmlns:a16="http://schemas.microsoft.com/office/drawing/2014/main" id="{99518862-9D1B-A455-7D43-F2CB8C6E9323}"/>
              </a:ext>
            </a:extLst>
          </p:cNvPr>
          <p:cNvSpPr>
            <a:spLocks noChangeShapeType="1"/>
          </p:cNvSpPr>
          <p:nvPr/>
        </p:nvSpPr>
        <p:spPr bwMode="auto">
          <a:xfrm>
            <a:off x="2814212" y="2234038"/>
            <a:ext cx="1371600" cy="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4" name="Line 100">
            <a:extLst>
              <a:ext uri="{FF2B5EF4-FFF2-40B4-BE49-F238E27FC236}">
                <a16:creationId xmlns:a16="http://schemas.microsoft.com/office/drawing/2014/main" id="{38F24440-E8A4-1714-2B15-AD6DC4CBFCD1}"/>
              </a:ext>
            </a:extLst>
          </p:cNvPr>
          <p:cNvSpPr>
            <a:spLocks noChangeShapeType="1"/>
          </p:cNvSpPr>
          <p:nvPr/>
        </p:nvSpPr>
        <p:spPr bwMode="auto">
          <a:xfrm>
            <a:off x="2690387" y="3672313"/>
            <a:ext cx="1457325" cy="228600"/>
          </a:xfrm>
          <a:prstGeom prst="line">
            <a:avLst/>
          </a:prstGeom>
          <a:noFill/>
          <a:ln w="19050">
            <a:solidFill>
              <a:srgbClr val="0033CC"/>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5" name="Line 101">
            <a:extLst>
              <a:ext uri="{FF2B5EF4-FFF2-40B4-BE49-F238E27FC236}">
                <a16:creationId xmlns:a16="http://schemas.microsoft.com/office/drawing/2014/main" id="{C6A80495-422B-C1D2-E05F-7B486F8DF640}"/>
              </a:ext>
            </a:extLst>
          </p:cNvPr>
          <p:cNvSpPr>
            <a:spLocks noChangeShapeType="1"/>
          </p:cNvSpPr>
          <p:nvPr/>
        </p:nvSpPr>
        <p:spPr bwMode="auto">
          <a:xfrm flipV="1">
            <a:off x="4147712" y="3672313"/>
            <a:ext cx="609600" cy="219075"/>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06" name="AutoShape 102">
            <a:extLst>
              <a:ext uri="{FF2B5EF4-FFF2-40B4-BE49-F238E27FC236}">
                <a16:creationId xmlns:a16="http://schemas.microsoft.com/office/drawing/2014/main" id="{14CAEC35-0ACA-A37D-8EE9-C61F4BFD5371}"/>
              </a:ext>
            </a:extLst>
          </p:cNvPr>
          <p:cNvSpPr>
            <a:spLocks noChangeArrowheads="1"/>
          </p:cNvSpPr>
          <p:nvPr/>
        </p:nvSpPr>
        <p:spPr bwMode="auto">
          <a:xfrm>
            <a:off x="8973712" y="5042326"/>
            <a:ext cx="1074738" cy="889000"/>
          </a:xfrm>
          <a:prstGeom prst="wedgeRoundRectCallout">
            <a:avLst>
              <a:gd name="adj1" fmla="val -110560"/>
              <a:gd name="adj2" fmla="val 74199"/>
              <a:gd name="adj3" fmla="val 16667"/>
            </a:avLst>
          </a:prstGeom>
          <a:solidFill>
            <a:srgbClr val="FFFFCC"/>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单位</a:t>
            </a:r>
          </a:p>
          <a:p>
            <a:pPr algn="ctr" fontAlgn="base">
              <a:spcBef>
                <a:spcPct val="0"/>
              </a:spcBef>
              <a:spcAft>
                <a:spcPct val="0"/>
              </a:spcAft>
            </a:pPr>
            <a:r>
              <a:rPr kumimoji="1" lang="zh-CN" altLang="en-US" sz="2400" b="1">
                <a:solidFill>
                  <a:srgbClr val="0033CC"/>
                </a:solidFill>
                <a:latin typeface="" pitchFamily="18" charset="0"/>
                <a:ea typeface="宋体" panose="02010600030101010101" pitchFamily="2" charset="-122"/>
              </a:rPr>
              <a:t>电压</a:t>
            </a:r>
            <a:endParaRPr kumimoji="1" lang="zh-CN" altLang="en-US" sz="2400" b="1" baseline="-25000">
              <a:solidFill>
                <a:srgbClr val="0033CC"/>
              </a:solidFill>
              <a:latin typeface="" pitchFamily="18" charset="0"/>
              <a:ea typeface="宋体" panose="02010600030101010101" pitchFamily="2" charset="-122"/>
            </a:endParaRPr>
          </a:p>
        </p:txBody>
      </p:sp>
      <p:sp>
        <p:nvSpPr>
          <p:cNvPr id="207" name="Rectangle 103">
            <a:extLst>
              <a:ext uri="{FF2B5EF4-FFF2-40B4-BE49-F238E27FC236}">
                <a16:creationId xmlns:a16="http://schemas.microsoft.com/office/drawing/2014/main" id="{EEA8A4F8-0E3B-F45A-687E-D0C4A1A7B166}"/>
              </a:ext>
            </a:extLst>
          </p:cNvPr>
          <p:cNvSpPr>
            <a:spLocks noChangeArrowheads="1"/>
          </p:cNvSpPr>
          <p:nvPr/>
        </p:nvSpPr>
        <p:spPr bwMode="auto">
          <a:xfrm>
            <a:off x="5030362" y="2564238"/>
            <a:ext cx="11795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i="1">
                <a:solidFill>
                  <a:srgbClr val="0033CC"/>
                </a:solidFill>
                <a:latin typeface="Times New Roman" panose="02020603050405020304" pitchFamily="18" charset="0"/>
                <a:ea typeface="宋体" panose="02010600030101010101" pitchFamily="2" charset="-122"/>
              </a:rPr>
              <a:t>Ｕ</a:t>
            </a:r>
            <a:r>
              <a:rPr kumimoji="1" lang="en-US" altLang="zh-CN" sz="2400" b="1" baseline="-25000">
                <a:solidFill>
                  <a:srgbClr val="0033CC"/>
                </a:solidFill>
                <a:latin typeface="Times New Roman" panose="02020603050405020304" pitchFamily="18" charset="0"/>
                <a:ea typeface="宋体" panose="02010600030101010101" pitchFamily="2" charset="-122"/>
              </a:rPr>
              <a:t>REF</a:t>
            </a:r>
          </a:p>
        </p:txBody>
      </p:sp>
      <p:sp>
        <p:nvSpPr>
          <p:cNvPr id="2" name="灯片编号占位符 1">
            <a:extLst>
              <a:ext uri="{FF2B5EF4-FFF2-40B4-BE49-F238E27FC236}">
                <a16:creationId xmlns:a16="http://schemas.microsoft.com/office/drawing/2014/main" id="{DA7F52D0-E6B7-A8DC-EB7F-21FC017AA74D}"/>
              </a:ext>
            </a:extLst>
          </p:cNvPr>
          <p:cNvSpPr>
            <a:spLocks noGrp="1"/>
          </p:cNvSpPr>
          <p:nvPr>
            <p:ph type="sldNum" sz="quarter" idx="12"/>
          </p:nvPr>
        </p:nvSpPr>
        <p:spPr/>
        <p:txBody>
          <a:bodyPr/>
          <a:lstStyle/>
          <a:p>
            <a:fld id="{392CBAA0-59E6-204E-8F03-85E5040D48B8}" type="slidenum">
              <a:rPr kumimoji="1" lang="zh-CN" altLang="en-US" smtClean="0"/>
              <a:t>33</a:t>
            </a:fld>
            <a:r>
              <a:rPr kumimoji="1" lang="en-US" altLang="zh-CN"/>
              <a:t>/46</a:t>
            </a:r>
            <a:endParaRPr kumimoji="1" lang="zh-CN" altLang="en-US" dirty="0"/>
          </a:p>
        </p:txBody>
      </p:sp>
    </p:spTree>
    <p:extLst>
      <p:ext uri="{BB962C8B-B14F-4D97-AF65-F5344CB8AC3E}">
        <p14:creationId xmlns:p14="http://schemas.microsoft.com/office/powerpoint/2010/main" val="1595355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6"/>
                                        </p:tgtEl>
                                        <p:attrNameLst>
                                          <p:attrName>style.visibility</p:attrName>
                                        </p:attrNameLst>
                                      </p:cBhvr>
                                      <p:to>
                                        <p:strVal val="visible"/>
                                      </p:to>
                                    </p:set>
                                    <p:animEffect transition="in" filter="wipe(left)">
                                      <p:cBhvr>
                                        <p:cTn id="7" dur="500"/>
                                        <p:tgtEl>
                                          <p:spTgt spid="1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97">
                                            <p:txEl>
                                              <p:pRg st="0" end="0"/>
                                            </p:txEl>
                                          </p:spTgt>
                                        </p:tgtEl>
                                        <p:attrNameLst>
                                          <p:attrName>style.visibility</p:attrName>
                                        </p:attrNameLst>
                                      </p:cBhvr>
                                      <p:to>
                                        <p:strVal val="visible"/>
                                      </p:to>
                                    </p:set>
                                    <p:animEffect transition="in" filter="wipe(left)">
                                      <p:cBhvr>
                                        <p:cTn id="12" dur="500"/>
                                        <p:tgtEl>
                                          <p:spTgt spid="197">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4" fill="hold" nodeType="clickEffect">
                                  <p:stCondLst>
                                    <p:cond delay="0"/>
                                  </p:stCondLst>
                                  <p:childTnLst>
                                    <p:set>
                                      <p:cBhvr>
                                        <p:cTn id="16" dur="1" fill="hold">
                                          <p:stCondLst>
                                            <p:cond delay="0"/>
                                          </p:stCondLst>
                                        </p:cTn>
                                        <p:tgtEl>
                                          <p:spTgt spid="198"/>
                                        </p:tgtEl>
                                        <p:attrNameLst>
                                          <p:attrName>style.visibility</p:attrName>
                                        </p:attrNameLst>
                                      </p:cBhvr>
                                      <p:to>
                                        <p:strVal val="visible"/>
                                      </p:to>
                                    </p:set>
                                    <p:animEffect transition="in" filter="slide(fromBottom)">
                                      <p:cBhvr>
                                        <p:cTn id="17" dur="500"/>
                                        <p:tgtEl>
                                          <p:spTgt spid="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99">
                                            <p:txEl>
                                              <p:pRg st="0" end="0"/>
                                            </p:txEl>
                                          </p:spTgt>
                                        </p:tgtEl>
                                        <p:attrNameLst>
                                          <p:attrName>style.visibility</p:attrName>
                                        </p:attrNameLst>
                                      </p:cBhvr>
                                      <p:to>
                                        <p:strVal val="visible"/>
                                      </p:to>
                                    </p:set>
                                    <p:animEffect transition="in" filter="wipe(left)">
                                      <p:cBhvr>
                                        <p:cTn id="22" dur="500"/>
                                        <p:tgtEl>
                                          <p:spTgt spid="199">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00"/>
                                        </p:tgtEl>
                                        <p:attrNameLst>
                                          <p:attrName>style.visibility</p:attrName>
                                        </p:attrNameLst>
                                      </p:cBhvr>
                                      <p:to>
                                        <p:strVal val="visible"/>
                                      </p:to>
                                    </p:set>
                                    <p:animEffect transition="in" filter="wipe(left)">
                                      <p:cBhvr>
                                        <p:cTn id="27" dur="500"/>
                                        <p:tgtEl>
                                          <p:spTgt spid="20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01"/>
                                        </p:tgtEl>
                                        <p:attrNameLst>
                                          <p:attrName>style.visibility</p:attrName>
                                        </p:attrNameLst>
                                      </p:cBhvr>
                                      <p:to>
                                        <p:strVal val="visible"/>
                                      </p:to>
                                    </p:set>
                                    <p:animEffect transition="in" filter="wipe(left)">
                                      <p:cBhvr>
                                        <p:cTn id="32" dur="500"/>
                                        <p:tgtEl>
                                          <p:spTgt spid="20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202">
                                            <p:txEl>
                                              <p:pRg st="0" end="0"/>
                                            </p:txEl>
                                          </p:spTgt>
                                        </p:tgtEl>
                                        <p:attrNameLst>
                                          <p:attrName>style.visibility</p:attrName>
                                        </p:attrNameLst>
                                      </p:cBhvr>
                                      <p:to>
                                        <p:strVal val="visible"/>
                                      </p:to>
                                    </p:set>
                                    <p:animEffect transition="in" filter="wipe(left)">
                                      <p:cBhvr>
                                        <p:cTn id="37" dur="500"/>
                                        <p:tgtEl>
                                          <p:spTgt spid="202">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06"/>
                                        </p:tgtEl>
                                        <p:attrNameLst>
                                          <p:attrName>style.visibility</p:attrName>
                                        </p:attrNameLst>
                                      </p:cBhvr>
                                      <p:to>
                                        <p:strVal val="visible"/>
                                      </p:to>
                                    </p:set>
                                    <p:animEffect transition="in" filter="wipe(left)">
                                      <p:cBhvr>
                                        <p:cTn id="42" dur="500"/>
                                        <p:tgtEl>
                                          <p:spTgt spid="206"/>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03"/>
                                        </p:tgtEl>
                                        <p:attrNameLst>
                                          <p:attrName>style.visibility</p:attrName>
                                        </p:attrNameLst>
                                      </p:cBhvr>
                                      <p:to>
                                        <p:strVal val="visible"/>
                                      </p:to>
                                    </p:set>
                                    <p:animEffect transition="in" filter="wipe(left)">
                                      <p:cBhvr>
                                        <p:cTn id="47" dur="500"/>
                                        <p:tgtEl>
                                          <p:spTgt spid="203"/>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204"/>
                                        </p:tgtEl>
                                        <p:attrNameLst>
                                          <p:attrName>style.visibility</p:attrName>
                                        </p:attrNameLst>
                                      </p:cBhvr>
                                      <p:to>
                                        <p:strVal val="visible"/>
                                      </p:to>
                                    </p:set>
                                    <p:animEffect transition="in" filter="wipe(left)">
                                      <p:cBhvr>
                                        <p:cTn id="52" dur="500"/>
                                        <p:tgtEl>
                                          <p:spTgt spid="204"/>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205"/>
                                        </p:tgtEl>
                                        <p:attrNameLst>
                                          <p:attrName>style.visibility</p:attrName>
                                        </p:attrNameLst>
                                      </p:cBhvr>
                                      <p:to>
                                        <p:strVal val="visible"/>
                                      </p:to>
                                    </p:set>
                                    <p:animEffect transition="in" filter="wipe(left)">
                                      <p:cBhvr>
                                        <p:cTn id="57" dur="500"/>
                                        <p:tgtEl>
                                          <p:spTgt spid="20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7" grpId="0" build="p" autoUpdateAnimBg="0"/>
      <p:bldP spid="199" grpId="0" build="p" autoUpdateAnimBg="0"/>
      <p:bldP spid="202" grpId="0" build="p" autoUpdateAnimBg="0"/>
      <p:bldP spid="206" grpId="0" animBg="1" autoUpdateAnimBg="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108488" y="749148"/>
                <a:ext cx="11975023" cy="4915898"/>
              </a:xfrm>
              <a:prstGeom prst="rect">
                <a:avLst/>
              </a:prstGeom>
              <a:noFill/>
            </p:spPr>
            <p:txBody>
              <a:bodyPr wrap="square" rtlCol="0">
                <a:spAutoFit/>
              </a:bodyPr>
              <a:lstStyle/>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总是先把输入模拟电压</a:t>
                </a:r>
                <a14:m>
                  <m:oMath xmlns:m="http://schemas.openxmlformats.org/officeDocument/2006/math">
                    <m:sSub>
                      <m:sSubPr>
                        <m:ctrlP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，转换成相应的时间间隔</a:t>
                </a:r>
                <a14:m>
                  <m:oMath xmlns:m="http://schemas.openxmlformats.org/officeDocument/2006/math">
                    <m:r>
                      <a:rPr kumimoji="1" lang="en-US" altLang="zh-CN" sz="2800" b="0" i="1" smtClean="0">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，再用</a:t>
                </a:r>
                <a14:m>
                  <m:oMath xmlns:m="http://schemas.openxmlformats.org/officeDocument/2006/math">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𝑡</m:t>
                    </m:r>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去控制送入计数器的频率固定的</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CP</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脉冲的个数，从而实现</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将</a:t>
                </a:r>
                <a14:m>
                  <m:oMath xmlns:m="http://schemas.openxmlformats.org/officeDocument/2006/math">
                    <m:sSub>
                      <m:sSubPr>
                        <m:ctrlP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𝑢</m:t>
                        </m:r>
                      </m:e>
                      <m:sub>
                        <m:r>
                          <a:rPr kumimoji="1" lang="en-US" altLang="zh-CN" sz="2800" i="1">
                            <a:latin typeface="Cambria Math" panose="02040503050406030204" pitchFamily="18" charset="0"/>
                            <a:ea typeface="Songti SC" panose="02010600040101010101" pitchFamily="2" charset="-122"/>
                            <a:cs typeface="Times New Roman" panose="02020603050405020304" pitchFamily="18" charset="0"/>
                          </a:rPr>
                          <m:t>𝐼</m:t>
                        </m:r>
                      </m:sub>
                    </m:sSub>
                  </m:oMath>
                </a14:m>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转换成计数器中的二进制数，所以是一种</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间接转换型</a:t>
                </a:r>
                <a:r>
                  <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rPr>
                  <a:t>A/D</a:t>
                </a:r>
                <a:r>
                  <a:rPr kumimoji="1" lang="zh-CN" altLang="en-US" sz="2800" dirty="0">
                    <a:latin typeface="Times New Roman" panose="02020603050405020304" pitchFamily="18" charset="0"/>
                    <a:ea typeface="Songti SC" panose="02010600040101010101" pitchFamily="2" charset="-122"/>
                    <a:cs typeface="Times New Roman" panose="02020603050405020304" pitchFamily="18" charset="0"/>
                  </a:rPr>
                  <a:t>转换器</a:t>
                </a: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endParaRPr kumimoji="1" lang="en-US" altLang="zh-CN" sz="2800" dirty="0">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性能比较稳定，转换精度高</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一次转换过程进行两次积分，只要两次积分的时间常数未变，转换结果就不会受影响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R</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C</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数值的缓慢变化和偏差都不会影响电路的转换精度</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每次转换过程中</a:t>
                </a:r>
                <a14:m>
                  <m:oMath xmlns:m="http://schemas.openxmlformats.org/officeDocument/2006/math">
                    <m:sSub>
                      <m:sSubPr>
                        <m:ctrlP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ctrlPr>
                      </m:sSubPr>
                      <m:e>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𝑇</m:t>
                        </m:r>
                      </m:e>
                      <m:sub>
                        <m:r>
                          <a:rPr kumimoji="1" lang="en-US" altLang="zh-CN" sz="2400" b="0" i="1" smtClean="0">
                            <a:latin typeface="Cambria Math" panose="02040503050406030204" pitchFamily="18" charset="0"/>
                            <a:ea typeface="Songti SC" panose="02010600040101010101" pitchFamily="2" charset="-122"/>
                            <a:cs typeface="Times New Roman" panose="02020603050405020304" pitchFamily="18" charset="0"/>
                          </a:rPr>
                          <m:t>𝐶𝑃</m:t>
                        </m:r>
                      </m:sub>
                    </m:sSub>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不变，在较长时间里发生缓慢的变化，也不会带来转换误差</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108488" y="749148"/>
                <a:ext cx="11975023" cy="4915898"/>
              </a:xfrm>
              <a:prstGeom prst="rect">
                <a:avLst/>
              </a:prstGeom>
              <a:blipFill>
                <a:blip r:embed="rId2"/>
                <a:stretch>
                  <a:fillRect l="-1059" b="-1809"/>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C33B87EB-315B-615F-1470-56C8643747AB}"/>
              </a:ext>
            </a:extLst>
          </p:cNvPr>
          <p:cNvSpPr>
            <a:spLocks noGrp="1"/>
          </p:cNvSpPr>
          <p:nvPr>
            <p:ph type="sldNum" sz="quarter" idx="12"/>
          </p:nvPr>
        </p:nvSpPr>
        <p:spPr/>
        <p:txBody>
          <a:bodyPr/>
          <a:lstStyle/>
          <a:p>
            <a:fld id="{392CBAA0-59E6-204E-8F03-85E5040D48B8}" type="slidenum">
              <a:rPr kumimoji="1" lang="zh-CN" altLang="en-US" smtClean="0"/>
              <a:t>34</a:t>
            </a:fld>
            <a:r>
              <a:rPr kumimoji="1" lang="en-US" altLang="zh-CN"/>
              <a:t>/46</a:t>
            </a:r>
            <a:endParaRPr kumimoji="1" lang="zh-CN" altLang="en-US" dirty="0"/>
          </a:p>
        </p:txBody>
      </p:sp>
    </p:spTree>
    <p:extLst>
      <p:ext uri="{BB962C8B-B14F-4D97-AF65-F5344CB8AC3E}">
        <p14:creationId xmlns:p14="http://schemas.microsoft.com/office/powerpoint/2010/main" val="5091081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animEffect transition="in" filter="wipe(left)">
                                      <p:cBhvr>
                                        <p:cTn id="17" dur="500"/>
                                        <p:tgtEl>
                                          <p:spTgt spid="2">
                                            <p:txEl>
                                              <p:pRg st="3" end="3"/>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2.4</a:t>
            </a:r>
            <a:r>
              <a:rPr kumimoji="1" lang="zh-CN" altLang="en-US" dirty="0"/>
              <a:t> 双积分型 </a:t>
            </a:r>
            <a:r>
              <a:rPr kumimoji="1" lang="en-US" altLang="zh-CN" dirty="0"/>
              <a:t>A/D </a:t>
            </a:r>
            <a:r>
              <a:rPr kumimoji="1" lang="zh-CN" altLang="en-US" dirty="0"/>
              <a:t>转换器</a:t>
            </a:r>
          </a:p>
        </p:txBody>
      </p:sp>
      <p:sp>
        <p:nvSpPr>
          <p:cNvPr id="2" name="文本框 1">
            <a:extLst>
              <a:ext uri="{FF2B5EF4-FFF2-40B4-BE49-F238E27FC236}">
                <a16:creationId xmlns:a16="http://schemas.microsoft.com/office/drawing/2014/main" id="{0115A632-E8F1-71A7-656F-A79EB499ECA9}"/>
              </a:ext>
            </a:extLst>
          </p:cNvPr>
          <p:cNvSpPr txBox="1"/>
          <p:nvPr/>
        </p:nvSpPr>
        <p:spPr>
          <a:xfrm>
            <a:off x="108488" y="1121107"/>
            <a:ext cx="11975023" cy="5196615"/>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抗干扰能力强，电路较简单</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转换器输入端使用了积分器，对交流噪声有很强的抑制能力。在积分时间等于交流电网周期的整数倍时，能有效地抑制电网的工频干扰</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转换器中，不需要使用</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D/A</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转换器，电路结果比较简单</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工作速度低</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目前生产的单片集成双积分型</a:t>
            </a:r>
            <a:r>
              <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rPr>
              <a:t>A/D</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转换器，工作速度都在每秒钟几十次以内</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由于其优点特别突出，</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在对转换精度要求较高、对转换速度要求不高的场合</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，例如数字电压表等检测仪器中，用得十分普遍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p:sp>
        <p:nvSpPr>
          <p:cNvPr id="3" name="灯片编号占位符 2">
            <a:extLst>
              <a:ext uri="{FF2B5EF4-FFF2-40B4-BE49-F238E27FC236}">
                <a16:creationId xmlns:a16="http://schemas.microsoft.com/office/drawing/2014/main" id="{BFAFFDAE-38AA-45DD-AC98-99338B54873D}"/>
              </a:ext>
            </a:extLst>
          </p:cNvPr>
          <p:cNvSpPr>
            <a:spLocks noGrp="1"/>
          </p:cNvSpPr>
          <p:nvPr>
            <p:ph type="sldNum" sz="quarter" idx="12"/>
          </p:nvPr>
        </p:nvSpPr>
        <p:spPr/>
        <p:txBody>
          <a:bodyPr/>
          <a:lstStyle/>
          <a:p>
            <a:fld id="{392CBAA0-59E6-204E-8F03-85E5040D48B8}" type="slidenum">
              <a:rPr kumimoji="1" lang="zh-CN" altLang="en-US" smtClean="0"/>
              <a:t>35</a:t>
            </a:fld>
            <a:r>
              <a:rPr kumimoji="1" lang="en-US" altLang="zh-CN"/>
              <a:t>/46</a:t>
            </a:r>
            <a:endParaRPr kumimoji="1" lang="zh-CN" altLang="en-US" dirty="0"/>
          </a:p>
        </p:txBody>
      </p:sp>
    </p:spTree>
    <p:extLst>
      <p:ext uri="{BB962C8B-B14F-4D97-AF65-F5344CB8AC3E}">
        <p14:creationId xmlns:p14="http://schemas.microsoft.com/office/powerpoint/2010/main" val="41657273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4" end="4"/>
                                            </p:txEl>
                                          </p:spTgt>
                                        </p:tgtEl>
                                        <p:attrNameLst>
                                          <p:attrName>style.visibility</p:attrName>
                                        </p:attrNameLst>
                                      </p:cBhvr>
                                      <p:to>
                                        <p:strVal val="visible"/>
                                      </p:to>
                                    </p:set>
                                    <p:animEffect transition="in" filter="wipe(left)">
                                      <p:cBhvr>
                                        <p:cTn id="22" dur="500"/>
                                        <p:tgtEl>
                                          <p:spTgt spid="2">
                                            <p:txEl>
                                              <p:pRg st="4" end="4"/>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animEffect transition="in" filter="wipe(left)">
                                      <p:cBhvr>
                                        <p:cTn id="27" dur="500"/>
                                        <p:tgtEl>
                                          <p:spTgt spid="2">
                                            <p:txEl>
                                              <p:pRg st="5" end="5"/>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6" end="6"/>
                                            </p:txEl>
                                          </p:spTgt>
                                        </p:tgtEl>
                                        <p:attrNameLst>
                                          <p:attrName>style.visibility</p:attrName>
                                        </p:attrNameLst>
                                      </p:cBhvr>
                                      <p:to>
                                        <p:strVal val="visible"/>
                                      </p:to>
                                    </p:set>
                                    <p:animEffect transition="in" filter="wipe(left)">
                                      <p:cBhvr>
                                        <p:cTn id="32" dur="500"/>
                                        <p:tgtEl>
                                          <p:spTgt spid="2">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并联比较型</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B88DE2EE-6E91-93D5-5824-84F68450F9A0}"/>
              </a:ext>
            </a:extLst>
          </p:cNvPr>
          <p:cNvSpPr>
            <a:spLocks noGrp="1"/>
          </p:cNvSpPr>
          <p:nvPr>
            <p:ph type="sldNum" sz="quarter" idx="12"/>
          </p:nvPr>
        </p:nvSpPr>
        <p:spPr/>
        <p:txBody>
          <a:bodyPr/>
          <a:lstStyle/>
          <a:p>
            <a:fld id="{392CBAA0-59E6-204E-8F03-85E5040D48B8}" type="slidenum">
              <a:rPr kumimoji="1" lang="zh-CN" altLang="en-US" smtClean="0"/>
              <a:t>36</a:t>
            </a:fld>
            <a:r>
              <a:rPr kumimoji="1" lang="en-US" altLang="zh-CN"/>
              <a:t>/46</a:t>
            </a:r>
            <a:endParaRPr kumimoji="1" lang="zh-CN" altLang="en-US" dirty="0"/>
          </a:p>
        </p:txBody>
      </p:sp>
    </p:spTree>
    <p:extLst>
      <p:ext uri="{BB962C8B-B14F-4D97-AF65-F5344CB8AC3E}">
        <p14:creationId xmlns:p14="http://schemas.microsoft.com/office/powerpoint/2010/main" val="24106028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p:grpSp>
        <p:nvGrpSpPr>
          <p:cNvPr id="1071" name="Group 2">
            <a:extLst>
              <a:ext uri="{FF2B5EF4-FFF2-40B4-BE49-F238E27FC236}">
                <a16:creationId xmlns:a16="http://schemas.microsoft.com/office/drawing/2014/main" id="{F95F957A-4B9A-05FD-4A73-7B85B022AB6A}"/>
              </a:ext>
            </a:extLst>
          </p:cNvPr>
          <p:cNvGrpSpPr>
            <a:grpSpLocks/>
          </p:cNvGrpSpPr>
          <p:nvPr/>
        </p:nvGrpSpPr>
        <p:grpSpPr bwMode="auto">
          <a:xfrm>
            <a:off x="6172200" y="1781175"/>
            <a:ext cx="3444875" cy="4429125"/>
            <a:chOff x="3000" y="1062"/>
            <a:chExt cx="2170" cy="2790"/>
          </a:xfrm>
        </p:grpSpPr>
        <p:sp>
          <p:nvSpPr>
            <p:cNvPr id="1072" name="Line 3">
              <a:extLst>
                <a:ext uri="{FF2B5EF4-FFF2-40B4-BE49-F238E27FC236}">
                  <a16:creationId xmlns:a16="http://schemas.microsoft.com/office/drawing/2014/main" id="{354FDF1F-28D0-3EA7-9761-9AB6DDFE4C9B}"/>
                </a:ext>
              </a:extLst>
            </p:cNvPr>
            <p:cNvSpPr>
              <a:spLocks noChangeShapeType="1"/>
            </p:cNvSpPr>
            <p:nvPr/>
          </p:nvSpPr>
          <p:spPr bwMode="auto">
            <a:xfrm>
              <a:off x="4956" y="3484"/>
              <a:ext cx="16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3" name="Freeform 4">
              <a:extLst>
                <a:ext uri="{FF2B5EF4-FFF2-40B4-BE49-F238E27FC236}">
                  <a16:creationId xmlns:a16="http://schemas.microsoft.com/office/drawing/2014/main" id="{3C6576BD-3968-09AA-928A-BD2271ED5B45}"/>
                </a:ext>
              </a:extLst>
            </p:cNvPr>
            <p:cNvSpPr>
              <a:spLocks/>
            </p:cNvSpPr>
            <p:nvPr/>
          </p:nvSpPr>
          <p:spPr bwMode="auto">
            <a:xfrm>
              <a:off x="4056" y="2820"/>
              <a:ext cx="228" cy="72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4" name="Line 5">
              <a:extLst>
                <a:ext uri="{FF2B5EF4-FFF2-40B4-BE49-F238E27FC236}">
                  <a16:creationId xmlns:a16="http://schemas.microsoft.com/office/drawing/2014/main" id="{FC8E80BD-5627-C5E8-7B8F-898DEE3DE487}"/>
                </a:ext>
              </a:extLst>
            </p:cNvPr>
            <p:cNvSpPr>
              <a:spLocks noChangeShapeType="1"/>
            </p:cNvSpPr>
            <p:nvPr/>
          </p:nvSpPr>
          <p:spPr bwMode="auto">
            <a:xfrm flipV="1">
              <a:off x="4068" y="3594"/>
              <a:ext cx="79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5" name="Line 6">
              <a:extLst>
                <a:ext uri="{FF2B5EF4-FFF2-40B4-BE49-F238E27FC236}">
                  <a16:creationId xmlns:a16="http://schemas.microsoft.com/office/drawing/2014/main" id="{5F70C7DD-D44E-1751-01A9-0480E0279C78}"/>
                </a:ext>
              </a:extLst>
            </p:cNvPr>
            <p:cNvSpPr>
              <a:spLocks noChangeShapeType="1"/>
            </p:cNvSpPr>
            <p:nvPr/>
          </p:nvSpPr>
          <p:spPr bwMode="auto">
            <a:xfrm flipV="1">
              <a:off x="4428" y="3384"/>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6" name="Line 7">
              <a:extLst>
                <a:ext uri="{FF2B5EF4-FFF2-40B4-BE49-F238E27FC236}">
                  <a16:creationId xmlns:a16="http://schemas.microsoft.com/office/drawing/2014/main" id="{F992B855-B816-D944-8988-13A876E03A5E}"/>
                </a:ext>
              </a:extLst>
            </p:cNvPr>
            <p:cNvSpPr>
              <a:spLocks noChangeShapeType="1"/>
            </p:cNvSpPr>
            <p:nvPr/>
          </p:nvSpPr>
          <p:spPr bwMode="auto">
            <a:xfrm flipV="1">
              <a:off x="3006" y="3840"/>
              <a:ext cx="31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7" name="Line 8">
              <a:extLst>
                <a:ext uri="{FF2B5EF4-FFF2-40B4-BE49-F238E27FC236}">
                  <a16:creationId xmlns:a16="http://schemas.microsoft.com/office/drawing/2014/main" id="{F338A47C-BF78-0D67-C57A-BBE9BC7D5094}"/>
                </a:ext>
              </a:extLst>
            </p:cNvPr>
            <p:cNvSpPr>
              <a:spLocks noChangeShapeType="1"/>
            </p:cNvSpPr>
            <p:nvPr/>
          </p:nvSpPr>
          <p:spPr bwMode="auto">
            <a:xfrm>
              <a:off x="3072" y="1548"/>
              <a:ext cx="6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8" name="Line 9">
              <a:extLst>
                <a:ext uri="{FF2B5EF4-FFF2-40B4-BE49-F238E27FC236}">
                  <a16:creationId xmlns:a16="http://schemas.microsoft.com/office/drawing/2014/main" id="{9DF76ADD-4A25-B613-370F-777BAC70A41F}"/>
                </a:ext>
              </a:extLst>
            </p:cNvPr>
            <p:cNvSpPr>
              <a:spLocks noChangeShapeType="1"/>
            </p:cNvSpPr>
            <p:nvPr/>
          </p:nvSpPr>
          <p:spPr bwMode="auto">
            <a:xfrm>
              <a:off x="3072" y="3504"/>
              <a:ext cx="6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79" name="Oval 10">
              <a:extLst>
                <a:ext uri="{FF2B5EF4-FFF2-40B4-BE49-F238E27FC236}">
                  <a16:creationId xmlns:a16="http://schemas.microsoft.com/office/drawing/2014/main" id="{D50E21D1-0149-D945-4A14-E962B9F996F0}"/>
                </a:ext>
              </a:extLst>
            </p:cNvPr>
            <p:cNvSpPr>
              <a:spLocks noChangeArrowheads="1"/>
            </p:cNvSpPr>
            <p:nvPr/>
          </p:nvSpPr>
          <p:spPr bwMode="auto">
            <a:xfrm>
              <a:off x="3488"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0" name="Group 11">
              <a:extLst>
                <a:ext uri="{FF2B5EF4-FFF2-40B4-BE49-F238E27FC236}">
                  <a16:creationId xmlns:a16="http://schemas.microsoft.com/office/drawing/2014/main" id="{8598DC2F-BD16-122B-E97F-D615AF2B58E1}"/>
                </a:ext>
              </a:extLst>
            </p:cNvPr>
            <p:cNvGrpSpPr>
              <a:grpSpLocks/>
            </p:cNvGrpSpPr>
            <p:nvPr/>
          </p:nvGrpSpPr>
          <p:grpSpPr bwMode="auto">
            <a:xfrm>
              <a:off x="3720" y="1452"/>
              <a:ext cx="351" cy="336"/>
              <a:chOff x="3660" y="1680"/>
              <a:chExt cx="351" cy="336"/>
            </a:xfrm>
          </p:grpSpPr>
          <p:sp>
            <p:nvSpPr>
              <p:cNvPr id="1123" name="Oval 12">
                <a:extLst>
                  <a:ext uri="{FF2B5EF4-FFF2-40B4-BE49-F238E27FC236}">
                    <a16:creationId xmlns:a16="http://schemas.microsoft.com/office/drawing/2014/main" id="{8B5F7CEB-FE99-81DF-65C9-8FE66C271558}"/>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4" name="Rectangle 13">
                <a:extLst>
                  <a:ext uri="{FF2B5EF4-FFF2-40B4-BE49-F238E27FC236}">
                    <a16:creationId xmlns:a16="http://schemas.microsoft.com/office/drawing/2014/main" id="{B6A64D0C-757A-65D4-9B32-3954CD1DC4F7}"/>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5" name="Text Box 14">
                <a:extLst>
                  <a:ext uri="{FF2B5EF4-FFF2-40B4-BE49-F238E27FC236}">
                    <a16:creationId xmlns:a16="http://schemas.microsoft.com/office/drawing/2014/main" id="{FB4313DC-02A4-2B94-EAA3-DC985C3CFFE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81" name="Freeform 15">
              <a:extLst>
                <a:ext uri="{FF2B5EF4-FFF2-40B4-BE49-F238E27FC236}">
                  <a16:creationId xmlns:a16="http://schemas.microsoft.com/office/drawing/2014/main" id="{2B423854-7CD4-BAF5-2C11-B230935C4796}"/>
                </a:ext>
              </a:extLst>
            </p:cNvPr>
            <p:cNvSpPr>
              <a:spLocks/>
            </p:cNvSpPr>
            <p:nvPr/>
          </p:nvSpPr>
          <p:spPr bwMode="auto">
            <a:xfrm>
              <a:off x="3084" y="1062"/>
              <a:ext cx="1344" cy="233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2" name="Freeform 16">
              <a:extLst>
                <a:ext uri="{FF2B5EF4-FFF2-40B4-BE49-F238E27FC236}">
                  <a16:creationId xmlns:a16="http://schemas.microsoft.com/office/drawing/2014/main" id="{68BE014E-6323-27C6-7975-B49A7602A1F4}"/>
                </a:ext>
              </a:extLst>
            </p:cNvPr>
            <p:cNvSpPr>
              <a:spLocks/>
            </p:cNvSpPr>
            <p:nvPr/>
          </p:nvSpPr>
          <p:spPr bwMode="auto">
            <a:xfrm>
              <a:off x="4056" y="1644"/>
              <a:ext cx="288" cy="182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3" name="Freeform 17">
              <a:extLst>
                <a:ext uri="{FF2B5EF4-FFF2-40B4-BE49-F238E27FC236}">
                  <a16:creationId xmlns:a16="http://schemas.microsoft.com/office/drawing/2014/main" id="{BB5E69F5-3800-6E2B-A3B6-FAEC0EB16FAD}"/>
                </a:ext>
              </a:extLst>
            </p:cNvPr>
            <p:cNvSpPr>
              <a:spLocks/>
            </p:cNvSpPr>
            <p:nvPr/>
          </p:nvSpPr>
          <p:spPr bwMode="auto">
            <a:xfrm flipH="1">
              <a:off x="3384" y="1308"/>
              <a:ext cx="1638" cy="10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4" name="Freeform 18">
              <a:extLst>
                <a:ext uri="{FF2B5EF4-FFF2-40B4-BE49-F238E27FC236}">
                  <a16:creationId xmlns:a16="http://schemas.microsoft.com/office/drawing/2014/main" id="{27CCCCFD-A24E-553B-3883-8091F6CE5388}"/>
                </a:ext>
              </a:extLst>
            </p:cNvPr>
            <p:cNvSpPr>
              <a:spLocks/>
            </p:cNvSpPr>
            <p:nvPr/>
          </p:nvSpPr>
          <p:spPr bwMode="auto">
            <a:xfrm flipH="1">
              <a:off x="3468" y="1692"/>
              <a:ext cx="276" cy="180"/>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085" name="Group 19">
              <a:extLst>
                <a:ext uri="{FF2B5EF4-FFF2-40B4-BE49-F238E27FC236}">
                  <a16:creationId xmlns:a16="http://schemas.microsoft.com/office/drawing/2014/main" id="{C36B1C0D-AB82-5966-2577-FB38975C2133}"/>
                </a:ext>
              </a:extLst>
            </p:cNvPr>
            <p:cNvGrpSpPr>
              <a:grpSpLocks/>
            </p:cNvGrpSpPr>
            <p:nvPr/>
          </p:nvGrpSpPr>
          <p:grpSpPr bwMode="auto">
            <a:xfrm>
              <a:off x="3720" y="2268"/>
              <a:ext cx="351" cy="336"/>
              <a:chOff x="3660" y="1680"/>
              <a:chExt cx="351" cy="336"/>
            </a:xfrm>
          </p:grpSpPr>
          <p:sp>
            <p:nvSpPr>
              <p:cNvPr id="1120" name="Oval 20">
                <a:extLst>
                  <a:ext uri="{FF2B5EF4-FFF2-40B4-BE49-F238E27FC236}">
                    <a16:creationId xmlns:a16="http://schemas.microsoft.com/office/drawing/2014/main" id="{22025F00-9278-9CB8-F380-FADB97961D67}"/>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1" name="Rectangle 21">
                <a:extLst>
                  <a:ext uri="{FF2B5EF4-FFF2-40B4-BE49-F238E27FC236}">
                    <a16:creationId xmlns:a16="http://schemas.microsoft.com/office/drawing/2014/main" id="{53BEE44A-DAB2-1E8E-DF4F-53FF4C39410E}"/>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22" name="Text Box 22">
                <a:extLst>
                  <a:ext uri="{FF2B5EF4-FFF2-40B4-BE49-F238E27FC236}">
                    <a16:creationId xmlns:a16="http://schemas.microsoft.com/office/drawing/2014/main" id="{4D77888C-5304-11B3-71BE-048AB4772FE3}"/>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6" name="Group 23">
              <a:extLst>
                <a:ext uri="{FF2B5EF4-FFF2-40B4-BE49-F238E27FC236}">
                  <a16:creationId xmlns:a16="http://schemas.microsoft.com/office/drawing/2014/main" id="{BA56F60A-C09C-DAD5-72D9-695972372C86}"/>
                </a:ext>
              </a:extLst>
            </p:cNvPr>
            <p:cNvGrpSpPr>
              <a:grpSpLocks/>
            </p:cNvGrpSpPr>
            <p:nvPr/>
          </p:nvGrpSpPr>
          <p:grpSpPr bwMode="auto">
            <a:xfrm>
              <a:off x="3720" y="2628"/>
              <a:ext cx="351" cy="336"/>
              <a:chOff x="3660" y="1680"/>
              <a:chExt cx="351" cy="336"/>
            </a:xfrm>
          </p:grpSpPr>
          <p:sp>
            <p:nvSpPr>
              <p:cNvPr id="1117" name="Oval 24">
                <a:extLst>
                  <a:ext uri="{FF2B5EF4-FFF2-40B4-BE49-F238E27FC236}">
                    <a16:creationId xmlns:a16="http://schemas.microsoft.com/office/drawing/2014/main" id="{056D3280-2646-CBE0-5491-9F06783F081F}"/>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8" name="Rectangle 25">
                <a:extLst>
                  <a:ext uri="{FF2B5EF4-FFF2-40B4-BE49-F238E27FC236}">
                    <a16:creationId xmlns:a16="http://schemas.microsoft.com/office/drawing/2014/main" id="{C0CA439B-EA8B-5550-5B38-7533FFD29B91}"/>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9" name="Text Box 26">
                <a:extLst>
                  <a:ext uri="{FF2B5EF4-FFF2-40B4-BE49-F238E27FC236}">
                    <a16:creationId xmlns:a16="http://schemas.microsoft.com/office/drawing/2014/main" id="{B4D09D7B-70BD-895B-4CF7-0395CDC21412}"/>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7" name="Group 27">
              <a:extLst>
                <a:ext uri="{FF2B5EF4-FFF2-40B4-BE49-F238E27FC236}">
                  <a16:creationId xmlns:a16="http://schemas.microsoft.com/office/drawing/2014/main" id="{3A78A8FA-974F-9027-B216-D6AE6C949CE8}"/>
                </a:ext>
              </a:extLst>
            </p:cNvPr>
            <p:cNvGrpSpPr>
              <a:grpSpLocks/>
            </p:cNvGrpSpPr>
            <p:nvPr/>
          </p:nvGrpSpPr>
          <p:grpSpPr bwMode="auto">
            <a:xfrm>
              <a:off x="3720" y="3402"/>
              <a:ext cx="351" cy="336"/>
              <a:chOff x="3660" y="1680"/>
              <a:chExt cx="351" cy="336"/>
            </a:xfrm>
          </p:grpSpPr>
          <p:sp>
            <p:nvSpPr>
              <p:cNvPr id="1114" name="Oval 28">
                <a:extLst>
                  <a:ext uri="{FF2B5EF4-FFF2-40B4-BE49-F238E27FC236}">
                    <a16:creationId xmlns:a16="http://schemas.microsoft.com/office/drawing/2014/main" id="{D2D06E49-F63E-B92C-6FDD-27D1F21E3BA3}"/>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5" name="Rectangle 29">
                <a:extLst>
                  <a:ext uri="{FF2B5EF4-FFF2-40B4-BE49-F238E27FC236}">
                    <a16:creationId xmlns:a16="http://schemas.microsoft.com/office/drawing/2014/main" id="{EF37A176-ED2E-5F86-1B6D-5BBA364BF838}"/>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6" name="Text Box 30">
                <a:extLst>
                  <a:ext uri="{FF2B5EF4-FFF2-40B4-BE49-F238E27FC236}">
                    <a16:creationId xmlns:a16="http://schemas.microsoft.com/office/drawing/2014/main" id="{85E53DEF-B960-A681-AEFF-7EBC14AB6C90}"/>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8" name="Group 31">
              <a:extLst>
                <a:ext uri="{FF2B5EF4-FFF2-40B4-BE49-F238E27FC236}">
                  <a16:creationId xmlns:a16="http://schemas.microsoft.com/office/drawing/2014/main" id="{09AD0D7B-8ECA-828E-8F10-5F17FF06621D}"/>
                </a:ext>
              </a:extLst>
            </p:cNvPr>
            <p:cNvGrpSpPr>
              <a:grpSpLocks/>
            </p:cNvGrpSpPr>
            <p:nvPr/>
          </p:nvGrpSpPr>
          <p:grpSpPr bwMode="auto">
            <a:xfrm>
              <a:off x="4602" y="2220"/>
              <a:ext cx="351" cy="336"/>
              <a:chOff x="3660" y="1680"/>
              <a:chExt cx="351" cy="336"/>
            </a:xfrm>
          </p:grpSpPr>
          <p:sp>
            <p:nvSpPr>
              <p:cNvPr id="1111" name="Oval 32">
                <a:extLst>
                  <a:ext uri="{FF2B5EF4-FFF2-40B4-BE49-F238E27FC236}">
                    <a16:creationId xmlns:a16="http://schemas.microsoft.com/office/drawing/2014/main" id="{BCE668A6-A749-1259-03B2-7CA67A3E2BA6}"/>
                  </a:ext>
                </a:extLst>
              </p:cNvPr>
              <p:cNvSpPr>
                <a:spLocks noChangeArrowheads="1"/>
              </p:cNvSpPr>
              <p:nvPr/>
            </p:nvSpPr>
            <p:spPr bwMode="auto">
              <a:xfrm>
                <a:off x="3933" y="182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2" name="Rectangle 33">
                <a:extLst>
                  <a:ext uri="{FF2B5EF4-FFF2-40B4-BE49-F238E27FC236}">
                    <a16:creationId xmlns:a16="http://schemas.microsoft.com/office/drawing/2014/main" id="{6F8AC456-0A1E-D33E-87A3-A8C10127BBB0}"/>
                  </a:ext>
                </a:extLst>
              </p:cNvPr>
              <p:cNvSpPr>
                <a:spLocks noChangeArrowheads="1"/>
              </p:cNvSpPr>
              <p:nvPr/>
            </p:nvSpPr>
            <p:spPr bwMode="auto">
              <a:xfrm>
                <a:off x="3693" y="1717"/>
                <a:ext cx="240" cy="299"/>
              </a:xfrm>
              <a:prstGeom prst="rect">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3" name="Text Box 34">
                <a:extLst>
                  <a:ext uri="{FF2B5EF4-FFF2-40B4-BE49-F238E27FC236}">
                    <a16:creationId xmlns:a16="http://schemas.microsoft.com/office/drawing/2014/main" id="{CBA6DEDF-638B-7170-E236-B41A3903633F}"/>
                  </a:ext>
                </a:extLst>
              </p:cNvPr>
              <p:cNvSpPr txBox="1">
                <a:spLocks noChangeArrowheads="1"/>
              </p:cNvSpPr>
              <p:nvPr/>
            </p:nvSpPr>
            <p:spPr bwMode="auto">
              <a:xfrm>
                <a:off x="3660" y="1680"/>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grpSp>
          <p:nvGrpSpPr>
            <p:cNvPr id="1089" name="Group 35">
              <a:extLst>
                <a:ext uri="{FF2B5EF4-FFF2-40B4-BE49-F238E27FC236}">
                  <a16:creationId xmlns:a16="http://schemas.microsoft.com/office/drawing/2014/main" id="{AC6D9F11-5BA6-43B7-0BF6-8A38D26E6EF5}"/>
                </a:ext>
              </a:extLst>
            </p:cNvPr>
            <p:cNvGrpSpPr>
              <a:grpSpLocks/>
            </p:cNvGrpSpPr>
            <p:nvPr/>
          </p:nvGrpSpPr>
          <p:grpSpPr bwMode="auto">
            <a:xfrm>
              <a:off x="4608" y="3300"/>
              <a:ext cx="351" cy="336"/>
              <a:chOff x="4464" y="3264"/>
              <a:chExt cx="351" cy="336"/>
            </a:xfrm>
          </p:grpSpPr>
          <p:sp>
            <p:nvSpPr>
              <p:cNvPr id="1108" name="Oval 36">
                <a:extLst>
                  <a:ext uri="{FF2B5EF4-FFF2-40B4-BE49-F238E27FC236}">
                    <a16:creationId xmlns:a16="http://schemas.microsoft.com/office/drawing/2014/main" id="{47D0C4A0-8A56-F125-4150-6FA8ECF4B36E}"/>
                  </a:ext>
                </a:extLst>
              </p:cNvPr>
              <p:cNvSpPr>
                <a:spLocks noChangeArrowheads="1"/>
              </p:cNvSpPr>
              <p:nvPr/>
            </p:nvSpPr>
            <p:spPr bwMode="auto">
              <a:xfrm>
                <a:off x="4737" y="3413"/>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9" name="Rectangle 37">
                <a:extLst>
                  <a:ext uri="{FF2B5EF4-FFF2-40B4-BE49-F238E27FC236}">
                    <a16:creationId xmlns:a16="http://schemas.microsoft.com/office/drawing/2014/main" id="{AC4CA43C-8F75-CC0F-C64A-501443DBF232}"/>
                  </a:ext>
                </a:extLst>
              </p:cNvPr>
              <p:cNvSpPr>
                <a:spLocks noChangeArrowheads="1"/>
              </p:cNvSpPr>
              <p:nvPr/>
            </p:nvSpPr>
            <p:spPr bwMode="auto">
              <a:xfrm>
                <a:off x="4497" y="3301"/>
                <a:ext cx="240" cy="299"/>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10" name="Text Box 38">
                <a:extLst>
                  <a:ext uri="{FF2B5EF4-FFF2-40B4-BE49-F238E27FC236}">
                    <a16:creationId xmlns:a16="http://schemas.microsoft.com/office/drawing/2014/main" id="{3F26C0C8-00A4-04F2-FC0B-9A3303C20EE0}"/>
                  </a:ext>
                </a:extLst>
              </p:cNvPr>
              <p:cNvSpPr txBox="1">
                <a:spLocks noChangeArrowheads="1"/>
              </p:cNvSpPr>
              <p:nvPr/>
            </p:nvSpPr>
            <p:spPr bwMode="auto">
              <a:xfrm>
                <a:off x="4464" y="326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&amp;</a:t>
                </a:r>
              </a:p>
            </p:txBody>
          </p:sp>
        </p:grpSp>
        <p:sp>
          <p:nvSpPr>
            <p:cNvPr id="1090" name="Line 39">
              <a:extLst>
                <a:ext uri="{FF2B5EF4-FFF2-40B4-BE49-F238E27FC236}">
                  <a16:creationId xmlns:a16="http://schemas.microsoft.com/office/drawing/2014/main" id="{38D4D061-B490-5A9E-58C1-AAFF7AE404F9}"/>
                </a:ext>
              </a:extLst>
            </p:cNvPr>
            <p:cNvSpPr>
              <a:spLocks noChangeShapeType="1"/>
            </p:cNvSpPr>
            <p:nvPr/>
          </p:nvSpPr>
          <p:spPr bwMode="auto">
            <a:xfrm flipV="1">
              <a:off x="3012" y="2856"/>
              <a:ext cx="7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1" name="Line 40">
              <a:extLst>
                <a:ext uri="{FF2B5EF4-FFF2-40B4-BE49-F238E27FC236}">
                  <a16:creationId xmlns:a16="http://schemas.microsoft.com/office/drawing/2014/main" id="{959D522A-9CDE-7B08-2967-0C84709AFEA4}"/>
                </a:ext>
              </a:extLst>
            </p:cNvPr>
            <p:cNvSpPr>
              <a:spLocks noChangeShapeType="1"/>
            </p:cNvSpPr>
            <p:nvPr/>
          </p:nvSpPr>
          <p:spPr bwMode="auto">
            <a:xfrm>
              <a:off x="3144" y="2520"/>
              <a:ext cx="61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2" name="Line 41">
              <a:extLst>
                <a:ext uri="{FF2B5EF4-FFF2-40B4-BE49-F238E27FC236}">
                  <a16:creationId xmlns:a16="http://schemas.microsoft.com/office/drawing/2014/main" id="{F9CCBDAD-411A-97CC-F8AA-9DB6C691B94C}"/>
                </a:ext>
              </a:extLst>
            </p:cNvPr>
            <p:cNvSpPr>
              <a:spLocks noChangeShapeType="1"/>
            </p:cNvSpPr>
            <p:nvPr/>
          </p:nvSpPr>
          <p:spPr bwMode="auto">
            <a:xfrm>
              <a:off x="3000" y="1872"/>
              <a:ext cx="48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3" name="Line 42">
              <a:extLst>
                <a:ext uri="{FF2B5EF4-FFF2-40B4-BE49-F238E27FC236}">
                  <a16:creationId xmlns:a16="http://schemas.microsoft.com/office/drawing/2014/main" id="{376A337C-7CC3-721F-755A-F9FB9C444086}"/>
                </a:ext>
              </a:extLst>
            </p:cNvPr>
            <p:cNvSpPr>
              <a:spLocks noChangeShapeType="1"/>
            </p:cNvSpPr>
            <p:nvPr/>
          </p:nvSpPr>
          <p:spPr bwMode="auto">
            <a:xfrm flipV="1">
              <a:off x="3012" y="2364"/>
              <a:ext cx="384"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4" name="Line 43">
              <a:extLst>
                <a:ext uri="{FF2B5EF4-FFF2-40B4-BE49-F238E27FC236}">
                  <a16:creationId xmlns:a16="http://schemas.microsoft.com/office/drawing/2014/main" id="{6C82B09C-D530-6264-186A-60CB6800D297}"/>
                </a:ext>
              </a:extLst>
            </p:cNvPr>
            <p:cNvSpPr>
              <a:spLocks noChangeShapeType="1"/>
            </p:cNvSpPr>
            <p:nvPr/>
          </p:nvSpPr>
          <p:spPr bwMode="auto">
            <a:xfrm>
              <a:off x="4068" y="2460"/>
              <a:ext cx="58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5" name="Freeform 44">
              <a:extLst>
                <a:ext uri="{FF2B5EF4-FFF2-40B4-BE49-F238E27FC236}">
                  <a16:creationId xmlns:a16="http://schemas.microsoft.com/office/drawing/2014/main" id="{D37261F4-05C3-40D4-17BF-9698CC736CF4}"/>
                </a:ext>
              </a:extLst>
            </p:cNvPr>
            <p:cNvSpPr>
              <a:spLocks/>
            </p:cNvSpPr>
            <p:nvPr/>
          </p:nvSpPr>
          <p:spPr bwMode="auto">
            <a:xfrm flipH="1">
              <a:off x="3312" y="3636"/>
              <a:ext cx="432" cy="216"/>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6" name="Freeform 45">
              <a:extLst>
                <a:ext uri="{FF2B5EF4-FFF2-40B4-BE49-F238E27FC236}">
                  <a16:creationId xmlns:a16="http://schemas.microsoft.com/office/drawing/2014/main" id="{2CCF4C1B-6957-EF88-46DB-3D3C284E21B2}"/>
                </a:ext>
              </a:extLst>
            </p:cNvPr>
            <p:cNvSpPr>
              <a:spLocks/>
            </p:cNvSpPr>
            <p:nvPr/>
          </p:nvSpPr>
          <p:spPr bwMode="auto">
            <a:xfrm flipH="1">
              <a:off x="3516" y="1380"/>
              <a:ext cx="1014" cy="16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7" name="Line 46">
              <a:extLst>
                <a:ext uri="{FF2B5EF4-FFF2-40B4-BE49-F238E27FC236}">
                  <a16:creationId xmlns:a16="http://schemas.microsoft.com/office/drawing/2014/main" id="{A6253AE0-94F9-2FA6-5A4E-93F6BFDA3370}"/>
                </a:ext>
              </a:extLst>
            </p:cNvPr>
            <p:cNvSpPr>
              <a:spLocks noChangeShapeType="1"/>
            </p:cNvSpPr>
            <p:nvPr/>
          </p:nvSpPr>
          <p:spPr bwMode="auto">
            <a:xfrm flipV="1">
              <a:off x="4284" y="3534"/>
              <a:ext cx="37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8" name="Line 47">
              <a:extLst>
                <a:ext uri="{FF2B5EF4-FFF2-40B4-BE49-F238E27FC236}">
                  <a16:creationId xmlns:a16="http://schemas.microsoft.com/office/drawing/2014/main" id="{42BDAE15-BFDF-F012-EFFD-82681D640BCD}"/>
                </a:ext>
              </a:extLst>
            </p:cNvPr>
            <p:cNvSpPr>
              <a:spLocks noChangeShapeType="1"/>
            </p:cNvSpPr>
            <p:nvPr/>
          </p:nvSpPr>
          <p:spPr bwMode="auto">
            <a:xfrm flipV="1">
              <a:off x="4350" y="3456"/>
              <a:ext cx="288"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99" name="Freeform 48">
              <a:extLst>
                <a:ext uri="{FF2B5EF4-FFF2-40B4-BE49-F238E27FC236}">
                  <a16:creationId xmlns:a16="http://schemas.microsoft.com/office/drawing/2014/main" id="{E92AB8E5-740F-941A-F55E-A8281EEA608F}"/>
                </a:ext>
              </a:extLst>
            </p:cNvPr>
            <p:cNvSpPr>
              <a:spLocks/>
            </p:cNvSpPr>
            <p:nvPr/>
          </p:nvSpPr>
          <p:spPr bwMode="auto">
            <a:xfrm rot="16200000" flipH="1">
              <a:off x="4107" y="1809"/>
              <a:ext cx="948" cy="114"/>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0" name="Line 49">
              <a:extLst>
                <a:ext uri="{FF2B5EF4-FFF2-40B4-BE49-F238E27FC236}">
                  <a16:creationId xmlns:a16="http://schemas.microsoft.com/office/drawing/2014/main" id="{1F17C932-FFF6-7A9A-7053-5F251B119909}"/>
                </a:ext>
              </a:extLst>
            </p:cNvPr>
            <p:cNvSpPr>
              <a:spLocks noChangeShapeType="1"/>
            </p:cNvSpPr>
            <p:nvPr/>
          </p:nvSpPr>
          <p:spPr bwMode="auto">
            <a:xfrm>
              <a:off x="4950" y="241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1" name="Oval 50">
              <a:extLst>
                <a:ext uri="{FF2B5EF4-FFF2-40B4-BE49-F238E27FC236}">
                  <a16:creationId xmlns:a16="http://schemas.microsoft.com/office/drawing/2014/main" id="{DD3DA67D-70A9-9BB6-28B4-DB30BF7F0979}"/>
                </a:ext>
              </a:extLst>
            </p:cNvPr>
            <p:cNvSpPr>
              <a:spLocks noChangeArrowheads="1"/>
            </p:cNvSpPr>
            <p:nvPr/>
          </p:nvSpPr>
          <p:spPr bwMode="auto">
            <a:xfrm>
              <a:off x="5096" y="3454"/>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2" name="Oval 51">
              <a:extLst>
                <a:ext uri="{FF2B5EF4-FFF2-40B4-BE49-F238E27FC236}">
                  <a16:creationId xmlns:a16="http://schemas.microsoft.com/office/drawing/2014/main" id="{CE7C7366-D7D1-758F-DCCF-2AB010E46979}"/>
                </a:ext>
              </a:extLst>
            </p:cNvPr>
            <p:cNvSpPr>
              <a:spLocks noChangeArrowheads="1"/>
            </p:cNvSpPr>
            <p:nvPr/>
          </p:nvSpPr>
          <p:spPr bwMode="auto">
            <a:xfrm>
              <a:off x="5114" y="2380"/>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3" name="Oval 52">
              <a:extLst>
                <a:ext uri="{FF2B5EF4-FFF2-40B4-BE49-F238E27FC236}">
                  <a16:creationId xmlns:a16="http://schemas.microsoft.com/office/drawing/2014/main" id="{5C9583E8-A7BF-FD09-F7C2-BD295E24C150}"/>
                </a:ext>
              </a:extLst>
            </p:cNvPr>
            <p:cNvSpPr>
              <a:spLocks noChangeArrowheads="1"/>
            </p:cNvSpPr>
            <p:nvPr/>
          </p:nvSpPr>
          <p:spPr bwMode="auto">
            <a:xfrm>
              <a:off x="5006" y="1276"/>
              <a:ext cx="56" cy="56"/>
            </a:xfrm>
            <a:prstGeom prst="ellipse">
              <a:avLst/>
            </a:prstGeom>
            <a:solidFill>
              <a:srgbClr val="FFFFFF"/>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4" name="Freeform 53">
              <a:extLst>
                <a:ext uri="{FF2B5EF4-FFF2-40B4-BE49-F238E27FC236}">
                  <a16:creationId xmlns:a16="http://schemas.microsoft.com/office/drawing/2014/main" id="{85922AB8-837E-B9C0-44FA-D5544ED9C312}"/>
                </a:ext>
              </a:extLst>
            </p:cNvPr>
            <p:cNvSpPr>
              <a:spLocks/>
            </p:cNvSpPr>
            <p:nvPr/>
          </p:nvSpPr>
          <p:spPr bwMode="auto">
            <a:xfrm rot="16200000" flipH="1">
              <a:off x="3579" y="2571"/>
              <a:ext cx="228" cy="13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5" name="Oval 54">
              <a:extLst>
                <a:ext uri="{FF2B5EF4-FFF2-40B4-BE49-F238E27FC236}">
                  <a16:creationId xmlns:a16="http://schemas.microsoft.com/office/drawing/2014/main" id="{3EDB3E01-BDA1-05A5-841A-1DB3A66C6E4D}"/>
                </a:ext>
              </a:extLst>
            </p:cNvPr>
            <p:cNvSpPr>
              <a:spLocks noChangeArrowheads="1"/>
            </p:cNvSpPr>
            <p:nvPr/>
          </p:nvSpPr>
          <p:spPr bwMode="auto">
            <a:xfrm>
              <a:off x="3596" y="2488"/>
              <a:ext cx="56" cy="56"/>
            </a:xfrm>
            <a:prstGeom prst="ellipse">
              <a:avLst/>
            </a:prstGeom>
            <a:solidFill>
              <a:srgbClr val="0033CC"/>
            </a:solidFill>
            <a:ln w="1905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6" name="Freeform 55">
              <a:extLst>
                <a:ext uri="{FF2B5EF4-FFF2-40B4-BE49-F238E27FC236}">
                  <a16:creationId xmlns:a16="http://schemas.microsoft.com/office/drawing/2014/main" id="{038002AB-879D-956B-B3C4-6A19BAD8C9A6}"/>
                </a:ext>
              </a:extLst>
            </p:cNvPr>
            <p:cNvSpPr>
              <a:spLocks/>
            </p:cNvSpPr>
            <p:nvPr/>
          </p:nvSpPr>
          <p:spPr bwMode="auto">
            <a:xfrm rot="5400000" flipH="1" flipV="1">
              <a:off x="3156" y="2712"/>
              <a:ext cx="966" cy="258"/>
            </a:xfrm>
            <a:custGeom>
              <a:avLst/>
              <a:gdLst>
                <a:gd name="T0" fmla="*/ 0 w 864"/>
                <a:gd name="T1" fmla="*/ 0 h 816"/>
                <a:gd name="T2" fmla="*/ 864 w 864"/>
                <a:gd name="T3" fmla="*/ 0 h 816"/>
                <a:gd name="T4" fmla="*/ 864 w 864"/>
                <a:gd name="T5" fmla="*/ 816 h 816"/>
              </a:gdLst>
              <a:ahLst/>
              <a:cxnLst>
                <a:cxn ang="0">
                  <a:pos x="T0" y="T1"/>
                </a:cxn>
                <a:cxn ang="0">
                  <a:pos x="T2" y="T3"/>
                </a:cxn>
                <a:cxn ang="0">
                  <a:pos x="T4" y="T5"/>
                </a:cxn>
              </a:cxnLst>
              <a:rect l="0" t="0" r="r" b="b"/>
              <a:pathLst>
                <a:path w="864" h="816">
                  <a:moveTo>
                    <a:pt x="0" y="0"/>
                  </a:moveTo>
                  <a:lnTo>
                    <a:pt x="864" y="0"/>
                  </a:lnTo>
                  <a:lnTo>
                    <a:pt x="864" y="816"/>
                  </a:lnTo>
                </a:path>
              </a:pathLst>
            </a:custGeom>
            <a:noFill/>
            <a:ln w="28575" cap="flat" cmpd="sng">
              <a:solidFill>
                <a:srgbClr val="0033CC"/>
              </a:solidFill>
              <a:prstDash val="solid"/>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7" name="Line 56">
              <a:extLst>
                <a:ext uri="{FF2B5EF4-FFF2-40B4-BE49-F238E27FC236}">
                  <a16:creationId xmlns:a16="http://schemas.microsoft.com/office/drawing/2014/main" id="{365FB299-6EA7-33B8-D97B-7BBB74C8550B}"/>
                </a:ext>
              </a:extLst>
            </p:cNvPr>
            <p:cNvSpPr>
              <a:spLocks noChangeShapeType="1"/>
            </p:cNvSpPr>
            <p:nvPr/>
          </p:nvSpPr>
          <p:spPr bwMode="auto">
            <a:xfrm flipV="1">
              <a:off x="3054" y="3318"/>
              <a:ext cx="45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7" name="Group 58">
            <a:extLst>
              <a:ext uri="{FF2B5EF4-FFF2-40B4-BE49-F238E27FC236}">
                <a16:creationId xmlns:a16="http://schemas.microsoft.com/office/drawing/2014/main" id="{80B86968-6690-0ECE-26A2-665FCC5F135C}"/>
              </a:ext>
            </a:extLst>
          </p:cNvPr>
          <p:cNvGrpSpPr>
            <a:grpSpLocks/>
          </p:cNvGrpSpPr>
          <p:nvPr/>
        </p:nvGrpSpPr>
        <p:grpSpPr bwMode="auto">
          <a:xfrm>
            <a:off x="3248025" y="666750"/>
            <a:ext cx="2535238" cy="6143625"/>
            <a:chOff x="774" y="360"/>
            <a:chExt cx="1597" cy="3870"/>
          </a:xfrm>
        </p:grpSpPr>
        <p:grpSp>
          <p:nvGrpSpPr>
            <p:cNvPr id="1128" name="Group 59">
              <a:extLst>
                <a:ext uri="{FF2B5EF4-FFF2-40B4-BE49-F238E27FC236}">
                  <a16:creationId xmlns:a16="http://schemas.microsoft.com/office/drawing/2014/main" id="{AE48F961-2574-92E6-FB80-079E93904490}"/>
                </a:ext>
              </a:extLst>
            </p:cNvPr>
            <p:cNvGrpSpPr>
              <a:grpSpLocks/>
            </p:cNvGrpSpPr>
            <p:nvPr/>
          </p:nvGrpSpPr>
          <p:grpSpPr bwMode="auto">
            <a:xfrm>
              <a:off x="918" y="698"/>
              <a:ext cx="1453" cy="350"/>
              <a:chOff x="990" y="932"/>
              <a:chExt cx="1453" cy="350"/>
            </a:xfrm>
          </p:grpSpPr>
          <p:sp>
            <p:nvSpPr>
              <p:cNvPr id="1196" name="AutoShape 60">
                <a:extLst>
                  <a:ext uri="{FF2B5EF4-FFF2-40B4-BE49-F238E27FC236}">
                    <a16:creationId xmlns:a16="http://schemas.microsoft.com/office/drawing/2014/main" id="{E1A3214E-131C-81BA-7A90-88C9202714C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7" name="Line 61">
                <a:extLst>
                  <a:ext uri="{FF2B5EF4-FFF2-40B4-BE49-F238E27FC236}">
                    <a16:creationId xmlns:a16="http://schemas.microsoft.com/office/drawing/2014/main" id="{E4CA91D3-E5BC-3C84-9CA9-37144A91277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8" name="Line 62">
                <a:extLst>
                  <a:ext uri="{FF2B5EF4-FFF2-40B4-BE49-F238E27FC236}">
                    <a16:creationId xmlns:a16="http://schemas.microsoft.com/office/drawing/2014/main" id="{68A433AD-5082-41E1-A01A-5BEB2E752D0E}"/>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9" name="Line 63">
                <a:extLst>
                  <a:ext uri="{FF2B5EF4-FFF2-40B4-BE49-F238E27FC236}">
                    <a16:creationId xmlns:a16="http://schemas.microsoft.com/office/drawing/2014/main" id="{9C0739A9-3D16-9AE6-CD24-947A933B8876}"/>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0" name="Line 64">
                <a:extLst>
                  <a:ext uri="{FF2B5EF4-FFF2-40B4-BE49-F238E27FC236}">
                    <a16:creationId xmlns:a16="http://schemas.microsoft.com/office/drawing/2014/main" id="{BCD9043F-721C-04F4-F21D-FF1731C0386F}"/>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1" name="Line 65">
                <a:extLst>
                  <a:ext uri="{FF2B5EF4-FFF2-40B4-BE49-F238E27FC236}">
                    <a16:creationId xmlns:a16="http://schemas.microsoft.com/office/drawing/2014/main" id="{733941BD-3D20-B169-1F22-CA1ACFE6738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2" name="Line 66">
                <a:extLst>
                  <a:ext uri="{FF2B5EF4-FFF2-40B4-BE49-F238E27FC236}">
                    <a16:creationId xmlns:a16="http://schemas.microsoft.com/office/drawing/2014/main" id="{1CA326D1-AA5D-1674-0212-B7D55032E88F}"/>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29" name="Group 67">
              <a:extLst>
                <a:ext uri="{FF2B5EF4-FFF2-40B4-BE49-F238E27FC236}">
                  <a16:creationId xmlns:a16="http://schemas.microsoft.com/office/drawing/2014/main" id="{E2027848-63AF-5216-69D7-C87EEBCF02BB}"/>
                </a:ext>
              </a:extLst>
            </p:cNvPr>
            <p:cNvGrpSpPr>
              <a:grpSpLocks/>
            </p:cNvGrpSpPr>
            <p:nvPr/>
          </p:nvGrpSpPr>
          <p:grpSpPr bwMode="auto">
            <a:xfrm>
              <a:off x="918" y="1186"/>
              <a:ext cx="1453" cy="350"/>
              <a:chOff x="990" y="932"/>
              <a:chExt cx="1453" cy="350"/>
            </a:xfrm>
          </p:grpSpPr>
          <p:sp>
            <p:nvSpPr>
              <p:cNvPr id="1189" name="AutoShape 68">
                <a:extLst>
                  <a:ext uri="{FF2B5EF4-FFF2-40B4-BE49-F238E27FC236}">
                    <a16:creationId xmlns:a16="http://schemas.microsoft.com/office/drawing/2014/main" id="{93AE3B5C-FEDD-1385-AB76-45033EE732D1}"/>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0" name="Line 69">
                <a:extLst>
                  <a:ext uri="{FF2B5EF4-FFF2-40B4-BE49-F238E27FC236}">
                    <a16:creationId xmlns:a16="http://schemas.microsoft.com/office/drawing/2014/main" id="{EC34CD3A-9CF7-EC72-9030-08170C1B04F5}"/>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1" name="Line 70">
                <a:extLst>
                  <a:ext uri="{FF2B5EF4-FFF2-40B4-BE49-F238E27FC236}">
                    <a16:creationId xmlns:a16="http://schemas.microsoft.com/office/drawing/2014/main" id="{D4103D67-798C-EE69-F9A0-7E7063044F1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2" name="Line 71">
                <a:extLst>
                  <a:ext uri="{FF2B5EF4-FFF2-40B4-BE49-F238E27FC236}">
                    <a16:creationId xmlns:a16="http://schemas.microsoft.com/office/drawing/2014/main" id="{038908BE-3873-52E8-281A-390FAB7260D7}"/>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3" name="Line 72">
                <a:extLst>
                  <a:ext uri="{FF2B5EF4-FFF2-40B4-BE49-F238E27FC236}">
                    <a16:creationId xmlns:a16="http://schemas.microsoft.com/office/drawing/2014/main" id="{5BE772FB-7422-75CF-4FFF-B347712331B4}"/>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4" name="Line 73">
                <a:extLst>
                  <a:ext uri="{FF2B5EF4-FFF2-40B4-BE49-F238E27FC236}">
                    <a16:creationId xmlns:a16="http://schemas.microsoft.com/office/drawing/2014/main" id="{7E66A640-F4E7-1FDD-AEB5-AE0AC1E428AA}"/>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95" name="Line 74">
                <a:extLst>
                  <a:ext uri="{FF2B5EF4-FFF2-40B4-BE49-F238E27FC236}">
                    <a16:creationId xmlns:a16="http://schemas.microsoft.com/office/drawing/2014/main" id="{4A1C7FEC-0EDC-10DB-FFDE-A2FF85BAB0DB}"/>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0" name="Group 75">
              <a:extLst>
                <a:ext uri="{FF2B5EF4-FFF2-40B4-BE49-F238E27FC236}">
                  <a16:creationId xmlns:a16="http://schemas.microsoft.com/office/drawing/2014/main" id="{37F4ED6F-D25F-99AD-41B5-9138143F25E8}"/>
                </a:ext>
              </a:extLst>
            </p:cNvPr>
            <p:cNvGrpSpPr>
              <a:grpSpLocks/>
            </p:cNvGrpSpPr>
            <p:nvPr/>
          </p:nvGrpSpPr>
          <p:grpSpPr bwMode="auto">
            <a:xfrm>
              <a:off x="918" y="1674"/>
              <a:ext cx="1453" cy="350"/>
              <a:chOff x="990" y="932"/>
              <a:chExt cx="1453" cy="350"/>
            </a:xfrm>
          </p:grpSpPr>
          <p:sp>
            <p:nvSpPr>
              <p:cNvPr id="1182" name="AutoShape 76">
                <a:extLst>
                  <a:ext uri="{FF2B5EF4-FFF2-40B4-BE49-F238E27FC236}">
                    <a16:creationId xmlns:a16="http://schemas.microsoft.com/office/drawing/2014/main" id="{33D0F56E-F48D-6FD2-7091-C88DC63A9D94}"/>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3" name="Line 77">
                <a:extLst>
                  <a:ext uri="{FF2B5EF4-FFF2-40B4-BE49-F238E27FC236}">
                    <a16:creationId xmlns:a16="http://schemas.microsoft.com/office/drawing/2014/main" id="{C93CDB94-32EC-25AF-7908-23330CA3F1D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4" name="Line 78">
                <a:extLst>
                  <a:ext uri="{FF2B5EF4-FFF2-40B4-BE49-F238E27FC236}">
                    <a16:creationId xmlns:a16="http://schemas.microsoft.com/office/drawing/2014/main" id="{26228E1C-DFCF-5D66-EE08-9137ACC71B81}"/>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5" name="Line 79">
                <a:extLst>
                  <a:ext uri="{FF2B5EF4-FFF2-40B4-BE49-F238E27FC236}">
                    <a16:creationId xmlns:a16="http://schemas.microsoft.com/office/drawing/2014/main" id="{E7C9E48E-4A22-7911-527E-E5EDA87F8F9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6" name="Line 80">
                <a:extLst>
                  <a:ext uri="{FF2B5EF4-FFF2-40B4-BE49-F238E27FC236}">
                    <a16:creationId xmlns:a16="http://schemas.microsoft.com/office/drawing/2014/main" id="{123ACDFA-391E-73DA-421F-E41D76EEE5F8}"/>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7" name="Line 81">
                <a:extLst>
                  <a:ext uri="{FF2B5EF4-FFF2-40B4-BE49-F238E27FC236}">
                    <a16:creationId xmlns:a16="http://schemas.microsoft.com/office/drawing/2014/main" id="{F417F4B8-34BC-8456-A1A5-3814504BEB5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8" name="Line 82">
                <a:extLst>
                  <a:ext uri="{FF2B5EF4-FFF2-40B4-BE49-F238E27FC236}">
                    <a16:creationId xmlns:a16="http://schemas.microsoft.com/office/drawing/2014/main" id="{EDC1F669-1F84-C759-95A9-B8A8F335BFD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1" name="Group 83">
              <a:extLst>
                <a:ext uri="{FF2B5EF4-FFF2-40B4-BE49-F238E27FC236}">
                  <a16:creationId xmlns:a16="http://schemas.microsoft.com/office/drawing/2014/main" id="{24CE59C4-4688-E572-C5A7-C66C769794AF}"/>
                </a:ext>
              </a:extLst>
            </p:cNvPr>
            <p:cNvGrpSpPr>
              <a:grpSpLocks/>
            </p:cNvGrpSpPr>
            <p:nvPr/>
          </p:nvGrpSpPr>
          <p:grpSpPr bwMode="auto">
            <a:xfrm>
              <a:off x="918" y="2162"/>
              <a:ext cx="1453" cy="350"/>
              <a:chOff x="990" y="932"/>
              <a:chExt cx="1453" cy="350"/>
            </a:xfrm>
          </p:grpSpPr>
          <p:sp>
            <p:nvSpPr>
              <p:cNvPr id="1175" name="AutoShape 84">
                <a:extLst>
                  <a:ext uri="{FF2B5EF4-FFF2-40B4-BE49-F238E27FC236}">
                    <a16:creationId xmlns:a16="http://schemas.microsoft.com/office/drawing/2014/main" id="{28510F8A-626C-3E4F-4982-953AF9AB048A}"/>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6" name="Line 85">
                <a:extLst>
                  <a:ext uri="{FF2B5EF4-FFF2-40B4-BE49-F238E27FC236}">
                    <a16:creationId xmlns:a16="http://schemas.microsoft.com/office/drawing/2014/main" id="{9CBA6BE0-FFD3-BC00-E6AF-1E872264BA6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7" name="Line 86">
                <a:extLst>
                  <a:ext uri="{FF2B5EF4-FFF2-40B4-BE49-F238E27FC236}">
                    <a16:creationId xmlns:a16="http://schemas.microsoft.com/office/drawing/2014/main" id="{DB857EE0-112F-5E82-2F23-D25D592F4600}"/>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8" name="Line 87">
                <a:extLst>
                  <a:ext uri="{FF2B5EF4-FFF2-40B4-BE49-F238E27FC236}">
                    <a16:creationId xmlns:a16="http://schemas.microsoft.com/office/drawing/2014/main" id="{BD563266-8BFB-ECA5-082D-0AB060775E4A}"/>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9" name="Line 88">
                <a:extLst>
                  <a:ext uri="{FF2B5EF4-FFF2-40B4-BE49-F238E27FC236}">
                    <a16:creationId xmlns:a16="http://schemas.microsoft.com/office/drawing/2014/main" id="{90C06215-CBD6-A0AC-6249-A09ED819A581}"/>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0" name="Line 89">
                <a:extLst>
                  <a:ext uri="{FF2B5EF4-FFF2-40B4-BE49-F238E27FC236}">
                    <a16:creationId xmlns:a16="http://schemas.microsoft.com/office/drawing/2014/main" id="{429EEE20-A68C-ACFE-0013-0082D5FACF6F}"/>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81" name="Line 90">
                <a:extLst>
                  <a:ext uri="{FF2B5EF4-FFF2-40B4-BE49-F238E27FC236}">
                    <a16:creationId xmlns:a16="http://schemas.microsoft.com/office/drawing/2014/main" id="{4EDABA55-50AE-0D29-CE6E-491E4E38EA19}"/>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2" name="Group 91">
              <a:extLst>
                <a:ext uri="{FF2B5EF4-FFF2-40B4-BE49-F238E27FC236}">
                  <a16:creationId xmlns:a16="http://schemas.microsoft.com/office/drawing/2014/main" id="{00ADCAB7-8187-819F-5920-9D22A4D93C79}"/>
                </a:ext>
              </a:extLst>
            </p:cNvPr>
            <p:cNvGrpSpPr>
              <a:grpSpLocks/>
            </p:cNvGrpSpPr>
            <p:nvPr/>
          </p:nvGrpSpPr>
          <p:grpSpPr bwMode="auto">
            <a:xfrm>
              <a:off x="918" y="2650"/>
              <a:ext cx="1453" cy="350"/>
              <a:chOff x="990" y="932"/>
              <a:chExt cx="1453" cy="350"/>
            </a:xfrm>
          </p:grpSpPr>
          <p:sp>
            <p:nvSpPr>
              <p:cNvPr id="1168" name="AutoShape 92">
                <a:extLst>
                  <a:ext uri="{FF2B5EF4-FFF2-40B4-BE49-F238E27FC236}">
                    <a16:creationId xmlns:a16="http://schemas.microsoft.com/office/drawing/2014/main" id="{394BD875-D865-19BB-96A0-5956F01C6665}"/>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9" name="Line 93">
                <a:extLst>
                  <a:ext uri="{FF2B5EF4-FFF2-40B4-BE49-F238E27FC236}">
                    <a16:creationId xmlns:a16="http://schemas.microsoft.com/office/drawing/2014/main" id="{EDF668CB-D9EF-F2FC-1E3D-75C55B09FA0F}"/>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0" name="Line 94">
                <a:extLst>
                  <a:ext uri="{FF2B5EF4-FFF2-40B4-BE49-F238E27FC236}">
                    <a16:creationId xmlns:a16="http://schemas.microsoft.com/office/drawing/2014/main" id="{CC7DB6A6-03A2-E514-072C-57169381C4E6}"/>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1" name="Line 95">
                <a:extLst>
                  <a:ext uri="{FF2B5EF4-FFF2-40B4-BE49-F238E27FC236}">
                    <a16:creationId xmlns:a16="http://schemas.microsoft.com/office/drawing/2014/main" id="{E53A5FE9-E4D8-3CB1-978A-3554FC78F895}"/>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2" name="Line 96">
                <a:extLst>
                  <a:ext uri="{FF2B5EF4-FFF2-40B4-BE49-F238E27FC236}">
                    <a16:creationId xmlns:a16="http://schemas.microsoft.com/office/drawing/2014/main" id="{2E6504EB-45DD-4D82-7B2F-CA0FBFF5E502}"/>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3" name="Line 97">
                <a:extLst>
                  <a:ext uri="{FF2B5EF4-FFF2-40B4-BE49-F238E27FC236}">
                    <a16:creationId xmlns:a16="http://schemas.microsoft.com/office/drawing/2014/main" id="{E71531D4-AF7D-78D2-B49D-59273B8DF59C}"/>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74" name="Line 98">
                <a:extLst>
                  <a:ext uri="{FF2B5EF4-FFF2-40B4-BE49-F238E27FC236}">
                    <a16:creationId xmlns:a16="http://schemas.microsoft.com/office/drawing/2014/main" id="{69B90B49-B2D7-CCED-1C88-2382C5DC470D}"/>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3" name="Group 99">
              <a:extLst>
                <a:ext uri="{FF2B5EF4-FFF2-40B4-BE49-F238E27FC236}">
                  <a16:creationId xmlns:a16="http://schemas.microsoft.com/office/drawing/2014/main" id="{F46C7891-7031-0A28-F12E-D91A85AF53C3}"/>
                </a:ext>
              </a:extLst>
            </p:cNvPr>
            <p:cNvGrpSpPr>
              <a:grpSpLocks/>
            </p:cNvGrpSpPr>
            <p:nvPr/>
          </p:nvGrpSpPr>
          <p:grpSpPr bwMode="auto">
            <a:xfrm>
              <a:off x="918" y="3138"/>
              <a:ext cx="1453" cy="350"/>
              <a:chOff x="990" y="932"/>
              <a:chExt cx="1453" cy="350"/>
            </a:xfrm>
          </p:grpSpPr>
          <p:sp>
            <p:nvSpPr>
              <p:cNvPr id="1161" name="AutoShape 100">
                <a:extLst>
                  <a:ext uri="{FF2B5EF4-FFF2-40B4-BE49-F238E27FC236}">
                    <a16:creationId xmlns:a16="http://schemas.microsoft.com/office/drawing/2014/main" id="{590D0670-DAB6-1666-2316-94C7F1DE43C3}"/>
                  </a:ext>
                </a:extLst>
              </p:cNvPr>
              <p:cNvSpPr>
                <a:spLocks noChangeArrowheads="1"/>
              </p:cNvSpPr>
              <p:nvPr/>
            </p:nvSpPr>
            <p:spPr bwMode="auto">
              <a:xfrm rot="5400000">
                <a:off x="1509" y="943"/>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2" name="Line 101">
                <a:extLst>
                  <a:ext uri="{FF2B5EF4-FFF2-40B4-BE49-F238E27FC236}">
                    <a16:creationId xmlns:a16="http://schemas.microsoft.com/office/drawing/2014/main" id="{B29E0B17-E04D-2400-0466-EA74F80ACEE2}"/>
                  </a:ext>
                </a:extLst>
              </p:cNvPr>
              <p:cNvSpPr>
                <a:spLocks noChangeShapeType="1"/>
              </p:cNvSpPr>
              <p:nvPr/>
            </p:nvSpPr>
            <p:spPr bwMode="auto">
              <a:xfrm>
                <a:off x="1538" y="1158"/>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3" name="Line 102">
                <a:extLst>
                  <a:ext uri="{FF2B5EF4-FFF2-40B4-BE49-F238E27FC236}">
                    <a16:creationId xmlns:a16="http://schemas.microsoft.com/office/drawing/2014/main" id="{148BD1F8-6A4B-ACA0-9FC9-D43AA06190E2}"/>
                  </a:ext>
                </a:extLst>
              </p:cNvPr>
              <p:cNvSpPr>
                <a:spLocks noChangeShapeType="1"/>
              </p:cNvSpPr>
              <p:nvPr/>
            </p:nvSpPr>
            <p:spPr bwMode="auto">
              <a:xfrm rot="-5400000">
                <a:off x="1530" y="1160"/>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4" name="Line 103">
                <a:extLst>
                  <a:ext uri="{FF2B5EF4-FFF2-40B4-BE49-F238E27FC236}">
                    <a16:creationId xmlns:a16="http://schemas.microsoft.com/office/drawing/2014/main" id="{5A670253-95C2-3AD5-0A48-3C33ACC13114}"/>
                  </a:ext>
                </a:extLst>
              </p:cNvPr>
              <p:cNvSpPr>
                <a:spLocks noChangeShapeType="1"/>
              </p:cNvSpPr>
              <p:nvPr/>
            </p:nvSpPr>
            <p:spPr bwMode="auto">
              <a:xfrm>
                <a:off x="1540" y="1045"/>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5" name="Line 104">
                <a:extLst>
                  <a:ext uri="{FF2B5EF4-FFF2-40B4-BE49-F238E27FC236}">
                    <a16:creationId xmlns:a16="http://schemas.microsoft.com/office/drawing/2014/main" id="{421B9270-D021-00AF-83A0-620BCD52ACA9}"/>
                  </a:ext>
                </a:extLst>
              </p:cNvPr>
              <p:cNvSpPr>
                <a:spLocks noChangeShapeType="1"/>
              </p:cNvSpPr>
              <p:nvPr/>
            </p:nvSpPr>
            <p:spPr bwMode="auto">
              <a:xfrm>
                <a:off x="1249" y="1054"/>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6" name="Line 105">
                <a:extLst>
                  <a:ext uri="{FF2B5EF4-FFF2-40B4-BE49-F238E27FC236}">
                    <a16:creationId xmlns:a16="http://schemas.microsoft.com/office/drawing/2014/main" id="{3FF18B16-299A-26BA-6D7B-52939A61B6A8}"/>
                  </a:ext>
                </a:extLst>
              </p:cNvPr>
              <p:cNvSpPr>
                <a:spLocks noChangeShapeType="1"/>
              </p:cNvSpPr>
              <p:nvPr/>
            </p:nvSpPr>
            <p:spPr bwMode="auto">
              <a:xfrm>
                <a:off x="990" y="1196"/>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7" name="Line 106">
                <a:extLst>
                  <a:ext uri="{FF2B5EF4-FFF2-40B4-BE49-F238E27FC236}">
                    <a16:creationId xmlns:a16="http://schemas.microsoft.com/office/drawing/2014/main" id="{043F8E80-383C-4AD7-5147-CE08BFF8BE68}"/>
                  </a:ext>
                </a:extLst>
              </p:cNvPr>
              <p:cNvSpPr>
                <a:spLocks noChangeShapeType="1"/>
              </p:cNvSpPr>
              <p:nvPr/>
            </p:nvSpPr>
            <p:spPr bwMode="auto">
              <a:xfrm flipV="1">
                <a:off x="1847" y="1106"/>
                <a:ext cx="59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134" name="Group 107">
              <a:extLst>
                <a:ext uri="{FF2B5EF4-FFF2-40B4-BE49-F238E27FC236}">
                  <a16:creationId xmlns:a16="http://schemas.microsoft.com/office/drawing/2014/main" id="{88FC95A1-9685-519D-5731-BD689050EC55}"/>
                </a:ext>
              </a:extLst>
            </p:cNvPr>
            <p:cNvGrpSpPr>
              <a:grpSpLocks/>
            </p:cNvGrpSpPr>
            <p:nvPr/>
          </p:nvGrpSpPr>
          <p:grpSpPr bwMode="auto">
            <a:xfrm>
              <a:off x="918" y="3627"/>
              <a:ext cx="1447" cy="350"/>
              <a:chOff x="918" y="3627"/>
              <a:chExt cx="1447" cy="350"/>
            </a:xfrm>
          </p:grpSpPr>
          <p:sp>
            <p:nvSpPr>
              <p:cNvPr id="1154" name="AutoShape 108">
                <a:extLst>
                  <a:ext uri="{FF2B5EF4-FFF2-40B4-BE49-F238E27FC236}">
                    <a16:creationId xmlns:a16="http://schemas.microsoft.com/office/drawing/2014/main" id="{213AC9E5-604B-671F-AB6C-2F17EB0D2B63}"/>
                  </a:ext>
                </a:extLst>
              </p:cNvPr>
              <p:cNvSpPr>
                <a:spLocks noChangeArrowheads="1"/>
              </p:cNvSpPr>
              <p:nvPr/>
            </p:nvSpPr>
            <p:spPr bwMode="auto">
              <a:xfrm rot="5400000">
                <a:off x="1437" y="3638"/>
                <a:ext cx="350" cy="327"/>
              </a:xfrm>
              <a:prstGeom prst="triangle">
                <a:avLst>
                  <a:gd name="adj" fmla="val 49648"/>
                </a:avLst>
              </a:prstGeom>
              <a:noFill/>
              <a:ln w="38100">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5" name="Line 109">
                <a:extLst>
                  <a:ext uri="{FF2B5EF4-FFF2-40B4-BE49-F238E27FC236}">
                    <a16:creationId xmlns:a16="http://schemas.microsoft.com/office/drawing/2014/main" id="{CB993D5F-1C7D-8157-1C2A-26DB6A009029}"/>
                  </a:ext>
                </a:extLst>
              </p:cNvPr>
              <p:cNvSpPr>
                <a:spLocks noChangeShapeType="1"/>
              </p:cNvSpPr>
              <p:nvPr/>
            </p:nvSpPr>
            <p:spPr bwMode="auto">
              <a:xfrm>
                <a:off x="1466" y="3853"/>
                <a:ext cx="62"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6" name="Line 110">
                <a:extLst>
                  <a:ext uri="{FF2B5EF4-FFF2-40B4-BE49-F238E27FC236}">
                    <a16:creationId xmlns:a16="http://schemas.microsoft.com/office/drawing/2014/main" id="{371B3FE3-564A-70DB-BF92-FE9F5E8F004F}"/>
                  </a:ext>
                </a:extLst>
              </p:cNvPr>
              <p:cNvSpPr>
                <a:spLocks noChangeShapeType="1"/>
              </p:cNvSpPr>
              <p:nvPr/>
            </p:nvSpPr>
            <p:spPr bwMode="auto">
              <a:xfrm rot="-5400000">
                <a:off x="1458" y="3855"/>
                <a:ext cx="74" cy="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7" name="Line 111">
                <a:extLst>
                  <a:ext uri="{FF2B5EF4-FFF2-40B4-BE49-F238E27FC236}">
                    <a16:creationId xmlns:a16="http://schemas.microsoft.com/office/drawing/2014/main" id="{44982466-4357-775A-6B2C-338546CE1050}"/>
                  </a:ext>
                </a:extLst>
              </p:cNvPr>
              <p:cNvSpPr>
                <a:spLocks noChangeShapeType="1"/>
              </p:cNvSpPr>
              <p:nvPr/>
            </p:nvSpPr>
            <p:spPr bwMode="auto">
              <a:xfrm>
                <a:off x="1468" y="3740"/>
                <a:ext cx="66" cy="1"/>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8" name="Line 112">
                <a:extLst>
                  <a:ext uri="{FF2B5EF4-FFF2-40B4-BE49-F238E27FC236}">
                    <a16:creationId xmlns:a16="http://schemas.microsoft.com/office/drawing/2014/main" id="{EF59CDA4-CBBD-238F-2CCB-13F643FCEB67}"/>
                  </a:ext>
                </a:extLst>
              </p:cNvPr>
              <p:cNvSpPr>
                <a:spLocks noChangeShapeType="1"/>
              </p:cNvSpPr>
              <p:nvPr/>
            </p:nvSpPr>
            <p:spPr bwMode="auto">
              <a:xfrm>
                <a:off x="1177" y="3749"/>
                <a:ext cx="273"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9" name="Line 113">
                <a:extLst>
                  <a:ext uri="{FF2B5EF4-FFF2-40B4-BE49-F238E27FC236}">
                    <a16:creationId xmlns:a16="http://schemas.microsoft.com/office/drawing/2014/main" id="{7A962D29-72AF-7C26-0C95-4F8C2588821B}"/>
                  </a:ext>
                </a:extLst>
              </p:cNvPr>
              <p:cNvSpPr>
                <a:spLocks noChangeShapeType="1"/>
              </p:cNvSpPr>
              <p:nvPr/>
            </p:nvSpPr>
            <p:spPr bwMode="auto">
              <a:xfrm>
                <a:off x="918" y="3891"/>
                <a:ext cx="532"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60" name="Line 114">
                <a:extLst>
                  <a:ext uri="{FF2B5EF4-FFF2-40B4-BE49-F238E27FC236}">
                    <a16:creationId xmlns:a16="http://schemas.microsoft.com/office/drawing/2014/main" id="{8BE58FC3-505A-6C31-0387-705FF5545D60}"/>
                  </a:ext>
                </a:extLst>
              </p:cNvPr>
              <p:cNvSpPr>
                <a:spLocks noChangeShapeType="1"/>
              </p:cNvSpPr>
              <p:nvPr/>
            </p:nvSpPr>
            <p:spPr bwMode="auto">
              <a:xfrm>
                <a:off x="1775" y="3796"/>
                <a:ext cx="590" cy="5"/>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135" name="Line 115">
              <a:extLst>
                <a:ext uri="{FF2B5EF4-FFF2-40B4-BE49-F238E27FC236}">
                  <a16:creationId xmlns:a16="http://schemas.microsoft.com/office/drawing/2014/main" id="{E429337B-734E-05A0-B824-42F545D00319}"/>
                </a:ext>
              </a:extLst>
            </p:cNvPr>
            <p:cNvSpPr>
              <a:spLocks noChangeShapeType="1"/>
            </p:cNvSpPr>
            <p:nvPr/>
          </p:nvSpPr>
          <p:spPr bwMode="auto">
            <a:xfrm>
              <a:off x="1158" y="474"/>
              <a:ext cx="2" cy="3744"/>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6" name="Oval 116">
              <a:extLst>
                <a:ext uri="{FF2B5EF4-FFF2-40B4-BE49-F238E27FC236}">
                  <a16:creationId xmlns:a16="http://schemas.microsoft.com/office/drawing/2014/main" id="{24AA558B-0947-EB97-4BE2-F5D2CD502991}"/>
                </a:ext>
              </a:extLst>
            </p:cNvPr>
            <p:cNvSpPr>
              <a:spLocks noChangeArrowheads="1"/>
            </p:cNvSpPr>
            <p:nvPr/>
          </p:nvSpPr>
          <p:spPr bwMode="auto">
            <a:xfrm>
              <a:off x="1136" y="79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7" name="Oval 117">
              <a:extLst>
                <a:ext uri="{FF2B5EF4-FFF2-40B4-BE49-F238E27FC236}">
                  <a16:creationId xmlns:a16="http://schemas.microsoft.com/office/drawing/2014/main" id="{6FE34AE5-FE2A-2041-22A7-B950BC4F02B6}"/>
                </a:ext>
              </a:extLst>
            </p:cNvPr>
            <p:cNvSpPr>
              <a:spLocks noChangeArrowheads="1"/>
            </p:cNvSpPr>
            <p:nvPr/>
          </p:nvSpPr>
          <p:spPr bwMode="auto">
            <a:xfrm>
              <a:off x="1136" y="127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8" name="Oval 118">
              <a:extLst>
                <a:ext uri="{FF2B5EF4-FFF2-40B4-BE49-F238E27FC236}">
                  <a16:creationId xmlns:a16="http://schemas.microsoft.com/office/drawing/2014/main" id="{E7C09641-835E-EEC3-250E-1A308CC305F8}"/>
                </a:ext>
              </a:extLst>
            </p:cNvPr>
            <p:cNvSpPr>
              <a:spLocks noChangeArrowheads="1"/>
            </p:cNvSpPr>
            <p:nvPr/>
          </p:nvSpPr>
          <p:spPr bwMode="auto">
            <a:xfrm>
              <a:off x="1136" y="176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39" name="Oval 119">
              <a:extLst>
                <a:ext uri="{FF2B5EF4-FFF2-40B4-BE49-F238E27FC236}">
                  <a16:creationId xmlns:a16="http://schemas.microsoft.com/office/drawing/2014/main" id="{988D9252-EC85-01D2-FAA4-FE3AF98A1DC2}"/>
                </a:ext>
              </a:extLst>
            </p:cNvPr>
            <p:cNvSpPr>
              <a:spLocks noChangeArrowheads="1"/>
            </p:cNvSpPr>
            <p:nvPr/>
          </p:nvSpPr>
          <p:spPr bwMode="auto">
            <a:xfrm>
              <a:off x="1130" y="323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0" name="Oval 120">
              <a:extLst>
                <a:ext uri="{FF2B5EF4-FFF2-40B4-BE49-F238E27FC236}">
                  <a16:creationId xmlns:a16="http://schemas.microsoft.com/office/drawing/2014/main" id="{29E7C53B-5A80-2E95-B590-13D121706E55}"/>
                </a:ext>
              </a:extLst>
            </p:cNvPr>
            <p:cNvSpPr>
              <a:spLocks noChangeArrowheads="1"/>
            </p:cNvSpPr>
            <p:nvPr/>
          </p:nvSpPr>
          <p:spPr bwMode="auto">
            <a:xfrm>
              <a:off x="1136" y="225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1" name="Oval 121">
              <a:extLst>
                <a:ext uri="{FF2B5EF4-FFF2-40B4-BE49-F238E27FC236}">
                  <a16:creationId xmlns:a16="http://schemas.microsoft.com/office/drawing/2014/main" id="{DF70331D-B30F-AD53-03DF-A756410ABFD5}"/>
                </a:ext>
              </a:extLst>
            </p:cNvPr>
            <p:cNvSpPr>
              <a:spLocks noChangeArrowheads="1"/>
            </p:cNvSpPr>
            <p:nvPr/>
          </p:nvSpPr>
          <p:spPr bwMode="auto">
            <a:xfrm>
              <a:off x="1130" y="27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2" name="Oval 122">
              <a:extLst>
                <a:ext uri="{FF2B5EF4-FFF2-40B4-BE49-F238E27FC236}">
                  <a16:creationId xmlns:a16="http://schemas.microsoft.com/office/drawing/2014/main" id="{03610795-E742-8B34-CB64-6C699DBC42E4}"/>
                </a:ext>
              </a:extLst>
            </p:cNvPr>
            <p:cNvSpPr>
              <a:spLocks noChangeArrowheads="1"/>
            </p:cNvSpPr>
            <p:nvPr/>
          </p:nvSpPr>
          <p:spPr bwMode="auto">
            <a:xfrm>
              <a:off x="1130" y="3716"/>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3" name="Rectangle 123">
              <a:extLst>
                <a:ext uri="{FF2B5EF4-FFF2-40B4-BE49-F238E27FC236}">
                  <a16:creationId xmlns:a16="http://schemas.microsoft.com/office/drawing/2014/main" id="{F668FFDC-5DC2-D7C6-E237-2BDB63834416}"/>
                </a:ext>
              </a:extLst>
            </p:cNvPr>
            <p:cNvSpPr>
              <a:spLocks noChangeArrowheads="1"/>
            </p:cNvSpPr>
            <p:nvPr/>
          </p:nvSpPr>
          <p:spPr bwMode="auto">
            <a:xfrm>
              <a:off x="774" y="360"/>
              <a:ext cx="612" cy="38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 /2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algn="r" defTabSz="914400" eaLnBrk="1" fontAlgn="base" latinLnBrk="0" hangingPunct="1">
                <a:lnSpc>
                  <a:spcPct val="25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a:t>
              </a:r>
            </a:p>
            <a:p>
              <a:pPr marL="0" marR="0" lvl="0" indent="0" defTabSz="914400" eaLnBrk="1" fontAlgn="base" latinLnBrk="0" hangingPunct="1">
                <a:lnSpc>
                  <a:spcPct val="230000"/>
                </a:lnSpc>
                <a:spcBef>
                  <a:spcPct val="0"/>
                </a:spcBef>
                <a:spcAft>
                  <a:spcPct val="0"/>
                </a:spcAft>
                <a:buClrTx/>
                <a:buSzTx/>
                <a:buFontTx/>
                <a:buNone/>
                <a:tabLst/>
                <a:defRPr/>
              </a:pPr>
              <a:r>
                <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R </a:t>
              </a:r>
              <a:r>
                <a:rPr kumimoji="1" lang="en-US" altLang="zh-CN" sz="2000" b="1" i="0" u="none" strike="noStrike" kern="0" cap="none" spc="0" normalizeH="0" baseline="0" noProof="0">
                  <a:ln>
                    <a:noFill/>
                  </a:ln>
                  <a:solidFill>
                    <a:srgbClr val="FF0066"/>
                  </a:solidFill>
                  <a:effectLst/>
                  <a:uLnTx/>
                  <a:uFillTx/>
                  <a:latin typeface="" pitchFamily="18" charset="0"/>
                  <a:ea typeface="宋体" panose="02010600030101010101" pitchFamily="2" charset="-122"/>
                </a:rPr>
                <a:t>/2</a:t>
              </a:r>
              <a:endParaRPr kumimoji="1" lang="en-US" altLang="zh-CN" sz="2000" b="1" i="1" u="none" strike="noStrike" kern="0" cap="none" spc="0" normalizeH="0" baseline="0" noProof="0">
                <a:ln>
                  <a:noFill/>
                </a:ln>
                <a:solidFill>
                  <a:srgbClr val="FF0066"/>
                </a:solidFill>
                <a:effectLst/>
                <a:uLnTx/>
                <a:uFillTx/>
                <a:latin typeface="" pitchFamily="18" charset="0"/>
                <a:ea typeface="宋体" panose="02010600030101010101" pitchFamily="2" charset="-122"/>
              </a:endParaRPr>
            </a:p>
          </p:txBody>
        </p:sp>
        <p:sp>
          <p:nvSpPr>
            <p:cNvPr id="1144" name="Rectangle 124">
              <a:extLst>
                <a:ext uri="{FF2B5EF4-FFF2-40B4-BE49-F238E27FC236}">
                  <a16:creationId xmlns:a16="http://schemas.microsoft.com/office/drawing/2014/main" id="{757F6A96-651D-A5CD-9B8A-53D91F82E761}"/>
                </a:ext>
              </a:extLst>
            </p:cNvPr>
            <p:cNvSpPr>
              <a:spLocks noChangeAspect="1" noChangeArrowheads="1"/>
            </p:cNvSpPr>
            <p:nvPr/>
          </p:nvSpPr>
          <p:spPr bwMode="auto">
            <a:xfrm rot="-5400000">
              <a:off x="1098" y="60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5" name="Rectangle 125">
              <a:extLst>
                <a:ext uri="{FF2B5EF4-FFF2-40B4-BE49-F238E27FC236}">
                  <a16:creationId xmlns:a16="http://schemas.microsoft.com/office/drawing/2014/main" id="{0685D51A-DD7A-9D2E-EC5F-2D46F9ADC63B}"/>
                </a:ext>
              </a:extLst>
            </p:cNvPr>
            <p:cNvSpPr>
              <a:spLocks noChangeAspect="1" noChangeArrowheads="1"/>
            </p:cNvSpPr>
            <p:nvPr/>
          </p:nvSpPr>
          <p:spPr bwMode="auto">
            <a:xfrm rot="-5400000">
              <a:off x="1098" y="2534"/>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6" name="Rectangle 126">
              <a:extLst>
                <a:ext uri="{FF2B5EF4-FFF2-40B4-BE49-F238E27FC236}">
                  <a16:creationId xmlns:a16="http://schemas.microsoft.com/office/drawing/2014/main" id="{055D6BDE-EFB1-1ABE-2EEB-7C6138E355E0}"/>
                </a:ext>
              </a:extLst>
            </p:cNvPr>
            <p:cNvSpPr>
              <a:spLocks noChangeAspect="1" noChangeArrowheads="1"/>
            </p:cNvSpPr>
            <p:nvPr/>
          </p:nvSpPr>
          <p:spPr bwMode="auto">
            <a:xfrm rot="-5400000">
              <a:off x="1098" y="1083"/>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7" name="Rectangle 127">
              <a:extLst>
                <a:ext uri="{FF2B5EF4-FFF2-40B4-BE49-F238E27FC236}">
                  <a16:creationId xmlns:a16="http://schemas.microsoft.com/office/drawing/2014/main" id="{9963F98D-D4A4-6750-8A57-0D2751FAB36D}"/>
                </a:ext>
              </a:extLst>
            </p:cNvPr>
            <p:cNvSpPr>
              <a:spLocks noChangeAspect="1" noChangeArrowheads="1"/>
            </p:cNvSpPr>
            <p:nvPr/>
          </p:nvSpPr>
          <p:spPr bwMode="auto">
            <a:xfrm rot="-5400000">
              <a:off x="1098" y="156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8" name="Rectangle 128">
              <a:extLst>
                <a:ext uri="{FF2B5EF4-FFF2-40B4-BE49-F238E27FC236}">
                  <a16:creationId xmlns:a16="http://schemas.microsoft.com/office/drawing/2014/main" id="{D20527A9-5E52-C322-8584-6BE1D8CA0FBE}"/>
                </a:ext>
              </a:extLst>
            </p:cNvPr>
            <p:cNvSpPr>
              <a:spLocks noChangeAspect="1" noChangeArrowheads="1"/>
            </p:cNvSpPr>
            <p:nvPr/>
          </p:nvSpPr>
          <p:spPr bwMode="auto">
            <a:xfrm rot="-5400000">
              <a:off x="1098" y="2050"/>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49" name="Rectangle 129">
              <a:extLst>
                <a:ext uri="{FF2B5EF4-FFF2-40B4-BE49-F238E27FC236}">
                  <a16:creationId xmlns:a16="http://schemas.microsoft.com/office/drawing/2014/main" id="{C467059C-AEA1-2996-F33B-78CF94AF3925}"/>
                </a:ext>
              </a:extLst>
            </p:cNvPr>
            <p:cNvSpPr>
              <a:spLocks noChangeAspect="1" noChangeArrowheads="1"/>
            </p:cNvSpPr>
            <p:nvPr/>
          </p:nvSpPr>
          <p:spPr bwMode="auto">
            <a:xfrm rot="-5400000">
              <a:off x="1098" y="3017"/>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0" name="Rectangle 130">
              <a:extLst>
                <a:ext uri="{FF2B5EF4-FFF2-40B4-BE49-F238E27FC236}">
                  <a16:creationId xmlns:a16="http://schemas.microsoft.com/office/drawing/2014/main" id="{8BBF26A5-04BF-9DAE-8DB1-28DA12A3846D}"/>
                </a:ext>
              </a:extLst>
            </p:cNvPr>
            <p:cNvSpPr>
              <a:spLocks noChangeAspect="1" noChangeArrowheads="1"/>
            </p:cNvSpPr>
            <p:nvPr/>
          </p:nvSpPr>
          <p:spPr bwMode="auto">
            <a:xfrm rot="-5400000">
              <a:off x="1098" y="3501"/>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1" name="Rectangle 131">
              <a:extLst>
                <a:ext uri="{FF2B5EF4-FFF2-40B4-BE49-F238E27FC236}">
                  <a16:creationId xmlns:a16="http://schemas.microsoft.com/office/drawing/2014/main" id="{A3134483-E2E8-96CF-063D-2AE5E5B98396}"/>
                </a:ext>
              </a:extLst>
            </p:cNvPr>
            <p:cNvSpPr>
              <a:spLocks noChangeAspect="1" noChangeArrowheads="1"/>
            </p:cNvSpPr>
            <p:nvPr/>
          </p:nvSpPr>
          <p:spPr bwMode="auto">
            <a:xfrm rot="-5400000">
              <a:off x="1098" y="3985"/>
              <a:ext cx="144" cy="84"/>
            </a:xfrm>
            <a:prstGeom prst="rect">
              <a:avLst/>
            </a:prstGeom>
            <a:solidFill>
              <a:srgbClr val="FF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2" name="Oval 132">
              <a:extLst>
                <a:ext uri="{FF2B5EF4-FFF2-40B4-BE49-F238E27FC236}">
                  <a16:creationId xmlns:a16="http://schemas.microsoft.com/office/drawing/2014/main" id="{6CE556AD-5D2E-4915-8A6E-E7DC03CE93BA}"/>
                </a:ext>
              </a:extLst>
            </p:cNvPr>
            <p:cNvSpPr>
              <a:spLocks noChangeArrowheads="1"/>
            </p:cNvSpPr>
            <p:nvPr/>
          </p:nvSpPr>
          <p:spPr bwMode="auto">
            <a:xfrm flipH="1">
              <a:off x="1122" y="402"/>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53" name="Line 133">
              <a:extLst>
                <a:ext uri="{FF2B5EF4-FFF2-40B4-BE49-F238E27FC236}">
                  <a16:creationId xmlns:a16="http://schemas.microsoft.com/office/drawing/2014/main" id="{50F1CDE8-9623-AA30-A498-9A0EE91409AF}"/>
                </a:ext>
              </a:extLst>
            </p:cNvPr>
            <p:cNvSpPr>
              <a:spLocks noChangeShapeType="1"/>
            </p:cNvSpPr>
            <p:nvPr/>
          </p:nvSpPr>
          <p:spPr bwMode="auto">
            <a:xfrm>
              <a:off x="1098" y="4230"/>
              <a:ext cx="144" cy="0"/>
            </a:xfrm>
            <a:prstGeom prst="line">
              <a:avLst/>
            </a:prstGeom>
            <a:noFill/>
            <a:ln w="38100">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03" name="Group 134">
            <a:extLst>
              <a:ext uri="{FF2B5EF4-FFF2-40B4-BE49-F238E27FC236}">
                <a16:creationId xmlns:a16="http://schemas.microsoft.com/office/drawing/2014/main" id="{FD7428A7-EBF2-DB46-4E02-FCCB5FCDB9A6}"/>
              </a:ext>
            </a:extLst>
          </p:cNvPr>
          <p:cNvGrpSpPr>
            <a:grpSpLocks/>
          </p:cNvGrpSpPr>
          <p:nvPr/>
        </p:nvGrpSpPr>
        <p:grpSpPr bwMode="auto">
          <a:xfrm>
            <a:off x="2287588" y="514350"/>
            <a:ext cx="1760538" cy="5772150"/>
            <a:chOff x="541" y="264"/>
            <a:chExt cx="1109" cy="3636"/>
          </a:xfrm>
        </p:grpSpPr>
        <p:sp>
          <p:nvSpPr>
            <p:cNvPr id="1204" name="Text Box 135">
              <a:extLst>
                <a:ext uri="{FF2B5EF4-FFF2-40B4-BE49-F238E27FC236}">
                  <a16:creationId xmlns:a16="http://schemas.microsoft.com/office/drawing/2014/main" id="{0C1A962E-297D-97E0-2142-FD164747933C}"/>
                </a:ext>
              </a:extLst>
            </p:cNvPr>
            <p:cNvSpPr txBox="1">
              <a:spLocks noChangeArrowheads="1"/>
            </p:cNvSpPr>
            <p:nvPr/>
          </p:nvSpPr>
          <p:spPr bwMode="auto">
            <a:xfrm>
              <a:off x="1068" y="264"/>
              <a:ext cx="58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 pitchFamily="18" charset="0"/>
                  <a:ea typeface="宋体" panose="02010600030101010101" pitchFamily="2" charset="-122"/>
                </a:rPr>
                <a:t>U</a:t>
              </a:r>
              <a:r>
                <a:rPr kumimoji="1" lang="en-US" altLang="zh-CN" sz="2400" b="1" i="0" u="none" strike="noStrike" kern="0" cap="none" spc="0" normalizeH="0" baseline="-25000" noProof="0">
                  <a:ln>
                    <a:noFill/>
                  </a:ln>
                  <a:solidFill>
                    <a:srgbClr val="FF0066"/>
                  </a:solidFill>
                  <a:effectLst/>
                  <a:uLnTx/>
                  <a:uFillTx/>
                  <a:latin typeface="" pitchFamily="18" charset="0"/>
                  <a:ea typeface="宋体" panose="02010600030101010101" pitchFamily="2" charset="-122"/>
                </a:rPr>
                <a:t>REF</a:t>
              </a:r>
            </a:p>
          </p:txBody>
        </p:sp>
        <p:sp>
          <p:nvSpPr>
            <p:cNvPr id="1205" name="Line 136">
              <a:extLst>
                <a:ext uri="{FF2B5EF4-FFF2-40B4-BE49-F238E27FC236}">
                  <a16:creationId xmlns:a16="http://schemas.microsoft.com/office/drawing/2014/main" id="{D6D5A618-9F5E-960B-E8D2-F2CF557A034C}"/>
                </a:ext>
              </a:extLst>
            </p:cNvPr>
            <p:cNvSpPr>
              <a:spLocks noChangeShapeType="1"/>
            </p:cNvSpPr>
            <p:nvPr/>
          </p:nvSpPr>
          <p:spPr bwMode="auto">
            <a:xfrm>
              <a:off x="816" y="2424"/>
              <a:ext cx="720"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1206" name="Group 137">
              <a:extLst>
                <a:ext uri="{FF2B5EF4-FFF2-40B4-BE49-F238E27FC236}">
                  <a16:creationId xmlns:a16="http://schemas.microsoft.com/office/drawing/2014/main" id="{2EE3EFC7-709F-5AA2-E560-03F1B24DFDDC}"/>
                </a:ext>
              </a:extLst>
            </p:cNvPr>
            <p:cNvGrpSpPr>
              <a:grpSpLocks/>
            </p:cNvGrpSpPr>
            <p:nvPr/>
          </p:nvGrpSpPr>
          <p:grpSpPr bwMode="auto">
            <a:xfrm>
              <a:off x="541" y="960"/>
              <a:ext cx="775" cy="2940"/>
              <a:chOff x="541" y="960"/>
              <a:chExt cx="775" cy="2940"/>
            </a:xfrm>
          </p:grpSpPr>
          <p:sp>
            <p:nvSpPr>
              <p:cNvPr id="1207" name="Rectangle 138">
                <a:extLst>
                  <a:ext uri="{FF2B5EF4-FFF2-40B4-BE49-F238E27FC236}">
                    <a16:creationId xmlns:a16="http://schemas.microsoft.com/office/drawing/2014/main" id="{45D2680E-C7C8-0DCB-848B-550CAF37F3C7}"/>
                  </a:ext>
                </a:extLst>
              </p:cNvPr>
              <p:cNvSpPr>
                <a:spLocks noChangeArrowheads="1"/>
              </p:cNvSpPr>
              <p:nvPr/>
            </p:nvSpPr>
            <p:spPr bwMode="auto">
              <a:xfrm>
                <a:off x="541" y="2230"/>
                <a:ext cx="455"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dirty="0" err="1">
                    <a:ln>
                      <a:noFill/>
                    </a:ln>
                    <a:solidFill>
                      <a:srgbClr val="FF0066"/>
                    </a:solidFill>
                    <a:effectLst/>
                    <a:uLnTx/>
                    <a:uFillTx/>
                    <a:latin typeface="" pitchFamily="18" charset="0"/>
                    <a:ea typeface="宋体" panose="02010600030101010101" pitchFamily="2" charset="-122"/>
                  </a:rPr>
                  <a:t>u</a:t>
                </a:r>
                <a:r>
                  <a:rPr kumimoji="1" lang="en-US" altLang="zh-CN" sz="2800" b="1" i="0" u="none" strike="noStrike" kern="0" cap="none" spc="0" normalizeH="0" baseline="-25000" noProof="0" dirty="0" err="1">
                    <a:ln>
                      <a:noFill/>
                    </a:ln>
                    <a:solidFill>
                      <a:srgbClr val="FF0066"/>
                    </a:solidFill>
                    <a:effectLst/>
                    <a:uLnTx/>
                    <a:uFillTx/>
                    <a:latin typeface="" pitchFamily="18" charset="0"/>
                    <a:ea typeface="宋体" panose="02010600030101010101" pitchFamily="2" charset="-122"/>
                  </a:rPr>
                  <a:t>I</a:t>
                </a:r>
                <a:endParaRPr kumimoji="1" lang="en-US" altLang="zh-CN" sz="2800" b="1" i="0" u="none" strike="noStrike" kern="0" cap="none" spc="0" normalizeH="0" baseline="-25000" noProof="0" dirty="0">
                  <a:ln>
                    <a:noFill/>
                  </a:ln>
                  <a:solidFill>
                    <a:srgbClr val="FF0066"/>
                  </a:solidFill>
                  <a:effectLst/>
                  <a:uLnTx/>
                  <a:uFillTx/>
                  <a:latin typeface="" pitchFamily="18" charset="0"/>
                  <a:ea typeface="宋体" panose="02010600030101010101" pitchFamily="2" charset="-122"/>
                </a:endParaRPr>
              </a:p>
            </p:txBody>
          </p:sp>
          <p:sp>
            <p:nvSpPr>
              <p:cNvPr id="1208" name="Line 139">
                <a:extLst>
                  <a:ext uri="{FF2B5EF4-FFF2-40B4-BE49-F238E27FC236}">
                    <a16:creationId xmlns:a16="http://schemas.microsoft.com/office/drawing/2014/main" id="{275976EA-8D03-D19F-2066-E2352CED4BBF}"/>
                  </a:ext>
                </a:extLst>
              </p:cNvPr>
              <p:cNvSpPr>
                <a:spLocks noChangeShapeType="1"/>
              </p:cNvSpPr>
              <p:nvPr/>
            </p:nvSpPr>
            <p:spPr bwMode="auto">
              <a:xfrm>
                <a:off x="1284" y="960"/>
                <a:ext cx="0" cy="2940"/>
              </a:xfrm>
              <a:prstGeom prst="line">
                <a:avLst/>
              </a:prstGeom>
              <a:noFill/>
              <a:ln w="28575">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09" name="Oval 140">
                <a:extLst>
                  <a:ext uri="{FF2B5EF4-FFF2-40B4-BE49-F238E27FC236}">
                    <a16:creationId xmlns:a16="http://schemas.microsoft.com/office/drawing/2014/main" id="{E947A2AC-E52C-8F11-30AE-DE85F3119655}"/>
                  </a:ext>
                </a:extLst>
              </p:cNvPr>
              <p:cNvSpPr>
                <a:spLocks noChangeArrowheads="1"/>
              </p:cNvSpPr>
              <p:nvPr/>
            </p:nvSpPr>
            <p:spPr bwMode="auto">
              <a:xfrm flipH="1">
                <a:off x="1248" y="238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0" name="Oval 141">
                <a:extLst>
                  <a:ext uri="{FF2B5EF4-FFF2-40B4-BE49-F238E27FC236}">
                    <a16:creationId xmlns:a16="http://schemas.microsoft.com/office/drawing/2014/main" id="{973BE019-AA06-28FB-22C9-222B5A785FB2}"/>
                  </a:ext>
                </a:extLst>
              </p:cNvPr>
              <p:cNvSpPr>
                <a:spLocks noChangeArrowheads="1"/>
              </p:cNvSpPr>
              <p:nvPr/>
            </p:nvSpPr>
            <p:spPr bwMode="auto">
              <a:xfrm flipH="1">
                <a:off x="1248" y="286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1" name="Oval 142">
                <a:extLst>
                  <a:ext uri="{FF2B5EF4-FFF2-40B4-BE49-F238E27FC236}">
                    <a16:creationId xmlns:a16="http://schemas.microsoft.com/office/drawing/2014/main" id="{0CBEEFCF-B06F-3AF9-8CA7-40D5CD1CE23D}"/>
                  </a:ext>
                </a:extLst>
              </p:cNvPr>
              <p:cNvSpPr>
                <a:spLocks noChangeArrowheads="1"/>
              </p:cNvSpPr>
              <p:nvPr/>
            </p:nvSpPr>
            <p:spPr bwMode="auto">
              <a:xfrm flipH="1">
                <a:off x="1248" y="1884"/>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2" name="Oval 143">
                <a:extLst>
                  <a:ext uri="{FF2B5EF4-FFF2-40B4-BE49-F238E27FC236}">
                    <a16:creationId xmlns:a16="http://schemas.microsoft.com/office/drawing/2014/main" id="{9BB89D97-6965-363E-5DDB-32509764A16E}"/>
                  </a:ext>
                </a:extLst>
              </p:cNvPr>
              <p:cNvSpPr>
                <a:spLocks noChangeArrowheads="1"/>
              </p:cNvSpPr>
              <p:nvPr/>
            </p:nvSpPr>
            <p:spPr bwMode="auto">
              <a:xfrm flipH="1">
                <a:off x="1248" y="3348"/>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3" name="Oval 144">
                <a:extLst>
                  <a:ext uri="{FF2B5EF4-FFF2-40B4-BE49-F238E27FC236}">
                    <a16:creationId xmlns:a16="http://schemas.microsoft.com/office/drawing/2014/main" id="{43DB2ED5-63F1-1E37-6762-28A637975BFB}"/>
                  </a:ext>
                </a:extLst>
              </p:cNvPr>
              <p:cNvSpPr>
                <a:spLocks noChangeArrowheads="1"/>
              </p:cNvSpPr>
              <p:nvPr/>
            </p:nvSpPr>
            <p:spPr bwMode="auto">
              <a:xfrm flipH="1">
                <a:off x="1248" y="1416"/>
                <a:ext cx="68" cy="68"/>
              </a:xfrm>
              <a:prstGeom prst="ellipse">
                <a:avLst/>
              </a:prstGeom>
              <a:solidFill>
                <a:srgbClr val="FF0066"/>
              </a:solidFill>
              <a:ln>
                <a:noFill/>
              </a:ln>
              <a:effectLst/>
              <a:extLst>
                <a:ext uri="{91240B29-F687-4F45-9708-019B960494DF}">
                  <a14:hiddenLine xmlns:a14="http://schemas.microsoft.com/office/drawing/2010/main" w="28575">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4" name="Oval 145">
                <a:extLst>
                  <a:ext uri="{FF2B5EF4-FFF2-40B4-BE49-F238E27FC236}">
                    <a16:creationId xmlns:a16="http://schemas.microsoft.com/office/drawing/2014/main" id="{7771B139-0EFE-2ABD-7FDD-4287B7101910}"/>
                  </a:ext>
                </a:extLst>
              </p:cNvPr>
              <p:cNvSpPr>
                <a:spLocks noChangeArrowheads="1"/>
              </p:cNvSpPr>
              <p:nvPr/>
            </p:nvSpPr>
            <p:spPr bwMode="auto">
              <a:xfrm flipH="1">
                <a:off x="792" y="2388"/>
                <a:ext cx="68" cy="68"/>
              </a:xfrm>
              <a:prstGeom prst="ellipse">
                <a:avLst/>
              </a:prstGeom>
              <a:solidFill>
                <a:srgbClr val="FFFFFF"/>
              </a:solidFill>
              <a:ln w="2857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sp>
        <p:nvSpPr>
          <p:cNvPr id="1215" name="Text Box 146">
            <a:extLst>
              <a:ext uri="{FF2B5EF4-FFF2-40B4-BE49-F238E27FC236}">
                <a16:creationId xmlns:a16="http://schemas.microsoft.com/office/drawing/2014/main" id="{98F4FCFC-49D4-F392-BEDA-9216F4AAC277}"/>
              </a:ext>
            </a:extLst>
          </p:cNvPr>
          <p:cNvSpPr txBox="1">
            <a:spLocks noChangeArrowheads="1"/>
          </p:cNvSpPr>
          <p:nvPr/>
        </p:nvSpPr>
        <p:spPr bwMode="auto">
          <a:xfrm>
            <a:off x="4000500" y="704850"/>
            <a:ext cx="14287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比较器</a:t>
            </a:r>
          </a:p>
        </p:txBody>
      </p:sp>
      <p:grpSp>
        <p:nvGrpSpPr>
          <p:cNvPr id="1216" name="Group 147">
            <a:extLst>
              <a:ext uri="{FF2B5EF4-FFF2-40B4-BE49-F238E27FC236}">
                <a16:creationId xmlns:a16="http://schemas.microsoft.com/office/drawing/2014/main" id="{67B610F7-B00F-24E9-6620-9A6A321649C8}"/>
              </a:ext>
            </a:extLst>
          </p:cNvPr>
          <p:cNvGrpSpPr>
            <a:grpSpLocks/>
          </p:cNvGrpSpPr>
          <p:nvPr/>
        </p:nvGrpSpPr>
        <p:grpSpPr bwMode="auto">
          <a:xfrm>
            <a:off x="5384800" y="1306513"/>
            <a:ext cx="1020763" cy="5418137"/>
            <a:chOff x="2504" y="763"/>
            <a:chExt cx="643" cy="3413"/>
          </a:xfrm>
        </p:grpSpPr>
        <p:sp>
          <p:nvSpPr>
            <p:cNvPr id="1217" name="Rectangle 148">
              <a:extLst>
                <a:ext uri="{FF2B5EF4-FFF2-40B4-BE49-F238E27FC236}">
                  <a16:creationId xmlns:a16="http://schemas.microsoft.com/office/drawing/2014/main" id="{826EB070-ADF1-5DD9-B0FE-A94A9C3BBFE3}"/>
                </a:ext>
              </a:extLst>
            </p:cNvPr>
            <p:cNvSpPr>
              <a:spLocks noChangeArrowheads="1"/>
            </p:cNvSpPr>
            <p:nvPr/>
          </p:nvSpPr>
          <p:spPr bwMode="auto">
            <a:xfrm>
              <a:off x="2742" y="81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18" name="AutoShape 149">
              <a:extLst>
                <a:ext uri="{FF2B5EF4-FFF2-40B4-BE49-F238E27FC236}">
                  <a16:creationId xmlns:a16="http://schemas.microsoft.com/office/drawing/2014/main" id="{9072B587-26D2-B1B2-27F1-861F2A3377DD}"/>
                </a:ext>
              </a:extLst>
            </p:cNvPr>
            <p:cNvSpPr>
              <a:spLocks noChangeArrowheads="1"/>
            </p:cNvSpPr>
            <p:nvPr/>
          </p:nvSpPr>
          <p:spPr bwMode="auto">
            <a:xfrm rot="5400000">
              <a:off x="2704" y="101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19" name="Text Box 150">
              <a:extLst>
                <a:ext uri="{FF2B5EF4-FFF2-40B4-BE49-F238E27FC236}">
                  <a16:creationId xmlns:a16="http://schemas.microsoft.com/office/drawing/2014/main" id="{F0C17F38-ED2A-330B-2F7E-7558983BAFB5}"/>
                </a:ext>
              </a:extLst>
            </p:cNvPr>
            <p:cNvSpPr txBox="1">
              <a:spLocks noChangeArrowheads="1"/>
            </p:cNvSpPr>
            <p:nvPr/>
          </p:nvSpPr>
          <p:spPr bwMode="auto">
            <a:xfrm>
              <a:off x="2700" y="76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0" name="Oval 151">
              <a:extLst>
                <a:ext uri="{FF2B5EF4-FFF2-40B4-BE49-F238E27FC236}">
                  <a16:creationId xmlns:a16="http://schemas.microsoft.com/office/drawing/2014/main" id="{3F126FEA-54E1-51B1-13AE-30837CC529E2}"/>
                </a:ext>
              </a:extLst>
            </p:cNvPr>
            <p:cNvSpPr>
              <a:spLocks noChangeArrowheads="1"/>
            </p:cNvSpPr>
            <p:nvPr/>
          </p:nvSpPr>
          <p:spPr bwMode="auto">
            <a:xfrm>
              <a:off x="3069" y="101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1" name="Rectangle 152">
              <a:extLst>
                <a:ext uri="{FF2B5EF4-FFF2-40B4-BE49-F238E27FC236}">
                  <a16:creationId xmlns:a16="http://schemas.microsoft.com/office/drawing/2014/main" id="{C0DA2C7D-E6E6-BE81-B25D-DA06EA3F46D0}"/>
                </a:ext>
              </a:extLst>
            </p:cNvPr>
            <p:cNvSpPr>
              <a:spLocks noChangeArrowheads="1"/>
            </p:cNvSpPr>
            <p:nvPr/>
          </p:nvSpPr>
          <p:spPr bwMode="auto">
            <a:xfrm>
              <a:off x="2742" y="130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2" name="AutoShape 153">
              <a:extLst>
                <a:ext uri="{FF2B5EF4-FFF2-40B4-BE49-F238E27FC236}">
                  <a16:creationId xmlns:a16="http://schemas.microsoft.com/office/drawing/2014/main" id="{F8223B92-ED2B-18D0-D682-5B24E6A81730}"/>
                </a:ext>
              </a:extLst>
            </p:cNvPr>
            <p:cNvSpPr>
              <a:spLocks noChangeArrowheads="1"/>
            </p:cNvSpPr>
            <p:nvPr/>
          </p:nvSpPr>
          <p:spPr bwMode="auto">
            <a:xfrm rot="5400000">
              <a:off x="2704" y="150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3" name="Text Box 154">
              <a:extLst>
                <a:ext uri="{FF2B5EF4-FFF2-40B4-BE49-F238E27FC236}">
                  <a16:creationId xmlns:a16="http://schemas.microsoft.com/office/drawing/2014/main" id="{ACB08C7B-322F-AA77-4A6F-67FBFEF8A49A}"/>
                </a:ext>
              </a:extLst>
            </p:cNvPr>
            <p:cNvSpPr txBox="1">
              <a:spLocks noChangeArrowheads="1"/>
            </p:cNvSpPr>
            <p:nvPr/>
          </p:nvSpPr>
          <p:spPr bwMode="auto">
            <a:xfrm>
              <a:off x="2700" y="125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4" name="Oval 155">
              <a:extLst>
                <a:ext uri="{FF2B5EF4-FFF2-40B4-BE49-F238E27FC236}">
                  <a16:creationId xmlns:a16="http://schemas.microsoft.com/office/drawing/2014/main" id="{53AE96A1-4733-BD3C-F52D-A274994C9D4F}"/>
                </a:ext>
              </a:extLst>
            </p:cNvPr>
            <p:cNvSpPr>
              <a:spLocks noChangeArrowheads="1"/>
            </p:cNvSpPr>
            <p:nvPr/>
          </p:nvSpPr>
          <p:spPr bwMode="auto">
            <a:xfrm>
              <a:off x="3069" y="1501"/>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5" name="Rectangle 156">
              <a:extLst>
                <a:ext uri="{FF2B5EF4-FFF2-40B4-BE49-F238E27FC236}">
                  <a16:creationId xmlns:a16="http://schemas.microsoft.com/office/drawing/2014/main" id="{FE1895DE-F38E-D5B1-1C35-4EDA90924890}"/>
                </a:ext>
              </a:extLst>
            </p:cNvPr>
            <p:cNvSpPr>
              <a:spLocks noChangeArrowheads="1"/>
            </p:cNvSpPr>
            <p:nvPr/>
          </p:nvSpPr>
          <p:spPr bwMode="auto">
            <a:xfrm>
              <a:off x="2742" y="1792"/>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26" name="AutoShape 157">
              <a:extLst>
                <a:ext uri="{FF2B5EF4-FFF2-40B4-BE49-F238E27FC236}">
                  <a16:creationId xmlns:a16="http://schemas.microsoft.com/office/drawing/2014/main" id="{C63EA201-A250-57DF-F411-A740FAF404C5}"/>
                </a:ext>
              </a:extLst>
            </p:cNvPr>
            <p:cNvSpPr>
              <a:spLocks noChangeArrowheads="1"/>
            </p:cNvSpPr>
            <p:nvPr/>
          </p:nvSpPr>
          <p:spPr bwMode="auto">
            <a:xfrm rot="5400000">
              <a:off x="2704" y="1988"/>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7" name="Text Box 158">
              <a:extLst>
                <a:ext uri="{FF2B5EF4-FFF2-40B4-BE49-F238E27FC236}">
                  <a16:creationId xmlns:a16="http://schemas.microsoft.com/office/drawing/2014/main" id="{E7105D68-8DAE-AA39-0D1F-4CB6705DDBB5}"/>
                </a:ext>
              </a:extLst>
            </p:cNvPr>
            <p:cNvSpPr txBox="1">
              <a:spLocks noChangeArrowheads="1"/>
            </p:cNvSpPr>
            <p:nvPr/>
          </p:nvSpPr>
          <p:spPr bwMode="auto">
            <a:xfrm>
              <a:off x="2700" y="1739"/>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28" name="Oval 159">
              <a:extLst>
                <a:ext uri="{FF2B5EF4-FFF2-40B4-BE49-F238E27FC236}">
                  <a16:creationId xmlns:a16="http://schemas.microsoft.com/office/drawing/2014/main" id="{D638E106-7E99-51AB-136C-2E913CF2525C}"/>
                </a:ext>
              </a:extLst>
            </p:cNvPr>
            <p:cNvSpPr>
              <a:spLocks noChangeArrowheads="1"/>
            </p:cNvSpPr>
            <p:nvPr/>
          </p:nvSpPr>
          <p:spPr bwMode="auto">
            <a:xfrm>
              <a:off x="3069" y="1989"/>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29" name="Rectangle 160">
              <a:extLst>
                <a:ext uri="{FF2B5EF4-FFF2-40B4-BE49-F238E27FC236}">
                  <a16:creationId xmlns:a16="http://schemas.microsoft.com/office/drawing/2014/main" id="{4C8A9FFA-5923-1BCF-3C53-F64C8D5A870F}"/>
                </a:ext>
              </a:extLst>
            </p:cNvPr>
            <p:cNvSpPr>
              <a:spLocks noChangeArrowheads="1"/>
            </p:cNvSpPr>
            <p:nvPr/>
          </p:nvSpPr>
          <p:spPr bwMode="auto">
            <a:xfrm>
              <a:off x="2742" y="2280"/>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0" name="AutoShape 161">
              <a:extLst>
                <a:ext uri="{FF2B5EF4-FFF2-40B4-BE49-F238E27FC236}">
                  <a16:creationId xmlns:a16="http://schemas.microsoft.com/office/drawing/2014/main" id="{BC9A696F-676D-E42D-EDB1-6B1AC63C3B4D}"/>
                </a:ext>
              </a:extLst>
            </p:cNvPr>
            <p:cNvSpPr>
              <a:spLocks noChangeArrowheads="1"/>
            </p:cNvSpPr>
            <p:nvPr/>
          </p:nvSpPr>
          <p:spPr bwMode="auto">
            <a:xfrm rot="5400000">
              <a:off x="2704" y="2476"/>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1" name="Text Box 162">
              <a:extLst>
                <a:ext uri="{FF2B5EF4-FFF2-40B4-BE49-F238E27FC236}">
                  <a16:creationId xmlns:a16="http://schemas.microsoft.com/office/drawing/2014/main" id="{BCEE366C-D0CA-0BE7-D247-F0EA4C7BE840}"/>
                </a:ext>
              </a:extLst>
            </p:cNvPr>
            <p:cNvSpPr txBox="1">
              <a:spLocks noChangeArrowheads="1"/>
            </p:cNvSpPr>
            <p:nvPr/>
          </p:nvSpPr>
          <p:spPr bwMode="auto">
            <a:xfrm>
              <a:off x="2700" y="2227"/>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2" name="Oval 163">
              <a:extLst>
                <a:ext uri="{FF2B5EF4-FFF2-40B4-BE49-F238E27FC236}">
                  <a16:creationId xmlns:a16="http://schemas.microsoft.com/office/drawing/2014/main" id="{3D195057-766C-2BBB-CC99-44106AC4355A}"/>
                </a:ext>
              </a:extLst>
            </p:cNvPr>
            <p:cNvSpPr>
              <a:spLocks noChangeArrowheads="1"/>
            </p:cNvSpPr>
            <p:nvPr/>
          </p:nvSpPr>
          <p:spPr bwMode="auto">
            <a:xfrm>
              <a:off x="3069" y="2477"/>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3" name="Rectangle 164">
              <a:extLst>
                <a:ext uri="{FF2B5EF4-FFF2-40B4-BE49-F238E27FC236}">
                  <a16:creationId xmlns:a16="http://schemas.microsoft.com/office/drawing/2014/main" id="{884DA4E1-49F0-CDBE-AA7C-BE97C7D569C5}"/>
                </a:ext>
              </a:extLst>
            </p:cNvPr>
            <p:cNvSpPr>
              <a:spLocks noChangeArrowheads="1"/>
            </p:cNvSpPr>
            <p:nvPr/>
          </p:nvSpPr>
          <p:spPr bwMode="auto">
            <a:xfrm>
              <a:off x="2742" y="2768"/>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4" name="AutoShape 165">
              <a:extLst>
                <a:ext uri="{FF2B5EF4-FFF2-40B4-BE49-F238E27FC236}">
                  <a16:creationId xmlns:a16="http://schemas.microsoft.com/office/drawing/2014/main" id="{016071A6-082E-F388-5ECB-2295F94C487F}"/>
                </a:ext>
              </a:extLst>
            </p:cNvPr>
            <p:cNvSpPr>
              <a:spLocks noChangeArrowheads="1"/>
            </p:cNvSpPr>
            <p:nvPr/>
          </p:nvSpPr>
          <p:spPr bwMode="auto">
            <a:xfrm rot="5400000">
              <a:off x="2698" y="2964"/>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5" name="Text Box 166">
              <a:extLst>
                <a:ext uri="{FF2B5EF4-FFF2-40B4-BE49-F238E27FC236}">
                  <a16:creationId xmlns:a16="http://schemas.microsoft.com/office/drawing/2014/main" id="{5B8D5EE7-DAC8-741A-4474-13A2EC83DB4F}"/>
                </a:ext>
              </a:extLst>
            </p:cNvPr>
            <p:cNvSpPr txBox="1">
              <a:spLocks noChangeArrowheads="1"/>
            </p:cNvSpPr>
            <p:nvPr/>
          </p:nvSpPr>
          <p:spPr bwMode="auto">
            <a:xfrm>
              <a:off x="2700" y="2715"/>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36" name="Oval 167">
              <a:extLst>
                <a:ext uri="{FF2B5EF4-FFF2-40B4-BE49-F238E27FC236}">
                  <a16:creationId xmlns:a16="http://schemas.microsoft.com/office/drawing/2014/main" id="{557C93FA-ED2B-9126-7D5E-A09FF80ED234}"/>
                </a:ext>
              </a:extLst>
            </p:cNvPr>
            <p:cNvSpPr>
              <a:spLocks noChangeArrowheads="1"/>
            </p:cNvSpPr>
            <p:nvPr/>
          </p:nvSpPr>
          <p:spPr bwMode="auto">
            <a:xfrm>
              <a:off x="3069" y="2965"/>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7" name="Rectangle 168">
              <a:extLst>
                <a:ext uri="{FF2B5EF4-FFF2-40B4-BE49-F238E27FC236}">
                  <a16:creationId xmlns:a16="http://schemas.microsoft.com/office/drawing/2014/main" id="{DB45ED34-C71E-4B70-FA19-0B879324D9AD}"/>
                </a:ext>
              </a:extLst>
            </p:cNvPr>
            <p:cNvSpPr>
              <a:spLocks noChangeArrowheads="1"/>
            </p:cNvSpPr>
            <p:nvPr/>
          </p:nvSpPr>
          <p:spPr bwMode="auto">
            <a:xfrm>
              <a:off x="2742" y="3256"/>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38" name="AutoShape 169">
              <a:extLst>
                <a:ext uri="{FF2B5EF4-FFF2-40B4-BE49-F238E27FC236}">
                  <a16:creationId xmlns:a16="http://schemas.microsoft.com/office/drawing/2014/main" id="{7841E331-D313-8027-F862-395A71DE3E30}"/>
                </a:ext>
              </a:extLst>
            </p:cNvPr>
            <p:cNvSpPr>
              <a:spLocks noChangeArrowheads="1"/>
            </p:cNvSpPr>
            <p:nvPr/>
          </p:nvSpPr>
          <p:spPr bwMode="auto">
            <a:xfrm rot="5400000">
              <a:off x="2704" y="3452"/>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39" name="Text Box 170">
              <a:extLst>
                <a:ext uri="{FF2B5EF4-FFF2-40B4-BE49-F238E27FC236}">
                  <a16:creationId xmlns:a16="http://schemas.microsoft.com/office/drawing/2014/main" id="{599F899C-412A-17A6-A0B0-8911647E5A5B}"/>
                </a:ext>
              </a:extLst>
            </p:cNvPr>
            <p:cNvSpPr txBox="1">
              <a:spLocks noChangeArrowheads="1"/>
            </p:cNvSpPr>
            <p:nvPr/>
          </p:nvSpPr>
          <p:spPr bwMode="auto">
            <a:xfrm>
              <a:off x="2700" y="3203"/>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0" name="Oval 171">
              <a:extLst>
                <a:ext uri="{FF2B5EF4-FFF2-40B4-BE49-F238E27FC236}">
                  <a16:creationId xmlns:a16="http://schemas.microsoft.com/office/drawing/2014/main" id="{5386CD25-B9E3-FE93-7DE4-EFDFFB673720}"/>
                </a:ext>
              </a:extLst>
            </p:cNvPr>
            <p:cNvSpPr>
              <a:spLocks noChangeArrowheads="1"/>
            </p:cNvSpPr>
            <p:nvPr/>
          </p:nvSpPr>
          <p:spPr bwMode="auto">
            <a:xfrm>
              <a:off x="3069" y="3453"/>
              <a:ext cx="78" cy="75"/>
            </a:xfrm>
            <a:prstGeom prst="ellipse">
              <a:avLst/>
            </a:prstGeom>
            <a:solidFill>
              <a:srgbClr val="FFFFFF"/>
            </a:solidFill>
            <a:ln w="38100">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1" name="Rectangle 172">
              <a:extLst>
                <a:ext uri="{FF2B5EF4-FFF2-40B4-BE49-F238E27FC236}">
                  <a16:creationId xmlns:a16="http://schemas.microsoft.com/office/drawing/2014/main" id="{877103D6-B9D3-70CC-BEE9-73CAA3A53BB8}"/>
                </a:ext>
              </a:extLst>
            </p:cNvPr>
            <p:cNvSpPr>
              <a:spLocks noChangeArrowheads="1"/>
            </p:cNvSpPr>
            <p:nvPr/>
          </p:nvSpPr>
          <p:spPr bwMode="auto">
            <a:xfrm>
              <a:off x="2742" y="3744"/>
              <a:ext cx="332" cy="312"/>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400" b="0"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endParaRPr>
            </a:p>
          </p:txBody>
        </p:sp>
        <p:sp>
          <p:nvSpPr>
            <p:cNvPr id="1242" name="AutoShape 173">
              <a:extLst>
                <a:ext uri="{FF2B5EF4-FFF2-40B4-BE49-F238E27FC236}">
                  <a16:creationId xmlns:a16="http://schemas.microsoft.com/office/drawing/2014/main" id="{DA91830D-B763-1A5F-A52E-32CF5969B36C}"/>
                </a:ext>
              </a:extLst>
            </p:cNvPr>
            <p:cNvSpPr>
              <a:spLocks noChangeArrowheads="1"/>
            </p:cNvSpPr>
            <p:nvPr/>
          </p:nvSpPr>
          <p:spPr bwMode="auto">
            <a:xfrm rot="5400000">
              <a:off x="2704" y="3940"/>
              <a:ext cx="144" cy="64"/>
            </a:xfrm>
            <a:prstGeom prst="triangle">
              <a:avLst>
                <a:gd name="adj" fmla="val 50000"/>
              </a:avLst>
            </a:prstGeom>
            <a:noFill/>
            <a:ln w="28575">
              <a:solidFill>
                <a:srgbClr val="0033CC"/>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3" name="Text Box 174">
              <a:extLst>
                <a:ext uri="{FF2B5EF4-FFF2-40B4-BE49-F238E27FC236}">
                  <a16:creationId xmlns:a16="http://schemas.microsoft.com/office/drawing/2014/main" id="{616A80B8-B3C3-A132-2926-B6500A5C4421}"/>
                </a:ext>
              </a:extLst>
            </p:cNvPr>
            <p:cNvSpPr txBox="1">
              <a:spLocks noChangeArrowheads="1"/>
            </p:cNvSpPr>
            <p:nvPr/>
          </p:nvSpPr>
          <p:spPr bwMode="auto">
            <a:xfrm>
              <a:off x="2700" y="3691"/>
              <a:ext cx="38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000" b="1" i="0" u="none" strike="noStrike" kern="0" cap="none" spc="0" normalizeH="0" baseline="0" noProof="0">
                  <a:ln>
                    <a:noFill/>
                  </a:ln>
                  <a:solidFill>
                    <a:srgbClr val="0033CC"/>
                  </a:solidFill>
                  <a:effectLst/>
                  <a:uLnTx/>
                  <a:uFillTx/>
                  <a:latin typeface="" pitchFamily="18" charset="0"/>
                  <a:ea typeface="宋体" panose="02010600030101010101" pitchFamily="2" charset="-122"/>
                </a:rPr>
                <a:t>1D</a:t>
              </a:r>
            </a:p>
          </p:txBody>
        </p:sp>
        <p:sp>
          <p:nvSpPr>
            <p:cNvPr id="1244" name="Oval 175">
              <a:extLst>
                <a:ext uri="{FF2B5EF4-FFF2-40B4-BE49-F238E27FC236}">
                  <a16:creationId xmlns:a16="http://schemas.microsoft.com/office/drawing/2014/main" id="{9963CD79-EAA7-90AC-AD25-D4824B974B1D}"/>
                </a:ext>
              </a:extLst>
            </p:cNvPr>
            <p:cNvSpPr>
              <a:spLocks noChangeArrowheads="1"/>
            </p:cNvSpPr>
            <p:nvPr/>
          </p:nvSpPr>
          <p:spPr bwMode="auto">
            <a:xfrm>
              <a:off x="3069" y="3941"/>
              <a:ext cx="78" cy="75"/>
            </a:xfrm>
            <a:prstGeom prst="ellipse">
              <a:avLst/>
            </a:prstGeom>
            <a:noFill/>
            <a:ln w="38100">
              <a:solidFill>
                <a:srgbClr val="0033CC"/>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5" name="Oval 176">
              <a:extLst>
                <a:ext uri="{FF2B5EF4-FFF2-40B4-BE49-F238E27FC236}">
                  <a16:creationId xmlns:a16="http://schemas.microsoft.com/office/drawing/2014/main" id="{3FF211B0-1D83-E73F-FDDE-69E19BE93857}"/>
                </a:ext>
              </a:extLst>
            </p:cNvPr>
            <p:cNvSpPr>
              <a:spLocks noChangeArrowheads="1"/>
            </p:cNvSpPr>
            <p:nvPr/>
          </p:nvSpPr>
          <p:spPr bwMode="auto">
            <a:xfrm>
              <a:off x="2504" y="1520"/>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6" name="Line 177">
              <a:extLst>
                <a:ext uri="{FF2B5EF4-FFF2-40B4-BE49-F238E27FC236}">
                  <a16:creationId xmlns:a16="http://schemas.microsoft.com/office/drawing/2014/main" id="{613C6BC6-1B64-9220-3268-3018C9DEA6B1}"/>
                </a:ext>
              </a:extLst>
            </p:cNvPr>
            <p:cNvSpPr>
              <a:spLocks noChangeShapeType="1"/>
            </p:cNvSpPr>
            <p:nvPr/>
          </p:nvSpPr>
          <p:spPr bwMode="auto">
            <a:xfrm>
              <a:off x="2532" y="104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7" name="Line 178">
              <a:extLst>
                <a:ext uri="{FF2B5EF4-FFF2-40B4-BE49-F238E27FC236}">
                  <a16:creationId xmlns:a16="http://schemas.microsoft.com/office/drawing/2014/main" id="{CC52D396-BED7-4EC5-DD0E-A812C1816CDB}"/>
                </a:ext>
              </a:extLst>
            </p:cNvPr>
            <p:cNvSpPr>
              <a:spLocks noChangeShapeType="1"/>
            </p:cNvSpPr>
            <p:nvPr/>
          </p:nvSpPr>
          <p:spPr bwMode="auto">
            <a:xfrm>
              <a:off x="2544" y="155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8" name="Line 179">
              <a:extLst>
                <a:ext uri="{FF2B5EF4-FFF2-40B4-BE49-F238E27FC236}">
                  <a16:creationId xmlns:a16="http://schemas.microsoft.com/office/drawing/2014/main" id="{0C234F47-E7A2-0C1B-88BF-AC7FAF6657FF}"/>
                </a:ext>
              </a:extLst>
            </p:cNvPr>
            <p:cNvSpPr>
              <a:spLocks noChangeShapeType="1"/>
            </p:cNvSpPr>
            <p:nvPr/>
          </p:nvSpPr>
          <p:spPr bwMode="auto">
            <a:xfrm>
              <a:off x="2532" y="2038"/>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49" name="Line 180">
              <a:extLst>
                <a:ext uri="{FF2B5EF4-FFF2-40B4-BE49-F238E27FC236}">
                  <a16:creationId xmlns:a16="http://schemas.microsoft.com/office/drawing/2014/main" id="{2B4507CD-B7C5-279E-66D5-6162BD4D20C0}"/>
                </a:ext>
              </a:extLst>
            </p:cNvPr>
            <p:cNvSpPr>
              <a:spLocks noChangeShapeType="1"/>
            </p:cNvSpPr>
            <p:nvPr/>
          </p:nvSpPr>
          <p:spPr bwMode="auto">
            <a:xfrm>
              <a:off x="2532" y="2522"/>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0" name="Line 181">
              <a:extLst>
                <a:ext uri="{FF2B5EF4-FFF2-40B4-BE49-F238E27FC236}">
                  <a16:creationId xmlns:a16="http://schemas.microsoft.com/office/drawing/2014/main" id="{C8496962-1371-C435-9FD7-FC4D518DAE26}"/>
                </a:ext>
              </a:extLst>
            </p:cNvPr>
            <p:cNvSpPr>
              <a:spLocks noChangeShapeType="1"/>
            </p:cNvSpPr>
            <p:nvPr/>
          </p:nvSpPr>
          <p:spPr bwMode="auto">
            <a:xfrm>
              <a:off x="2532" y="3006"/>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1" name="Line 182">
              <a:extLst>
                <a:ext uri="{FF2B5EF4-FFF2-40B4-BE49-F238E27FC236}">
                  <a16:creationId xmlns:a16="http://schemas.microsoft.com/office/drawing/2014/main" id="{728FB92F-6A6D-04CF-02E0-1FCEBA5B6298}"/>
                </a:ext>
              </a:extLst>
            </p:cNvPr>
            <p:cNvSpPr>
              <a:spLocks noChangeShapeType="1"/>
            </p:cNvSpPr>
            <p:nvPr/>
          </p:nvSpPr>
          <p:spPr bwMode="auto">
            <a:xfrm>
              <a:off x="2532" y="3490"/>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2" name="Line 183">
              <a:extLst>
                <a:ext uri="{FF2B5EF4-FFF2-40B4-BE49-F238E27FC236}">
                  <a16:creationId xmlns:a16="http://schemas.microsoft.com/office/drawing/2014/main" id="{B68429AB-907F-C239-AD91-95816A236856}"/>
                </a:ext>
              </a:extLst>
            </p:cNvPr>
            <p:cNvSpPr>
              <a:spLocks noChangeShapeType="1"/>
            </p:cNvSpPr>
            <p:nvPr/>
          </p:nvSpPr>
          <p:spPr bwMode="auto">
            <a:xfrm>
              <a:off x="2532" y="3974"/>
              <a:ext cx="216" cy="0"/>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3" name="Line 184">
              <a:extLst>
                <a:ext uri="{FF2B5EF4-FFF2-40B4-BE49-F238E27FC236}">
                  <a16:creationId xmlns:a16="http://schemas.microsoft.com/office/drawing/2014/main" id="{B91AE789-4BCA-31E4-6628-3805889BCCD7}"/>
                </a:ext>
              </a:extLst>
            </p:cNvPr>
            <p:cNvSpPr>
              <a:spLocks noChangeShapeType="1"/>
            </p:cNvSpPr>
            <p:nvPr/>
          </p:nvSpPr>
          <p:spPr bwMode="auto">
            <a:xfrm>
              <a:off x="2532" y="1044"/>
              <a:ext cx="0" cy="3096"/>
            </a:xfrm>
            <a:prstGeom prst="line">
              <a:avLst/>
            </a:prstGeom>
            <a:noFill/>
            <a:ln w="28575">
              <a:solidFill>
                <a:srgbClr val="0033CC"/>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4" name="Oval 185">
              <a:extLst>
                <a:ext uri="{FF2B5EF4-FFF2-40B4-BE49-F238E27FC236}">
                  <a16:creationId xmlns:a16="http://schemas.microsoft.com/office/drawing/2014/main" id="{4BE29003-A587-4CA1-63E6-234E86AB263A}"/>
                </a:ext>
              </a:extLst>
            </p:cNvPr>
            <p:cNvSpPr>
              <a:spLocks noChangeArrowheads="1"/>
            </p:cNvSpPr>
            <p:nvPr/>
          </p:nvSpPr>
          <p:spPr bwMode="auto">
            <a:xfrm>
              <a:off x="2504" y="201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5" name="Oval 186">
              <a:extLst>
                <a:ext uri="{FF2B5EF4-FFF2-40B4-BE49-F238E27FC236}">
                  <a16:creationId xmlns:a16="http://schemas.microsoft.com/office/drawing/2014/main" id="{AEEA98AF-BDB2-C103-1AB4-78070635140E}"/>
                </a:ext>
              </a:extLst>
            </p:cNvPr>
            <p:cNvSpPr>
              <a:spLocks noChangeArrowheads="1"/>
            </p:cNvSpPr>
            <p:nvPr/>
          </p:nvSpPr>
          <p:spPr bwMode="auto">
            <a:xfrm>
              <a:off x="2504" y="2492"/>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6" name="Oval 187">
              <a:extLst>
                <a:ext uri="{FF2B5EF4-FFF2-40B4-BE49-F238E27FC236}">
                  <a16:creationId xmlns:a16="http://schemas.microsoft.com/office/drawing/2014/main" id="{8D46D25D-623B-689C-056E-7251D632DFE7}"/>
                </a:ext>
              </a:extLst>
            </p:cNvPr>
            <p:cNvSpPr>
              <a:spLocks noChangeArrowheads="1"/>
            </p:cNvSpPr>
            <p:nvPr/>
          </p:nvSpPr>
          <p:spPr bwMode="auto">
            <a:xfrm>
              <a:off x="2504" y="2978"/>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7" name="Oval 188">
              <a:extLst>
                <a:ext uri="{FF2B5EF4-FFF2-40B4-BE49-F238E27FC236}">
                  <a16:creationId xmlns:a16="http://schemas.microsoft.com/office/drawing/2014/main" id="{75220F4B-D5C1-65DD-C642-F607803AF09C}"/>
                </a:ext>
              </a:extLst>
            </p:cNvPr>
            <p:cNvSpPr>
              <a:spLocks noChangeArrowheads="1"/>
            </p:cNvSpPr>
            <p:nvPr/>
          </p:nvSpPr>
          <p:spPr bwMode="auto">
            <a:xfrm>
              <a:off x="2504" y="346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8" name="Oval 189">
              <a:extLst>
                <a:ext uri="{FF2B5EF4-FFF2-40B4-BE49-F238E27FC236}">
                  <a16:creationId xmlns:a16="http://schemas.microsoft.com/office/drawing/2014/main" id="{6E2C3A83-69B0-151A-FFEE-3CF630283F6A}"/>
                </a:ext>
              </a:extLst>
            </p:cNvPr>
            <p:cNvSpPr>
              <a:spLocks noChangeArrowheads="1"/>
            </p:cNvSpPr>
            <p:nvPr/>
          </p:nvSpPr>
          <p:spPr bwMode="auto">
            <a:xfrm>
              <a:off x="2504" y="3944"/>
              <a:ext cx="56" cy="56"/>
            </a:xfrm>
            <a:prstGeom prst="ellipse">
              <a:avLst/>
            </a:prstGeom>
            <a:solidFill>
              <a:srgbClr val="0033CC"/>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59" name="Oval 190">
              <a:extLst>
                <a:ext uri="{FF2B5EF4-FFF2-40B4-BE49-F238E27FC236}">
                  <a16:creationId xmlns:a16="http://schemas.microsoft.com/office/drawing/2014/main" id="{18754901-945C-3118-3798-9C228EA5C306}"/>
                </a:ext>
              </a:extLst>
            </p:cNvPr>
            <p:cNvSpPr>
              <a:spLocks noChangeArrowheads="1"/>
            </p:cNvSpPr>
            <p:nvPr/>
          </p:nvSpPr>
          <p:spPr bwMode="auto">
            <a:xfrm>
              <a:off x="2504" y="4120"/>
              <a:ext cx="56" cy="56"/>
            </a:xfrm>
            <a:prstGeom prst="ellipse">
              <a:avLst/>
            </a:prstGeom>
            <a:solidFill>
              <a:srgbClr val="FFFFFF"/>
            </a:solidFill>
            <a:ln w="9525">
              <a:solidFill>
                <a:srgbClr val="0033CC"/>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260" name="Text Box 191">
            <a:extLst>
              <a:ext uri="{FF2B5EF4-FFF2-40B4-BE49-F238E27FC236}">
                <a16:creationId xmlns:a16="http://schemas.microsoft.com/office/drawing/2014/main" id="{736833C6-6CDD-EA63-EE73-785C10B6858E}"/>
              </a:ext>
            </a:extLst>
          </p:cNvPr>
          <p:cNvSpPr txBox="1">
            <a:spLocks noChangeArrowheads="1"/>
          </p:cNvSpPr>
          <p:nvPr/>
        </p:nvSpPr>
        <p:spPr bwMode="auto">
          <a:xfrm>
            <a:off x="4789488" y="6400800"/>
            <a:ext cx="725487"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38100">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spAutoFit/>
          </a:bodyPr>
          <a:lstStyle/>
          <a:p>
            <a:pPr algn="ctr" fontAlgn="base">
              <a:spcBef>
                <a:spcPct val="0"/>
              </a:spcBef>
              <a:spcAft>
                <a:spcPct val="0"/>
              </a:spcAft>
            </a:pPr>
            <a:r>
              <a:rPr kumimoji="1" lang="en-US" altLang="zh-CN" sz="2400" b="1" i="1">
                <a:solidFill>
                  <a:srgbClr val="FF0066"/>
                </a:solidFill>
                <a:latin typeface="Times New Roman" panose="02020603050405020304" pitchFamily="18" charset="0"/>
                <a:ea typeface="幼圆" pitchFamily="49" charset="-122"/>
              </a:rPr>
              <a:t>CP</a:t>
            </a:r>
          </a:p>
        </p:txBody>
      </p:sp>
      <p:sp>
        <p:nvSpPr>
          <p:cNvPr id="1261" name="Text Box 192">
            <a:extLst>
              <a:ext uri="{FF2B5EF4-FFF2-40B4-BE49-F238E27FC236}">
                <a16:creationId xmlns:a16="http://schemas.microsoft.com/office/drawing/2014/main" id="{25834802-2E5A-D100-CA8E-B1C464F6826F}"/>
              </a:ext>
            </a:extLst>
          </p:cNvPr>
          <p:cNvSpPr txBox="1">
            <a:spLocks noChangeArrowheads="1"/>
          </p:cNvSpPr>
          <p:nvPr/>
        </p:nvSpPr>
        <p:spPr bwMode="auto">
          <a:xfrm>
            <a:off x="5524500" y="704850"/>
            <a:ext cx="161925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寄存器</a:t>
            </a:r>
          </a:p>
        </p:txBody>
      </p:sp>
      <p:grpSp>
        <p:nvGrpSpPr>
          <p:cNvPr id="1262" name="Group 193">
            <a:extLst>
              <a:ext uri="{FF2B5EF4-FFF2-40B4-BE49-F238E27FC236}">
                <a16:creationId xmlns:a16="http://schemas.microsoft.com/office/drawing/2014/main" id="{A7A255E7-CD40-26F7-E275-57C7D2F294AA}"/>
              </a:ext>
            </a:extLst>
          </p:cNvPr>
          <p:cNvGrpSpPr>
            <a:grpSpLocks/>
          </p:cNvGrpSpPr>
          <p:nvPr/>
        </p:nvGrpSpPr>
        <p:grpSpPr bwMode="auto">
          <a:xfrm>
            <a:off x="9086850" y="1676400"/>
            <a:ext cx="790575" cy="3986213"/>
            <a:chOff x="4908" y="936"/>
            <a:chExt cx="498" cy="2511"/>
          </a:xfrm>
        </p:grpSpPr>
        <p:sp>
          <p:nvSpPr>
            <p:cNvPr id="1263" name="Rectangle 194">
              <a:extLst>
                <a:ext uri="{FF2B5EF4-FFF2-40B4-BE49-F238E27FC236}">
                  <a16:creationId xmlns:a16="http://schemas.microsoft.com/office/drawing/2014/main" id="{67EDBA2B-1A3B-B054-D188-946A8574A3F2}"/>
                </a:ext>
              </a:extLst>
            </p:cNvPr>
            <p:cNvSpPr>
              <a:spLocks noChangeArrowheads="1"/>
            </p:cNvSpPr>
            <p:nvPr/>
          </p:nvSpPr>
          <p:spPr bwMode="auto">
            <a:xfrm>
              <a:off x="4908" y="936"/>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2</a:t>
              </a:r>
            </a:p>
          </p:txBody>
        </p:sp>
        <p:sp>
          <p:nvSpPr>
            <p:cNvPr id="1264" name="Rectangle 195">
              <a:extLst>
                <a:ext uri="{FF2B5EF4-FFF2-40B4-BE49-F238E27FC236}">
                  <a16:creationId xmlns:a16="http://schemas.microsoft.com/office/drawing/2014/main" id="{4F884DEA-E4DB-3927-E810-35D216B84DFA}"/>
                </a:ext>
              </a:extLst>
            </p:cNvPr>
            <p:cNvSpPr>
              <a:spLocks noChangeArrowheads="1"/>
            </p:cNvSpPr>
            <p:nvPr/>
          </p:nvSpPr>
          <p:spPr bwMode="auto">
            <a:xfrm>
              <a:off x="4974" y="198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1</a:t>
              </a:r>
            </a:p>
          </p:txBody>
        </p:sp>
        <p:sp>
          <p:nvSpPr>
            <p:cNvPr id="1265" name="Rectangle 196">
              <a:extLst>
                <a:ext uri="{FF2B5EF4-FFF2-40B4-BE49-F238E27FC236}">
                  <a16:creationId xmlns:a16="http://schemas.microsoft.com/office/drawing/2014/main" id="{2203F5CD-98F7-9E79-B99B-1679B16BDFA0}"/>
                </a:ext>
              </a:extLst>
            </p:cNvPr>
            <p:cNvSpPr>
              <a:spLocks noChangeArrowheads="1"/>
            </p:cNvSpPr>
            <p:nvPr/>
          </p:nvSpPr>
          <p:spPr bwMode="auto">
            <a:xfrm>
              <a:off x="4956" y="3120"/>
              <a:ext cx="43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 pitchFamily="18" charset="0"/>
                  <a:ea typeface="宋体" panose="02010600030101010101" pitchFamily="2" charset="-122"/>
                </a:rPr>
                <a:t>d</a:t>
              </a:r>
              <a:r>
                <a:rPr kumimoji="1" lang="en-US" altLang="zh-CN" sz="2800" b="1" baseline="-25000">
                  <a:solidFill>
                    <a:srgbClr val="0033CC"/>
                  </a:solidFill>
                  <a:latin typeface="" pitchFamily="18" charset="0"/>
                  <a:ea typeface="宋体" panose="02010600030101010101" pitchFamily="2" charset="-122"/>
                </a:rPr>
                <a:t>0</a:t>
              </a:r>
            </a:p>
          </p:txBody>
        </p:sp>
      </p:grpSp>
      <p:sp>
        <p:nvSpPr>
          <p:cNvPr id="1266" name="Text Box 197">
            <a:extLst>
              <a:ext uri="{FF2B5EF4-FFF2-40B4-BE49-F238E27FC236}">
                <a16:creationId xmlns:a16="http://schemas.microsoft.com/office/drawing/2014/main" id="{1603AFAA-3866-6BA9-0E40-2D9FF9F94E1B}"/>
              </a:ext>
            </a:extLst>
          </p:cNvPr>
          <p:cNvSpPr txBox="1">
            <a:spLocks noChangeArrowheads="1"/>
          </p:cNvSpPr>
          <p:nvPr/>
        </p:nvSpPr>
        <p:spPr bwMode="auto">
          <a:xfrm>
            <a:off x="7143750" y="704850"/>
            <a:ext cx="1600200" cy="519113"/>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zh-CN" altLang="en-US" sz="2800" b="1">
                <a:solidFill>
                  <a:srgbClr val="0033CC"/>
                </a:solidFill>
                <a:latin typeface="" pitchFamily="18" charset="0"/>
                <a:ea typeface="隶书" pitchFamily="49" charset="-122"/>
              </a:rPr>
              <a:t>编码器</a:t>
            </a:r>
          </a:p>
        </p:txBody>
      </p:sp>
      <p:grpSp>
        <p:nvGrpSpPr>
          <p:cNvPr id="1267" name="Group 198">
            <a:extLst>
              <a:ext uri="{FF2B5EF4-FFF2-40B4-BE49-F238E27FC236}">
                <a16:creationId xmlns:a16="http://schemas.microsoft.com/office/drawing/2014/main" id="{731C896E-21BA-14F8-3C64-9E77505CEFA0}"/>
              </a:ext>
            </a:extLst>
          </p:cNvPr>
          <p:cNvGrpSpPr>
            <a:grpSpLocks/>
          </p:cNvGrpSpPr>
          <p:nvPr/>
        </p:nvGrpSpPr>
        <p:grpSpPr bwMode="auto">
          <a:xfrm>
            <a:off x="2419350" y="1143000"/>
            <a:ext cx="1466850" cy="5021263"/>
            <a:chOff x="600" y="684"/>
            <a:chExt cx="924" cy="3163"/>
          </a:xfrm>
        </p:grpSpPr>
        <p:grpSp>
          <p:nvGrpSpPr>
            <p:cNvPr id="1268" name="Group 199">
              <a:extLst>
                <a:ext uri="{FF2B5EF4-FFF2-40B4-BE49-F238E27FC236}">
                  <a16:creationId xmlns:a16="http://schemas.microsoft.com/office/drawing/2014/main" id="{CD651FFA-C912-2099-B96F-1FE4AED6EC1E}"/>
                </a:ext>
              </a:extLst>
            </p:cNvPr>
            <p:cNvGrpSpPr>
              <a:grpSpLocks/>
            </p:cNvGrpSpPr>
            <p:nvPr/>
          </p:nvGrpSpPr>
          <p:grpSpPr bwMode="auto">
            <a:xfrm>
              <a:off x="1224" y="840"/>
              <a:ext cx="300" cy="2892"/>
              <a:chOff x="1224" y="828"/>
              <a:chExt cx="300" cy="2892"/>
            </a:xfrm>
          </p:grpSpPr>
          <p:sp>
            <p:nvSpPr>
              <p:cNvPr id="1277" name="Line 200">
                <a:extLst>
                  <a:ext uri="{FF2B5EF4-FFF2-40B4-BE49-F238E27FC236}">
                    <a16:creationId xmlns:a16="http://schemas.microsoft.com/office/drawing/2014/main" id="{EA1D4A7C-3350-82BD-20DA-DC698A4EB8F2}"/>
                  </a:ext>
                </a:extLst>
              </p:cNvPr>
              <p:cNvSpPr>
                <a:spLocks noChangeShapeType="1"/>
              </p:cNvSpPr>
              <p:nvPr/>
            </p:nvSpPr>
            <p:spPr bwMode="auto">
              <a:xfrm>
                <a:off x="1236" y="82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8" name="Line 201">
                <a:extLst>
                  <a:ext uri="{FF2B5EF4-FFF2-40B4-BE49-F238E27FC236}">
                    <a16:creationId xmlns:a16="http://schemas.microsoft.com/office/drawing/2014/main" id="{8D43D532-9973-829C-3E18-5BF4B72D2FFC}"/>
                  </a:ext>
                </a:extLst>
              </p:cNvPr>
              <p:cNvSpPr>
                <a:spLocks noChangeShapeType="1"/>
              </p:cNvSpPr>
              <p:nvPr/>
            </p:nvSpPr>
            <p:spPr bwMode="auto">
              <a:xfrm>
                <a:off x="1236" y="130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79" name="Line 202">
                <a:extLst>
                  <a:ext uri="{FF2B5EF4-FFF2-40B4-BE49-F238E27FC236}">
                    <a16:creationId xmlns:a16="http://schemas.microsoft.com/office/drawing/2014/main" id="{23547EFF-6E7C-5913-5E44-229DE64DB7A1}"/>
                  </a:ext>
                </a:extLst>
              </p:cNvPr>
              <p:cNvSpPr>
                <a:spLocks noChangeShapeType="1"/>
              </p:cNvSpPr>
              <p:nvPr/>
            </p:nvSpPr>
            <p:spPr bwMode="auto">
              <a:xfrm>
                <a:off x="1248" y="1788"/>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0" name="Line 203">
                <a:extLst>
                  <a:ext uri="{FF2B5EF4-FFF2-40B4-BE49-F238E27FC236}">
                    <a16:creationId xmlns:a16="http://schemas.microsoft.com/office/drawing/2014/main" id="{530A6563-1A9B-FFD1-3E79-062A9713BED3}"/>
                  </a:ext>
                </a:extLst>
              </p:cNvPr>
              <p:cNvSpPr>
                <a:spLocks noChangeShapeType="1"/>
              </p:cNvSpPr>
              <p:nvPr/>
            </p:nvSpPr>
            <p:spPr bwMode="auto">
              <a:xfrm>
                <a:off x="1236" y="228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1" name="Line 204">
                <a:extLst>
                  <a:ext uri="{FF2B5EF4-FFF2-40B4-BE49-F238E27FC236}">
                    <a16:creationId xmlns:a16="http://schemas.microsoft.com/office/drawing/2014/main" id="{C3758B60-52FA-2DA8-6A4E-04F9ADC475B5}"/>
                  </a:ext>
                </a:extLst>
              </p:cNvPr>
              <p:cNvSpPr>
                <a:spLocks noChangeShapeType="1"/>
              </p:cNvSpPr>
              <p:nvPr/>
            </p:nvSpPr>
            <p:spPr bwMode="auto">
              <a:xfrm>
                <a:off x="1236" y="276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2" name="Line 205">
                <a:extLst>
                  <a:ext uri="{FF2B5EF4-FFF2-40B4-BE49-F238E27FC236}">
                    <a16:creationId xmlns:a16="http://schemas.microsoft.com/office/drawing/2014/main" id="{1833CFEC-9D2C-C899-AAD4-3AFFC108F8AE}"/>
                  </a:ext>
                </a:extLst>
              </p:cNvPr>
              <p:cNvSpPr>
                <a:spLocks noChangeShapeType="1"/>
              </p:cNvSpPr>
              <p:nvPr/>
            </p:nvSpPr>
            <p:spPr bwMode="auto">
              <a:xfrm>
                <a:off x="1224" y="3276"/>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283" name="Line 206">
                <a:extLst>
                  <a:ext uri="{FF2B5EF4-FFF2-40B4-BE49-F238E27FC236}">
                    <a16:creationId xmlns:a16="http://schemas.microsoft.com/office/drawing/2014/main" id="{3FDB4CC9-D9A7-BE19-3278-28CC480AC2A8}"/>
                  </a:ext>
                </a:extLst>
              </p:cNvPr>
              <p:cNvSpPr>
                <a:spLocks noChangeShapeType="1"/>
              </p:cNvSpPr>
              <p:nvPr/>
            </p:nvSpPr>
            <p:spPr bwMode="auto">
              <a:xfrm>
                <a:off x="1236" y="3720"/>
                <a:ext cx="276" cy="0"/>
              </a:xfrm>
              <a:prstGeom prst="line">
                <a:avLst/>
              </a:prstGeom>
              <a:noFill/>
              <a:ln w="12700">
                <a:solidFill>
                  <a:srgbClr val="008000"/>
                </a:solidFill>
                <a:prstDash val="dash"/>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1269" name="Group 207">
              <a:extLst>
                <a:ext uri="{FF2B5EF4-FFF2-40B4-BE49-F238E27FC236}">
                  <a16:creationId xmlns:a16="http://schemas.microsoft.com/office/drawing/2014/main" id="{94EB9022-6850-46E1-2D8C-1262E9AE3283}"/>
                </a:ext>
              </a:extLst>
            </p:cNvPr>
            <p:cNvGrpSpPr>
              <a:grpSpLocks/>
            </p:cNvGrpSpPr>
            <p:nvPr/>
          </p:nvGrpSpPr>
          <p:grpSpPr bwMode="auto">
            <a:xfrm>
              <a:off x="600" y="684"/>
              <a:ext cx="672" cy="3163"/>
              <a:chOff x="660" y="660"/>
              <a:chExt cx="672" cy="3163"/>
            </a:xfrm>
          </p:grpSpPr>
          <p:graphicFrame>
            <p:nvGraphicFramePr>
              <p:cNvPr id="1270" name="Object 208">
                <a:extLst>
                  <a:ext uri="{FF2B5EF4-FFF2-40B4-BE49-F238E27FC236}">
                    <a16:creationId xmlns:a16="http://schemas.microsoft.com/office/drawing/2014/main" id="{BC47C483-69B6-E65C-8A85-27E52E7391C5}"/>
                  </a:ext>
                </a:extLst>
              </p:cNvPr>
              <p:cNvGraphicFramePr>
                <a:graphicFrameLocks noChangeAspect="1"/>
              </p:cNvGraphicFramePr>
              <p:nvPr/>
            </p:nvGraphicFramePr>
            <p:xfrm>
              <a:off x="708" y="3504"/>
              <a:ext cx="624" cy="319"/>
            </p:xfrm>
            <a:graphic>
              <a:graphicData uri="http://schemas.openxmlformats.org/presentationml/2006/ole">
                <mc:AlternateContent xmlns:mc="http://schemas.openxmlformats.org/markup-compatibility/2006">
                  <mc:Choice xmlns:v="urn:schemas-microsoft-com:vml" Requires="v">
                    <p:oleObj name="Equation" r:id="rId2" imgW="12585700" imgH="6438900" progId="Equation.3">
                      <p:embed/>
                    </p:oleObj>
                  </mc:Choice>
                  <mc:Fallback>
                    <p:oleObj name="Equation" r:id="rId2" imgW="12585700" imgH="6438900" progId="Equation.3">
                      <p:embed/>
                      <p:pic>
                        <p:nvPicPr>
                          <p:cNvPr id="1270" name="Object 208">
                            <a:extLst>
                              <a:ext uri="{FF2B5EF4-FFF2-40B4-BE49-F238E27FC236}">
                                <a16:creationId xmlns:a16="http://schemas.microsoft.com/office/drawing/2014/main" id="{BC47C483-69B6-E65C-8A85-27E52E7391C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 y="3504"/>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1" name="Object 209">
                <a:extLst>
                  <a:ext uri="{FF2B5EF4-FFF2-40B4-BE49-F238E27FC236}">
                    <a16:creationId xmlns:a16="http://schemas.microsoft.com/office/drawing/2014/main" id="{1B101A0F-7CEA-A4A7-16EA-9CA063F3DF46}"/>
                  </a:ext>
                </a:extLst>
              </p:cNvPr>
              <p:cNvGraphicFramePr>
                <a:graphicFrameLocks noChangeAspect="1"/>
              </p:cNvGraphicFramePr>
              <p:nvPr/>
            </p:nvGraphicFramePr>
            <p:xfrm>
              <a:off x="689" y="3122"/>
              <a:ext cx="566" cy="290"/>
            </p:xfrm>
            <a:graphic>
              <a:graphicData uri="http://schemas.openxmlformats.org/presentationml/2006/ole">
                <mc:AlternateContent xmlns:mc="http://schemas.openxmlformats.org/markup-compatibility/2006">
                  <mc:Choice xmlns:v="urn:schemas-microsoft-com:vml" Requires="v">
                    <p:oleObj name="Equation" r:id="rId4" imgW="11404600" imgH="5854700" progId="Equation.3">
                      <p:embed/>
                    </p:oleObj>
                  </mc:Choice>
                  <mc:Fallback>
                    <p:oleObj name="Equation" r:id="rId4" imgW="11404600" imgH="5854700" progId="Equation.3">
                      <p:embed/>
                      <p:pic>
                        <p:nvPicPr>
                          <p:cNvPr id="1271" name="Object 209">
                            <a:extLst>
                              <a:ext uri="{FF2B5EF4-FFF2-40B4-BE49-F238E27FC236}">
                                <a16:creationId xmlns:a16="http://schemas.microsoft.com/office/drawing/2014/main" id="{1B101A0F-7CEA-A4A7-16EA-9CA063F3DF4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9" y="3122"/>
                            <a:ext cx="566"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2" name="Object 210">
                <a:extLst>
                  <a:ext uri="{FF2B5EF4-FFF2-40B4-BE49-F238E27FC236}">
                    <a16:creationId xmlns:a16="http://schemas.microsoft.com/office/drawing/2014/main" id="{422B0147-B54C-B64F-09F8-CEAFADA62957}"/>
                  </a:ext>
                </a:extLst>
              </p:cNvPr>
              <p:cNvGraphicFramePr>
                <a:graphicFrameLocks noChangeAspect="1"/>
              </p:cNvGraphicFramePr>
              <p:nvPr/>
            </p:nvGraphicFramePr>
            <p:xfrm>
              <a:off x="684" y="2580"/>
              <a:ext cx="624" cy="319"/>
            </p:xfrm>
            <a:graphic>
              <a:graphicData uri="http://schemas.openxmlformats.org/presentationml/2006/ole">
                <mc:AlternateContent xmlns:mc="http://schemas.openxmlformats.org/markup-compatibility/2006">
                  <mc:Choice xmlns:v="urn:schemas-microsoft-com:vml" Requires="v">
                    <p:oleObj name="Equation" r:id="rId6" imgW="12585700" imgH="6438900" progId="Equation.3">
                      <p:embed/>
                    </p:oleObj>
                  </mc:Choice>
                  <mc:Fallback>
                    <p:oleObj name="Equation" r:id="rId6" imgW="12585700" imgH="6438900" progId="Equation.3">
                      <p:embed/>
                      <p:pic>
                        <p:nvPicPr>
                          <p:cNvPr id="1272" name="Object 210">
                            <a:extLst>
                              <a:ext uri="{FF2B5EF4-FFF2-40B4-BE49-F238E27FC236}">
                                <a16:creationId xmlns:a16="http://schemas.microsoft.com/office/drawing/2014/main" id="{422B0147-B54C-B64F-09F8-CEAFADA62957}"/>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84" y="258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3" name="Object 211">
                <a:extLst>
                  <a:ext uri="{FF2B5EF4-FFF2-40B4-BE49-F238E27FC236}">
                    <a16:creationId xmlns:a16="http://schemas.microsoft.com/office/drawing/2014/main" id="{138286BB-D195-0FE9-97B8-0F15193D698F}"/>
                  </a:ext>
                </a:extLst>
              </p:cNvPr>
              <p:cNvGraphicFramePr>
                <a:graphicFrameLocks noChangeAspect="1"/>
              </p:cNvGraphicFramePr>
              <p:nvPr/>
            </p:nvGraphicFramePr>
            <p:xfrm>
              <a:off x="684" y="660"/>
              <a:ext cx="624" cy="319"/>
            </p:xfrm>
            <a:graphic>
              <a:graphicData uri="http://schemas.openxmlformats.org/presentationml/2006/ole">
                <mc:AlternateContent xmlns:mc="http://schemas.openxmlformats.org/markup-compatibility/2006">
                  <mc:Choice xmlns:v="urn:schemas-microsoft-com:vml" Requires="v">
                    <p:oleObj name="Equation" r:id="rId8" imgW="12585700" imgH="6438900" progId="Equation.3">
                      <p:embed/>
                    </p:oleObj>
                  </mc:Choice>
                  <mc:Fallback>
                    <p:oleObj name="Equation" r:id="rId8" imgW="12585700" imgH="6438900" progId="Equation.3">
                      <p:embed/>
                      <p:pic>
                        <p:nvPicPr>
                          <p:cNvPr id="1273" name="Object 211">
                            <a:extLst>
                              <a:ext uri="{FF2B5EF4-FFF2-40B4-BE49-F238E27FC236}">
                                <a16:creationId xmlns:a16="http://schemas.microsoft.com/office/drawing/2014/main" id="{138286BB-D195-0FE9-97B8-0F15193D698F}"/>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84" y="660"/>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4" name="Object 212">
                <a:extLst>
                  <a:ext uri="{FF2B5EF4-FFF2-40B4-BE49-F238E27FC236}">
                    <a16:creationId xmlns:a16="http://schemas.microsoft.com/office/drawing/2014/main" id="{DC0D56B5-5A2B-0076-8EA6-E6B5629B048E}"/>
                  </a:ext>
                </a:extLst>
              </p:cNvPr>
              <p:cNvGraphicFramePr>
                <a:graphicFrameLocks noChangeAspect="1"/>
              </p:cNvGraphicFramePr>
              <p:nvPr/>
            </p:nvGraphicFramePr>
            <p:xfrm>
              <a:off x="672" y="2076"/>
              <a:ext cx="624" cy="319"/>
            </p:xfrm>
            <a:graphic>
              <a:graphicData uri="http://schemas.openxmlformats.org/presentationml/2006/ole">
                <mc:AlternateContent xmlns:mc="http://schemas.openxmlformats.org/markup-compatibility/2006">
                  <mc:Choice xmlns:v="urn:schemas-microsoft-com:vml" Requires="v">
                    <p:oleObj name="Equation" r:id="rId10" imgW="12585700" imgH="6438900" progId="Equation.3">
                      <p:embed/>
                    </p:oleObj>
                  </mc:Choice>
                  <mc:Fallback>
                    <p:oleObj name="Equation" r:id="rId10" imgW="12585700" imgH="6438900" progId="Equation.3">
                      <p:embed/>
                      <p:pic>
                        <p:nvPicPr>
                          <p:cNvPr id="1274" name="Object 212">
                            <a:extLst>
                              <a:ext uri="{FF2B5EF4-FFF2-40B4-BE49-F238E27FC236}">
                                <a16:creationId xmlns:a16="http://schemas.microsoft.com/office/drawing/2014/main" id="{DC0D56B5-5A2B-0076-8EA6-E6B5629B048E}"/>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72" y="207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5" name="Object 213">
                <a:extLst>
                  <a:ext uri="{FF2B5EF4-FFF2-40B4-BE49-F238E27FC236}">
                    <a16:creationId xmlns:a16="http://schemas.microsoft.com/office/drawing/2014/main" id="{B0387D4D-51C6-4581-681A-5059A603F81B}"/>
                  </a:ext>
                </a:extLst>
              </p:cNvPr>
              <p:cNvGraphicFramePr>
                <a:graphicFrameLocks noChangeAspect="1"/>
              </p:cNvGraphicFramePr>
              <p:nvPr/>
            </p:nvGraphicFramePr>
            <p:xfrm>
              <a:off x="684" y="1596"/>
              <a:ext cx="624" cy="319"/>
            </p:xfrm>
            <a:graphic>
              <a:graphicData uri="http://schemas.openxmlformats.org/presentationml/2006/ole">
                <mc:AlternateContent xmlns:mc="http://schemas.openxmlformats.org/markup-compatibility/2006">
                  <mc:Choice xmlns:v="urn:schemas-microsoft-com:vml" Requires="v">
                    <p:oleObj name="Equation" r:id="rId12" imgW="12585700" imgH="6438900" progId="Equation.3">
                      <p:embed/>
                    </p:oleObj>
                  </mc:Choice>
                  <mc:Fallback>
                    <p:oleObj name="Equation" r:id="rId12" imgW="12585700" imgH="6438900" progId="Equation.3">
                      <p:embed/>
                      <p:pic>
                        <p:nvPicPr>
                          <p:cNvPr id="1275" name="Object 213">
                            <a:extLst>
                              <a:ext uri="{FF2B5EF4-FFF2-40B4-BE49-F238E27FC236}">
                                <a16:creationId xmlns:a16="http://schemas.microsoft.com/office/drawing/2014/main" id="{B0387D4D-51C6-4581-681A-5059A603F81B}"/>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684" y="1596"/>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276" name="Object 214">
                <a:extLst>
                  <a:ext uri="{FF2B5EF4-FFF2-40B4-BE49-F238E27FC236}">
                    <a16:creationId xmlns:a16="http://schemas.microsoft.com/office/drawing/2014/main" id="{996D0069-0053-98A7-C1EC-2C7CB48C62C7}"/>
                  </a:ext>
                </a:extLst>
              </p:cNvPr>
              <p:cNvGraphicFramePr>
                <a:graphicFrameLocks noChangeAspect="1"/>
              </p:cNvGraphicFramePr>
              <p:nvPr/>
            </p:nvGraphicFramePr>
            <p:xfrm>
              <a:off x="660" y="1152"/>
              <a:ext cx="624" cy="319"/>
            </p:xfrm>
            <a:graphic>
              <a:graphicData uri="http://schemas.openxmlformats.org/presentationml/2006/ole">
                <mc:AlternateContent xmlns:mc="http://schemas.openxmlformats.org/markup-compatibility/2006">
                  <mc:Choice xmlns:v="urn:schemas-microsoft-com:vml" Requires="v">
                    <p:oleObj name="Equation" r:id="rId14" imgW="12585700" imgH="6438900" progId="Equation.3">
                      <p:embed/>
                    </p:oleObj>
                  </mc:Choice>
                  <mc:Fallback>
                    <p:oleObj name="Equation" r:id="rId14" imgW="12585700" imgH="6438900" progId="Equation.3">
                      <p:embed/>
                      <p:pic>
                        <p:nvPicPr>
                          <p:cNvPr id="1276" name="Object 214">
                            <a:extLst>
                              <a:ext uri="{FF2B5EF4-FFF2-40B4-BE49-F238E27FC236}">
                                <a16:creationId xmlns:a16="http://schemas.microsoft.com/office/drawing/2014/main" id="{996D0069-0053-98A7-C1EC-2C7CB48C62C7}"/>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660" y="1152"/>
                            <a:ext cx="624" cy="31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grpSp>
        <p:nvGrpSpPr>
          <p:cNvPr id="1284" name="Group 215">
            <a:extLst>
              <a:ext uri="{FF2B5EF4-FFF2-40B4-BE49-F238E27FC236}">
                <a16:creationId xmlns:a16="http://schemas.microsoft.com/office/drawing/2014/main" id="{6827A5DA-3407-7AA4-8547-C92B98875099}"/>
              </a:ext>
            </a:extLst>
          </p:cNvPr>
          <p:cNvGrpSpPr>
            <a:grpSpLocks/>
          </p:cNvGrpSpPr>
          <p:nvPr/>
        </p:nvGrpSpPr>
        <p:grpSpPr bwMode="auto">
          <a:xfrm>
            <a:off x="2114550" y="1071563"/>
            <a:ext cx="8001000" cy="5262562"/>
            <a:chOff x="444" y="615"/>
            <a:chExt cx="5040" cy="3315"/>
          </a:xfrm>
        </p:grpSpPr>
        <p:sp>
          <p:nvSpPr>
            <p:cNvPr id="1285" name="Text Box 216">
              <a:extLst>
                <a:ext uri="{FF2B5EF4-FFF2-40B4-BE49-F238E27FC236}">
                  <a16:creationId xmlns:a16="http://schemas.microsoft.com/office/drawing/2014/main" id="{14CB5588-C8EE-9066-2FEB-56D9666F6A8A}"/>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p:txBody>
        </p:sp>
        <p:sp>
          <p:nvSpPr>
            <p:cNvPr id="1286" name="Rectangle 217">
              <a:extLst>
                <a:ext uri="{FF2B5EF4-FFF2-40B4-BE49-F238E27FC236}">
                  <a16:creationId xmlns:a16="http://schemas.microsoft.com/office/drawing/2014/main" id="{28034A54-65BB-980D-5512-B8E8B09FD663}"/>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p:txBody>
        </p:sp>
        <p:sp>
          <p:nvSpPr>
            <p:cNvPr id="1287" name="Rectangle 218">
              <a:extLst>
                <a:ext uri="{FF2B5EF4-FFF2-40B4-BE49-F238E27FC236}">
                  <a16:creationId xmlns:a16="http://schemas.microsoft.com/office/drawing/2014/main" id="{818319DC-3E0B-1ECA-5C11-47D5B8D88667}"/>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288" name="Rectangle 219">
              <a:extLst>
                <a:ext uri="{FF2B5EF4-FFF2-40B4-BE49-F238E27FC236}">
                  <a16:creationId xmlns:a16="http://schemas.microsoft.com/office/drawing/2014/main" id="{AC97793D-0970-DF63-EE02-5B0F39BF184E}"/>
                </a:ext>
              </a:extLst>
            </p:cNvPr>
            <p:cNvSpPr>
              <a:spLocks noChangeArrowheads="1"/>
            </p:cNvSpPr>
            <p:nvPr/>
          </p:nvSpPr>
          <p:spPr bwMode="auto">
            <a:xfrm>
              <a:off x="444" y="3564"/>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89" name="Line 220">
              <a:extLst>
                <a:ext uri="{FF2B5EF4-FFF2-40B4-BE49-F238E27FC236}">
                  <a16:creationId xmlns:a16="http://schemas.microsoft.com/office/drawing/2014/main" id="{ACA3F649-96EA-9526-F130-A8C1BE9A4A3D}"/>
                </a:ext>
              </a:extLst>
            </p:cNvPr>
            <p:cNvSpPr>
              <a:spLocks noChangeShapeType="1"/>
            </p:cNvSpPr>
            <p:nvPr/>
          </p:nvSpPr>
          <p:spPr bwMode="auto">
            <a:xfrm>
              <a:off x="516" y="3912"/>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0" name="Group 221">
            <a:extLst>
              <a:ext uri="{FF2B5EF4-FFF2-40B4-BE49-F238E27FC236}">
                <a16:creationId xmlns:a16="http://schemas.microsoft.com/office/drawing/2014/main" id="{BEA0A0E8-A64B-5298-7494-D6BD7FC5A494}"/>
              </a:ext>
            </a:extLst>
          </p:cNvPr>
          <p:cNvGrpSpPr>
            <a:grpSpLocks/>
          </p:cNvGrpSpPr>
          <p:nvPr/>
        </p:nvGrpSpPr>
        <p:grpSpPr bwMode="auto">
          <a:xfrm>
            <a:off x="2133600" y="1071563"/>
            <a:ext cx="7981950" cy="5262562"/>
            <a:chOff x="468" y="615"/>
            <a:chExt cx="5028" cy="3315"/>
          </a:xfrm>
        </p:grpSpPr>
        <p:sp>
          <p:nvSpPr>
            <p:cNvPr id="1291" name="Text Box 222">
              <a:extLst>
                <a:ext uri="{FF2B5EF4-FFF2-40B4-BE49-F238E27FC236}">
                  <a16:creationId xmlns:a16="http://schemas.microsoft.com/office/drawing/2014/main" id="{CFC9F5BC-72A4-D3E4-5E97-9F1015E9C25C}"/>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2" name="Rectangle 223">
              <a:extLst>
                <a:ext uri="{FF2B5EF4-FFF2-40B4-BE49-F238E27FC236}">
                  <a16:creationId xmlns:a16="http://schemas.microsoft.com/office/drawing/2014/main" id="{8A49A7A5-A477-055F-A862-5BF287149048}"/>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3" name="Rectangle 224">
              <a:extLst>
                <a:ext uri="{FF2B5EF4-FFF2-40B4-BE49-F238E27FC236}">
                  <a16:creationId xmlns:a16="http://schemas.microsoft.com/office/drawing/2014/main" id="{67E4E6F5-C5C1-9356-07A3-D2548A1B34C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294" name="Rectangle 225">
              <a:extLst>
                <a:ext uri="{FF2B5EF4-FFF2-40B4-BE49-F238E27FC236}">
                  <a16:creationId xmlns:a16="http://schemas.microsoft.com/office/drawing/2014/main" id="{380D24F7-C2AD-E534-F0B3-2FB871EED41A}"/>
                </a:ext>
              </a:extLst>
            </p:cNvPr>
            <p:cNvSpPr>
              <a:spLocks noChangeArrowheads="1"/>
            </p:cNvSpPr>
            <p:nvPr/>
          </p:nvSpPr>
          <p:spPr bwMode="auto">
            <a:xfrm>
              <a:off x="468" y="316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295" name="Line 226">
              <a:extLst>
                <a:ext uri="{FF2B5EF4-FFF2-40B4-BE49-F238E27FC236}">
                  <a16:creationId xmlns:a16="http://schemas.microsoft.com/office/drawing/2014/main" id="{7E6EF4E9-079E-7238-BBB4-168BD318BD5E}"/>
                </a:ext>
              </a:extLst>
            </p:cNvPr>
            <p:cNvSpPr>
              <a:spLocks noChangeShapeType="1"/>
            </p:cNvSpPr>
            <p:nvPr/>
          </p:nvSpPr>
          <p:spPr bwMode="auto">
            <a:xfrm>
              <a:off x="540" y="351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296" name="Group 227">
            <a:extLst>
              <a:ext uri="{FF2B5EF4-FFF2-40B4-BE49-F238E27FC236}">
                <a16:creationId xmlns:a16="http://schemas.microsoft.com/office/drawing/2014/main" id="{C33E4378-6881-9606-9099-14048282412E}"/>
              </a:ext>
            </a:extLst>
          </p:cNvPr>
          <p:cNvGrpSpPr>
            <a:grpSpLocks/>
          </p:cNvGrpSpPr>
          <p:nvPr/>
        </p:nvGrpSpPr>
        <p:grpSpPr bwMode="auto">
          <a:xfrm>
            <a:off x="2133600" y="1071563"/>
            <a:ext cx="7962900" cy="5262562"/>
            <a:chOff x="468" y="615"/>
            <a:chExt cx="5016" cy="3315"/>
          </a:xfrm>
        </p:grpSpPr>
        <p:sp>
          <p:nvSpPr>
            <p:cNvPr id="1297" name="Text Box 228">
              <a:extLst>
                <a:ext uri="{FF2B5EF4-FFF2-40B4-BE49-F238E27FC236}">
                  <a16:creationId xmlns:a16="http://schemas.microsoft.com/office/drawing/2014/main" id="{D73EE1BC-10DA-26B7-C0C8-2C2FAF818740}"/>
                </a:ext>
              </a:extLst>
            </p:cNvPr>
            <p:cNvSpPr txBox="1">
              <a:spLocks noChangeArrowheads="1"/>
            </p:cNvSpPr>
            <p:nvPr/>
          </p:nvSpPr>
          <p:spPr bwMode="auto">
            <a:xfrm>
              <a:off x="2220"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298" name="Rectangle 229">
              <a:extLst>
                <a:ext uri="{FF2B5EF4-FFF2-40B4-BE49-F238E27FC236}">
                  <a16:creationId xmlns:a16="http://schemas.microsoft.com/office/drawing/2014/main" id="{EC3E4725-48B1-2C30-BEC9-CDEE60E1E909}"/>
                </a:ext>
              </a:extLst>
            </p:cNvPr>
            <p:cNvSpPr>
              <a:spLocks noChangeArrowheads="1"/>
            </p:cNvSpPr>
            <p:nvPr/>
          </p:nvSpPr>
          <p:spPr bwMode="auto">
            <a:xfrm>
              <a:off x="3168"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299" name="Rectangle 230">
              <a:extLst>
                <a:ext uri="{FF2B5EF4-FFF2-40B4-BE49-F238E27FC236}">
                  <a16:creationId xmlns:a16="http://schemas.microsoft.com/office/drawing/2014/main" id="{CF9C1FA0-C827-1EC5-DCDC-382935E9C4B0}"/>
                </a:ext>
              </a:extLst>
            </p:cNvPr>
            <p:cNvSpPr>
              <a:spLocks noChangeArrowheads="1"/>
            </p:cNvSpPr>
            <p:nvPr/>
          </p:nvSpPr>
          <p:spPr bwMode="auto">
            <a:xfrm>
              <a:off x="5256"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00" name="Rectangle 231">
              <a:extLst>
                <a:ext uri="{FF2B5EF4-FFF2-40B4-BE49-F238E27FC236}">
                  <a16:creationId xmlns:a16="http://schemas.microsoft.com/office/drawing/2014/main" id="{5FD8EB1D-8EE2-F788-9475-0F1024BA73FD}"/>
                </a:ext>
              </a:extLst>
            </p:cNvPr>
            <p:cNvSpPr>
              <a:spLocks noChangeArrowheads="1"/>
            </p:cNvSpPr>
            <p:nvPr/>
          </p:nvSpPr>
          <p:spPr bwMode="auto">
            <a:xfrm>
              <a:off x="468" y="279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01" name="Line 232">
              <a:extLst>
                <a:ext uri="{FF2B5EF4-FFF2-40B4-BE49-F238E27FC236}">
                  <a16:creationId xmlns:a16="http://schemas.microsoft.com/office/drawing/2014/main" id="{7ABC54F0-2BCE-3BA4-9D1C-AB34746AF891}"/>
                </a:ext>
              </a:extLst>
            </p:cNvPr>
            <p:cNvSpPr>
              <a:spLocks noChangeShapeType="1"/>
            </p:cNvSpPr>
            <p:nvPr/>
          </p:nvSpPr>
          <p:spPr bwMode="auto">
            <a:xfrm>
              <a:off x="540" y="314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2" name="Group 233">
            <a:extLst>
              <a:ext uri="{FF2B5EF4-FFF2-40B4-BE49-F238E27FC236}">
                <a16:creationId xmlns:a16="http://schemas.microsoft.com/office/drawing/2014/main" id="{88419F77-EC5F-9882-1519-63ECFBD3F701}"/>
              </a:ext>
            </a:extLst>
          </p:cNvPr>
          <p:cNvGrpSpPr>
            <a:grpSpLocks/>
          </p:cNvGrpSpPr>
          <p:nvPr/>
        </p:nvGrpSpPr>
        <p:grpSpPr bwMode="auto">
          <a:xfrm>
            <a:off x="2019300" y="1071563"/>
            <a:ext cx="8077200" cy="5262562"/>
            <a:chOff x="408" y="615"/>
            <a:chExt cx="5088" cy="3315"/>
          </a:xfrm>
        </p:grpSpPr>
        <p:sp>
          <p:nvSpPr>
            <p:cNvPr id="1303" name="Text Box 234">
              <a:extLst>
                <a:ext uri="{FF2B5EF4-FFF2-40B4-BE49-F238E27FC236}">
                  <a16:creationId xmlns:a16="http://schemas.microsoft.com/office/drawing/2014/main" id="{FCDAF888-521E-E56C-2C56-0F5384CC5EEF}"/>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04" name="Rectangle 235">
              <a:extLst>
                <a:ext uri="{FF2B5EF4-FFF2-40B4-BE49-F238E27FC236}">
                  <a16:creationId xmlns:a16="http://schemas.microsoft.com/office/drawing/2014/main" id="{DCB3D5FF-D2A0-C4E8-420D-0A4DD62F4623}"/>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05" name="Rectangle 236">
              <a:extLst>
                <a:ext uri="{FF2B5EF4-FFF2-40B4-BE49-F238E27FC236}">
                  <a16:creationId xmlns:a16="http://schemas.microsoft.com/office/drawing/2014/main" id="{E1FA3DB8-7521-3B61-483C-0F56D1E393A3}"/>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06" name="Rectangle 237">
              <a:extLst>
                <a:ext uri="{FF2B5EF4-FFF2-40B4-BE49-F238E27FC236}">
                  <a16:creationId xmlns:a16="http://schemas.microsoft.com/office/drawing/2014/main" id="{2DB1C104-29F1-A8D3-6E00-B795AE837CD9}"/>
                </a:ext>
              </a:extLst>
            </p:cNvPr>
            <p:cNvSpPr>
              <a:spLocks noChangeArrowheads="1"/>
            </p:cNvSpPr>
            <p:nvPr/>
          </p:nvSpPr>
          <p:spPr bwMode="auto">
            <a:xfrm>
              <a:off x="408" y="2220"/>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dirty="0" err="1">
                  <a:solidFill>
                    <a:srgbClr val="FF0066"/>
                  </a:solidFill>
                  <a:latin typeface="" pitchFamily="18" charset="0"/>
                  <a:ea typeface="宋体" panose="02010600030101010101" pitchFamily="2" charset="-122"/>
                </a:rPr>
                <a:t>u</a:t>
              </a:r>
              <a:r>
                <a:rPr kumimoji="1" lang="en-US" altLang="zh-CN" sz="2800" b="1" baseline="-25000" dirty="0" err="1">
                  <a:solidFill>
                    <a:srgbClr val="FF0066"/>
                  </a:solidFill>
                  <a:latin typeface="" pitchFamily="18" charset="0"/>
                  <a:ea typeface="宋体" panose="02010600030101010101" pitchFamily="2" charset="-122"/>
                </a:rPr>
                <a:t>I</a:t>
              </a:r>
              <a:endParaRPr kumimoji="1" lang="en-US" altLang="zh-CN" sz="2800" b="1" baseline="-25000" dirty="0">
                <a:solidFill>
                  <a:srgbClr val="FF0066"/>
                </a:solidFill>
                <a:latin typeface="" pitchFamily="18" charset="0"/>
                <a:ea typeface="宋体" panose="02010600030101010101" pitchFamily="2" charset="-122"/>
              </a:endParaRPr>
            </a:p>
          </p:txBody>
        </p:sp>
        <p:sp>
          <p:nvSpPr>
            <p:cNvPr id="1307" name="Line 238">
              <a:extLst>
                <a:ext uri="{FF2B5EF4-FFF2-40B4-BE49-F238E27FC236}">
                  <a16:creationId xmlns:a16="http://schemas.microsoft.com/office/drawing/2014/main" id="{357E558E-7164-17A8-C946-78163F4E68C0}"/>
                </a:ext>
              </a:extLst>
            </p:cNvPr>
            <p:cNvSpPr>
              <a:spLocks noChangeShapeType="1"/>
            </p:cNvSpPr>
            <p:nvPr/>
          </p:nvSpPr>
          <p:spPr bwMode="auto">
            <a:xfrm>
              <a:off x="504" y="2568"/>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08" name="Group 239">
            <a:extLst>
              <a:ext uri="{FF2B5EF4-FFF2-40B4-BE49-F238E27FC236}">
                <a16:creationId xmlns:a16="http://schemas.microsoft.com/office/drawing/2014/main" id="{1AC1B0FC-1866-083C-94CD-92D6C09D0B6B}"/>
              </a:ext>
            </a:extLst>
          </p:cNvPr>
          <p:cNvGrpSpPr>
            <a:grpSpLocks/>
          </p:cNvGrpSpPr>
          <p:nvPr/>
        </p:nvGrpSpPr>
        <p:grpSpPr bwMode="auto">
          <a:xfrm>
            <a:off x="2019300" y="1071563"/>
            <a:ext cx="8058150" cy="5262562"/>
            <a:chOff x="420" y="615"/>
            <a:chExt cx="5076" cy="3315"/>
          </a:xfrm>
        </p:grpSpPr>
        <p:sp>
          <p:nvSpPr>
            <p:cNvPr id="1309" name="Text Box 240">
              <a:extLst>
                <a:ext uri="{FF2B5EF4-FFF2-40B4-BE49-F238E27FC236}">
                  <a16:creationId xmlns:a16="http://schemas.microsoft.com/office/drawing/2014/main" id="{58C29DEB-E8AF-F5C7-6525-EDBF56241342}"/>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0" name="Rectangle 241">
              <a:extLst>
                <a:ext uri="{FF2B5EF4-FFF2-40B4-BE49-F238E27FC236}">
                  <a16:creationId xmlns:a16="http://schemas.microsoft.com/office/drawing/2014/main" id="{3672E561-8F05-03E4-71E0-326F84F6425D}"/>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1" name="Rectangle 242">
              <a:extLst>
                <a:ext uri="{FF2B5EF4-FFF2-40B4-BE49-F238E27FC236}">
                  <a16:creationId xmlns:a16="http://schemas.microsoft.com/office/drawing/2014/main" id="{BF707961-3907-1F6F-F6DD-FBECADCEEF96}"/>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12" name="Rectangle 243">
              <a:extLst>
                <a:ext uri="{FF2B5EF4-FFF2-40B4-BE49-F238E27FC236}">
                  <a16:creationId xmlns:a16="http://schemas.microsoft.com/office/drawing/2014/main" id="{3BEDB9BC-D630-C994-CC6D-16F9A48F6460}"/>
                </a:ext>
              </a:extLst>
            </p:cNvPr>
            <p:cNvSpPr>
              <a:spLocks noChangeArrowheads="1"/>
            </p:cNvSpPr>
            <p:nvPr/>
          </p:nvSpPr>
          <p:spPr bwMode="auto">
            <a:xfrm>
              <a:off x="420" y="178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3" name="Line 244">
              <a:extLst>
                <a:ext uri="{FF2B5EF4-FFF2-40B4-BE49-F238E27FC236}">
                  <a16:creationId xmlns:a16="http://schemas.microsoft.com/office/drawing/2014/main" id="{7F48C74C-9AF3-8E7D-BD6B-05FC1D995FD9}"/>
                </a:ext>
              </a:extLst>
            </p:cNvPr>
            <p:cNvSpPr>
              <a:spLocks noChangeShapeType="1"/>
            </p:cNvSpPr>
            <p:nvPr/>
          </p:nvSpPr>
          <p:spPr bwMode="auto">
            <a:xfrm>
              <a:off x="516" y="213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14" name="Group 245">
            <a:extLst>
              <a:ext uri="{FF2B5EF4-FFF2-40B4-BE49-F238E27FC236}">
                <a16:creationId xmlns:a16="http://schemas.microsoft.com/office/drawing/2014/main" id="{4C782A0E-B23C-2251-3B5D-D902F7559E42}"/>
              </a:ext>
            </a:extLst>
          </p:cNvPr>
          <p:cNvGrpSpPr>
            <a:grpSpLocks/>
          </p:cNvGrpSpPr>
          <p:nvPr/>
        </p:nvGrpSpPr>
        <p:grpSpPr bwMode="auto">
          <a:xfrm>
            <a:off x="2038350" y="1071563"/>
            <a:ext cx="8058150" cy="5262562"/>
            <a:chOff x="420" y="615"/>
            <a:chExt cx="5076" cy="3315"/>
          </a:xfrm>
        </p:grpSpPr>
        <p:sp>
          <p:nvSpPr>
            <p:cNvPr id="1315" name="Text Box 246">
              <a:extLst>
                <a:ext uri="{FF2B5EF4-FFF2-40B4-BE49-F238E27FC236}">
                  <a16:creationId xmlns:a16="http://schemas.microsoft.com/office/drawing/2014/main" id="{FEBCBF50-BFA0-D1F8-1A1B-B0ED545C885D}"/>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16" name="Rectangle 247">
              <a:extLst>
                <a:ext uri="{FF2B5EF4-FFF2-40B4-BE49-F238E27FC236}">
                  <a16:creationId xmlns:a16="http://schemas.microsoft.com/office/drawing/2014/main" id="{7FF2B9D1-FCA6-174E-806A-C37AF236EA5C}"/>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17" name="Rectangle 248">
              <a:extLst>
                <a:ext uri="{FF2B5EF4-FFF2-40B4-BE49-F238E27FC236}">
                  <a16:creationId xmlns:a16="http://schemas.microsoft.com/office/drawing/2014/main" id="{13A705D4-F342-2B40-44C5-0E7A2B99DA69}"/>
                </a:ext>
              </a:extLst>
            </p:cNvPr>
            <p:cNvSpPr>
              <a:spLocks noChangeArrowheads="1"/>
            </p:cNvSpPr>
            <p:nvPr/>
          </p:nvSpPr>
          <p:spPr bwMode="auto">
            <a:xfrm>
              <a:off x="5268"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18" name="Rectangle 249">
              <a:extLst>
                <a:ext uri="{FF2B5EF4-FFF2-40B4-BE49-F238E27FC236}">
                  <a16:creationId xmlns:a16="http://schemas.microsoft.com/office/drawing/2014/main" id="{5BCA6A32-FF88-5040-1C40-338509CBABDD}"/>
                </a:ext>
              </a:extLst>
            </p:cNvPr>
            <p:cNvSpPr>
              <a:spLocks noChangeArrowheads="1"/>
            </p:cNvSpPr>
            <p:nvPr/>
          </p:nvSpPr>
          <p:spPr bwMode="auto">
            <a:xfrm>
              <a:off x="420" y="1248"/>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19" name="Line 250">
              <a:extLst>
                <a:ext uri="{FF2B5EF4-FFF2-40B4-BE49-F238E27FC236}">
                  <a16:creationId xmlns:a16="http://schemas.microsoft.com/office/drawing/2014/main" id="{D005C611-FB09-A7B0-AAC7-BFD77CCAC605}"/>
                </a:ext>
              </a:extLst>
            </p:cNvPr>
            <p:cNvSpPr>
              <a:spLocks noChangeShapeType="1"/>
            </p:cNvSpPr>
            <p:nvPr/>
          </p:nvSpPr>
          <p:spPr bwMode="auto">
            <a:xfrm>
              <a:off x="516" y="1596"/>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0" name="Group 251">
            <a:extLst>
              <a:ext uri="{FF2B5EF4-FFF2-40B4-BE49-F238E27FC236}">
                <a16:creationId xmlns:a16="http://schemas.microsoft.com/office/drawing/2014/main" id="{86F53B3F-C56B-6C7E-C717-BF8F33F5BE71}"/>
              </a:ext>
            </a:extLst>
          </p:cNvPr>
          <p:cNvGrpSpPr>
            <a:grpSpLocks/>
          </p:cNvGrpSpPr>
          <p:nvPr/>
        </p:nvGrpSpPr>
        <p:grpSpPr bwMode="auto">
          <a:xfrm>
            <a:off x="2038350" y="1071563"/>
            <a:ext cx="8077200" cy="5262562"/>
            <a:chOff x="420" y="615"/>
            <a:chExt cx="5088" cy="3315"/>
          </a:xfrm>
        </p:grpSpPr>
        <p:sp>
          <p:nvSpPr>
            <p:cNvPr id="1321" name="Text Box 252">
              <a:extLst>
                <a:ext uri="{FF2B5EF4-FFF2-40B4-BE49-F238E27FC236}">
                  <a16:creationId xmlns:a16="http://schemas.microsoft.com/office/drawing/2014/main" id="{FEEDB386-4DA3-91CC-7BA4-8B934CF2AAAB}"/>
                </a:ext>
              </a:extLst>
            </p:cNvPr>
            <p:cNvSpPr txBox="1">
              <a:spLocks noChangeArrowheads="1"/>
            </p:cNvSpPr>
            <p:nvPr/>
          </p:nvSpPr>
          <p:spPr bwMode="auto">
            <a:xfrm>
              <a:off x="2232"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2" name="Rectangle 253">
              <a:extLst>
                <a:ext uri="{FF2B5EF4-FFF2-40B4-BE49-F238E27FC236}">
                  <a16:creationId xmlns:a16="http://schemas.microsoft.com/office/drawing/2014/main" id="{1BAB4085-C2A0-A899-195C-5B2EE7694414}"/>
                </a:ext>
              </a:extLst>
            </p:cNvPr>
            <p:cNvSpPr>
              <a:spLocks noChangeArrowheads="1"/>
            </p:cNvSpPr>
            <p:nvPr/>
          </p:nvSpPr>
          <p:spPr bwMode="auto">
            <a:xfrm>
              <a:off x="3180" y="891"/>
              <a:ext cx="236" cy="30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3" name="Rectangle 254">
              <a:extLst>
                <a:ext uri="{FF2B5EF4-FFF2-40B4-BE49-F238E27FC236}">
                  <a16:creationId xmlns:a16="http://schemas.microsoft.com/office/drawing/2014/main" id="{09935959-7A6D-DDD5-E831-D8B191209A14}"/>
                </a:ext>
              </a:extLst>
            </p:cNvPr>
            <p:cNvSpPr>
              <a:spLocks noChangeArrowheads="1"/>
            </p:cNvSpPr>
            <p:nvPr/>
          </p:nvSpPr>
          <p:spPr bwMode="auto">
            <a:xfrm>
              <a:off x="5280"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0</a:t>
              </a:r>
            </a:p>
          </p:txBody>
        </p:sp>
        <p:sp>
          <p:nvSpPr>
            <p:cNvPr id="1324" name="Rectangle 255">
              <a:extLst>
                <a:ext uri="{FF2B5EF4-FFF2-40B4-BE49-F238E27FC236}">
                  <a16:creationId xmlns:a16="http://schemas.microsoft.com/office/drawing/2014/main" id="{5A1D82C9-F7D6-707F-E9CB-EDB8EAF6EFD8}"/>
                </a:ext>
              </a:extLst>
            </p:cNvPr>
            <p:cNvSpPr>
              <a:spLocks noChangeArrowheads="1"/>
            </p:cNvSpPr>
            <p:nvPr/>
          </p:nvSpPr>
          <p:spPr bwMode="auto">
            <a:xfrm>
              <a:off x="420" y="75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25" name="Line 256">
              <a:extLst>
                <a:ext uri="{FF2B5EF4-FFF2-40B4-BE49-F238E27FC236}">
                  <a16:creationId xmlns:a16="http://schemas.microsoft.com/office/drawing/2014/main" id="{45139436-309A-C9C9-377F-B30956F81FC7}"/>
                </a:ext>
              </a:extLst>
            </p:cNvPr>
            <p:cNvSpPr>
              <a:spLocks noChangeShapeType="1"/>
            </p:cNvSpPr>
            <p:nvPr/>
          </p:nvSpPr>
          <p:spPr bwMode="auto">
            <a:xfrm>
              <a:off x="516" y="110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1326" name="Group 257">
            <a:extLst>
              <a:ext uri="{FF2B5EF4-FFF2-40B4-BE49-F238E27FC236}">
                <a16:creationId xmlns:a16="http://schemas.microsoft.com/office/drawing/2014/main" id="{0887A6A9-9726-9DFB-6BF8-827265676D93}"/>
              </a:ext>
            </a:extLst>
          </p:cNvPr>
          <p:cNvGrpSpPr>
            <a:grpSpLocks/>
          </p:cNvGrpSpPr>
          <p:nvPr/>
        </p:nvGrpSpPr>
        <p:grpSpPr bwMode="auto">
          <a:xfrm>
            <a:off x="2057400" y="533400"/>
            <a:ext cx="8077200" cy="5819775"/>
            <a:chOff x="432" y="276"/>
            <a:chExt cx="5088" cy="3666"/>
          </a:xfrm>
        </p:grpSpPr>
        <p:sp>
          <p:nvSpPr>
            <p:cNvPr id="1327" name="Text Box 258">
              <a:extLst>
                <a:ext uri="{FF2B5EF4-FFF2-40B4-BE49-F238E27FC236}">
                  <a16:creationId xmlns:a16="http://schemas.microsoft.com/office/drawing/2014/main" id="{E6FF8241-9F15-9579-21BD-0FBE602FF8C2}"/>
                </a:ext>
              </a:extLst>
            </p:cNvPr>
            <p:cNvSpPr txBox="1">
              <a:spLocks noChangeArrowheads="1"/>
            </p:cNvSpPr>
            <p:nvPr/>
          </p:nvSpPr>
          <p:spPr bwMode="auto">
            <a:xfrm>
              <a:off x="2244" y="615"/>
              <a:ext cx="212" cy="3204"/>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008000"/>
                  </a:solidFill>
                  <a:effectLst>
                    <a:outerShdw blurRad="38100" dist="38100" dir="2700000" algn="tl">
                      <a:srgbClr val="C0C0C0"/>
                    </a:outerShdw>
                  </a:effectLst>
                  <a:latin typeface="" pitchFamily="18" charset="0"/>
                  <a:ea typeface="宋体" panose="02010600030101010101" pitchFamily="2" charset="-122"/>
                </a:rPr>
                <a:t>1</a:t>
              </a:r>
            </a:p>
          </p:txBody>
        </p:sp>
        <p:sp>
          <p:nvSpPr>
            <p:cNvPr id="1328" name="Rectangle 259">
              <a:extLst>
                <a:ext uri="{FF2B5EF4-FFF2-40B4-BE49-F238E27FC236}">
                  <a16:creationId xmlns:a16="http://schemas.microsoft.com/office/drawing/2014/main" id="{3F32520E-6DB5-F5D1-C0C9-39A98F235324}"/>
                </a:ext>
              </a:extLst>
            </p:cNvPr>
            <p:cNvSpPr>
              <a:spLocks noChangeArrowheads="1"/>
            </p:cNvSpPr>
            <p:nvPr/>
          </p:nvSpPr>
          <p:spPr bwMode="auto">
            <a:xfrm>
              <a:off x="3192" y="891"/>
              <a:ext cx="236" cy="30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10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endPar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endParaRP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a:p>
              <a:pPr fontAlgn="base">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0</a:t>
              </a:r>
            </a:p>
            <a:p>
              <a:pPr fontAlgn="base">
                <a:lnSpc>
                  <a:spcPct val="105000"/>
                </a:lnSpc>
                <a:spcBef>
                  <a:spcPct val="0"/>
                </a:spcBef>
                <a:spcAft>
                  <a:spcPct val="0"/>
                </a:spcAft>
              </a:pPr>
              <a:r>
                <a:rPr kumimoji="1" lang="en-US" altLang="zh-CN" sz="2400" b="1">
                  <a:solidFill>
                    <a:srgbClr val="FF0066"/>
                  </a:solidFill>
                  <a:effectLst>
                    <a:outerShdw blurRad="38100" dist="38100" dir="2700000" algn="tl">
                      <a:srgbClr val="C0C0C0"/>
                    </a:outerShdw>
                  </a:effectLst>
                  <a:latin typeface="" pitchFamily="18" charset="0"/>
                  <a:ea typeface="宋体" panose="02010600030101010101" pitchFamily="2" charset="-122"/>
                </a:rPr>
                <a:t>1</a:t>
              </a:r>
            </a:p>
          </p:txBody>
        </p:sp>
        <p:sp>
          <p:nvSpPr>
            <p:cNvPr id="1329" name="Rectangle 260">
              <a:extLst>
                <a:ext uri="{FF2B5EF4-FFF2-40B4-BE49-F238E27FC236}">
                  <a16:creationId xmlns:a16="http://schemas.microsoft.com/office/drawing/2014/main" id="{8B3A7A63-EA12-88EE-4B52-41E32B4B0923}"/>
                </a:ext>
              </a:extLst>
            </p:cNvPr>
            <p:cNvSpPr>
              <a:spLocks noChangeArrowheads="1"/>
            </p:cNvSpPr>
            <p:nvPr/>
          </p:nvSpPr>
          <p:spPr bwMode="auto">
            <a:xfrm>
              <a:off x="5292" y="1084"/>
              <a:ext cx="228" cy="2479"/>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endPar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endParaRPr>
            </a:p>
            <a:p>
              <a:pPr fontAlgn="base">
                <a:spcBef>
                  <a:spcPct val="0"/>
                </a:spcBef>
                <a:spcAft>
                  <a:spcPct val="0"/>
                </a:spcAft>
              </a:pPr>
              <a:r>
                <a:rPr kumimoji="1" lang="en-US" altLang="zh-CN" sz="2800" b="1">
                  <a:solidFill>
                    <a:srgbClr val="FF0066"/>
                  </a:solidFill>
                  <a:effectLst>
                    <a:outerShdw blurRad="38100" dist="38100" dir="2700000" algn="tl">
                      <a:srgbClr val="000000"/>
                    </a:outerShdw>
                  </a:effectLst>
                  <a:latin typeface="" pitchFamily="18" charset="0"/>
                  <a:ea typeface="宋体" panose="02010600030101010101" pitchFamily="2" charset="-122"/>
                </a:rPr>
                <a:t>1</a:t>
              </a:r>
            </a:p>
          </p:txBody>
        </p:sp>
        <p:sp>
          <p:nvSpPr>
            <p:cNvPr id="1330" name="Rectangle 261">
              <a:extLst>
                <a:ext uri="{FF2B5EF4-FFF2-40B4-BE49-F238E27FC236}">
                  <a16:creationId xmlns:a16="http://schemas.microsoft.com/office/drawing/2014/main" id="{F2F0689A-0F53-1C20-8CBF-4208856D48AA}"/>
                </a:ext>
              </a:extLst>
            </p:cNvPr>
            <p:cNvSpPr>
              <a:spLocks noChangeArrowheads="1"/>
            </p:cNvSpPr>
            <p:nvPr/>
          </p:nvSpPr>
          <p:spPr bwMode="auto">
            <a:xfrm>
              <a:off x="432" y="276"/>
              <a:ext cx="30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i="1">
                  <a:solidFill>
                    <a:srgbClr val="FF0066"/>
                  </a:solidFill>
                  <a:latin typeface="" pitchFamily="18" charset="0"/>
                  <a:ea typeface="宋体" panose="02010600030101010101" pitchFamily="2" charset="-122"/>
                </a:rPr>
                <a:t>u</a:t>
              </a:r>
              <a:r>
                <a:rPr kumimoji="1" lang="en-US" altLang="zh-CN" sz="2800" b="1" baseline="-25000">
                  <a:solidFill>
                    <a:srgbClr val="FF0066"/>
                  </a:solidFill>
                  <a:latin typeface="" pitchFamily="18" charset="0"/>
                  <a:ea typeface="宋体" panose="02010600030101010101" pitchFamily="2" charset="-122"/>
                </a:rPr>
                <a:t>I</a:t>
              </a:r>
            </a:p>
          </p:txBody>
        </p:sp>
        <p:sp>
          <p:nvSpPr>
            <p:cNvPr id="1331" name="Line 262">
              <a:extLst>
                <a:ext uri="{FF2B5EF4-FFF2-40B4-BE49-F238E27FC236}">
                  <a16:creationId xmlns:a16="http://schemas.microsoft.com/office/drawing/2014/main" id="{59764A6E-8F5C-709F-510D-7D6F1CB57609}"/>
                </a:ext>
              </a:extLst>
            </p:cNvPr>
            <p:cNvSpPr>
              <a:spLocks noChangeShapeType="1"/>
            </p:cNvSpPr>
            <p:nvPr/>
          </p:nvSpPr>
          <p:spPr bwMode="auto">
            <a:xfrm>
              <a:off x="528" y="624"/>
              <a:ext cx="64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1336" name="Rectangle 267">
            <a:extLst>
              <a:ext uri="{FF2B5EF4-FFF2-40B4-BE49-F238E27FC236}">
                <a16:creationId xmlns:a16="http://schemas.microsoft.com/office/drawing/2014/main" id="{FF059CCD-7A30-0251-63B6-A21CE8B059FD}"/>
              </a:ext>
            </a:extLst>
          </p:cNvPr>
          <p:cNvSpPr>
            <a:spLocks noChangeArrowheads="1"/>
          </p:cNvSpPr>
          <p:nvPr/>
        </p:nvSpPr>
        <p:spPr bwMode="auto">
          <a:xfrm>
            <a:off x="2952750" y="476250"/>
            <a:ext cx="9144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 name="灯片编号占位符 1">
            <a:extLst>
              <a:ext uri="{FF2B5EF4-FFF2-40B4-BE49-F238E27FC236}">
                <a16:creationId xmlns:a16="http://schemas.microsoft.com/office/drawing/2014/main" id="{99D1DD1E-6B7C-977A-94B2-DFFE31D556F4}"/>
              </a:ext>
            </a:extLst>
          </p:cNvPr>
          <p:cNvSpPr>
            <a:spLocks noGrp="1"/>
          </p:cNvSpPr>
          <p:nvPr>
            <p:ph type="sldNum" sz="quarter" idx="12"/>
          </p:nvPr>
        </p:nvSpPr>
        <p:spPr/>
        <p:txBody>
          <a:bodyPr/>
          <a:lstStyle/>
          <a:p>
            <a:fld id="{392CBAA0-59E6-204E-8F03-85E5040D48B8}" type="slidenum">
              <a:rPr kumimoji="1" lang="zh-CN" altLang="en-US" smtClean="0"/>
              <a:t>37</a:t>
            </a:fld>
            <a:r>
              <a:rPr kumimoji="1" lang="en-US" altLang="zh-CN"/>
              <a:t>/46</a:t>
            </a:r>
            <a:endParaRPr kumimoji="1" lang="zh-CN" altLang="en-US" dirty="0"/>
          </a:p>
        </p:txBody>
      </p:sp>
    </p:spTree>
    <p:extLst>
      <p:ext uri="{BB962C8B-B14F-4D97-AF65-F5344CB8AC3E}">
        <p14:creationId xmlns:p14="http://schemas.microsoft.com/office/powerpoint/2010/main" val="3657500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127"/>
                                        </p:tgtEl>
                                        <p:attrNameLst>
                                          <p:attrName>style.visibility</p:attrName>
                                        </p:attrNameLst>
                                      </p:cBhvr>
                                      <p:to>
                                        <p:strVal val="visible"/>
                                      </p:to>
                                    </p:set>
                                    <p:animEffect transition="in" filter="wipe(left)">
                                      <p:cBhvr>
                                        <p:cTn id="7" dur="500"/>
                                        <p:tgtEl>
                                          <p:spTgt spid="11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1203"/>
                                        </p:tgtEl>
                                        <p:attrNameLst>
                                          <p:attrName>style.visibility</p:attrName>
                                        </p:attrNameLst>
                                      </p:cBhvr>
                                      <p:to>
                                        <p:strVal val="visible"/>
                                      </p:to>
                                    </p:set>
                                    <p:animEffect transition="in" filter="wipe(right)">
                                      <p:cBhvr>
                                        <p:cTn id="12" dur="500"/>
                                        <p:tgtEl>
                                          <p:spTgt spid="1203"/>
                                        </p:tgtEl>
                                      </p:cBhvr>
                                    </p:animEffect>
                                  </p:childTnLst>
                                </p:cTn>
                              </p:par>
                            </p:childTnLst>
                          </p:cTn>
                        </p:par>
                      </p:childTnLst>
                    </p:cTn>
                  </p:par>
                  <p:par>
                    <p:cTn id="13" fill="hold">
                      <p:stCondLst>
                        <p:cond delay="indefinite"/>
                      </p:stCondLst>
                      <p:childTnLst>
                        <p:par>
                          <p:cTn id="14" fill="hold">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215"/>
                                        </p:tgtEl>
                                        <p:attrNameLst>
                                          <p:attrName>style.visibility</p:attrName>
                                        </p:attrNameLst>
                                      </p:cBhvr>
                                      <p:to>
                                        <p:strVal val="visible"/>
                                      </p:to>
                                    </p:set>
                                    <p:animEffect transition="in" filter="slide(fromTop)">
                                      <p:cBhvr>
                                        <p:cTn id="17" dur="500"/>
                                        <p:tgtEl>
                                          <p:spTgt spid="1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216"/>
                                        </p:tgtEl>
                                        <p:attrNameLst>
                                          <p:attrName>style.visibility</p:attrName>
                                        </p:attrNameLst>
                                      </p:cBhvr>
                                      <p:to>
                                        <p:strVal val="visible"/>
                                      </p:to>
                                    </p:set>
                                    <p:animEffect transition="in" filter="wipe(left)">
                                      <p:cBhvr>
                                        <p:cTn id="22" dur="500"/>
                                        <p:tgtEl>
                                          <p:spTgt spid="1216"/>
                                        </p:tgtEl>
                                      </p:cBhvr>
                                    </p:animEffect>
                                  </p:childTnLst>
                                </p:cTn>
                              </p:par>
                            </p:childTnLst>
                          </p:cTn>
                        </p:par>
                        <p:par>
                          <p:cTn id="23" fill="hold">
                            <p:stCondLst>
                              <p:cond delay="500"/>
                            </p:stCondLst>
                            <p:childTnLst>
                              <p:par>
                                <p:cTn id="24" presetID="22" presetClass="entr" presetSubtype="8" fill="hold" grpId="0" nodeType="afterEffect">
                                  <p:stCondLst>
                                    <p:cond delay="0"/>
                                  </p:stCondLst>
                                  <p:childTnLst>
                                    <p:set>
                                      <p:cBhvr>
                                        <p:cTn id="25" dur="1" fill="hold">
                                          <p:stCondLst>
                                            <p:cond delay="0"/>
                                          </p:stCondLst>
                                        </p:cTn>
                                        <p:tgtEl>
                                          <p:spTgt spid="1260">
                                            <p:txEl>
                                              <p:pRg st="0" end="0"/>
                                            </p:txEl>
                                          </p:spTgt>
                                        </p:tgtEl>
                                        <p:attrNameLst>
                                          <p:attrName>style.visibility</p:attrName>
                                        </p:attrNameLst>
                                      </p:cBhvr>
                                      <p:to>
                                        <p:strVal val="visible"/>
                                      </p:to>
                                    </p:set>
                                    <p:animEffect transition="in" filter="wipe(left)">
                                      <p:cBhvr>
                                        <p:cTn id="26" dur="500"/>
                                        <p:tgtEl>
                                          <p:spTgt spid="1260">
                                            <p:txEl>
                                              <p:pRg st="0" end="0"/>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2" presetClass="entr" presetSubtype="1" fill="hold" grpId="0" nodeType="clickEffect">
                                  <p:stCondLst>
                                    <p:cond delay="0"/>
                                  </p:stCondLst>
                                  <p:childTnLst>
                                    <p:set>
                                      <p:cBhvr>
                                        <p:cTn id="30" dur="1" fill="hold">
                                          <p:stCondLst>
                                            <p:cond delay="0"/>
                                          </p:stCondLst>
                                        </p:cTn>
                                        <p:tgtEl>
                                          <p:spTgt spid="1261"/>
                                        </p:tgtEl>
                                        <p:attrNameLst>
                                          <p:attrName>style.visibility</p:attrName>
                                        </p:attrNameLst>
                                      </p:cBhvr>
                                      <p:to>
                                        <p:strVal val="visible"/>
                                      </p:to>
                                    </p:set>
                                    <p:animEffect transition="in" filter="slide(fromTop)">
                                      <p:cBhvr>
                                        <p:cTn id="31" dur="500"/>
                                        <p:tgtEl>
                                          <p:spTgt spid="1261"/>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nodeType="clickEffect">
                                  <p:stCondLst>
                                    <p:cond delay="0"/>
                                  </p:stCondLst>
                                  <p:childTnLst>
                                    <p:set>
                                      <p:cBhvr>
                                        <p:cTn id="35" dur="1" fill="hold">
                                          <p:stCondLst>
                                            <p:cond delay="0"/>
                                          </p:stCondLst>
                                        </p:cTn>
                                        <p:tgtEl>
                                          <p:spTgt spid="1071"/>
                                        </p:tgtEl>
                                        <p:attrNameLst>
                                          <p:attrName>style.visibility</p:attrName>
                                        </p:attrNameLst>
                                      </p:cBhvr>
                                      <p:to>
                                        <p:strVal val="visible"/>
                                      </p:to>
                                    </p:set>
                                    <p:animEffect transition="in" filter="wipe(left)">
                                      <p:cBhvr>
                                        <p:cTn id="36" dur="500"/>
                                        <p:tgtEl>
                                          <p:spTgt spid="1071"/>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8" fill="hold" nodeType="clickEffect">
                                  <p:stCondLst>
                                    <p:cond delay="0"/>
                                  </p:stCondLst>
                                  <p:childTnLst>
                                    <p:set>
                                      <p:cBhvr>
                                        <p:cTn id="40" dur="1" fill="hold">
                                          <p:stCondLst>
                                            <p:cond delay="0"/>
                                          </p:stCondLst>
                                        </p:cTn>
                                        <p:tgtEl>
                                          <p:spTgt spid="1262"/>
                                        </p:tgtEl>
                                        <p:attrNameLst>
                                          <p:attrName>style.visibility</p:attrName>
                                        </p:attrNameLst>
                                      </p:cBhvr>
                                      <p:to>
                                        <p:strVal val="visible"/>
                                      </p:to>
                                    </p:set>
                                    <p:animEffect transition="in" filter="wipe(left)">
                                      <p:cBhvr>
                                        <p:cTn id="41" dur="500"/>
                                        <p:tgtEl>
                                          <p:spTgt spid="1262"/>
                                        </p:tgtEl>
                                      </p:cBhvr>
                                    </p:animEffect>
                                  </p:childTnLst>
                                </p:cTn>
                              </p:par>
                            </p:childTnLst>
                          </p:cTn>
                        </p:par>
                      </p:childTnLst>
                    </p:cTn>
                  </p:par>
                  <p:par>
                    <p:cTn id="42" fill="hold">
                      <p:stCondLst>
                        <p:cond delay="indefinite"/>
                      </p:stCondLst>
                      <p:childTnLst>
                        <p:par>
                          <p:cTn id="43" fill="hold">
                            <p:stCondLst>
                              <p:cond delay="0"/>
                            </p:stCondLst>
                            <p:childTnLst>
                              <p:par>
                                <p:cTn id="44" presetID="12" presetClass="entr" presetSubtype="1" fill="hold" grpId="0" nodeType="clickEffect">
                                  <p:stCondLst>
                                    <p:cond delay="0"/>
                                  </p:stCondLst>
                                  <p:childTnLst>
                                    <p:set>
                                      <p:cBhvr>
                                        <p:cTn id="45" dur="1" fill="hold">
                                          <p:stCondLst>
                                            <p:cond delay="0"/>
                                          </p:stCondLst>
                                        </p:cTn>
                                        <p:tgtEl>
                                          <p:spTgt spid="1266"/>
                                        </p:tgtEl>
                                        <p:attrNameLst>
                                          <p:attrName>style.visibility</p:attrName>
                                        </p:attrNameLst>
                                      </p:cBhvr>
                                      <p:to>
                                        <p:strVal val="visible"/>
                                      </p:to>
                                    </p:set>
                                    <p:animEffect transition="in" filter="slide(fromTop)">
                                      <p:cBhvr>
                                        <p:cTn id="46" dur="500"/>
                                        <p:tgtEl>
                                          <p:spTgt spid="1266"/>
                                        </p:tgtEl>
                                      </p:cBhvr>
                                    </p:animEffect>
                                  </p:childTnLst>
                                </p:cTn>
                              </p:par>
                            </p:childTnLst>
                          </p:cTn>
                        </p:par>
                      </p:childTnLst>
                    </p:cTn>
                  </p:par>
                  <p:par>
                    <p:cTn id="47" fill="hold">
                      <p:stCondLst>
                        <p:cond delay="indefinite"/>
                      </p:stCondLst>
                      <p:childTnLst>
                        <p:par>
                          <p:cTn id="48" fill="hold">
                            <p:stCondLst>
                              <p:cond delay="0"/>
                            </p:stCondLst>
                            <p:childTnLst>
                              <p:par>
                                <p:cTn id="49" presetID="7" presetClass="entr" presetSubtype="8" fill="hold" nodeType="clickEffect">
                                  <p:stCondLst>
                                    <p:cond delay="0"/>
                                  </p:stCondLst>
                                  <p:childTnLst>
                                    <p:set>
                                      <p:cBhvr>
                                        <p:cTn id="50" dur="1" fill="hold">
                                          <p:stCondLst>
                                            <p:cond delay="0"/>
                                          </p:stCondLst>
                                        </p:cTn>
                                        <p:tgtEl>
                                          <p:spTgt spid="1267"/>
                                        </p:tgtEl>
                                        <p:attrNameLst>
                                          <p:attrName>style.visibility</p:attrName>
                                        </p:attrNameLst>
                                      </p:cBhvr>
                                      <p:to>
                                        <p:strVal val="visible"/>
                                      </p:to>
                                    </p:set>
                                    <p:anim calcmode="lin" valueType="num">
                                      <p:cBhvr additive="base">
                                        <p:cTn id="51" dur="2000" fill="hold"/>
                                        <p:tgtEl>
                                          <p:spTgt spid="1267"/>
                                        </p:tgtEl>
                                        <p:attrNameLst>
                                          <p:attrName>ppt_x</p:attrName>
                                        </p:attrNameLst>
                                      </p:cBhvr>
                                      <p:tavLst>
                                        <p:tav tm="0">
                                          <p:val>
                                            <p:strVal val="0-#ppt_w/2"/>
                                          </p:val>
                                        </p:tav>
                                        <p:tav tm="100000">
                                          <p:val>
                                            <p:strVal val="#ppt_x"/>
                                          </p:val>
                                        </p:tav>
                                      </p:tavLst>
                                    </p:anim>
                                    <p:anim calcmode="lin" valueType="num">
                                      <p:cBhvr additive="base">
                                        <p:cTn id="52" dur="2000" fill="hold"/>
                                        <p:tgtEl>
                                          <p:spTgt spid="1267"/>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499"/>
                                          </p:stCondLst>
                                        </p:cTn>
                                        <p:tgtEl>
                                          <p:spTgt spid="1284"/>
                                        </p:tgtEl>
                                        <p:attrNameLst>
                                          <p:attrName>style.visibility</p:attrName>
                                        </p:attrNameLst>
                                      </p:cBhvr>
                                      <p:to>
                                        <p:strVal val="visible"/>
                                      </p:to>
                                    </p:set>
                                  </p:childTnLst>
                                  <p:subTnLst>
                                    <p:set>
                                      <p:cBhvr override="childStyle">
                                        <p:cTn dur="1" fill="hold" display="0" masterRel="nextClick" afterEffect="1"/>
                                        <p:tgtEl>
                                          <p:spTgt spid="1284"/>
                                        </p:tgtEl>
                                        <p:attrNameLst>
                                          <p:attrName>style.visibility</p:attrName>
                                        </p:attrNameLst>
                                      </p:cBhvr>
                                      <p:to>
                                        <p:strVal val="hidden"/>
                                      </p:to>
                                    </p:set>
                                  </p:sub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499"/>
                                          </p:stCondLst>
                                        </p:cTn>
                                        <p:tgtEl>
                                          <p:spTgt spid="1290"/>
                                        </p:tgtEl>
                                        <p:attrNameLst>
                                          <p:attrName>style.visibility</p:attrName>
                                        </p:attrNameLst>
                                      </p:cBhvr>
                                      <p:to>
                                        <p:strVal val="visible"/>
                                      </p:to>
                                    </p:set>
                                  </p:childTnLst>
                                  <p:subTnLst>
                                    <p:set>
                                      <p:cBhvr override="childStyle">
                                        <p:cTn dur="1" fill="hold" display="0" masterRel="nextClick" afterEffect="1"/>
                                        <p:tgtEl>
                                          <p:spTgt spid="1290"/>
                                        </p:tgtEl>
                                        <p:attrNameLst>
                                          <p:attrName>style.visibility</p:attrName>
                                        </p:attrNameLst>
                                      </p:cBhvr>
                                      <p:to>
                                        <p:strVal val="hidden"/>
                                      </p:to>
                                    </p:set>
                                  </p:sub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499"/>
                                          </p:stCondLst>
                                        </p:cTn>
                                        <p:tgtEl>
                                          <p:spTgt spid="1296"/>
                                        </p:tgtEl>
                                        <p:attrNameLst>
                                          <p:attrName>style.visibility</p:attrName>
                                        </p:attrNameLst>
                                      </p:cBhvr>
                                      <p:to>
                                        <p:strVal val="visible"/>
                                      </p:to>
                                    </p:set>
                                  </p:childTnLst>
                                  <p:subTnLst>
                                    <p:set>
                                      <p:cBhvr override="childStyle">
                                        <p:cTn dur="1" fill="hold" display="0" masterRel="nextClick" afterEffect="1"/>
                                        <p:tgtEl>
                                          <p:spTgt spid="1296"/>
                                        </p:tgtEl>
                                        <p:attrNameLst>
                                          <p:attrName>style.visibility</p:attrName>
                                        </p:attrNameLst>
                                      </p:cBhvr>
                                      <p:to>
                                        <p:strVal val="hidden"/>
                                      </p:to>
                                    </p:set>
                                  </p:subTnLst>
                                </p:cTn>
                              </p:par>
                            </p:childTnLst>
                          </p:cTn>
                        </p:par>
                        <p:par>
                          <p:cTn id="65" fill="hold">
                            <p:stCondLst>
                              <p:cond delay="500"/>
                            </p:stCondLst>
                            <p:childTnLst>
                              <p:par>
                                <p:cTn id="66" presetID="1" presetClass="entr" presetSubtype="0" fill="hold" nodeType="afterEffect">
                                  <p:stCondLst>
                                    <p:cond delay="3000"/>
                                  </p:stCondLst>
                                  <p:childTnLst>
                                    <p:set>
                                      <p:cBhvr>
                                        <p:cTn id="67" dur="1" fill="hold">
                                          <p:stCondLst>
                                            <p:cond delay="499"/>
                                          </p:stCondLst>
                                        </p:cTn>
                                        <p:tgtEl>
                                          <p:spTgt spid="1302"/>
                                        </p:tgtEl>
                                        <p:attrNameLst>
                                          <p:attrName>style.visibility</p:attrName>
                                        </p:attrNameLst>
                                      </p:cBhvr>
                                      <p:to>
                                        <p:strVal val="visible"/>
                                      </p:to>
                                    </p:set>
                                  </p:childTnLst>
                                  <p:subTnLst>
                                    <p:set>
                                      <p:cBhvr override="childStyle">
                                        <p:cTn dur="1" fill="hold" display="0" masterRel="nextClick" afterEffect="1"/>
                                        <p:tgtEl>
                                          <p:spTgt spid="1302"/>
                                        </p:tgtEl>
                                        <p:attrNameLst>
                                          <p:attrName>style.visibility</p:attrName>
                                        </p:attrNameLst>
                                      </p:cBhvr>
                                      <p:to>
                                        <p:strVal val="hidden"/>
                                      </p:to>
                                    </p:set>
                                  </p:subTnLst>
                                </p:cTn>
                              </p:par>
                            </p:childTnLst>
                          </p:cTn>
                        </p:par>
                      </p:childTnLst>
                    </p:cTn>
                  </p:par>
                  <p:par>
                    <p:cTn id="68" fill="hold">
                      <p:stCondLst>
                        <p:cond delay="indefinite"/>
                      </p:stCondLst>
                      <p:childTnLst>
                        <p:par>
                          <p:cTn id="69" fill="hold">
                            <p:stCondLst>
                              <p:cond delay="0"/>
                            </p:stCondLst>
                            <p:childTnLst>
                              <p:par>
                                <p:cTn id="70" presetID="1" presetClass="entr" presetSubtype="0" fill="hold" nodeType="clickEffect">
                                  <p:stCondLst>
                                    <p:cond delay="0"/>
                                  </p:stCondLst>
                                  <p:childTnLst>
                                    <p:set>
                                      <p:cBhvr>
                                        <p:cTn id="71" dur="1" fill="hold">
                                          <p:stCondLst>
                                            <p:cond delay="499"/>
                                          </p:stCondLst>
                                        </p:cTn>
                                        <p:tgtEl>
                                          <p:spTgt spid="1308"/>
                                        </p:tgtEl>
                                        <p:attrNameLst>
                                          <p:attrName>style.visibility</p:attrName>
                                        </p:attrNameLst>
                                      </p:cBhvr>
                                      <p:to>
                                        <p:strVal val="visible"/>
                                      </p:to>
                                    </p:set>
                                  </p:childTnLst>
                                  <p:subTnLst>
                                    <p:set>
                                      <p:cBhvr override="childStyle">
                                        <p:cTn dur="1" fill="hold" display="0" masterRel="nextClick" afterEffect="1"/>
                                        <p:tgtEl>
                                          <p:spTgt spid="1308"/>
                                        </p:tgtEl>
                                        <p:attrNameLst>
                                          <p:attrName>style.visibility</p:attrName>
                                        </p:attrNameLst>
                                      </p:cBhvr>
                                      <p:to>
                                        <p:strVal val="hidden"/>
                                      </p:to>
                                    </p:set>
                                  </p:subTnLst>
                                </p:cTn>
                              </p:par>
                            </p:childTnLst>
                          </p:cTn>
                        </p:par>
                      </p:childTnLst>
                    </p:cTn>
                  </p:par>
                  <p:par>
                    <p:cTn id="72" fill="hold">
                      <p:stCondLst>
                        <p:cond delay="indefinite"/>
                      </p:stCondLst>
                      <p:childTnLst>
                        <p:par>
                          <p:cTn id="73" fill="hold">
                            <p:stCondLst>
                              <p:cond delay="0"/>
                            </p:stCondLst>
                            <p:childTnLst>
                              <p:par>
                                <p:cTn id="74" presetID="1" presetClass="entr" presetSubtype="0" fill="hold" nodeType="clickEffect">
                                  <p:stCondLst>
                                    <p:cond delay="0"/>
                                  </p:stCondLst>
                                  <p:childTnLst>
                                    <p:set>
                                      <p:cBhvr>
                                        <p:cTn id="75" dur="1" fill="hold">
                                          <p:stCondLst>
                                            <p:cond delay="499"/>
                                          </p:stCondLst>
                                        </p:cTn>
                                        <p:tgtEl>
                                          <p:spTgt spid="1314"/>
                                        </p:tgtEl>
                                        <p:attrNameLst>
                                          <p:attrName>style.visibility</p:attrName>
                                        </p:attrNameLst>
                                      </p:cBhvr>
                                      <p:to>
                                        <p:strVal val="visible"/>
                                      </p:to>
                                    </p:set>
                                  </p:childTnLst>
                                  <p:subTnLst>
                                    <p:set>
                                      <p:cBhvr override="childStyle">
                                        <p:cTn dur="1" fill="hold" display="0" masterRel="nextClick" afterEffect="1"/>
                                        <p:tgtEl>
                                          <p:spTgt spid="1314"/>
                                        </p:tgtEl>
                                        <p:attrNameLst>
                                          <p:attrName>style.visibility</p:attrName>
                                        </p:attrNameLst>
                                      </p:cBhvr>
                                      <p:to>
                                        <p:strVal val="hidden"/>
                                      </p:to>
                                    </p:set>
                                  </p:subTnLst>
                                </p:cTn>
                              </p:par>
                            </p:childTnLst>
                          </p:cTn>
                        </p:par>
                      </p:childTnLst>
                    </p:cTn>
                  </p:par>
                  <p:par>
                    <p:cTn id="76" fill="hold">
                      <p:stCondLst>
                        <p:cond delay="indefinite"/>
                      </p:stCondLst>
                      <p:childTnLst>
                        <p:par>
                          <p:cTn id="77" fill="hold">
                            <p:stCondLst>
                              <p:cond delay="0"/>
                            </p:stCondLst>
                            <p:childTnLst>
                              <p:par>
                                <p:cTn id="78" presetID="1" presetClass="entr" presetSubtype="0" fill="hold" nodeType="clickEffect">
                                  <p:stCondLst>
                                    <p:cond delay="0"/>
                                  </p:stCondLst>
                                  <p:childTnLst>
                                    <p:set>
                                      <p:cBhvr>
                                        <p:cTn id="79" dur="1" fill="hold">
                                          <p:stCondLst>
                                            <p:cond delay="499"/>
                                          </p:stCondLst>
                                        </p:cTn>
                                        <p:tgtEl>
                                          <p:spTgt spid="1320"/>
                                        </p:tgtEl>
                                        <p:attrNameLst>
                                          <p:attrName>style.visibility</p:attrName>
                                        </p:attrNameLst>
                                      </p:cBhvr>
                                      <p:to>
                                        <p:strVal val="visible"/>
                                      </p:to>
                                    </p:set>
                                  </p:childTnLst>
                                  <p:subTnLst>
                                    <p:set>
                                      <p:cBhvr override="childStyle">
                                        <p:cTn dur="1" fill="hold" display="0" masterRel="nextClick" afterEffect="1"/>
                                        <p:tgtEl>
                                          <p:spTgt spid="1320"/>
                                        </p:tgtEl>
                                        <p:attrNameLst>
                                          <p:attrName>style.visibility</p:attrName>
                                        </p:attrNameLst>
                                      </p:cBhvr>
                                      <p:to>
                                        <p:strVal val="hidden"/>
                                      </p:to>
                                    </p:set>
                                  </p:subTnLst>
                                </p:cTn>
                              </p:par>
                            </p:childTnLst>
                          </p:cTn>
                        </p:par>
                        <p:par>
                          <p:cTn id="80" fill="hold">
                            <p:stCondLst>
                              <p:cond delay="500"/>
                            </p:stCondLst>
                            <p:childTnLst>
                              <p:par>
                                <p:cTn id="81" presetID="1" presetClass="entr" presetSubtype="0" fill="hold" nodeType="afterEffect">
                                  <p:stCondLst>
                                    <p:cond delay="3000"/>
                                  </p:stCondLst>
                                  <p:childTnLst>
                                    <p:set>
                                      <p:cBhvr>
                                        <p:cTn id="82" dur="1" fill="hold">
                                          <p:stCondLst>
                                            <p:cond delay="499"/>
                                          </p:stCondLst>
                                        </p:cTn>
                                        <p:tgtEl>
                                          <p:spTgt spid="13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5" grpId="0" autoUpdateAnimBg="0"/>
      <p:bldP spid="1260" grpId="0" build="p" autoUpdateAnimBg="0" advAuto="0"/>
      <p:bldP spid="1261" grpId="0" autoUpdateAnimBg="0"/>
      <p:bldP spid="1266" grpId="0" autoUpdateAnimBg="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2.5</a:t>
            </a:r>
            <a:r>
              <a:rPr kumimoji="1" lang="zh-CN" altLang="en-US" dirty="0"/>
              <a:t> 并联比较型</a:t>
            </a:r>
            <a:r>
              <a:rPr kumimoji="1" lang="en-US" altLang="zh-CN" dirty="0"/>
              <a:t>A/D</a:t>
            </a:r>
            <a:r>
              <a:rPr kumimoji="1" lang="zh-CN" altLang="en-US" dirty="0"/>
              <a:t>转换器</a:t>
            </a: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0115A632-E8F1-71A7-656F-A79EB499ECA9}"/>
                  </a:ext>
                </a:extLst>
              </p:cNvPr>
              <p:cNvSpPr txBox="1"/>
              <p:nvPr/>
            </p:nvSpPr>
            <p:spPr>
              <a:xfrm>
                <a:off x="423620" y="758918"/>
                <a:ext cx="11344759" cy="5593006"/>
              </a:xfrm>
              <a:prstGeom prst="rect">
                <a:avLst/>
              </a:prstGeom>
              <a:noFill/>
            </p:spPr>
            <p:txBody>
              <a:bodyPr wrap="square" rtlCol="0">
                <a:spAutoFit/>
              </a:bodyPr>
              <a:lstStyle/>
              <a:p>
                <a:pPr>
                  <a:lnSpc>
                    <a:spcPct val="150000"/>
                  </a:lnSpc>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直接转换型</a:t>
                </a:r>
                <a:r>
                  <a:rPr kumimoji="1" lang="zh-CN" altLang="en-US" sz="2800" dirty="0">
                    <a:solidFill>
                      <a:srgbClr val="0000FF"/>
                    </a:solidFill>
                    <a:latin typeface="Times New Roman" panose="02020603050405020304" pitchFamily="18" charset="0"/>
                    <a:ea typeface="Songti SC" panose="02010600040101010101" pitchFamily="2" charset="-122"/>
                    <a:cs typeface="Times New Roman" panose="02020603050405020304" pitchFamily="18" charset="0"/>
                  </a:rPr>
                  <a:t>高速</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模</a:t>
                </a:r>
                <a:r>
                  <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a:t>
                </a: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数转换电路</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转换精度</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主要取决于量化电平的划分，分得越细即</a:t>
                </a:r>
                <a14:m>
                  <m:oMath xmlns:m="http://schemas.openxmlformats.org/officeDocument/2006/math">
                    <m:r>
                      <m:rPr>
                        <m:sty m:val="p"/>
                      </m:rPr>
                      <a:rPr kumimoji="1" lang="en-US" altLang="zh-CN" sz="2400" b="0" i="0" smtClean="0">
                        <a:latin typeface="Cambria Math" panose="02040503050406030204" pitchFamily="18" charset="0"/>
                        <a:ea typeface="KaiTi" panose="02010609060101010101" pitchFamily="49" charset="-122"/>
                        <a:cs typeface="Times New Roman" panose="02020603050405020304" pitchFamily="18" charset="0"/>
                      </a:rPr>
                      <m:t>Δ</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越小，精度越高</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所用的比较器和触发器也越多，编码器电路越复杂</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转换精度还要受分压电阻的相对精度和比较器灵敏度的影响</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a:lnSpc>
                    <a:spcPct val="150000"/>
                  </a:lnSpc>
                  <a:spcBef>
                    <a:spcPts val="1200"/>
                  </a:spcBef>
                </a:pPr>
                <a:r>
                  <a:rPr kumimoji="1" lang="zh-CN" altLang="en-US"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rPr>
                  <a:t>转换速度快、用比较器和触发器多</a:t>
                </a:r>
                <a:endParaRPr kumimoji="1" lang="en-US" altLang="zh-CN" sz="2800" dirty="0">
                  <a:solidFill>
                    <a:srgbClr val="FF0000"/>
                  </a:solidFill>
                  <a:latin typeface="Times New Roman" panose="02020603050405020304" pitchFamily="18" charset="0"/>
                  <a:ea typeface="Songti SC" panose="02010600040101010101" pitchFamily="2"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一次转换时间只包括一级触发器的翻转时间和两级门的传输延迟时间</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各位代码的转换几乎是同时进行的，增加输出代码位数对转换时间的影响较小</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a:p>
                <a:pPr marL="342900" indent="-342900">
                  <a:lnSpc>
                    <a:spcPct val="150000"/>
                  </a:lnSpc>
                  <a:buFont typeface="Arial" panose="020B0604020202020204" pitchFamily="34" charset="0"/>
                  <a:buChar char="•"/>
                </a:pP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需要</a:t>
                </a:r>
                <a14:m>
                  <m:oMath xmlns:m="http://schemas.openxmlformats.org/officeDocument/2006/math">
                    <m:sSup>
                      <m:sSupPr>
                        <m:ctrlP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ctrlPr>
                      </m:sSupPr>
                      <m:e>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2</m:t>
                        </m:r>
                      </m:e>
                      <m: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𝑛</m:t>
                        </m:r>
                      </m:sup>
                    </m:sSup>
                    <m:r>
                      <a:rPr kumimoji="1" lang="en-US" altLang="zh-CN" sz="2400" b="0" i="1" smtClean="0">
                        <a:latin typeface="Cambria Math" panose="02040503050406030204" pitchFamily="18" charset="0"/>
                        <a:ea typeface="KaiTi" panose="02010609060101010101" pitchFamily="49" charset="-122"/>
                        <a:cs typeface="Times New Roman" panose="02020603050405020304" pitchFamily="18" charset="0"/>
                      </a:rPr>
                      <m:t>−1</m:t>
                    </m:r>
                  </m:oMath>
                </a14:m>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个，一般适用于</a:t>
                </a:r>
                <a:r>
                  <a:rPr kumimoji="1" lang="zh-CN" altLang="en-US" sz="2400" dirty="0">
                    <a:solidFill>
                      <a:srgbClr val="0000FF"/>
                    </a:solidFill>
                    <a:latin typeface="Times New Roman" panose="02020603050405020304" pitchFamily="18" charset="0"/>
                    <a:ea typeface="KaiTi" panose="02010609060101010101" pitchFamily="49" charset="-122"/>
                    <a:cs typeface="Times New Roman" panose="02020603050405020304" pitchFamily="18" charset="0"/>
                  </a:rPr>
                  <a:t>速度高、精度不太高</a:t>
                </a:r>
                <a:r>
                  <a:rPr kumimoji="1" lang="zh-CN" altLang="en-US" sz="2400" dirty="0">
                    <a:latin typeface="Times New Roman" panose="02020603050405020304" pitchFamily="18" charset="0"/>
                    <a:ea typeface="KaiTi" panose="02010609060101010101" pitchFamily="49" charset="-122"/>
                    <a:cs typeface="Times New Roman" panose="02020603050405020304" pitchFamily="18" charset="0"/>
                  </a:rPr>
                  <a:t>的场合</a:t>
                </a:r>
                <a:endParaRPr kumimoji="1" lang="en-US" altLang="zh-CN" sz="2400" dirty="0">
                  <a:latin typeface="Times New Roman" panose="02020603050405020304" pitchFamily="18" charset="0"/>
                  <a:ea typeface="KaiTi" panose="02010609060101010101" pitchFamily="49" charset="-122"/>
                  <a:cs typeface="Times New Roman" panose="02020603050405020304" pitchFamily="18" charset="0"/>
                </a:endParaRPr>
              </a:p>
            </p:txBody>
          </p:sp>
        </mc:Choice>
        <mc:Fallback xmlns="">
          <p:sp>
            <p:nvSpPr>
              <p:cNvPr id="2" name="文本框 1">
                <a:extLst>
                  <a:ext uri="{FF2B5EF4-FFF2-40B4-BE49-F238E27FC236}">
                    <a16:creationId xmlns:a16="http://schemas.microsoft.com/office/drawing/2014/main" id="{0115A632-E8F1-71A7-656F-A79EB499ECA9}"/>
                  </a:ext>
                </a:extLst>
              </p:cNvPr>
              <p:cNvSpPr txBox="1">
                <a:spLocks noRot="1" noChangeAspect="1" noMove="1" noResize="1" noEditPoints="1" noAdjustHandles="1" noChangeArrowheads="1" noChangeShapeType="1" noTextEdit="1"/>
              </p:cNvSpPr>
              <p:nvPr/>
            </p:nvSpPr>
            <p:spPr>
              <a:xfrm>
                <a:off x="423620" y="758918"/>
                <a:ext cx="11344759" cy="5593006"/>
              </a:xfrm>
              <a:prstGeom prst="rect">
                <a:avLst/>
              </a:prstGeom>
              <a:blipFill>
                <a:blip r:embed="rId2"/>
                <a:stretch>
                  <a:fillRect l="-1119" b="-1131"/>
                </a:stretch>
              </a:blipFill>
            </p:spPr>
            <p:txBody>
              <a:bodyPr/>
              <a:lstStyle/>
              <a:p>
                <a:r>
                  <a:rPr lang="zh-CN" altLang="en-US">
                    <a:noFill/>
                  </a:rPr>
                  <a:t> </a:t>
                </a:r>
              </a:p>
            </p:txBody>
          </p:sp>
        </mc:Fallback>
      </mc:AlternateContent>
      <p:sp>
        <p:nvSpPr>
          <p:cNvPr id="3" name="灯片编号占位符 2">
            <a:extLst>
              <a:ext uri="{FF2B5EF4-FFF2-40B4-BE49-F238E27FC236}">
                <a16:creationId xmlns:a16="http://schemas.microsoft.com/office/drawing/2014/main" id="{A0BF0C39-6524-F91C-7B9D-EDC0779678F2}"/>
              </a:ext>
            </a:extLst>
          </p:cNvPr>
          <p:cNvSpPr>
            <a:spLocks noGrp="1"/>
          </p:cNvSpPr>
          <p:nvPr>
            <p:ph type="sldNum" sz="quarter" idx="12"/>
          </p:nvPr>
        </p:nvSpPr>
        <p:spPr/>
        <p:txBody>
          <a:bodyPr/>
          <a:lstStyle/>
          <a:p>
            <a:fld id="{392CBAA0-59E6-204E-8F03-85E5040D48B8}" type="slidenum">
              <a:rPr kumimoji="1" lang="zh-CN" altLang="en-US" smtClean="0"/>
              <a:t>38</a:t>
            </a:fld>
            <a:r>
              <a:rPr kumimoji="1" lang="en-US" altLang="zh-CN"/>
              <a:t>/46</a:t>
            </a:r>
            <a:endParaRPr kumimoji="1" lang="zh-CN" altLang="en-US" dirty="0"/>
          </a:p>
        </p:txBody>
      </p:sp>
    </p:spTree>
    <p:extLst>
      <p:ext uri="{BB962C8B-B14F-4D97-AF65-F5344CB8AC3E}">
        <p14:creationId xmlns:p14="http://schemas.microsoft.com/office/powerpoint/2010/main" val="11733274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animEffect transition="in" filter="wipe(left)">
                                      <p:cBhvr>
                                        <p:cTn id="7" dur="500"/>
                                        <p:tgtEl>
                                          <p:spTgt spid="2">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
                                            <p:txEl>
                                              <p:pRg st="1" end="1"/>
                                            </p:txEl>
                                          </p:spTgt>
                                        </p:tgtEl>
                                        <p:attrNameLst>
                                          <p:attrName>style.visibility</p:attrName>
                                        </p:attrNameLst>
                                      </p:cBhvr>
                                      <p:to>
                                        <p:strVal val="visible"/>
                                      </p:to>
                                    </p:set>
                                    <p:animEffect transition="in" filter="wipe(left)">
                                      <p:cBhvr>
                                        <p:cTn id="12" dur="500"/>
                                        <p:tgtEl>
                                          <p:spTgt spid="2">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
                                            <p:txEl>
                                              <p:pRg st="2" end="2"/>
                                            </p:txEl>
                                          </p:spTgt>
                                        </p:tgtEl>
                                        <p:attrNameLst>
                                          <p:attrName>style.visibility</p:attrName>
                                        </p:attrNameLst>
                                      </p:cBhvr>
                                      <p:to>
                                        <p:strVal val="visible"/>
                                      </p:to>
                                    </p:set>
                                    <p:animEffect transition="in" filter="wipe(left)">
                                      <p:cBhvr>
                                        <p:cTn id="17" dur="500"/>
                                        <p:tgtEl>
                                          <p:spTgt spid="2">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
                                            <p:txEl>
                                              <p:pRg st="3" end="3"/>
                                            </p:txEl>
                                          </p:spTgt>
                                        </p:tgtEl>
                                        <p:attrNameLst>
                                          <p:attrName>style.visibility</p:attrName>
                                        </p:attrNameLst>
                                      </p:cBhvr>
                                      <p:to>
                                        <p:strVal val="visible"/>
                                      </p:to>
                                    </p:set>
                                    <p:animEffect transition="in" filter="wipe(left)">
                                      <p:cBhvr>
                                        <p:cTn id="22" dur="500"/>
                                        <p:tgtEl>
                                          <p:spTgt spid="2">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
                                            <p:txEl>
                                              <p:pRg st="4" end="4"/>
                                            </p:txEl>
                                          </p:spTgt>
                                        </p:tgtEl>
                                        <p:attrNameLst>
                                          <p:attrName>style.visibility</p:attrName>
                                        </p:attrNameLst>
                                      </p:cBhvr>
                                      <p:to>
                                        <p:strVal val="visible"/>
                                      </p:to>
                                    </p:set>
                                    <p:animEffect transition="in" filter="wipe(left)">
                                      <p:cBhvr>
                                        <p:cTn id="27" dur="500"/>
                                        <p:tgtEl>
                                          <p:spTgt spid="2">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
                                            <p:txEl>
                                              <p:pRg st="5" end="5"/>
                                            </p:txEl>
                                          </p:spTgt>
                                        </p:tgtEl>
                                        <p:attrNameLst>
                                          <p:attrName>style.visibility</p:attrName>
                                        </p:attrNameLst>
                                      </p:cBhvr>
                                      <p:to>
                                        <p:strVal val="visible"/>
                                      </p:to>
                                    </p:set>
                                    <p:animEffect transition="in" filter="wipe(left)">
                                      <p:cBhvr>
                                        <p:cTn id="32" dur="500"/>
                                        <p:tgtEl>
                                          <p:spTgt spid="2">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
                                            <p:txEl>
                                              <p:pRg st="6" end="6"/>
                                            </p:txEl>
                                          </p:spTgt>
                                        </p:tgtEl>
                                        <p:attrNameLst>
                                          <p:attrName>style.visibility</p:attrName>
                                        </p:attrNameLst>
                                      </p:cBhvr>
                                      <p:to>
                                        <p:strVal val="visible"/>
                                      </p:to>
                                    </p:set>
                                    <p:animEffect transition="in" filter="wipe(left)">
                                      <p:cBhvr>
                                        <p:cTn id="37" dur="500"/>
                                        <p:tgtEl>
                                          <p:spTgt spid="2">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
                                            <p:txEl>
                                              <p:pRg st="7" end="7"/>
                                            </p:txEl>
                                          </p:spTgt>
                                        </p:tgtEl>
                                        <p:attrNameLst>
                                          <p:attrName>style.visibility</p:attrName>
                                        </p:attrNameLst>
                                      </p:cBhvr>
                                      <p:to>
                                        <p:strVal val="visible"/>
                                      </p:to>
                                    </p:set>
                                    <p:animEffect transition="in" filter="wipe(left)">
                                      <p:cBhvr>
                                        <p:cTn id="42" dur="500"/>
                                        <p:tgtEl>
                                          <p:spTgt spid="2">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2">
                                            <p:txEl>
                                              <p:pRg st="8" end="8"/>
                                            </p:txEl>
                                          </p:spTgt>
                                        </p:tgtEl>
                                        <p:attrNameLst>
                                          <p:attrName>style.visibility</p:attrName>
                                        </p:attrNameLst>
                                      </p:cBhvr>
                                      <p:to>
                                        <p:strVal val="visible"/>
                                      </p:to>
                                    </p:set>
                                    <p:animEffect transition="in" filter="wipe(left)">
                                      <p:cBhvr>
                                        <p:cTn id="47" dur="500"/>
                                        <p:tgtEl>
                                          <p:spTgt spid="2">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A/D </a:t>
            </a:r>
            <a:r>
              <a:rPr kumimoji="1" lang="zh-CN" altLang="en-US" sz="2000" dirty="0">
                <a:latin typeface="Myriad Pro" panose="020B0503030403020204" pitchFamily="34" charset="0"/>
                <a:ea typeface="KaiTi" panose="02010609060101010101" pitchFamily="49" charset="-122"/>
              </a:rPr>
              <a:t>转换器的转换精度和转换速度</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A02E14ED-D5A9-27F1-2CA6-43528323DE9F}"/>
              </a:ext>
            </a:extLst>
          </p:cNvPr>
          <p:cNvSpPr>
            <a:spLocks noGrp="1"/>
          </p:cNvSpPr>
          <p:nvPr>
            <p:ph type="sldNum" sz="quarter" idx="12"/>
          </p:nvPr>
        </p:nvSpPr>
        <p:spPr/>
        <p:txBody>
          <a:bodyPr/>
          <a:lstStyle/>
          <a:p>
            <a:fld id="{392CBAA0-59E6-204E-8F03-85E5040D48B8}" type="slidenum">
              <a:rPr kumimoji="1" lang="zh-CN" altLang="en-US" smtClean="0"/>
              <a:t>39</a:t>
            </a:fld>
            <a:r>
              <a:rPr kumimoji="1" lang="en-US" altLang="zh-CN"/>
              <a:t>/46</a:t>
            </a:r>
            <a:endParaRPr kumimoji="1" lang="zh-CN" altLang="en-US" dirty="0"/>
          </a:p>
        </p:txBody>
      </p:sp>
    </p:spTree>
    <p:extLst>
      <p:ext uri="{BB962C8B-B14F-4D97-AF65-F5344CB8AC3E}">
        <p14:creationId xmlns:p14="http://schemas.microsoft.com/office/powerpoint/2010/main" val="26915403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latin typeface="Myriad Pro" panose="020B0503030403020204" pitchFamily="34" charset="0"/>
                <a:ea typeface="Songti SC" panose="02010600040101010101" pitchFamily="2" charset="-122"/>
              </a:rPr>
              <a:t>D/A</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DAC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latin typeface="Myriad Pro" panose="020B0503030403020204" pitchFamily="34" charset="0"/>
                <a:ea typeface="KaiTi" panose="02010609060101010101" pitchFamily="49" charset="-122"/>
              </a:rPr>
              <a:t>D</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t>
            </a:r>
            <a:r>
              <a:rPr kumimoji="1" lang="zh-CN" altLang="en-US" sz="2000" dirty="0">
                <a:latin typeface="Myriad Pro" panose="020B0503030403020204" pitchFamily="34" charset="0"/>
                <a:ea typeface="KaiTi" panose="02010609060101010101" pitchFamily="49" charset="-122"/>
              </a:rPr>
              <a:t> </a:t>
            </a:r>
            <a:r>
              <a:rPr kumimoji="1" lang="en-US" altLang="zh-CN" sz="2000" dirty="0">
                <a:latin typeface="Myriad Pro" panose="020B0503030403020204" pitchFamily="34" charset="0"/>
                <a:ea typeface="KaiTi" panose="02010609060101010101" pitchFamily="49" charset="-122"/>
              </a:rPr>
              <a:t>A</a:t>
            </a:r>
            <a:r>
              <a:rPr kumimoji="1" lang="zh-CN" altLang="en-US" sz="2000" dirty="0">
                <a:latin typeface="Myriad Pro" panose="020B0503030403020204" pitchFamily="34" charset="0"/>
                <a:ea typeface="KaiTi" panose="02010609060101010101" pitchFamily="49" charset="-122"/>
              </a:rPr>
              <a:t>转换的基本要求</a:t>
            </a:r>
            <a:endParaRPr kumimoji="1" lang="en-US" altLang="zh-CN" sz="2000" dirty="0">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ADC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几种</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转换器的性能比较</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E1850F3D-76CC-50F6-86C0-942748C3D808}"/>
              </a:ext>
            </a:extLst>
          </p:cNvPr>
          <p:cNvSpPr>
            <a:spLocks noGrp="1"/>
          </p:cNvSpPr>
          <p:nvPr>
            <p:ph type="sldNum" sz="quarter" idx="12"/>
          </p:nvPr>
        </p:nvSpPr>
        <p:spPr/>
        <p:txBody>
          <a:bodyPr/>
          <a:lstStyle/>
          <a:p>
            <a:fld id="{392CBAA0-59E6-204E-8F03-85E5040D48B8}" type="slidenum">
              <a:rPr kumimoji="1" lang="zh-CN" altLang="en-US" smtClean="0"/>
              <a:t>4</a:t>
            </a:fld>
            <a:r>
              <a:rPr kumimoji="1" lang="en-US" altLang="zh-CN"/>
              <a:t>/46</a:t>
            </a:r>
            <a:endParaRPr kumimoji="1" lang="zh-CN" altLang="en-US" dirty="0"/>
          </a:p>
        </p:txBody>
      </p:sp>
    </p:spTree>
    <p:extLst>
      <p:ext uri="{BB962C8B-B14F-4D97-AF65-F5344CB8AC3E}">
        <p14:creationId xmlns:p14="http://schemas.microsoft.com/office/powerpoint/2010/main" val="18393482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2.6</a:t>
            </a:r>
            <a:r>
              <a:rPr kumimoji="1" lang="zh-CN" altLang="en-US" dirty="0"/>
              <a:t> </a:t>
            </a:r>
            <a:r>
              <a:rPr kumimoji="1" lang="en-US" altLang="zh-CN" dirty="0"/>
              <a:t>A/D </a:t>
            </a:r>
            <a:r>
              <a:rPr kumimoji="1" lang="zh-CN" altLang="en-US" dirty="0"/>
              <a:t>转换器的转换精度和转换速度</a:t>
            </a:r>
          </a:p>
        </p:txBody>
      </p:sp>
      <p:sp>
        <p:nvSpPr>
          <p:cNvPr id="15" name="Text Box 3">
            <a:extLst>
              <a:ext uri="{FF2B5EF4-FFF2-40B4-BE49-F238E27FC236}">
                <a16:creationId xmlns:a16="http://schemas.microsoft.com/office/drawing/2014/main" id="{70882673-697D-1CF5-BA02-802F09A57361}"/>
              </a:ext>
            </a:extLst>
          </p:cNvPr>
          <p:cNvSpPr txBox="1">
            <a:spLocks noChangeArrowheads="1"/>
          </p:cNvSpPr>
          <p:nvPr/>
        </p:nvSpPr>
        <p:spPr bwMode="auto">
          <a:xfrm>
            <a:off x="2139640" y="801494"/>
            <a:ext cx="274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一、转换精度</a:t>
            </a:r>
          </a:p>
        </p:txBody>
      </p:sp>
      <p:sp>
        <p:nvSpPr>
          <p:cNvPr id="16" name="Text Box 4">
            <a:extLst>
              <a:ext uri="{FF2B5EF4-FFF2-40B4-BE49-F238E27FC236}">
                <a16:creationId xmlns:a16="http://schemas.microsoft.com/office/drawing/2014/main" id="{FEB10645-A799-9484-9FB1-57BFC07A6B44}"/>
              </a:ext>
            </a:extLst>
          </p:cNvPr>
          <p:cNvSpPr txBox="1">
            <a:spLocks noChangeArrowheads="1"/>
          </p:cNvSpPr>
          <p:nvPr/>
        </p:nvSpPr>
        <p:spPr bwMode="auto">
          <a:xfrm>
            <a:off x="2047565" y="1222182"/>
            <a:ext cx="1905000" cy="519112"/>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分辨率</a:t>
            </a:r>
          </a:p>
        </p:txBody>
      </p:sp>
      <p:sp>
        <p:nvSpPr>
          <p:cNvPr id="17" name="Text Box 5">
            <a:extLst>
              <a:ext uri="{FF2B5EF4-FFF2-40B4-BE49-F238E27FC236}">
                <a16:creationId xmlns:a16="http://schemas.microsoft.com/office/drawing/2014/main" id="{7AE4F49E-DBA6-8A0B-D360-F27AADC2E12F}"/>
              </a:ext>
            </a:extLst>
          </p:cNvPr>
          <p:cNvSpPr txBox="1">
            <a:spLocks noChangeArrowheads="1"/>
          </p:cNvSpPr>
          <p:nvPr/>
        </p:nvSpPr>
        <p:spPr bwMode="auto">
          <a:xfrm>
            <a:off x="2047565" y="1663507"/>
            <a:ext cx="7086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0000"/>
                </a:solidFill>
                <a:latin typeface="Times New Roman" panose="02020603050405020304" pitchFamily="18" charset="0"/>
                <a:ea typeface="宋体" panose="02010600030101010101" pitchFamily="2" charset="-122"/>
              </a:rPr>
              <a:t>1.  </a:t>
            </a:r>
            <a:r>
              <a:rPr kumimoji="1" lang="zh-CN" altLang="en-US" sz="2800" b="1">
                <a:solidFill>
                  <a:srgbClr val="000000"/>
                </a:solidFill>
                <a:latin typeface="Times New Roman" panose="02020603050405020304" pitchFamily="18" charset="0"/>
                <a:ea typeface="宋体" panose="02010600030101010101" pitchFamily="2" charset="-122"/>
              </a:rPr>
              <a:t>用二进制或十进制位数表示</a:t>
            </a:r>
            <a:r>
              <a:rPr kumimoji="1" lang="en-US" altLang="zh-CN" sz="2800" b="1">
                <a:solidFill>
                  <a:srgbClr val="0033CC"/>
                </a:solidFill>
                <a:latin typeface="宋体" panose="02010600030101010101" pitchFamily="2" charset="-122"/>
                <a:ea typeface="宋体" panose="02010600030101010101" pitchFamily="2" charset="-122"/>
              </a:rPr>
              <a:t>(</a:t>
            </a:r>
            <a:r>
              <a:rPr kumimoji="1" lang="zh-CN" altLang="en-US" sz="2800" b="1">
                <a:solidFill>
                  <a:srgbClr val="0033CC"/>
                </a:solidFill>
                <a:latin typeface="Times New Roman" panose="02020603050405020304" pitchFamily="18" charset="0"/>
                <a:ea typeface="宋体" panose="02010600030101010101" pitchFamily="2" charset="-122"/>
              </a:rPr>
              <a:t>设计参数</a:t>
            </a:r>
            <a:r>
              <a:rPr kumimoji="1" lang="en-US" altLang="zh-CN" sz="2800" b="1">
                <a:solidFill>
                  <a:srgbClr val="0033CC"/>
                </a:solidFill>
                <a:latin typeface="宋体" panose="02010600030101010101" pitchFamily="2" charset="-122"/>
                <a:ea typeface="宋体" panose="02010600030101010101" pitchFamily="2" charset="-122"/>
              </a:rPr>
              <a:t>)</a:t>
            </a:r>
          </a:p>
        </p:txBody>
      </p:sp>
      <p:sp>
        <p:nvSpPr>
          <p:cNvPr id="18" name="Text Box 6">
            <a:extLst>
              <a:ext uri="{FF2B5EF4-FFF2-40B4-BE49-F238E27FC236}">
                <a16:creationId xmlns:a16="http://schemas.microsoft.com/office/drawing/2014/main" id="{77AB6430-BAD9-8EB4-7C67-5949F5FB8983}"/>
              </a:ext>
            </a:extLst>
          </p:cNvPr>
          <p:cNvSpPr txBox="1">
            <a:spLocks noChangeArrowheads="1"/>
          </p:cNvSpPr>
          <p:nvPr/>
        </p:nvSpPr>
        <p:spPr bwMode="auto">
          <a:xfrm>
            <a:off x="2047565" y="2103244"/>
            <a:ext cx="836295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marL="457200" indent="-457200">
              <a:defRPr kumimoji="1" sz="2400">
                <a:solidFill>
                  <a:schemeClr val="tx1"/>
                </a:solidFill>
                <a:latin typeface="Times New Roman" panose="02020603050405020304" pitchFamily="18" charset="0"/>
                <a:ea typeface="宋体" panose="02010600030101010101" pitchFamily="2" charset="-122"/>
              </a:defRPr>
            </a:lvl1pPr>
            <a:lvl2pPr marL="914400" indent="-457200">
              <a:defRPr kumimoji="1" sz="2400">
                <a:solidFill>
                  <a:schemeClr val="tx1"/>
                </a:solidFill>
                <a:latin typeface="Times New Roman" panose="02020603050405020304" pitchFamily="18" charset="0"/>
                <a:ea typeface="宋体" panose="02010600030101010101" pitchFamily="2" charset="-122"/>
              </a:defRPr>
            </a:lvl2pPr>
            <a:lvl3pPr marL="1371600" indent="-457200">
              <a:defRPr kumimoji="1" sz="2400">
                <a:solidFill>
                  <a:schemeClr val="tx1"/>
                </a:solidFill>
                <a:latin typeface="Times New Roman" panose="02020603050405020304" pitchFamily="18" charset="0"/>
                <a:ea typeface="宋体" panose="02010600030101010101" pitchFamily="2" charset="-122"/>
              </a:defRPr>
            </a:lvl3pPr>
            <a:lvl4pPr marL="1828800" indent="-457200">
              <a:defRPr kumimoji="1" sz="2400">
                <a:solidFill>
                  <a:schemeClr val="tx1"/>
                </a:solidFill>
                <a:latin typeface="Times New Roman" panose="02020603050405020304" pitchFamily="18" charset="0"/>
                <a:ea typeface="宋体" panose="02010600030101010101" pitchFamily="2" charset="-122"/>
              </a:defRPr>
            </a:lvl4pPr>
            <a:lvl5pPr marL="2286000" indent="-457200">
              <a:defRPr kumimoji="1" sz="2400">
                <a:solidFill>
                  <a:schemeClr val="tx1"/>
                </a:solidFill>
                <a:latin typeface="Times New Roman" panose="02020603050405020304" pitchFamily="18" charset="0"/>
                <a:ea typeface="宋体" panose="02010600030101010101" pitchFamily="2" charset="-122"/>
              </a:defRPr>
            </a:lvl5pPr>
            <a:lvl6pPr marL="27432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32004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6576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4114800" indent="-4572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marL="457200" marR="0" lvl="0" indent="-457200" defTabSz="914400" eaLnBrk="1" fontAlgn="base" latinLnBrk="0" hangingPunct="1">
              <a:lnSpc>
                <a:spcPct val="100000"/>
              </a:lnSpc>
              <a:spcBef>
                <a:spcPct val="0"/>
              </a:spcBef>
              <a:spcAft>
                <a:spcPct val="0"/>
              </a:spcAft>
              <a:buClrTx/>
              <a:buSzTx/>
              <a:buFontTx/>
              <a:buAutoNum type="arabicPeriod" startAt="2"/>
              <a:tabLst/>
              <a:defRPr/>
            </a:pPr>
            <a:r>
              <a:rPr kumimoji="1" lang="en-US" altLang="zh-CN"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LSB</a:t>
            </a: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变化一个数码时，对应输入模拟量的变化量         </a:t>
            </a:r>
          </a:p>
          <a:p>
            <a:pPr marL="457200" marR="0" lvl="0" indent="-457200" defTabSz="914400" eaLnBrk="1" fontAlgn="base" latinLnBrk="0" hangingPunct="1">
              <a:lnSpc>
                <a:spcPct val="100000"/>
              </a:lnSpc>
              <a:spcBef>
                <a:spcPct val="0"/>
              </a:spcBef>
              <a:spcAft>
                <a:spcPct val="0"/>
              </a:spcAft>
              <a:buClrTx/>
              <a:buSzTx/>
              <a:buFontTx/>
              <a:buNone/>
              <a:tabLst/>
              <a:defRPr/>
            </a:pPr>
            <a:r>
              <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宋体" panose="02010600030101010101" pitchFamily="2" charset="-122"/>
              </a:rPr>
              <a:t>                                                      </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r>
              <a:rPr kumimoji="1" lang="zh-CN" altLang="en-US" sz="2800" b="1" i="0" u="none" strike="noStrike" kern="0" cap="none" spc="0" normalizeH="0" baseline="0" noProof="0">
                <a:ln>
                  <a:noFill/>
                </a:ln>
                <a:solidFill>
                  <a:srgbClr val="0033CC"/>
                </a:solidFill>
                <a:effectLst/>
                <a:uLnTx/>
                <a:uFillTx/>
                <a:latin typeface="Times New Roman" panose="02020603050405020304" pitchFamily="18" charset="0"/>
                <a:ea typeface="宋体" panose="02010600030101010101" pitchFamily="2" charset="-122"/>
              </a:rPr>
              <a:t>测量参数</a:t>
            </a:r>
            <a:r>
              <a:rPr kumimoji="1" lang="en-US" altLang="zh-CN" sz="2800" b="1" i="0" u="none" strike="noStrike" kern="0" cap="none" spc="0" normalizeH="0" baseline="0" noProof="0">
                <a:ln>
                  <a:noFill/>
                </a:ln>
                <a:solidFill>
                  <a:srgbClr val="0033CC"/>
                </a:solidFill>
                <a:effectLst/>
                <a:uLnTx/>
                <a:uFillTx/>
                <a:latin typeface="宋体" panose="02010600030101010101" pitchFamily="2" charset="-122"/>
                <a:ea typeface="宋体" panose="02010600030101010101" pitchFamily="2" charset="-122"/>
              </a:rPr>
              <a:t>)</a:t>
            </a:r>
          </a:p>
        </p:txBody>
      </p:sp>
      <p:sp>
        <p:nvSpPr>
          <p:cNvPr id="19" name="Text Box 7">
            <a:extLst>
              <a:ext uri="{FF2B5EF4-FFF2-40B4-BE49-F238E27FC236}">
                <a16:creationId xmlns:a16="http://schemas.microsoft.com/office/drawing/2014/main" id="{ED90A95F-8D62-FFC1-7D51-CE52DFEEAFFA}"/>
              </a:ext>
            </a:extLst>
          </p:cNvPr>
          <p:cNvSpPr txBox="1">
            <a:spLocks noChangeArrowheads="1"/>
          </p:cNvSpPr>
          <p:nvPr/>
        </p:nvSpPr>
        <p:spPr bwMode="auto">
          <a:xfrm>
            <a:off x="2079315" y="3008119"/>
            <a:ext cx="8347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如最大输出电压为 </a:t>
            </a:r>
            <a:r>
              <a:rPr kumimoji="1" lang="en-US" altLang="zh-CN" sz="2800" b="1">
                <a:solidFill>
                  <a:srgbClr val="FF0066"/>
                </a:solidFill>
                <a:latin typeface="Times New Roman" panose="02020603050405020304" pitchFamily="18" charset="0"/>
                <a:ea typeface="宋体" panose="02010600030101010101" pitchFamily="2" charset="-122"/>
              </a:rPr>
              <a:t>5</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V </a:t>
            </a:r>
            <a:r>
              <a:rPr kumimoji="1" lang="zh-CN" altLang="en-US" sz="2800" b="1">
                <a:solidFill>
                  <a:srgbClr val="000000"/>
                </a:solidFill>
                <a:latin typeface="Times New Roman" panose="02020603050405020304" pitchFamily="18" charset="0"/>
                <a:ea typeface="宋体" panose="02010600030101010101" pitchFamily="2" charset="-122"/>
              </a:rPr>
              <a:t>的 </a:t>
            </a:r>
            <a:r>
              <a:rPr kumimoji="1" lang="en-US" altLang="zh-CN" sz="2800" b="1">
                <a:solidFill>
                  <a:srgbClr val="FF0066"/>
                </a:solidFill>
                <a:latin typeface="Times New Roman" panose="02020603050405020304" pitchFamily="18" charset="0"/>
                <a:ea typeface="宋体" panose="02010600030101010101" pitchFamily="2" charset="-122"/>
              </a:rPr>
              <a:t>8 </a:t>
            </a:r>
            <a:r>
              <a:rPr kumimoji="1" lang="zh-CN" altLang="en-US" sz="2800" b="1">
                <a:solidFill>
                  <a:srgbClr val="FF0066"/>
                </a:solidFill>
                <a:latin typeface="Times New Roman" panose="02020603050405020304" pitchFamily="18" charset="0"/>
                <a:ea typeface="宋体" panose="02010600030101010101" pitchFamily="2" charset="-122"/>
              </a:rPr>
              <a:t>位 </a:t>
            </a:r>
            <a:r>
              <a:rPr kumimoji="1" lang="en-US" altLang="zh-CN" sz="2800" b="1">
                <a:solidFill>
                  <a:srgbClr val="000000"/>
                </a:solidFill>
                <a:latin typeface="Times New Roman" panose="02020603050405020304" pitchFamily="18" charset="0"/>
                <a:ea typeface="宋体" panose="02010600030101010101" pitchFamily="2" charset="-122"/>
              </a:rPr>
              <a:t>A/D</a:t>
            </a:r>
            <a:r>
              <a:rPr kumimoji="1" lang="zh-CN" altLang="en-US" sz="2800" b="1">
                <a:solidFill>
                  <a:srgbClr val="000000"/>
                </a:solidFill>
                <a:latin typeface="Times New Roman" panose="02020603050405020304" pitchFamily="18" charset="0"/>
                <a:ea typeface="宋体" panose="02010600030101010101" pitchFamily="2" charset="-122"/>
              </a:rPr>
              <a:t>的分辨率为：</a:t>
            </a:r>
          </a:p>
        </p:txBody>
      </p:sp>
      <p:graphicFrame>
        <p:nvGraphicFramePr>
          <p:cNvPr id="20" name="Object 8">
            <a:extLst>
              <a:ext uri="{FF2B5EF4-FFF2-40B4-BE49-F238E27FC236}">
                <a16:creationId xmlns:a16="http://schemas.microsoft.com/office/drawing/2014/main" id="{949AFFE1-C46F-712C-716C-C96A6A113F68}"/>
              </a:ext>
            </a:extLst>
          </p:cNvPr>
          <p:cNvGraphicFramePr>
            <a:graphicFrameLocks noChangeAspect="1"/>
          </p:cNvGraphicFramePr>
          <p:nvPr>
            <p:extLst>
              <p:ext uri="{D42A27DB-BD31-4B8C-83A1-F6EECF244321}">
                <p14:modId xmlns:p14="http://schemas.microsoft.com/office/powerpoint/2010/main" val="818452675"/>
              </p:ext>
            </p:extLst>
          </p:nvPr>
        </p:nvGraphicFramePr>
        <p:xfrm>
          <a:off x="3827153" y="3487544"/>
          <a:ext cx="2881312" cy="538163"/>
        </p:xfrm>
        <a:graphic>
          <a:graphicData uri="http://schemas.openxmlformats.org/presentationml/2006/ole">
            <mc:AlternateContent xmlns:mc="http://schemas.openxmlformats.org/markup-compatibility/2006">
              <mc:Choice xmlns:v="urn:schemas-microsoft-com:vml" Requires="v">
                <p:oleObj name="Equation" r:id="rId2" imgW="26619200" imgH="4978400" progId="Equation.3">
                  <p:embed/>
                </p:oleObj>
              </mc:Choice>
              <mc:Fallback>
                <p:oleObj name="Equation" r:id="rId2" imgW="26619200" imgH="4978400" progId="Equation.3">
                  <p:embed/>
                  <p:pic>
                    <p:nvPicPr>
                      <p:cNvPr id="20" name="Object 8">
                        <a:extLst>
                          <a:ext uri="{FF2B5EF4-FFF2-40B4-BE49-F238E27FC236}">
                            <a16:creationId xmlns:a16="http://schemas.microsoft.com/office/drawing/2014/main" id="{949AFFE1-C46F-712C-716C-C96A6A113F6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827153" y="3487544"/>
                        <a:ext cx="2881312" cy="5381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1" name="Text Box 9">
            <a:extLst>
              <a:ext uri="{FF2B5EF4-FFF2-40B4-BE49-F238E27FC236}">
                <a16:creationId xmlns:a16="http://schemas.microsoft.com/office/drawing/2014/main" id="{8AB8C582-5669-36BD-B271-D7D6CDBD3592}"/>
              </a:ext>
            </a:extLst>
          </p:cNvPr>
          <p:cNvSpPr txBox="1">
            <a:spLocks noChangeArrowheads="1"/>
          </p:cNvSpPr>
          <p:nvPr/>
        </p:nvSpPr>
        <p:spPr bwMode="auto">
          <a:xfrm>
            <a:off x="2009465" y="4087619"/>
            <a:ext cx="24892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转换误差：</a:t>
            </a:r>
          </a:p>
        </p:txBody>
      </p:sp>
      <p:sp>
        <p:nvSpPr>
          <p:cNvPr id="22" name="Rectangle 10">
            <a:extLst>
              <a:ext uri="{FF2B5EF4-FFF2-40B4-BE49-F238E27FC236}">
                <a16:creationId xmlns:a16="http://schemas.microsoft.com/office/drawing/2014/main" id="{53B0517E-6B67-3857-61A8-AC49D4F06E67}"/>
              </a:ext>
            </a:extLst>
          </p:cNvPr>
          <p:cNvSpPr>
            <a:spLocks noChangeArrowheads="1"/>
          </p:cNvSpPr>
          <p:nvPr/>
        </p:nvSpPr>
        <p:spPr bwMode="auto">
          <a:xfrm>
            <a:off x="3771590" y="4003482"/>
            <a:ext cx="6731000" cy="111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表示实际输出与理想输出数字量的差别</a:t>
            </a:r>
          </a:p>
          <a:p>
            <a:pPr fontAlgn="base">
              <a:lnSpc>
                <a:spcPct val="12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以相对误差的形式（</a:t>
            </a:r>
            <a:r>
              <a:rPr kumimoji="1" lang="en-US" altLang="zh-CN" sz="2800" b="1">
                <a:solidFill>
                  <a:srgbClr val="0033CC"/>
                </a:solidFill>
                <a:latin typeface="Times New Roman" panose="02020603050405020304" pitchFamily="18" charset="0"/>
                <a:ea typeface="宋体" panose="02010600030101010101" pitchFamily="2" charset="-122"/>
              </a:rPr>
              <a:t>LSB</a:t>
            </a:r>
            <a:r>
              <a:rPr kumimoji="1" lang="zh-CN" altLang="en-US" sz="2800" b="1">
                <a:solidFill>
                  <a:srgbClr val="0033CC"/>
                </a:solidFill>
                <a:latin typeface="Times New Roman" panose="02020603050405020304" pitchFamily="18" charset="0"/>
                <a:ea typeface="宋体" panose="02010600030101010101" pitchFamily="2" charset="-122"/>
              </a:rPr>
              <a:t>的倍数</a:t>
            </a:r>
            <a:r>
              <a:rPr kumimoji="1" lang="zh-CN" altLang="en-US" sz="2800" b="1">
                <a:solidFill>
                  <a:srgbClr val="000000"/>
                </a:solidFill>
                <a:latin typeface="Times New Roman" panose="02020603050405020304" pitchFamily="18" charset="0"/>
                <a:ea typeface="宋体" panose="02010600030101010101" pitchFamily="2" charset="-122"/>
              </a:rPr>
              <a:t>）给出。</a:t>
            </a:r>
          </a:p>
        </p:txBody>
      </p:sp>
      <p:sp>
        <p:nvSpPr>
          <p:cNvPr id="23" name="Text Box 11">
            <a:extLst>
              <a:ext uri="{FF2B5EF4-FFF2-40B4-BE49-F238E27FC236}">
                <a16:creationId xmlns:a16="http://schemas.microsoft.com/office/drawing/2014/main" id="{9451F5D4-0044-9549-F8AE-2EE7093E613E}"/>
              </a:ext>
            </a:extLst>
          </p:cNvPr>
          <p:cNvSpPr txBox="1">
            <a:spLocks noChangeArrowheads="1"/>
          </p:cNvSpPr>
          <p:nvPr/>
        </p:nvSpPr>
        <p:spPr bwMode="auto">
          <a:xfrm>
            <a:off x="2250765" y="4986144"/>
            <a:ext cx="5848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a:t>
            </a:r>
            <a:r>
              <a:rPr kumimoji="1" lang="zh-CN" altLang="en-US" sz="2800" b="1">
                <a:solidFill>
                  <a:srgbClr val="FF0066"/>
                </a:solidFill>
                <a:latin typeface="Times New Roman" panose="02020603050405020304" pitchFamily="18" charset="0"/>
                <a:ea typeface="宋体" panose="02010600030101010101" pitchFamily="2" charset="-122"/>
              </a:rPr>
              <a:t>相对误差不大于（</a:t>
            </a:r>
            <a:r>
              <a:rPr kumimoji="1" lang="en-US" altLang="zh-CN" sz="2800" b="1">
                <a:solidFill>
                  <a:srgbClr val="FF0066"/>
                </a:solidFill>
                <a:latin typeface="Times New Roman" panose="02020603050405020304" pitchFamily="18" charset="0"/>
                <a:ea typeface="宋体" panose="02010600030101010101" pitchFamily="2" charset="-122"/>
              </a:rPr>
              <a:t>1/2</a:t>
            </a:r>
            <a:r>
              <a:rPr kumimoji="1" lang="zh-CN" altLang="en-US" sz="2800" b="1">
                <a:solidFill>
                  <a:srgbClr val="FF0066"/>
                </a:solidFill>
                <a:latin typeface="Times New Roman" panose="02020603050405020304" pitchFamily="18" charset="0"/>
                <a:ea typeface="宋体" panose="02010600030101010101" pitchFamily="2" charset="-122"/>
              </a:rPr>
              <a:t>）</a:t>
            </a:r>
            <a:r>
              <a:rPr kumimoji="1" lang="en-US" altLang="zh-CN" sz="2800" b="1">
                <a:solidFill>
                  <a:srgbClr val="FF0066"/>
                </a:solidFill>
                <a:latin typeface="Times New Roman" panose="02020603050405020304" pitchFamily="18" charset="0"/>
                <a:ea typeface="宋体" panose="02010600030101010101" pitchFamily="2" charset="-122"/>
              </a:rPr>
              <a:t>LSB</a:t>
            </a:r>
          </a:p>
        </p:txBody>
      </p:sp>
      <p:sp>
        <p:nvSpPr>
          <p:cNvPr id="24" name="Text Box 12">
            <a:extLst>
              <a:ext uri="{FF2B5EF4-FFF2-40B4-BE49-F238E27FC236}">
                <a16:creationId xmlns:a16="http://schemas.microsoft.com/office/drawing/2014/main" id="{04DA8F1E-4625-2C81-5C40-14A78C205C3A}"/>
              </a:ext>
            </a:extLst>
          </p:cNvPr>
          <p:cNvSpPr txBox="1">
            <a:spLocks noChangeArrowheads="1"/>
          </p:cNvSpPr>
          <p:nvPr/>
        </p:nvSpPr>
        <p:spPr bwMode="auto">
          <a:xfrm>
            <a:off x="2139640" y="5425882"/>
            <a:ext cx="28987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二、转换速度</a:t>
            </a:r>
          </a:p>
        </p:txBody>
      </p:sp>
      <p:sp>
        <p:nvSpPr>
          <p:cNvPr id="25" name="Text Box 13">
            <a:extLst>
              <a:ext uri="{FF2B5EF4-FFF2-40B4-BE49-F238E27FC236}">
                <a16:creationId xmlns:a16="http://schemas.microsoft.com/office/drawing/2014/main" id="{6720BC3A-7390-D4CD-D476-D4F59A2637A6}"/>
              </a:ext>
            </a:extLst>
          </p:cNvPr>
          <p:cNvSpPr txBox="1">
            <a:spLocks noChangeArrowheads="1"/>
          </p:cNvSpPr>
          <p:nvPr/>
        </p:nvSpPr>
        <p:spPr bwMode="auto">
          <a:xfrm>
            <a:off x="2155515" y="5922769"/>
            <a:ext cx="6553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逐次比较型 </a:t>
            </a:r>
            <a:r>
              <a:rPr kumimoji="1" lang="en-US" altLang="zh-CN" sz="2800" b="1">
                <a:solidFill>
                  <a:srgbClr val="FF0066"/>
                </a:solidFill>
                <a:latin typeface="Times New Roman" panose="02020603050405020304" pitchFamily="18" charset="0"/>
                <a:ea typeface="宋体" panose="02010600030101010101" pitchFamily="2" charset="-122"/>
              </a:rPr>
              <a:t>&gt; </a:t>
            </a: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
        <p:nvSpPr>
          <p:cNvPr id="2" name="灯片编号占位符 1">
            <a:extLst>
              <a:ext uri="{FF2B5EF4-FFF2-40B4-BE49-F238E27FC236}">
                <a16:creationId xmlns:a16="http://schemas.microsoft.com/office/drawing/2014/main" id="{874E0BA5-780C-8D31-7EA3-78D752C836AA}"/>
              </a:ext>
            </a:extLst>
          </p:cNvPr>
          <p:cNvSpPr>
            <a:spLocks noGrp="1"/>
          </p:cNvSpPr>
          <p:nvPr>
            <p:ph type="sldNum" sz="quarter" idx="12"/>
          </p:nvPr>
        </p:nvSpPr>
        <p:spPr/>
        <p:txBody>
          <a:bodyPr/>
          <a:lstStyle/>
          <a:p>
            <a:fld id="{392CBAA0-59E6-204E-8F03-85E5040D48B8}" type="slidenum">
              <a:rPr kumimoji="1" lang="zh-CN" altLang="en-US" smtClean="0"/>
              <a:t>40</a:t>
            </a:fld>
            <a:r>
              <a:rPr kumimoji="1" lang="en-US" altLang="zh-CN"/>
              <a:t>/46</a:t>
            </a:r>
            <a:endParaRPr kumimoji="1" lang="zh-CN" altLang="en-US" dirty="0"/>
          </a:p>
        </p:txBody>
      </p:sp>
    </p:spTree>
    <p:extLst>
      <p:ext uri="{BB962C8B-B14F-4D97-AF65-F5344CB8AC3E}">
        <p14:creationId xmlns:p14="http://schemas.microsoft.com/office/powerpoint/2010/main" val="27870809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Effect transition="in" filter="wipe(left)">
                                      <p:cBhvr>
                                        <p:cTn id="7" dur="500"/>
                                        <p:tgtEl>
                                          <p:spTgt spid="1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6">
                                            <p:txEl>
                                              <p:pRg st="0" end="0"/>
                                            </p:txEl>
                                          </p:spTgt>
                                        </p:tgtEl>
                                        <p:attrNameLst>
                                          <p:attrName>style.visibility</p:attrName>
                                        </p:attrNameLst>
                                      </p:cBhvr>
                                      <p:to>
                                        <p:strVal val="visible"/>
                                      </p:to>
                                    </p:set>
                                    <p:animEffect transition="in" filter="wipe(left)">
                                      <p:cBhvr>
                                        <p:cTn id="12" dur="500"/>
                                        <p:tgtEl>
                                          <p:spTgt spid="16">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7">
                                            <p:txEl>
                                              <p:pRg st="0" end="0"/>
                                            </p:txEl>
                                          </p:spTgt>
                                        </p:tgtEl>
                                        <p:attrNameLst>
                                          <p:attrName>style.visibility</p:attrName>
                                        </p:attrNameLst>
                                      </p:cBhvr>
                                      <p:to>
                                        <p:strVal val="visible"/>
                                      </p:to>
                                    </p:set>
                                    <p:animEffect transition="in" filter="wipe(left)">
                                      <p:cBhvr>
                                        <p:cTn id="17" dur="500"/>
                                        <p:tgtEl>
                                          <p:spTgt spid="17">
                                            <p:txEl>
                                              <p:pRg st="0" end="0"/>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8">
                                            <p:txEl>
                                              <p:pRg st="0" end="0"/>
                                            </p:txEl>
                                          </p:spTgt>
                                        </p:tgtEl>
                                        <p:attrNameLst>
                                          <p:attrName>style.visibility</p:attrName>
                                        </p:attrNameLst>
                                      </p:cBhvr>
                                      <p:to>
                                        <p:strVal val="visible"/>
                                      </p:to>
                                    </p:set>
                                    <p:animEffect transition="in" filter="wipe(left)">
                                      <p:cBhvr>
                                        <p:cTn id="22" dur="500"/>
                                        <p:tgtEl>
                                          <p:spTgt spid="18">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18">
                                            <p:txEl>
                                              <p:pRg st="1" end="1"/>
                                            </p:txEl>
                                          </p:spTgt>
                                        </p:tgtEl>
                                        <p:attrNameLst>
                                          <p:attrName>style.visibility</p:attrName>
                                        </p:attrNameLst>
                                      </p:cBhvr>
                                      <p:to>
                                        <p:strVal val="visible"/>
                                      </p:to>
                                    </p:set>
                                    <p:animEffect transition="in" filter="wipe(left)">
                                      <p:cBhvr>
                                        <p:cTn id="27" dur="500"/>
                                        <p:tgtEl>
                                          <p:spTgt spid="18">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19">
                                            <p:txEl>
                                              <p:pRg st="0" end="0"/>
                                            </p:txEl>
                                          </p:spTgt>
                                        </p:tgtEl>
                                        <p:attrNameLst>
                                          <p:attrName>style.visibility</p:attrName>
                                        </p:attrNameLst>
                                      </p:cBhvr>
                                      <p:to>
                                        <p:strVal val="visible"/>
                                      </p:to>
                                    </p:set>
                                    <p:animEffect transition="in" filter="wipe(left)">
                                      <p:cBhvr>
                                        <p:cTn id="32" dur="500"/>
                                        <p:tgtEl>
                                          <p:spTgt spid="19">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20"/>
                                        </p:tgtEl>
                                        <p:attrNameLst>
                                          <p:attrName>style.visibility</p:attrName>
                                        </p:attrNameLst>
                                      </p:cBhvr>
                                      <p:to>
                                        <p:strVal val="visible"/>
                                      </p:to>
                                    </p:set>
                                    <p:animEffect transition="in" filter="wipe(left)">
                                      <p:cBhvr>
                                        <p:cTn id="37" dur="500"/>
                                        <p:tgtEl>
                                          <p:spTgt spid="20"/>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21">
                                            <p:txEl>
                                              <p:pRg st="0" end="0"/>
                                            </p:txEl>
                                          </p:spTgt>
                                        </p:tgtEl>
                                        <p:attrNameLst>
                                          <p:attrName>style.visibility</p:attrName>
                                        </p:attrNameLst>
                                      </p:cBhvr>
                                      <p:to>
                                        <p:strVal val="visible"/>
                                      </p:to>
                                    </p:set>
                                    <p:animEffect transition="in" filter="wipe(left)">
                                      <p:cBhvr>
                                        <p:cTn id="42" dur="500"/>
                                        <p:tgtEl>
                                          <p:spTgt spid="21">
                                            <p:txEl>
                                              <p:pRg st="0" end="0"/>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childTnLst>
                                    <p:set>
                                      <p:cBhvr>
                                        <p:cTn id="46" dur="1" fill="hold">
                                          <p:stCondLst>
                                            <p:cond delay="0"/>
                                          </p:stCondLst>
                                        </p:cTn>
                                        <p:tgtEl>
                                          <p:spTgt spid="22">
                                            <p:txEl>
                                              <p:pRg st="0" end="0"/>
                                            </p:txEl>
                                          </p:spTgt>
                                        </p:tgtEl>
                                        <p:attrNameLst>
                                          <p:attrName>style.visibility</p:attrName>
                                        </p:attrNameLst>
                                      </p:cBhvr>
                                      <p:to>
                                        <p:strVal val="visible"/>
                                      </p:to>
                                    </p:set>
                                    <p:animEffect transition="in" filter="wipe(left)">
                                      <p:cBhvr>
                                        <p:cTn id="47" dur="500"/>
                                        <p:tgtEl>
                                          <p:spTgt spid="22">
                                            <p:txEl>
                                              <p:pRg st="0" end="0"/>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22">
                                            <p:txEl>
                                              <p:pRg st="1" end="1"/>
                                            </p:txEl>
                                          </p:spTgt>
                                        </p:tgtEl>
                                        <p:attrNameLst>
                                          <p:attrName>style.visibility</p:attrName>
                                        </p:attrNameLst>
                                      </p:cBhvr>
                                      <p:to>
                                        <p:strVal val="visible"/>
                                      </p:to>
                                    </p:set>
                                    <p:animEffect transition="in" filter="wipe(left)">
                                      <p:cBhvr>
                                        <p:cTn id="52" dur="500"/>
                                        <p:tgtEl>
                                          <p:spTgt spid="22">
                                            <p:txEl>
                                              <p:pRg st="1" end="1"/>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childTnLst>
                                    <p:set>
                                      <p:cBhvr>
                                        <p:cTn id="56" dur="1" fill="hold">
                                          <p:stCondLst>
                                            <p:cond delay="0"/>
                                          </p:stCondLst>
                                        </p:cTn>
                                        <p:tgtEl>
                                          <p:spTgt spid="23">
                                            <p:txEl>
                                              <p:pRg st="0" end="0"/>
                                            </p:txEl>
                                          </p:spTgt>
                                        </p:tgtEl>
                                        <p:attrNameLst>
                                          <p:attrName>style.visibility</p:attrName>
                                        </p:attrNameLst>
                                      </p:cBhvr>
                                      <p:to>
                                        <p:strVal val="visible"/>
                                      </p:to>
                                    </p:set>
                                    <p:animEffect transition="in" filter="wipe(left)">
                                      <p:cBhvr>
                                        <p:cTn id="57" dur="500"/>
                                        <p:tgtEl>
                                          <p:spTgt spid="23">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24">
                                            <p:txEl>
                                              <p:pRg st="0" end="0"/>
                                            </p:txEl>
                                          </p:spTgt>
                                        </p:tgtEl>
                                        <p:attrNameLst>
                                          <p:attrName>style.visibility</p:attrName>
                                        </p:attrNameLst>
                                      </p:cBhvr>
                                      <p:to>
                                        <p:strVal val="visible"/>
                                      </p:to>
                                    </p:set>
                                    <p:animEffect transition="in" filter="wipe(left)">
                                      <p:cBhvr>
                                        <p:cTn id="62" dur="500"/>
                                        <p:tgtEl>
                                          <p:spTgt spid="24">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25">
                                            <p:txEl>
                                              <p:pRg st="0" end="0"/>
                                            </p:txEl>
                                          </p:spTgt>
                                        </p:tgtEl>
                                        <p:attrNameLst>
                                          <p:attrName>style.visibility</p:attrName>
                                        </p:attrNameLst>
                                      </p:cBhvr>
                                      <p:to>
                                        <p:strVal val="visible"/>
                                      </p:to>
                                    </p:set>
                                    <p:animEffect transition="in" filter="wipe(left)">
                                      <p:cBhvr>
                                        <p:cTn id="67" dur="500"/>
                                        <p:tgtEl>
                                          <p:spTgt spid="25">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autoUpdateAnimBg="0"/>
      <p:bldP spid="16" grpId="0" build="p" autoUpdateAnimBg="0"/>
      <p:bldP spid="17" grpId="0" build="p" autoUpdateAnimBg="0"/>
      <p:bldP spid="18" grpId="0" build="p" autoUpdateAnimBg="0"/>
      <p:bldP spid="19" grpId="0" build="p" autoUpdateAnimBg="0"/>
      <p:bldP spid="21" grpId="0" build="p" autoUpdateAnimBg="0"/>
      <p:bldP spid="22" grpId="0" build="p" autoUpdateAnimBg="0"/>
      <p:bldP spid="23" grpId="0" build="p" autoUpdateAnimBg="0"/>
      <p:bldP spid="24" grpId="0" build="p" autoUpdateAnimBg="0"/>
      <p:bldP spid="25" grpId="0" build="p" autoUpdateAnimBg="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E0F3ED29-554F-8B4F-8E1B-EB111653BE8E}"/>
              </a:ext>
            </a:extLst>
          </p:cNvPr>
          <p:cNvSpPr>
            <a:spLocks noGrp="1"/>
          </p:cNvSpPr>
          <p:nvPr>
            <p:ph type="title"/>
          </p:nvPr>
        </p:nvSpPr>
        <p:spPr/>
        <p:txBody>
          <a:bodyPr/>
          <a:lstStyle/>
          <a:p>
            <a:r>
              <a:rPr kumimoji="1" lang="zh-CN" altLang="en-US" dirty="0"/>
              <a:t>第八章   数模和模数转换电路</a:t>
            </a:r>
          </a:p>
        </p:txBody>
      </p:sp>
      <p:sp>
        <p:nvSpPr>
          <p:cNvPr id="2" name="文本框 1">
            <a:extLst>
              <a:ext uri="{FF2B5EF4-FFF2-40B4-BE49-F238E27FC236}">
                <a16:creationId xmlns:a16="http://schemas.microsoft.com/office/drawing/2014/main" id="{5A62D190-C1C3-544D-BD1D-80AF513C6EDC}"/>
              </a:ext>
            </a:extLst>
          </p:cNvPr>
          <p:cNvSpPr txBox="1"/>
          <p:nvPr/>
        </p:nvSpPr>
        <p:spPr>
          <a:xfrm>
            <a:off x="1525650" y="821812"/>
            <a:ext cx="5652172" cy="5368264"/>
          </a:xfrm>
          <a:prstGeom prst="rect">
            <a:avLst/>
          </a:prstGeom>
          <a:noFill/>
        </p:spPr>
        <p:txBody>
          <a:bodyPr wrap="square" rtlCol="0">
            <a:spAutoFit/>
          </a:bodyPr>
          <a:lstStyle/>
          <a:p>
            <a:pPr marL="571500" indent="-571500">
              <a:lnSpc>
                <a:spcPct val="125000"/>
              </a:lnSpc>
              <a:spcBef>
                <a:spcPts val="600"/>
              </a:spcBef>
              <a:buFont typeface="+mj-ea"/>
              <a:buAutoNum type="ea1JpnChsDbPeriod"/>
            </a:pP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 转换器（</a:t>
            </a:r>
            <a:r>
              <a:rPr kumimoji="1" lang="en-US" altLang="zh-CN" sz="2400" dirty="0">
                <a:solidFill>
                  <a:schemeClr val="bg1">
                    <a:lumMod val="50000"/>
                  </a:schemeClr>
                </a:solidFill>
                <a:latin typeface="Myriad Pro" panose="020B0503030403020204" pitchFamily="34" charset="0"/>
                <a:ea typeface="Songti SC" panose="02010600040101010101" pitchFamily="2" charset="-122"/>
              </a:rPr>
              <a:t>DAC</a:t>
            </a:r>
            <a:r>
              <a:rPr kumimoji="1" lang="zh-CN" altLang="en-US" sz="2400" dirty="0">
                <a:solidFill>
                  <a:schemeClr val="bg1">
                    <a:lumMod val="50000"/>
                  </a:schemeClr>
                </a:solidFill>
                <a:latin typeface="Myriad Pro" panose="020B0503030403020204" pitchFamily="34" charset="0"/>
                <a:ea typeface="Songti SC" panose="02010600040101010101" pitchFamily="2" charset="-122"/>
              </a:rPr>
              <a:t>）</a:t>
            </a:r>
            <a:endParaRPr kumimoji="1" lang="en-US" altLang="zh-CN" sz="2400" dirty="0">
              <a:solidFill>
                <a:schemeClr val="bg1">
                  <a:lumMod val="50000"/>
                </a:schemeClr>
              </a:solidFill>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转换的基本要求</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DAC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的转换精度、速度和主要参数</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571500" indent="-571500">
              <a:lnSpc>
                <a:spcPct val="125000"/>
              </a:lnSpc>
              <a:spcBef>
                <a:spcPts val="1800"/>
              </a:spcBef>
              <a:buFont typeface="+mj-ea"/>
              <a:buAutoNum type="ea1JpnChsDbPeriod"/>
            </a:pPr>
            <a:r>
              <a:rPr kumimoji="1" lang="en-US" altLang="zh-CN" sz="2400" dirty="0">
                <a:latin typeface="Myriad Pro" panose="020B0503030403020204" pitchFamily="34" charset="0"/>
                <a:ea typeface="Songti SC" panose="02010600040101010101" pitchFamily="2" charset="-122"/>
              </a:rPr>
              <a:t>A/D</a:t>
            </a:r>
            <a:r>
              <a:rPr kumimoji="1" lang="zh-CN" altLang="en-US" sz="2400" dirty="0">
                <a:latin typeface="Myriad Pro" panose="020B0503030403020204" pitchFamily="34" charset="0"/>
                <a:ea typeface="Songti SC" panose="02010600040101010101" pitchFamily="2" charset="-122"/>
              </a:rPr>
              <a:t> 转换器（</a:t>
            </a:r>
            <a:r>
              <a:rPr kumimoji="1" lang="en-US" altLang="zh-CN" sz="2400" dirty="0">
                <a:latin typeface="Myriad Pro" panose="020B0503030403020204" pitchFamily="34" charset="0"/>
                <a:ea typeface="Songti SC" panose="02010600040101010101" pitchFamily="2" charset="-122"/>
              </a:rPr>
              <a:t>ADC</a:t>
            </a:r>
            <a:r>
              <a:rPr kumimoji="1" lang="zh-CN" altLang="en-US" sz="2400" dirty="0">
                <a:latin typeface="Myriad Pro" panose="020B0503030403020204" pitchFamily="34" charset="0"/>
                <a:ea typeface="Songti SC" panose="02010600040101010101" pitchFamily="2" charset="-122"/>
              </a:rPr>
              <a:t>）</a:t>
            </a:r>
            <a:endParaRPr kumimoji="1" lang="en-US" altLang="zh-CN" sz="2400" dirty="0">
              <a:latin typeface="Myriad Pro" panose="020B0503030403020204" pitchFamily="34" charset="0"/>
              <a:ea typeface="Songti SC" panose="02010600040101010101" pitchFamily="2"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转换的一般步骤和取样定理</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取样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 保持电路</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逐次渐近型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双积分型 </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solidFill>
                  <a:schemeClr val="bg1">
                    <a:lumMod val="50000"/>
                  </a:schemeClr>
                </a:solidFill>
                <a:latin typeface="Myriad Pro" panose="020B0503030403020204" pitchFamily="34" charset="0"/>
                <a:ea typeface="KaiTi" panose="02010609060101010101" pitchFamily="49" charset="-122"/>
              </a:rPr>
              <a:t>并联比较型</a:t>
            </a:r>
            <a:r>
              <a:rPr kumimoji="1" lang="en-US" altLang="zh-CN" sz="2000" dirty="0">
                <a:solidFill>
                  <a:schemeClr val="bg1">
                    <a:lumMod val="50000"/>
                  </a:schemeClr>
                </a:solidFill>
                <a:latin typeface="Myriad Pro" panose="020B0503030403020204" pitchFamily="34" charset="0"/>
                <a:ea typeface="KaiTi" panose="02010609060101010101" pitchFamily="49" charset="-122"/>
              </a:rPr>
              <a:t>A/D</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en-US" altLang="zh-CN" sz="2000" dirty="0">
                <a:solidFill>
                  <a:schemeClr val="bg1">
                    <a:lumMod val="50000"/>
                  </a:schemeClr>
                </a:solidFill>
                <a:latin typeface="Myriad Pro" panose="020B0503030403020204" pitchFamily="34" charset="0"/>
                <a:ea typeface="KaiTi" panose="02010609060101010101" pitchFamily="49" charset="-122"/>
              </a:rPr>
              <a:t>A/D </a:t>
            </a:r>
            <a:r>
              <a:rPr kumimoji="1" lang="zh-CN" altLang="en-US" sz="2000" dirty="0">
                <a:solidFill>
                  <a:schemeClr val="bg1">
                    <a:lumMod val="50000"/>
                  </a:schemeClr>
                </a:solidFill>
                <a:latin typeface="Myriad Pro" panose="020B0503030403020204" pitchFamily="34" charset="0"/>
                <a:ea typeface="KaiTi" panose="02010609060101010101" pitchFamily="49" charset="-122"/>
              </a:rPr>
              <a:t>转换器的转换精度和转换速度</a:t>
            </a:r>
            <a:endParaRPr kumimoji="1" lang="en-US" altLang="zh-CN" sz="2000" dirty="0">
              <a:solidFill>
                <a:schemeClr val="bg1">
                  <a:lumMod val="50000"/>
                </a:schemeClr>
              </a:solidFill>
              <a:latin typeface="Myriad Pro" panose="020B0503030403020204" pitchFamily="34" charset="0"/>
              <a:ea typeface="KaiTi" panose="02010609060101010101" pitchFamily="49" charset="-122"/>
            </a:endParaRPr>
          </a:p>
          <a:p>
            <a:pPr marL="971550" lvl="1" indent="-514350">
              <a:lnSpc>
                <a:spcPct val="125000"/>
              </a:lnSpc>
              <a:spcBef>
                <a:spcPts val="600"/>
              </a:spcBef>
              <a:buFont typeface="+mj-lt"/>
              <a:buAutoNum type="arabicPeriod"/>
            </a:pPr>
            <a:r>
              <a:rPr kumimoji="1" lang="zh-CN" altLang="en-US" sz="2000" dirty="0">
                <a:latin typeface="Myriad Pro" panose="020B0503030403020204" pitchFamily="34" charset="0"/>
                <a:ea typeface="KaiTi" panose="02010609060101010101" pitchFamily="49" charset="-122"/>
              </a:rPr>
              <a:t>几种</a:t>
            </a:r>
            <a:r>
              <a:rPr kumimoji="1" lang="en-US" altLang="zh-CN" sz="2000" dirty="0">
                <a:latin typeface="Myriad Pro" panose="020B0503030403020204" pitchFamily="34" charset="0"/>
                <a:ea typeface="KaiTi" panose="02010609060101010101" pitchFamily="49" charset="-122"/>
              </a:rPr>
              <a:t>A/D</a:t>
            </a:r>
            <a:r>
              <a:rPr kumimoji="1" lang="zh-CN" altLang="en-US" sz="2000" dirty="0">
                <a:latin typeface="Myriad Pro" panose="020B0503030403020204" pitchFamily="34" charset="0"/>
                <a:ea typeface="KaiTi" panose="02010609060101010101" pitchFamily="49" charset="-122"/>
              </a:rPr>
              <a:t>转换器的性能比较</a:t>
            </a:r>
            <a:endParaRPr kumimoji="1" lang="en-US" altLang="zh-CN" sz="2000" dirty="0">
              <a:latin typeface="Myriad Pro" panose="020B0503030403020204" pitchFamily="34" charset="0"/>
              <a:ea typeface="KaiTi" panose="02010609060101010101" pitchFamily="49" charset="-122"/>
            </a:endParaRPr>
          </a:p>
        </p:txBody>
      </p:sp>
      <p:sp>
        <p:nvSpPr>
          <p:cNvPr id="3" name="灯片编号占位符 2">
            <a:extLst>
              <a:ext uri="{FF2B5EF4-FFF2-40B4-BE49-F238E27FC236}">
                <a16:creationId xmlns:a16="http://schemas.microsoft.com/office/drawing/2014/main" id="{B102C7AC-E666-387F-6005-2578B21BEB17}"/>
              </a:ext>
            </a:extLst>
          </p:cNvPr>
          <p:cNvSpPr>
            <a:spLocks noGrp="1"/>
          </p:cNvSpPr>
          <p:nvPr>
            <p:ph type="sldNum" sz="quarter" idx="12"/>
          </p:nvPr>
        </p:nvSpPr>
        <p:spPr/>
        <p:txBody>
          <a:bodyPr/>
          <a:lstStyle/>
          <a:p>
            <a:fld id="{392CBAA0-59E6-204E-8F03-85E5040D48B8}" type="slidenum">
              <a:rPr kumimoji="1" lang="zh-CN" altLang="en-US" smtClean="0"/>
              <a:t>41</a:t>
            </a:fld>
            <a:r>
              <a:rPr kumimoji="1" lang="en-US" altLang="zh-CN"/>
              <a:t>/46</a:t>
            </a:r>
            <a:endParaRPr kumimoji="1" lang="zh-CN" altLang="en-US" dirty="0"/>
          </a:p>
        </p:txBody>
      </p:sp>
    </p:spTree>
    <p:extLst>
      <p:ext uri="{BB962C8B-B14F-4D97-AF65-F5344CB8AC3E}">
        <p14:creationId xmlns:p14="http://schemas.microsoft.com/office/powerpoint/2010/main" val="149336304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2.7</a:t>
            </a:r>
            <a:r>
              <a:rPr kumimoji="1" lang="zh-CN" altLang="en-US" dirty="0"/>
              <a:t> 几种</a:t>
            </a:r>
            <a:r>
              <a:rPr kumimoji="1" lang="en-US" altLang="zh-CN" dirty="0"/>
              <a:t>A/D</a:t>
            </a:r>
            <a:r>
              <a:rPr kumimoji="1" lang="zh-CN" altLang="en-US" dirty="0"/>
              <a:t>转换器的性能比较</a:t>
            </a:r>
          </a:p>
        </p:txBody>
      </p:sp>
      <p:sp>
        <p:nvSpPr>
          <p:cNvPr id="24" name="Text Box 3">
            <a:extLst>
              <a:ext uri="{FF2B5EF4-FFF2-40B4-BE49-F238E27FC236}">
                <a16:creationId xmlns:a16="http://schemas.microsoft.com/office/drawing/2014/main" id="{EFF558A7-95AF-ECAF-A74C-C3A4A93BB334}"/>
              </a:ext>
            </a:extLst>
          </p:cNvPr>
          <p:cNvSpPr txBox="1">
            <a:spLocks noChangeArrowheads="1"/>
          </p:cNvSpPr>
          <p:nvPr/>
        </p:nvSpPr>
        <p:spPr bwMode="auto">
          <a:xfrm>
            <a:off x="1990493" y="871421"/>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A/D</a:t>
            </a:r>
            <a:r>
              <a:rPr kumimoji="1" lang="zh-CN" altLang="en-US" sz="2800" b="1">
                <a:solidFill>
                  <a:srgbClr val="0033CC"/>
                </a:solidFill>
                <a:latin typeface="Times New Roman" panose="02020603050405020304" pitchFamily="18" charset="0"/>
                <a:ea typeface="宋体" panose="02010600030101010101" pitchFamily="2" charset="-122"/>
              </a:rPr>
              <a:t>类型：</a:t>
            </a:r>
          </a:p>
        </p:txBody>
      </p:sp>
      <p:sp>
        <p:nvSpPr>
          <p:cNvPr id="25" name="Text Box 4">
            <a:extLst>
              <a:ext uri="{FF2B5EF4-FFF2-40B4-BE49-F238E27FC236}">
                <a16:creationId xmlns:a16="http://schemas.microsoft.com/office/drawing/2014/main" id="{937B8DE5-2B30-7A90-0385-4EF462133361}"/>
              </a:ext>
            </a:extLst>
          </p:cNvPr>
          <p:cNvSpPr txBox="1">
            <a:spLocks noChangeArrowheads="1"/>
          </p:cNvSpPr>
          <p:nvPr/>
        </p:nvSpPr>
        <p:spPr bwMode="auto">
          <a:xfrm>
            <a:off x="1990493" y="1674696"/>
            <a:ext cx="21590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6" name="AutoShape 5">
            <a:extLst>
              <a:ext uri="{FF2B5EF4-FFF2-40B4-BE49-F238E27FC236}">
                <a16:creationId xmlns:a16="http://schemas.microsoft.com/office/drawing/2014/main" id="{0552434B-3836-642A-89B2-F054E41AD93C}"/>
              </a:ext>
            </a:extLst>
          </p:cNvPr>
          <p:cNvSpPr>
            <a:spLocks/>
          </p:cNvSpPr>
          <p:nvPr/>
        </p:nvSpPr>
        <p:spPr bwMode="auto">
          <a:xfrm>
            <a:off x="3743093" y="14460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 name="Text Box 6">
            <a:extLst>
              <a:ext uri="{FF2B5EF4-FFF2-40B4-BE49-F238E27FC236}">
                <a16:creationId xmlns:a16="http://schemas.microsoft.com/office/drawing/2014/main" id="{2A5EF561-BD69-9092-646C-8D950800DCBB}"/>
              </a:ext>
            </a:extLst>
          </p:cNvPr>
          <p:cNvSpPr txBox="1">
            <a:spLocks noChangeArrowheads="1"/>
          </p:cNvSpPr>
          <p:nvPr/>
        </p:nvSpPr>
        <p:spPr bwMode="auto">
          <a:xfrm>
            <a:off x="3933593" y="1812809"/>
            <a:ext cx="589915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反馈比较型：</a:t>
            </a:r>
            <a:r>
              <a:rPr kumimoji="1" lang="zh-CN" altLang="en-US" sz="2800" b="1" u="sng">
                <a:solidFill>
                  <a:srgbClr val="000000"/>
                </a:solidFill>
                <a:latin typeface="Times New Roman" panose="02020603050405020304" pitchFamily="18" charset="0"/>
                <a:ea typeface="宋体" panose="02010600030101010101" pitchFamily="2" charset="-122"/>
              </a:rPr>
              <a:t>逐次比较型</a:t>
            </a:r>
            <a:r>
              <a:rPr kumimoji="1" lang="zh-CN" altLang="en-US" sz="2800" b="1">
                <a:solidFill>
                  <a:srgbClr val="000000"/>
                </a:solidFill>
                <a:latin typeface="Times New Roman" panose="02020603050405020304" pitchFamily="18" charset="0"/>
                <a:ea typeface="宋体" panose="02010600030101010101" pitchFamily="2" charset="-122"/>
              </a:rPr>
              <a:t>，计数型。</a:t>
            </a:r>
          </a:p>
        </p:txBody>
      </p:sp>
      <p:sp>
        <p:nvSpPr>
          <p:cNvPr id="28" name="Text Box 7">
            <a:extLst>
              <a:ext uri="{FF2B5EF4-FFF2-40B4-BE49-F238E27FC236}">
                <a16:creationId xmlns:a16="http://schemas.microsoft.com/office/drawing/2014/main" id="{A17E3F67-8DBE-EB81-10C5-FA1C0605420C}"/>
              </a:ext>
            </a:extLst>
          </p:cNvPr>
          <p:cNvSpPr txBox="1">
            <a:spLocks noChangeArrowheads="1"/>
          </p:cNvSpPr>
          <p:nvPr/>
        </p:nvSpPr>
        <p:spPr bwMode="auto">
          <a:xfrm>
            <a:off x="1990493" y="2474796"/>
            <a:ext cx="2324100" cy="519113"/>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间接 </a:t>
            </a:r>
            <a:r>
              <a:rPr kumimoji="1" lang="en-US" altLang="zh-CN" sz="2800" b="1">
                <a:solidFill>
                  <a:srgbClr val="FF0066"/>
                </a:solidFill>
                <a:latin typeface="Times New Roman" panose="02020603050405020304" pitchFamily="18" charset="0"/>
                <a:ea typeface="宋体" panose="02010600030101010101" pitchFamily="2" charset="-122"/>
              </a:rPr>
              <a:t>A/D</a:t>
            </a:r>
          </a:p>
        </p:txBody>
      </p:sp>
      <p:sp>
        <p:nvSpPr>
          <p:cNvPr id="29" name="AutoShape 8">
            <a:extLst>
              <a:ext uri="{FF2B5EF4-FFF2-40B4-BE49-F238E27FC236}">
                <a16:creationId xmlns:a16="http://schemas.microsoft.com/office/drawing/2014/main" id="{CD43A9CC-0A3C-3A66-6A14-9C28F9B669A3}"/>
              </a:ext>
            </a:extLst>
          </p:cNvPr>
          <p:cNvSpPr>
            <a:spLocks/>
          </p:cNvSpPr>
          <p:nvPr/>
        </p:nvSpPr>
        <p:spPr bwMode="auto">
          <a:xfrm>
            <a:off x="3743093" y="2436696"/>
            <a:ext cx="152400" cy="762000"/>
          </a:xfrm>
          <a:prstGeom prst="leftBrace">
            <a:avLst>
              <a:gd name="adj1" fmla="val 41667"/>
              <a:gd name="adj2" fmla="val 50000"/>
            </a:avLst>
          </a:prstGeom>
          <a:noFill/>
          <a:ln w="28575">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 name="Text Box 9">
            <a:extLst>
              <a:ext uri="{FF2B5EF4-FFF2-40B4-BE49-F238E27FC236}">
                <a16:creationId xmlns:a16="http://schemas.microsoft.com/office/drawing/2014/main" id="{AFEB8301-F44A-14CF-1409-37E8B0801AE5}"/>
              </a:ext>
            </a:extLst>
          </p:cNvPr>
          <p:cNvSpPr txBox="1">
            <a:spLocks noChangeArrowheads="1"/>
          </p:cNvSpPr>
          <p:nvPr/>
        </p:nvSpPr>
        <p:spPr bwMode="auto">
          <a:xfrm>
            <a:off x="3895493" y="2319221"/>
            <a:ext cx="67945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时间变换型（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800" b="1" i="1">
                <a:solidFill>
                  <a:srgbClr val="000000"/>
                </a:solidFill>
                <a:latin typeface="Times New Roman" panose="02020603050405020304" pitchFamily="18" charset="0"/>
                <a:ea typeface="宋体" panose="02010600030101010101" pitchFamily="2" charset="-122"/>
              </a:rPr>
              <a:t>T</a:t>
            </a:r>
            <a:r>
              <a:rPr kumimoji="1" lang="zh-CN" altLang="en-US" sz="2800" b="1">
                <a:solidFill>
                  <a:srgbClr val="000000"/>
                </a:solidFill>
                <a:latin typeface="Times New Roman" panose="02020603050405020304" pitchFamily="18" charset="0"/>
                <a:ea typeface="宋体" panose="02010600030101010101" pitchFamily="2" charset="-122"/>
              </a:rPr>
              <a:t>）：</a:t>
            </a:r>
            <a:r>
              <a:rPr kumimoji="1" lang="zh-CN" altLang="en-US" sz="2800" b="1" u="sng">
                <a:solidFill>
                  <a:srgbClr val="000000"/>
                </a:solidFill>
                <a:latin typeface="Times New Roman" panose="02020603050405020304" pitchFamily="18" charset="0"/>
                <a:ea typeface="宋体" panose="02010600030101010101" pitchFamily="2" charset="-122"/>
              </a:rPr>
              <a:t>双积分型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1" name="Text Box 10">
            <a:extLst>
              <a:ext uri="{FF2B5EF4-FFF2-40B4-BE49-F238E27FC236}">
                <a16:creationId xmlns:a16="http://schemas.microsoft.com/office/drawing/2014/main" id="{E3149804-05F8-63B1-1B57-63CB0DF4938C}"/>
              </a:ext>
            </a:extLst>
          </p:cNvPr>
          <p:cNvSpPr txBox="1">
            <a:spLocks noChangeArrowheads="1"/>
          </p:cNvSpPr>
          <p:nvPr/>
        </p:nvSpPr>
        <p:spPr bwMode="auto">
          <a:xfrm>
            <a:off x="3895493" y="2817696"/>
            <a:ext cx="4545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电压</a:t>
            </a:r>
            <a:r>
              <a:rPr kumimoji="1" lang="en-US" altLang="zh-CN" sz="2800" b="1">
                <a:solidFill>
                  <a:srgbClr val="000000"/>
                </a:solidFill>
                <a:latin typeface="Times New Roman" panose="02020603050405020304" pitchFamily="18" charset="0"/>
                <a:ea typeface="宋体" panose="02010600030101010101" pitchFamily="2" charset="-122"/>
              </a:rPr>
              <a:t>-</a:t>
            </a:r>
            <a:r>
              <a:rPr kumimoji="1" lang="zh-CN" altLang="en-US" sz="2800" b="1">
                <a:solidFill>
                  <a:srgbClr val="000000"/>
                </a:solidFill>
                <a:latin typeface="Times New Roman" panose="02020603050405020304" pitchFamily="18" charset="0"/>
                <a:ea typeface="宋体" panose="02010600030101010101" pitchFamily="2" charset="-122"/>
              </a:rPr>
              <a:t>频率变换型（</a:t>
            </a:r>
            <a:r>
              <a:rPr kumimoji="1" lang="en-US" altLang="zh-CN" sz="2800" b="1" i="1">
                <a:solidFill>
                  <a:srgbClr val="000000"/>
                </a:solidFill>
                <a:latin typeface="Times New Roman" panose="02020603050405020304" pitchFamily="18" charset="0"/>
                <a:ea typeface="宋体" panose="02010600030101010101" pitchFamily="2" charset="-122"/>
              </a:rPr>
              <a:t>V</a:t>
            </a:r>
            <a:r>
              <a:rPr kumimoji="1" lang="en-US" altLang="zh-CN" sz="28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a:t>
            </a:r>
            <a:r>
              <a:rPr kumimoji="1" lang="en-US" altLang="zh-CN" sz="2000" b="1">
                <a:solidFill>
                  <a:srgbClr val="000000"/>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000000"/>
                </a:solidFill>
                <a:latin typeface="Times New Roman" panose="02020603050405020304" pitchFamily="18" charset="0"/>
                <a:ea typeface="宋体" panose="02010600030101010101" pitchFamily="2" charset="-122"/>
              </a:rPr>
              <a:t>F</a:t>
            </a:r>
            <a:r>
              <a:rPr kumimoji="1" lang="zh-CN" altLang="en-US" sz="2800" b="1">
                <a:solidFill>
                  <a:srgbClr val="000000"/>
                </a:solidFill>
                <a:latin typeface="Times New Roman" panose="02020603050405020304" pitchFamily="18" charset="0"/>
                <a:ea typeface="宋体" panose="02010600030101010101" pitchFamily="2" charset="-122"/>
              </a:rPr>
              <a:t>）</a:t>
            </a:r>
          </a:p>
        </p:txBody>
      </p:sp>
      <p:sp>
        <p:nvSpPr>
          <p:cNvPr id="32" name="Text Box 11">
            <a:extLst>
              <a:ext uri="{FF2B5EF4-FFF2-40B4-BE49-F238E27FC236}">
                <a16:creationId xmlns:a16="http://schemas.microsoft.com/office/drawing/2014/main" id="{7BFCC7BD-DAF3-9570-8008-5DF3FD48AE1F}"/>
              </a:ext>
            </a:extLst>
          </p:cNvPr>
          <p:cNvSpPr txBox="1">
            <a:spLocks noChangeArrowheads="1"/>
          </p:cNvSpPr>
          <p:nvPr/>
        </p:nvSpPr>
        <p:spPr bwMode="auto">
          <a:xfrm>
            <a:off x="3990743" y="1288934"/>
            <a:ext cx="27432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000000"/>
                </a:solidFill>
                <a:latin typeface="Times New Roman" panose="02020603050405020304" pitchFamily="18" charset="0"/>
                <a:ea typeface="宋体" panose="02010600030101010101" pitchFamily="2" charset="-122"/>
              </a:rPr>
              <a:t>并联比较型</a:t>
            </a:r>
            <a:endParaRPr kumimoji="1" lang="zh-CN" altLang="en-US" sz="2800" b="1">
              <a:solidFill>
                <a:srgbClr val="000000"/>
              </a:solidFill>
              <a:latin typeface="Times New Roman" panose="02020603050405020304" pitchFamily="18" charset="0"/>
              <a:ea typeface="宋体" panose="02010600030101010101" pitchFamily="2" charset="-122"/>
            </a:endParaRPr>
          </a:p>
        </p:txBody>
      </p:sp>
      <p:sp>
        <p:nvSpPr>
          <p:cNvPr id="33" name="Text Box 12">
            <a:extLst>
              <a:ext uri="{FF2B5EF4-FFF2-40B4-BE49-F238E27FC236}">
                <a16:creationId xmlns:a16="http://schemas.microsoft.com/office/drawing/2014/main" id="{579890F6-F3E8-F496-018D-EA689B78A839}"/>
              </a:ext>
            </a:extLst>
          </p:cNvPr>
          <p:cNvSpPr txBox="1">
            <a:spLocks noChangeArrowheads="1"/>
          </p:cNvSpPr>
          <p:nvPr/>
        </p:nvSpPr>
        <p:spPr bwMode="auto">
          <a:xfrm>
            <a:off x="1990493" y="3252671"/>
            <a:ext cx="30146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二、性能比较：</a:t>
            </a:r>
          </a:p>
        </p:txBody>
      </p:sp>
      <p:sp>
        <p:nvSpPr>
          <p:cNvPr id="34" name="Rectangle 13">
            <a:extLst>
              <a:ext uri="{FF2B5EF4-FFF2-40B4-BE49-F238E27FC236}">
                <a16:creationId xmlns:a16="http://schemas.microsoft.com/office/drawing/2014/main" id="{326585B5-7EEE-FEA2-20E8-E4CA2128D9F4}"/>
              </a:ext>
            </a:extLst>
          </p:cNvPr>
          <p:cNvSpPr>
            <a:spLocks noChangeArrowheads="1"/>
          </p:cNvSpPr>
          <p:nvPr/>
        </p:nvSpPr>
        <p:spPr bwMode="auto">
          <a:xfrm>
            <a:off x="4863868" y="3268546"/>
            <a:ext cx="2279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优点</a:t>
            </a:r>
          </a:p>
        </p:txBody>
      </p:sp>
      <p:sp>
        <p:nvSpPr>
          <p:cNvPr id="35" name="Rectangle 14">
            <a:extLst>
              <a:ext uri="{FF2B5EF4-FFF2-40B4-BE49-F238E27FC236}">
                <a16:creationId xmlns:a16="http://schemas.microsoft.com/office/drawing/2014/main" id="{BB50ABA2-1795-AD98-D3EE-B0B4C59B314D}"/>
              </a:ext>
            </a:extLst>
          </p:cNvPr>
          <p:cNvSpPr>
            <a:spLocks noChangeArrowheads="1"/>
          </p:cNvSpPr>
          <p:nvPr/>
        </p:nvSpPr>
        <p:spPr bwMode="auto">
          <a:xfrm>
            <a:off x="8188093" y="3284421"/>
            <a:ext cx="2000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3333CC"/>
                </a:solidFill>
                <a:latin typeface="Times New Roman" panose="02020603050405020304" pitchFamily="18" charset="0"/>
                <a:ea typeface="宋体" panose="02010600030101010101" pitchFamily="2" charset="-122"/>
              </a:rPr>
              <a:t>缺点</a:t>
            </a:r>
          </a:p>
        </p:txBody>
      </p:sp>
      <p:sp>
        <p:nvSpPr>
          <p:cNvPr id="36" name="Text Box 15">
            <a:extLst>
              <a:ext uri="{FF2B5EF4-FFF2-40B4-BE49-F238E27FC236}">
                <a16:creationId xmlns:a16="http://schemas.microsoft.com/office/drawing/2014/main" id="{47928D91-EB21-00A2-C69A-06C4827B5CA5}"/>
              </a:ext>
            </a:extLst>
          </p:cNvPr>
          <p:cNvSpPr txBox="1">
            <a:spLocks noChangeArrowheads="1"/>
          </p:cNvSpPr>
          <p:nvPr/>
        </p:nvSpPr>
        <p:spPr bwMode="auto">
          <a:xfrm>
            <a:off x="1990493" y="3792421"/>
            <a:ext cx="23542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并联比较型</a:t>
            </a:r>
          </a:p>
        </p:txBody>
      </p:sp>
      <p:sp>
        <p:nvSpPr>
          <p:cNvPr id="37" name="Text Box 16">
            <a:extLst>
              <a:ext uri="{FF2B5EF4-FFF2-40B4-BE49-F238E27FC236}">
                <a16:creationId xmlns:a16="http://schemas.microsoft.com/office/drawing/2014/main" id="{B1AF3ACD-43A4-67E5-8623-84A9C5C6ADCA}"/>
              </a:ext>
            </a:extLst>
          </p:cNvPr>
          <p:cNvSpPr txBox="1">
            <a:spLocks noChangeArrowheads="1"/>
          </p:cNvSpPr>
          <p:nvPr/>
        </p:nvSpPr>
        <p:spPr bwMode="auto">
          <a:xfrm>
            <a:off x="4257443" y="3792421"/>
            <a:ext cx="28130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转换速度高</a:t>
            </a:r>
          </a:p>
        </p:txBody>
      </p:sp>
      <p:sp>
        <p:nvSpPr>
          <p:cNvPr id="38" name="Text Box 17">
            <a:extLst>
              <a:ext uri="{FF2B5EF4-FFF2-40B4-BE49-F238E27FC236}">
                <a16:creationId xmlns:a16="http://schemas.microsoft.com/office/drawing/2014/main" id="{3D61C2D5-1698-E611-95D6-D6402DF86321}"/>
              </a:ext>
            </a:extLst>
          </p:cNvPr>
          <p:cNvSpPr txBox="1">
            <a:spLocks noChangeArrowheads="1"/>
          </p:cNvSpPr>
          <p:nvPr/>
        </p:nvSpPr>
        <p:spPr bwMode="auto">
          <a:xfrm>
            <a:off x="7692793" y="3808296"/>
            <a:ext cx="2400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转换精度差</a:t>
            </a:r>
          </a:p>
        </p:txBody>
      </p:sp>
      <p:sp>
        <p:nvSpPr>
          <p:cNvPr id="39" name="Rectangle 18">
            <a:extLst>
              <a:ext uri="{FF2B5EF4-FFF2-40B4-BE49-F238E27FC236}">
                <a16:creationId xmlns:a16="http://schemas.microsoft.com/office/drawing/2014/main" id="{388707BF-C0B3-5026-4334-9E41738AB591}"/>
              </a:ext>
            </a:extLst>
          </p:cNvPr>
          <p:cNvSpPr>
            <a:spLocks noChangeArrowheads="1"/>
          </p:cNvSpPr>
          <p:nvPr/>
        </p:nvSpPr>
        <p:spPr bwMode="auto">
          <a:xfrm>
            <a:off x="1990493" y="4214696"/>
            <a:ext cx="24066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逐次比较型</a:t>
            </a:r>
          </a:p>
        </p:txBody>
      </p:sp>
      <p:sp>
        <p:nvSpPr>
          <p:cNvPr id="40" name="Text Box 19">
            <a:extLst>
              <a:ext uri="{FF2B5EF4-FFF2-40B4-BE49-F238E27FC236}">
                <a16:creationId xmlns:a16="http://schemas.microsoft.com/office/drawing/2014/main" id="{FDD0C370-AD8E-5E2D-72F9-93D92E04FCB5}"/>
              </a:ext>
            </a:extLst>
          </p:cNvPr>
          <p:cNvSpPr txBox="1">
            <a:spLocks noChangeArrowheads="1"/>
          </p:cNvSpPr>
          <p:nvPr/>
        </p:nvSpPr>
        <p:spPr bwMode="auto">
          <a:xfrm>
            <a:off x="4257443" y="4238509"/>
            <a:ext cx="3251200"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分辨率高、误差低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转换速度较快</a:t>
            </a:r>
          </a:p>
        </p:txBody>
      </p:sp>
      <p:sp>
        <p:nvSpPr>
          <p:cNvPr id="41" name="Rectangle 20">
            <a:extLst>
              <a:ext uri="{FF2B5EF4-FFF2-40B4-BE49-F238E27FC236}">
                <a16:creationId xmlns:a16="http://schemas.microsoft.com/office/drawing/2014/main" id="{AC58A4D0-C4E3-A055-F7DC-C4778519B4C1}"/>
              </a:ext>
            </a:extLst>
          </p:cNvPr>
          <p:cNvSpPr>
            <a:spLocks noChangeArrowheads="1"/>
          </p:cNvSpPr>
          <p:nvPr/>
        </p:nvSpPr>
        <p:spPr bwMode="auto">
          <a:xfrm>
            <a:off x="1990493" y="5090996"/>
            <a:ext cx="18669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FF0066"/>
                </a:solidFill>
                <a:latin typeface="Times New Roman" panose="02020603050405020304" pitchFamily="18" charset="0"/>
                <a:ea typeface="宋体" panose="02010600030101010101" pitchFamily="2" charset="-122"/>
              </a:rPr>
              <a:t>双积分型</a:t>
            </a:r>
          </a:p>
        </p:txBody>
      </p:sp>
      <p:sp>
        <p:nvSpPr>
          <p:cNvPr id="42" name="Text Box 21">
            <a:extLst>
              <a:ext uri="{FF2B5EF4-FFF2-40B4-BE49-F238E27FC236}">
                <a16:creationId xmlns:a16="http://schemas.microsoft.com/office/drawing/2014/main" id="{F397C124-8B71-367D-F346-03F1F88444C5}"/>
              </a:ext>
            </a:extLst>
          </p:cNvPr>
          <p:cNvSpPr txBox="1">
            <a:spLocks noChangeArrowheads="1"/>
          </p:cNvSpPr>
          <p:nvPr/>
        </p:nvSpPr>
        <p:spPr bwMode="auto">
          <a:xfrm>
            <a:off x="4257443" y="5090996"/>
            <a:ext cx="2647950" cy="1373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性能稳定</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转换精度高</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抗干扰能力强</a:t>
            </a:r>
          </a:p>
        </p:txBody>
      </p:sp>
      <p:sp>
        <p:nvSpPr>
          <p:cNvPr id="43" name="Text Box 22">
            <a:extLst>
              <a:ext uri="{FF2B5EF4-FFF2-40B4-BE49-F238E27FC236}">
                <a16:creationId xmlns:a16="http://schemas.microsoft.com/office/drawing/2014/main" id="{B21FCD14-2892-78CC-4B9D-7DDD3E280C17}"/>
              </a:ext>
            </a:extLst>
          </p:cNvPr>
          <p:cNvSpPr txBox="1">
            <a:spLocks noChangeArrowheads="1"/>
          </p:cNvSpPr>
          <p:nvPr/>
        </p:nvSpPr>
        <p:spPr bwMode="auto">
          <a:xfrm>
            <a:off x="7692793" y="5052896"/>
            <a:ext cx="2419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转换速度低</a:t>
            </a:r>
          </a:p>
        </p:txBody>
      </p:sp>
      <p:sp>
        <p:nvSpPr>
          <p:cNvPr id="2" name="灯片编号占位符 1">
            <a:extLst>
              <a:ext uri="{FF2B5EF4-FFF2-40B4-BE49-F238E27FC236}">
                <a16:creationId xmlns:a16="http://schemas.microsoft.com/office/drawing/2014/main" id="{16A975F6-BA98-C2AA-E66F-49637F4D691D}"/>
              </a:ext>
            </a:extLst>
          </p:cNvPr>
          <p:cNvSpPr>
            <a:spLocks noGrp="1"/>
          </p:cNvSpPr>
          <p:nvPr>
            <p:ph type="sldNum" sz="quarter" idx="12"/>
          </p:nvPr>
        </p:nvSpPr>
        <p:spPr/>
        <p:txBody>
          <a:bodyPr/>
          <a:lstStyle/>
          <a:p>
            <a:fld id="{392CBAA0-59E6-204E-8F03-85E5040D48B8}" type="slidenum">
              <a:rPr kumimoji="1" lang="zh-CN" altLang="en-US" smtClean="0"/>
              <a:t>42</a:t>
            </a:fld>
            <a:r>
              <a:rPr kumimoji="1" lang="en-US" altLang="zh-CN"/>
              <a:t>/46</a:t>
            </a:r>
            <a:endParaRPr kumimoji="1" lang="zh-CN" altLang="en-US" dirty="0"/>
          </a:p>
        </p:txBody>
      </p:sp>
    </p:spTree>
    <p:extLst>
      <p:ext uri="{BB962C8B-B14F-4D97-AF65-F5344CB8AC3E}">
        <p14:creationId xmlns:p14="http://schemas.microsoft.com/office/powerpoint/2010/main" val="21944208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animEffect transition="in" filter="wipe(left)">
                                      <p:cBhvr>
                                        <p:cTn id="7" dur="500"/>
                                        <p:tgtEl>
                                          <p:spTgt spid="2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5">
                                            <p:txEl>
                                              <p:pRg st="0" end="0"/>
                                            </p:txEl>
                                          </p:spTgt>
                                        </p:tgtEl>
                                        <p:attrNameLst>
                                          <p:attrName>style.visibility</p:attrName>
                                        </p:attrNameLst>
                                      </p:cBhvr>
                                      <p:to>
                                        <p:strVal val="visible"/>
                                      </p:to>
                                    </p:set>
                                    <p:animEffect transition="in" filter="wipe(left)">
                                      <p:cBhvr>
                                        <p:cTn id="12" dur="500"/>
                                        <p:tgtEl>
                                          <p:spTgt spid="25">
                                            <p:txEl>
                                              <p:pRg st="0" end="0"/>
                                            </p:txEl>
                                          </p:spTgt>
                                        </p:tgtEl>
                                      </p:cBhvr>
                                    </p:animEffect>
                                  </p:childTnLst>
                                </p:cTn>
                              </p:par>
                            </p:childTnLst>
                          </p:cTn>
                        </p:par>
                        <p:par>
                          <p:cTn id="13" fill="hold">
                            <p:stCondLst>
                              <p:cond delay="500"/>
                            </p:stCondLst>
                            <p:childTnLst>
                              <p:par>
                                <p:cTn id="14" presetID="22" presetClass="entr" presetSubtype="8" fill="hold" nodeType="afterEffect">
                                  <p:stCondLst>
                                    <p:cond delay="0"/>
                                  </p:stCondLst>
                                  <p:childTnLst>
                                    <p:set>
                                      <p:cBhvr>
                                        <p:cTn id="15" dur="1" fill="hold">
                                          <p:stCondLst>
                                            <p:cond delay="0"/>
                                          </p:stCondLst>
                                        </p:cTn>
                                        <p:tgtEl>
                                          <p:spTgt spid="26"/>
                                        </p:tgtEl>
                                        <p:attrNameLst>
                                          <p:attrName>style.visibility</p:attrName>
                                        </p:attrNameLst>
                                      </p:cBhvr>
                                      <p:to>
                                        <p:strVal val="visible"/>
                                      </p:to>
                                    </p:set>
                                    <p:animEffect transition="in" filter="wipe(left)">
                                      <p:cBhvr>
                                        <p:cTn id="16" dur="500"/>
                                        <p:tgtEl>
                                          <p:spTgt spid="26"/>
                                        </p:tgtEl>
                                      </p:cBhvr>
                                    </p:animEffect>
                                  </p:childTnLst>
                                </p:cTn>
                              </p:par>
                            </p:childTnLst>
                          </p:cTn>
                        </p:par>
                        <p:par>
                          <p:cTn id="17" fill="hold">
                            <p:stCondLst>
                              <p:cond delay="1000"/>
                            </p:stCondLst>
                            <p:childTnLst>
                              <p:par>
                                <p:cTn id="18" presetID="22" presetClass="entr" presetSubtype="8" fill="hold" grpId="0" nodeType="afterEffect">
                                  <p:stCondLst>
                                    <p:cond delay="0"/>
                                  </p:stCondLst>
                                  <p:childTnLst>
                                    <p:set>
                                      <p:cBhvr>
                                        <p:cTn id="19" dur="1" fill="hold">
                                          <p:stCondLst>
                                            <p:cond delay="0"/>
                                          </p:stCondLst>
                                        </p:cTn>
                                        <p:tgtEl>
                                          <p:spTgt spid="32">
                                            <p:txEl>
                                              <p:pRg st="0" end="0"/>
                                            </p:txEl>
                                          </p:spTgt>
                                        </p:tgtEl>
                                        <p:attrNameLst>
                                          <p:attrName>style.visibility</p:attrName>
                                        </p:attrNameLst>
                                      </p:cBhvr>
                                      <p:to>
                                        <p:strVal val="visible"/>
                                      </p:to>
                                    </p:set>
                                    <p:animEffect transition="in" filter="wipe(left)">
                                      <p:cBhvr>
                                        <p:cTn id="20" dur="500"/>
                                        <p:tgtEl>
                                          <p:spTgt spid="32">
                                            <p:txEl>
                                              <p:pRg st="0" end="0"/>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27">
                                            <p:txEl>
                                              <p:pRg st="0" end="0"/>
                                            </p:txEl>
                                          </p:spTgt>
                                        </p:tgtEl>
                                        <p:attrNameLst>
                                          <p:attrName>style.visibility</p:attrName>
                                        </p:attrNameLst>
                                      </p:cBhvr>
                                      <p:to>
                                        <p:strVal val="visible"/>
                                      </p:to>
                                    </p:set>
                                    <p:animEffect transition="in" filter="wipe(left)">
                                      <p:cBhvr>
                                        <p:cTn id="25" dur="500"/>
                                        <p:tgtEl>
                                          <p:spTgt spid="27">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28">
                                            <p:txEl>
                                              <p:pRg st="0" end="0"/>
                                            </p:txEl>
                                          </p:spTgt>
                                        </p:tgtEl>
                                        <p:attrNameLst>
                                          <p:attrName>style.visibility</p:attrName>
                                        </p:attrNameLst>
                                      </p:cBhvr>
                                      <p:to>
                                        <p:strVal val="visible"/>
                                      </p:to>
                                    </p:set>
                                    <p:animEffect transition="in" filter="wipe(left)">
                                      <p:cBhvr>
                                        <p:cTn id="30" dur="500"/>
                                        <p:tgtEl>
                                          <p:spTgt spid="28">
                                            <p:txEl>
                                              <p:pRg st="0" end="0"/>
                                            </p:txEl>
                                          </p:spTgt>
                                        </p:tgtEl>
                                      </p:cBhvr>
                                    </p:animEffect>
                                  </p:childTnLst>
                                </p:cTn>
                              </p:par>
                            </p:childTnLst>
                          </p:cTn>
                        </p:par>
                        <p:par>
                          <p:cTn id="31" fill="hold">
                            <p:stCondLst>
                              <p:cond delay="500"/>
                            </p:stCondLst>
                            <p:childTnLst>
                              <p:par>
                                <p:cTn id="32" presetID="22" presetClass="entr" presetSubtype="8" fill="hold" nodeType="afterEffect">
                                  <p:stCondLst>
                                    <p:cond delay="0"/>
                                  </p:stCondLst>
                                  <p:childTnLst>
                                    <p:set>
                                      <p:cBhvr>
                                        <p:cTn id="33" dur="1" fill="hold">
                                          <p:stCondLst>
                                            <p:cond delay="0"/>
                                          </p:stCondLst>
                                        </p:cTn>
                                        <p:tgtEl>
                                          <p:spTgt spid="29"/>
                                        </p:tgtEl>
                                        <p:attrNameLst>
                                          <p:attrName>style.visibility</p:attrName>
                                        </p:attrNameLst>
                                      </p:cBhvr>
                                      <p:to>
                                        <p:strVal val="visible"/>
                                      </p:to>
                                    </p:set>
                                    <p:animEffect transition="in" filter="wipe(left)">
                                      <p:cBhvr>
                                        <p:cTn id="34" dur="500"/>
                                        <p:tgtEl>
                                          <p:spTgt spid="29"/>
                                        </p:tgtEl>
                                      </p:cBhvr>
                                    </p:animEffect>
                                  </p:childTnLst>
                                </p:cTn>
                              </p:par>
                            </p:childTnLst>
                          </p:cTn>
                        </p:par>
                        <p:par>
                          <p:cTn id="35" fill="hold">
                            <p:stCondLst>
                              <p:cond delay="1000"/>
                            </p:stCondLst>
                            <p:childTnLst>
                              <p:par>
                                <p:cTn id="36" presetID="22" presetClass="entr" presetSubtype="8" fill="hold" grpId="0" nodeType="afterEffect">
                                  <p:stCondLst>
                                    <p:cond delay="0"/>
                                  </p:stCondLst>
                                  <p:childTnLst>
                                    <p:set>
                                      <p:cBhvr>
                                        <p:cTn id="37" dur="1" fill="hold">
                                          <p:stCondLst>
                                            <p:cond delay="0"/>
                                          </p:stCondLst>
                                        </p:cTn>
                                        <p:tgtEl>
                                          <p:spTgt spid="30">
                                            <p:txEl>
                                              <p:pRg st="0" end="0"/>
                                            </p:txEl>
                                          </p:spTgt>
                                        </p:tgtEl>
                                        <p:attrNameLst>
                                          <p:attrName>style.visibility</p:attrName>
                                        </p:attrNameLst>
                                      </p:cBhvr>
                                      <p:to>
                                        <p:strVal val="visible"/>
                                      </p:to>
                                    </p:set>
                                    <p:animEffect transition="in" filter="wipe(left)">
                                      <p:cBhvr>
                                        <p:cTn id="38" dur="500"/>
                                        <p:tgtEl>
                                          <p:spTgt spid="30">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31">
                                            <p:txEl>
                                              <p:pRg st="0" end="0"/>
                                            </p:txEl>
                                          </p:spTgt>
                                        </p:tgtEl>
                                        <p:attrNameLst>
                                          <p:attrName>style.visibility</p:attrName>
                                        </p:attrNameLst>
                                      </p:cBhvr>
                                      <p:to>
                                        <p:strVal val="visible"/>
                                      </p:to>
                                    </p:set>
                                    <p:animEffect transition="in" filter="wipe(left)">
                                      <p:cBhvr>
                                        <p:cTn id="43" dur="500"/>
                                        <p:tgtEl>
                                          <p:spTgt spid="31">
                                            <p:txEl>
                                              <p:pRg st="0" end="0"/>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33">
                                            <p:txEl>
                                              <p:pRg st="0" end="0"/>
                                            </p:txEl>
                                          </p:spTgt>
                                        </p:tgtEl>
                                        <p:attrNameLst>
                                          <p:attrName>style.visibility</p:attrName>
                                        </p:attrNameLst>
                                      </p:cBhvr>
                                      <p:to>
                                        <p:strVal val="visible"/>
                                      </p:to>
                                    </p:set>
                                    <p:animEffect transition="in" filter="wipe(left)">
                                      <p:cBhvr>
                                        <p:cTn id="48" dur="500"/>
                                        <p:tgtEl>
                                          <p:spTgt spid="33">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22" presetClass="entr" presetSubtype="8" fill="hold" grpId="0" nodeType="clickEffect">
                                  <p:stCondLst>
                                    <p:cond delay="0"/>
                                  </p:stCondLst>
                                  <p:childTnLst>
                                    <p:set>
                                      <p:cBhvr>
                                        <p:cTn id="52" dur="1" fill="hold">
                                          <p:stCondLst>
                                            <p:cond delay="0"/>
                                          </p:stCondLst>
                                        </p:cTn>
                                        <p:tgtEl>
                                          <p:spTgt spid="34">
                                            <p:txEl>
                                              <p:pRg st="0" end="0"/>
                                            </p:txEl>
                                          </p:spTgt>
                                        </p:tgtEl>
                                        <p:attrNameLst>
                                          <p:attrName>style.visibility</p:attrName>
                                        </p:attrNameLst>
                                      </p:cBhvr>
                                      <p:to>
                                        <p:strVal val="visible"/>
                                      </p:to>
                                    </p:set>
                                    <p:animEffect transition="in" filter="wipe(left)">
                                      <p:cBhvr>
                                        <p:cTn id="53" dur="500"/>
                                        <p:tgtEl>
                                          <p:spTgt spid="34">
                                            <p:txEl>
                                              <p:pRg st="0" end="0"/>
                                            </p:txEl>
                                          </p:spTgt>
                                        </p:tgtEl>
                                      </p:cBhvr>
                                    </p:animEffect>
                                  </p:childTnLst>
                                </p:cTn>
                              </p:par>
                            </p:childTnLst>
                          </p:cTn>
                        </p:par>
                        <p:par>
                          <p:cTn id="54" fill="hold">
                            <p:stCondLst>
                              <p:cond delay="500"/>
                            </p:stCondLst>
                            <p:childTnLst>
                              <p:par>
                                <p:cTn id="55" presetID="22" presetClass="entr" presetSubtype="8" fill="hold" grpId="0" nodeType="afterEffect">
                                  <p:stCondLst>
                                    <p:cond delay="0"/>
                                  </p:stCondLst>
                                  <p:childTnLst>
                                    <p:set>
                                      <p:cBhvr>
                                        <p:cTn id="56" dur="1" fill="hold">
                                          <p:stCondLst>
                                            <p:cond delay="0"/>
                                          </p:stCondLst>
                                        </p:cTn>
                                        <p:tgtEl>
                                          <p:spTgt spid="35">
                                            <p:txEl>
                                              <p:pRg st="0" end="0"/>
                                            </p:txEl>
                                          </p:spTgt>
                                        </p:tgtEl>
                                        <p:attrNameLst>
                                          <p:attrName>style.visibility</p:attrName>
                                        </p:attrNameLst>
                                      </p:cBhvr>
                                      <p:to>
                                        <p:strVal val="visible"/>
                                      </p:to>
                                    </p:set>
                                    <p:animEffect transition="in" filter="wipe(left)">
                                      <p:cBhvr>
                                        <p:cTn id="57" dur="500"/>
                                        <p:tgtEl>
                                          <p:spTgt spid="35">
                                            <p:txEl>
                                              <p:pRg st="0" end="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childTnLst>
                                    <p:set>
                                      <p:cBhvr>
                                        <p:cTn id="61" dur="1" fill="hold">
                                          <p:stCondLst>
                                            <p:cond delay="0"/>
                                          </p:stCondLst>
                                        </p:cTn>
                                        <p:tgtEl>
                                          <p:spTgt spid="36">
                                            <p:txEl>
                                              <p:pRg st="0" end="0"/>
                                            </p:txEl>
                                          </p:spTgt>
                                        </p:tgtEl>
                                        <p:attrNameLst>
                                          <p:attrName>style.visibility</p:attrName>
                                        </p:attrNameLst>
                                      </p:cBhvr>
                                      <p:to>
                                        <p:strVal val="visible"/>
                                      </p:to>
                                    </p:set>
                                    <p:animEffect transition="in" filter="wipe(left)">
                                      <p:cBhvr>
                                        <p:cTn id="62" dur="500"/>
                                        <p:tgtEl>
                                          <p:spTgt spid="36">
                                            <p:txEl>
                                              <p:pRg st="0" end="0"/>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grpId="0" nodeType="clickEffect">
                                  <p:stCondLst>
                                    <p:cond delay="0"/>
                                  </p:stCondLst>
                                  <p:childTnLst>
                                    <p:set>
                                      <p:cBhvr>
                                        <p:cTn id="66" dur="1" fill="hold">
                                          <p:stCondLst>
                                            <p:cond delay="0"/>
                                          </p:stCondLst>
                                        </p:cTn>
                                        <p:tgtEl>
                                          <p:spTgt spid="37">
                                            <p:txEl>
                                              <p:pRg st="0" end="0"/>
                                            </p:txEl>
                                          </p:spTgt>
                                        </p:tgtEl>
                                        <p:attrNameLst>
                                          <p:attrName>style.visibility</p:attrName>
                                        </p:attrNameLst>
                                      </p:cBhvr>
                                      <p:to>
                                        <p:strVal val="visible"/>
                                      </p:to>
                                    </p:set>
                                    <p:animEffect transition="in" filter="wipe(left)">
                                      <p:cBhvr>
                                        <p:cTn id="67" dur="500"/>
                                        <p:tgtEl>
                                          <p:spTgt spid="37">
                                            <p:txEl>
                                              <p:pRg st="0" end="0"/>
                                            </p:txEl>
                                          </p:spTgt>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childTnLst>
                                    <p:set>
                                      <p:cBhvr>
                                        <p:cTn id="71" dur="1" fill="hold">
                                          <p:stCondLst>
                                            <p:cond delay="0"/>
                                          </p:stCondLst>
                                        </p:cTn>
                                        <p:tgtEl>
                                          <p:spTgt spid="38">
                                            <p:txEl>
                                              <p:pRg st="0" end="0"/>
                                            </p:txEl>
                                          </p:spTgt>
                                        </p:tgtEl>
                                        <p:attrNameLst>
                                          <p:attrName>style.visibility</p:attrName>
                                        </p:attrNameLst>
                                      </p:cBhvr>
                                      <p:to>
                                        <p:strVal val="visible"/>
                                      </p:to>
                                    </p:set>
                                    <p:animEffect transition="in" filter="wipe(left)">
                                      <p:cBhvr>
                                        <p:cTn id="72" dur="500"/>
                                        <p:tgtEl>
                                          <p:spTgt spid="38">
                                            <p:txEl>
                                              <p:pRg st="0" end="0"/>
                                            </p:txEl>
                                          </p:spTgt>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39">
                                            <p:txEl>
                                              <p:pRg st="0" end="0"/>
                                            </p:txEl>
                                          </p:spTgt>
                                        </p:tgtEl>
                                        <p:attrNameLst>
                                          <p:attrName>style.visibility</p:attrName>
                                        </p:attrNameLst>
                                      </p:cBhvr>
                                      <p:to>
                                        <p:strVal val="visible"/>
                                      </p:to>
                                    </p:set>
                                    <p:animEffect transition="in" filter="wipe(left)">
                                      <p:cBhvr>
                                        <p:cTn id="77" dur="500"/>
                                        <p:tgtEl>
                                          <p:spTgt spid="39">
                                            <p:txEl>
                                              <p:pRg st="0" end="0"/>
                                            </p:txEl>
                                          </p:spTgt>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grpId="0" nodeType="clickEffect">
                                  <p:stCondLst>
                                    <p:cond delay="0"/>
                                  </p:stCondLst>
                                  <p:childTnLst>
                                    <p:set>
                                      <p:cBhvr>
                                        <p:cTn id="81" dur="1" fill="hold">
                                          <p:stCondLst>
                                            <p:cond delay="0"/>
                                          </p:stCondLst>
                                        </p:cTn>
                                        <p:tgtEl>
                                          <p:spTgt spid="40">
                                            <p:txEl>
                                              <p:pRg st="0" end="0"/>
                                            </p:txEl>
                                          </p:spTgt>
                                        </p:tgtEl>
                                        <p:attrNameLst>
                                          <p:attrName>style.visibility</p:attrName>
                                        </p:attrNameLst>
                                      </p:cBhvr>
                                      <p:to>
                                        <p:strVal val="visible"/>
                                      </p:to>
                                    </p:set>
                                    <p:animEffect transition="in" filter="wipe(left)">
                                      <p:cBhvr>
                                        <p:cTn id="82" dur="500"/>
                                        <p:tgtEl>
                                          <p:spTgt spid="40">
                                            <p:txEl>
                                              <p:pRg st="0" end="0"/>
                                            </p:txEl>
                                          </p:spTgt>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grpId="0" nodeType="clickEffect">
                                  <p:stCondLst>
                                    <p:cond delay="0"/>
                                  </p:stCondLst>
                                  <p:childTnLst>
                                    <p:set>
                                      <p:cBhvr>
                                        <p:cTn id="86" dur="1" fill="hold">
                                          <p:stCondLst>
                                            <p:cond delay="0"/>
                                          </p:stCondLst>
                                        </p:cTn>
                                        <p:tgtEl>
                                          <p:spTgt spid="40">
                                            <p:txEl>
                                              <p:pRg st="1" end="1"/>
                                            </p:txEl>
                                          </p:spTgt>
                                        </p:tgtEl>
                                        <p:attrNameLst>
                                          <p:attrName>style.visibility</p:attrName>
                                        </p:attrNameLst>
                                      </p:cBhvr>
                                      <p:to>
                                        <p:strVal val="visible"/>
                                      </p:to>
                                    </p:set>
                                    <p:animEffect transition="in" filter="wipe(left)">
                                      <p:cBhvr>
                                        <p:cTn id="87" dur="500"/>
                                        <p:tgtEl>
                                          <p:spTgt spid="40">
                                            <p:txEl>
                                              <p:pRg st="1" end="1"/>
                                            </p:txEl>
                                          </p:spTgt>
                                        </p:tgtEl>
                                      </p:cBhvr>
                                    </p:animEffect>
                                  </p:childTnLst>
                                </p:cTn>
                              </p:par>
                            </p:childTnLst>
                          </p:cTn>
                        </p:par>
                      </p:childTnLst>
                    </p:cTn>
                  </p:par>
                  <p:par>
                    <p:cTn id="88" fill="hold">
                      <p:stCondLst>
                        <p:cond delay="indefinite"/>
                      </p:stCondLst>
                      <p:childTnLst>
                        <p:par>
                          <p:cTn id="89" fill="hold">
                            <p:stCondLst>
                              <p:cond delay="0"/>
                            </p:stCondLst>
                            <p:childTnLst>
                              <p:par>
                                <p:cTn id="90" presetID="22" presetClass="entr" presetSubtype="8" fill="hold" grpId="0" nodeType="clickEffect">
                                  <p:stCondLst>
                                    <p:cond delay="0"/>
                                  </p:stCondLst>
                                  <p:childTnLst>
                                    <p:set>
                                      <p:cBhvr>
                                        <p:cTn id="91" dur="1" fill="hold">
                                          <p:stCondLst>
                                            <p:cond delay="0"/>
                                          </p:stCondLst>
                                        </p:cTn>
                                        <p:tgtEl>
                                          <p:spTgt spid="41">
                                            <p:txEl>
                                              <p:pRg st="0" end="0"/>
                                            </p:txEl>
                                          </p:spTgt>
                                        </p:tgtEl>
                                        <p:attrNameLst>
                                          <p:attrName>style.visibility</p:attrName>
                                        </p:attrNameLst>
                                      </p:cBhvr>
                                      <p:to>
                                        <p:strVal val="visible"/>
                                      </p:to>
                                    </p:set>
                                    <p:animEffect transition="in" filter="wipe(left)">
                                      <p:cBhvr>
                                        <p:cTn id="92" dur="500"/>
                                        <p:tgtEl>
                                          <p:spTgt spid="41">
                                            <p:txEl>
                                              <p:pRg st="0" end="0"/>
                                            </p:txEl>
                                          </p:spTgt>
                                        </p:tgtEl>
                                      </p:cBhvr>
                                    </p:animEffect>
                                  </p:childTnLst>
                                </p:cTn>
                              </p:par>
                            </p:childTnLst>
                          </p:cTn>
                        </p:par>
                      </p:childTnLst>
                    </p:cTn>
                  </p:par>
                  <p:par>
                    <p:cTn id="93" fill="hold">
                      <p:stCondLst>
                        <p:cond delay="indefinite"/>
                      </p:stCondLst>
                      <p:childTnLst>
                        <p:par>
                          <p:cTn id="94" fill="hold">
                            <p:stCondLst>
                              <p:cond delay="0"/>
                            </p:stCondLst>
                            <p:childTnLst>
                              <p:par>
                                <p:cTn id="95" presetID="22" presetClass="entr" presetSubtype="8" fill="hold" grpId="0" nodeType="clickEffect">
                                  <p:stCondLst>
                                    <p:cond delay="0"/>
                                  </p:stCondLst>
                                  <p:childTnLst>
                                    <p:set>
                                      <p:cBhvr>
                                        <p:cTn id="96" dur="1" fill="hold">
                                          <p:stCondLst>
                                            <p:cond delay="0"/>
                                          </p:stCondLst>
                                        </p:cTn>
                                        <p:tgtEl>
                                          <p:spTgt spid="42">
                                            <p:txEl>
                                              <p:pRg st="0" end="0"/>
                                            </p:txEl>
                                          </p:spTgt>
                                        </p:tgtEl>
                                        <p:attrNameLst>
                                          <p:attrName>style.visibility</p:attrName>
                                        </p:attrNameLst>
                                      </p:cBhvr>
                                      <p:to>
                                        <p:strVal val="visible"/>
                                      </p:to>
                                    </p:set>
                                    <p:animEffect transition="in" filter="wipe(left)">
                                      <p:cBhvr>
                                        <p:cTn id="97" dur="500"/>
                                        <p:tgtEl>
                                          <p:spTgt spid="42">
                                            <p:txEl>
                                              <p:pRg st="0" end="0"/>
                                            </p:txEl>
                                          </p:spTgt>
                                        </p:tgtEl>
                                      </p:cBhvr>
                                    </p:animEffect>
                                  </p:childTnLst>
                                </p:cTn>
                              </p:par>
                            </p:childTnLst>
                          </p:cTn>
                        </p:par>
                      </p:childTnLst>
                    </p:cTn>
                  </p:par>
                  <p:par>
                    <p:cTn id="98" fill="hold">
                      <p:stCondLst>
                        <p:cond delay="indefinite"/>
                      </p:stCondLst>
                      <p:childTnLst>
                        <p:par>
                          <p:cTn id="99" fill="hold">
                            <p:stCondLst>
                              <p:cond delay="0"/>
                            </p:stCondLst>
                            <p:childTnLst>
                              <p:par>
                                <p:cTn id="100" presetID="22" presetClass="entr" presetSubtype="8" fill="hold" grpId="0" nodeType="clickEffect">
                                  <p:stCondLst>
                                    <p:cond delay="0"/>
                                  </p:stCondLst>
                                  <p:childTnLst>
                                    <p:set>
                                      <p:cBhvr>
                                        <p:cTn id="101" dur="1" fill="hold">
                                          <p:stCondLst>
                                            <p:cond delay="0"/>
                                          </p:stCondLst>
                                        </p:cTn>
                                        <p:tgtEl>
                                          <p:spTgt spid="42">
                                            <p:txEl>
                                              <p:pRg st="1" end="1"/>
                                            </p:txEl>
                                          </p:spTgt>
                                        </p:tgtEl>
                                        <p:attrNameLst>
                                          <p:attrName>style.visibility</p:attrName>
                                        </p:attrNameLst>
                                      </p:cBhvr>
                                      <p:to>
                                        <p:strVal val="visible"/>
                                      </p:to>
                                    </p:set>
                                    <p:animEffect transition="in" filter="wipe(left)">
                                      <p:cBhvr>
                                        <p:cTn id="102" dur="500"/>
                                        <p:tgtEl>
                                          <p:spTgt spid="42">
                                            <p:txEl>
                                              <p:pRg st="1" end="1"/>
                                            </p:txEl>
                                          </p:spTgt>
                                        </p:tgtEl>
                                      </p:cBhvr>
                                    </p:animEffect>
                                  </p:childTnLst>
                                </p:cTn>
                              </p:par>
                            </p:childTnLst>
                          </p:cTn>
                        </p:par>
                      </p:childTnLst>
                    </p:cTn>
                  </p:par>
                  <p:par>
                    <p:cTn id="103" fill="hold">
                      <p:stCondLst>
                        <p:cond delay="indefinite"/>
                      </p:stCondLst>
                      <p:childTnLst>
                        <p:par>
                          <p:cTn id="104" fill="hold">
                            <p:stCondLst>
                              <p:cond delay="0"/>
                            </p:stCondLst>
                            <p:childTnLst>
                              <p:par>
                                <p:cTn id="105" presetID="22" presetClass="entr" presetSubtype="8" fill="hold" grpId="0" nodeType="clickEffect">
                                  <p:stCondLst>
                                    <p:cond delay="0"/>
                                  </p:stCondLst>
                                  <p:childTnLst>
                                    <p:set>
                                      <p:cBhvr>
                                        <p:cTn id="106" dur="1" fill="hold">
                                          <p:stCondLst>
                                            <p:cond delay="0"/>
                                          </p:stCondLst>
                                        </p:cTn>
                                        <p:tgtEl>
                                          <p:spTgt spid="42">
                                            <p:txEl>
                                              <p:pRg st="2" end="2"/>
                                            </p:txEl>
                                          </p:spTgt>
                                        </p:tgtEl>
                                        <p:attrNameLst>
                                          <p:attrName>style.visibility</p:attrName>
                                        </p:attrNameLst>
                                      </p:cBhvr>
                                      <p:to>
                                        <p:strVal val="visible"/>
                                      </p:to>
                                    </p:set>
                                    <p:animEffect transition="in" filter="wipe(left)">
                                      <p:cBhvr>
                                        <p:cTn id="107" dur="500"/>
                                        <p:tgtEl>
                                          <p:spTgt spid="42">
                                            <p:txEl>
                                              <p:pRg st="2" end="2"/>
                                            </p:txEl>
                                          </p:spTgt>
                                        </p:tgtEl>
                                      </p:cBhvr>
                                    </p:animEffect>
                                  </p:childTnLst>
                                </p:cTn>
                              </p:par>
                            </p:childTnLst>
                          </p:cTn>
                        </p:par>
                      </p:childTnLst>
                    </p:cTn>
                  </p:par>
                  <p:par>
                    <p:cTn id="108" fill="hold">
                      <p:stCondLst>
                        <p:cond delay="indefinite"/>
                      </p:stCondLst>
                      <p:childTnLst>
                        <p:par>
                          <p:cTn id="109" fill="hold">
                            <p:stCondLst>
                              <p:cond delay="0"/>
                            </p:stCondLst>
                            <p:childTnLst>
                              <p:par>
                                <p:cTn id="110" presetID="22" presetClass="entr" presetSubtype="8" fill="hold" grpId="0" nodeType="clickEffect">
                                  <p:stCondLst>
                                    <p:cond delay="0"/>
                                  </p:stCondLst>
                                  <p:childTnLst>
                                    <p:set>
                                      <p:cBhvr>
                                        <p:cTn id="111" dur="1" fill="hold">
                                          <p:stCondLst>
                                            <p:cond delay="0"/>
                                          </p:stCondLst>
                                        </p:cTn>
                                        <p:tgtEl>
                                          <p:spTgt spid="43">
                                            <p:txEl>
                                              <p:pRg st="0" end="0"/>
                                            </p:txEl>
                                          </p:spTgt>
                                        </p:tgtEl>
                                        <p:attrNameLst>
                                          <p:attrName>style.visibility</p:attrName>
                                        </p:attrNameLst>
                                      </p:cBhvr>
                                      <p:to>
                                        <p:strVal val="visible"/>
                                      </p:to>
                                    </p:set>
                                    <p:animEffect transition="in" filter="wipe(left)">
                                      <p:cBhvr>
                                        <p:cTn id="112" dur="500"/>
                                        <p:tgtEl>
                                          <p:spTgt spid="4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build="p" autoUpdateAnimBg="0"/>
      <p:bldP spid="25" grpId="0" build="p" autoUpdateAnimBg="0"/>
      <p:bldP spid="27" grpId="0" build="p" autoUpdateAnimBg="0"/>
      <p:bldP spid="28" grpId="0" build="p" autoUpdateAnimBg="0"/>
      <p:bldP spid="30" grpId="0" build="p" autoUpdateAnimBg="0" advAuto="0"/>
      <p:bldP spid="31" grpId="0" build="p" autoUpdateAnimBg="0"/>
      <p:bldP spid="32" grpId="0" build="p" autoUpdateAnimBg="0" advAuto="0"/>
      <p:bldP spid="33" grpId="0" build="p" autoUpdateAnimBg="0"/>
      <p:bldP spid="34" grpId="0" build="p" autoUpdateAnimBg="0"/>
      <p:bldP spid="35" grpId="0" build="p" autoUpdateAnimBg="0" advAuto="0"/>
      <p:bldP spid="36" grpId="0" build="p" autoUpdateAnimBg="0"/>
      <p:bldP spid="37" grpId="0" build="p" autoUpdateAnimBg="0"/>
      <p:bldP spid="38" grpId="0" build="p" autoUpdateAnimBg="0"/>
      <p:bldP spid="39" grpId="0" build="p" autoUpdateAnimBg="0"/>
      <p:bldP spid="40" grpId="0" build="p" autoUpdateAnimBg="0"/>
      <p:bldP spid="41" grpId="0" build="p" autoUpdateAnimBg="0"/>
      <p:bldP spid="42" grpId="0" build="p" autoUpdateAnimBg="0"/>
      <p:bldP spid="43" grpId="0" build="p" autoUpdateAnimBg="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3" name="Text Box 3">
            <a:extLst>
              <a:ext uri="{FF2B5EF4-FFF2-40B4-BE49-F238E27FC236}">
                <a16:creationId xmlns:a16="http://schemas.microsoft.com/office/drawing/2014/main" id="{E75BC88E-EB37-7EE9-953C-59E8BCB249C9}"/>
              </a:ext>
            </a:extLst>
          </p:cNvPr>
          <p:cNvSpPr txBox="1">
            <a:spLocks noChangeArrowheads="1"/>
          </p:cNvSpPr>
          <p:nvPr/>
        </p:nvSpPr>
        <p:spPr bwMode="auto">
          <a:xfrm>
            <a:off x="1957387" y="813807"/>
            <a:ext cx="8081963" cy="51911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4" name="Text Box 4">
            <a:extLst>
              <a:ext uri="{FF2B5EF4-FFF2-40B4-BE49-F238E27FC236}">
                <a16:creationId xmlns:a16="http://schemas.microsoft.com/office/drawing/2014/main" id="{1624695D-C053-C105-2139-0777C2E3C46E}"/>
              </a:ext>
            </a:extLst>
          </p:cNvPr>
          <p:cNvSpPr txBox="1">
            <a:spLocks noChangeArrowheads="1"/>
          </p:cNvSpPr>
          <p:nvPr/>
        </p:nvSpPr>
        <p:spPr bwMode="auto">
          <a:xfrm>
            <a:off x="1957387" y="1237670"/>
            <a:ext cx="3241675"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功能：</a:t>
            </a:r>
          </a:p>
        </p:txBody>
      </p:sp>
      <p:sp>
        <p:nvSpPr>
          <p:cNvPr id="15" name="Text Box 5">
            <a:extLst>
              <a:ext uri="{FF2B5EF4-FFF2-40B4-BE49-F238E27FC236}">
                <a16:creationId xmlns:a16="http://schemas.microsoft.com/office/drawing/2014/main" id="{0488055B-E627-8BBC-F1A5-B1076C094DA2}"/>
              </a:ext>
            </a:extLst>
          </p:cNvPr>
          <p:cNvSpPr txBox="1">
            <a:spLocks noChangeArrowheads="1"/>
          </p:cNvSpPr>
          <p:nvPr/>
        </p:nvSpPr>
        <p:spPr bwMode="auto">
          <a:xfrm>
            <a:off x="3414712" y="1237670"/>
            <a:ext cx="623887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将输入的二进制数转换成与之成正比的模拟电量。</a:t>
            </a:r>
          </a:p>
        </p:txBody>
      </p:sp>
      <p:sp>
        <p:nvSpPr>
          <p:cNvPr id="16" name="Text Box 6">
            <a:extLst>
              <a:ext uri="{FF2B5EF4-FFF2-40B4-BE49-F238E27FC236}">
                <a16:creationId xmlns:a16="http://schemas.microsoft.com/office/drawing/2014/main" id="{F206B3D1-EE75-E8AD-666F-04828C2C1418}"/>
              </a:ext>
            </a:extLst>
          </p:cNvPr>
          <p:cNvSpPr txBox="1">
            <a:spLocks noChangeArrowheads="1"/>
          </p:cNvSpPr>
          <p:nvPr/>
        </p:nvSpPr>
        <p:spPr bwMode="auto">
          <a:xfrm>
            <a:off x="1957387" y="2228270"/>
            <a:ext cx="42926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7" name="Text Box 7">
            <a:extLst>
              <a:ext uri="{FF2B5EF4-FFF2-40B4-BE49-F238E27FC236}">
                <a16:creationId xmlns:a16="http://schemas.microsoft.com/office/drawing/2014/main" id="{C976C7D5-E2FB-036D-4628-D00467BC7994}"/>
              </a:ext>
            </a:extLst>
          </p:cNvPr>
          <p:cNvSpPr txBox="1">
            <a:spLocks noChangeArrowheads="1"/>
          </p:cNvSpPr>
          <p:nvPr/>
        </p:nvSpPr>
        <p:spPr bwMode="auto">
          <a:xfrm>
            <a:off x="3492500" y="3142670"/>
            <a:ext cx="6308725"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权电阻网络、</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T </a:t>
            </a:r>
            <a:r>
              <a:rPr kumimoji="1" lang="zh-CN" altLang="en-US" sz="2800" b="1">
                <a:solidFill>
                  <a:srgbClr val="0033CC"/>
                </a:solidFill>
                <a:latin typeface="Times New Roman" panose="02020603050405020304" pitchFamily="18" charset="0"/>
                <a:ea typeface="宋体" panose="02010600030101010101" pitchFamily="2" charset="-122"/>
              </a:rPr>
              <a:t>形电阻网络和 </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- 2</a:t>
            </a:r>
            <a:r>
              <a:rPr kumimoji="1" lang="en-US" altLang="zh-CN" sz="2800" b="1" i="1">
                <a:solidFill>
                  <a:srgbClr val="0033CC"/>
                </a:solidFill>
                <a:latin typeface="Times New Roman" panose="02020603050405020304" pitchFamily="18" charset="0"/>
                <a:ea typeface="宋体" panose="02010600030101010101" pitchFamily="2" charset="-122"/>
              </a:rPr>
              <a:t>R</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倒 </a:t>
            </a:r>
            <a:r>
              <a:rPr kumimoji="1" lang="en-US" altLang="zh-CN" sz="2800" b="1">
                <a:solidFill>
                  <a:srgbClr val="0033CC"/>
                </a:solidFill>
                <a:latin typeface="Times New Roman" panose="02020603050405020304" pitchFamily="18" charset="0"/>
                <a:ea typeface="宋体" panose="02010600030101010101" pitchFamily="2" charset="-122"/>
              </a:rPr>
              <a:t>T </a:t>
            </a:r>
            <a:r>
              <a:rPr kumimoji="1" lang="zh-CN" altLang="en-US" sz="2800" b="1">
                <a:solidFill>
                  <a:srgbClr val="0033CC"/>
                </a:solidFill>
                <a:latin typeface="Times New Roman" panose="02020603050405020304" pitchFamily="18" charset="0"/>
                <a:ea typeface="宋体" panose="02010600030101010101" pitchFamily="2" charset="-122"/>
              </a:rPr>
              <a:t>形电阻网络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a:t>
            </a:r>
          </a:p>
        </p:txBody>
      </p:sp>
      <p:sp>
        <p:nvSpPr>
          <p:cNvPr id="18" name="Rectangle 8">
            <a:extLst>
              <a:ext uri="{FF2B5EF4-FFF2-40B4-BE49-F238E27FC236}">
                <a16:creationId xmlns:a16="http://schemas.microsoft.com/office/drawing/2014/main" id="{A5F6498F-E85E-AD97-89CB-87EBC93F71AE}"/>
              </a:ext>
            </a:extLst>
          </p:cNvPr>
          <p:cNvSpPr>
            <a:spLocks noChangeArrowheads="1"/>
          </p:cNvSpPr>
          <p:nvPr/>
        </p:nvSpPr>
        <p:spPr bwMode="auto">
          <a:xfrm>
            <a:off x="3414712" y="2228270"/>
            <a:ext cx="59229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实现数模转换有多种方式，常用的是电阻网络 </a:t>
            </a:r>
            <a:r>
              <a:rPr kumimoji="1" lang="en-US" altLang="zh-CN" sz="2800" b="1">
                <a:solidFill>
                  <a:srgbClr val="000000"/>
                </a:solidFill>
                <a:latin typeface="Times New Roman" panose="02020603050405020304" pitchFamily="18" charset="0"/>
                <a:ea typeface="宋体" panose="02010600030101010101" pitchFamily="2" charset="-122"/>
              </a:rPr>
              <a:t>D/A </a:t>
            </a:r>
            <a:r>
              <a:rPr kumimoji="1" lang="zh-CN" altLang="en-US" sz="2800" b="1">
                <a:solidFill>
                  <a:srgbClr val="000000"/>
                </a:solidFill>
                <a:latin typeface="Times New Roman" panose="02020603050405020304" pitchFamily="18" charset="0"/>
                <a:ea typeface="宋体" panose="02010600030101010101" pitchFamily="2" charset="-122"/>
              </a:rPr>
              <a:t>转换器，包括</a:t>
            </a:r>
          </a:p>
        </p:txBody>
      </p:sp>
      <p:sp>
        <p:nvSpPr>
          <p:cNvPr id="19" name="Text Box 9">
            <a:extLst>
              <a:ext uri="{FF2B5EF4-FFF2-40B4-BE49-F238E27FC236}">
                <a16:creationId xmlns:a16="http://schemas.microsoft.com/office/drawing/2014/main" id="{43410A25-A53C-4FFC-372B-A71F0ECE19D6}"/>
              </a:ext>
            </a:extLst>
          </p:cNvPr>
          <p:cNvSpPr txBox="1">
            <a:spLocks noChangeArrowheads="1"/>
          </p:cNvSpPr>
          <p:nvPr/>
        </p:nvSpPr>
        <p:spPr bwMode="auto">
          <a:xfrm>
            <a:off x="1322387" y="4057070"/>
            <a:ext cx="8686800" cy="1187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其中以</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i="1">
                <a:solidFill>
                  <a:srgbClr val="0033CC"/>
                </a:solidFill>
                <a:latin typeface="Times New Roman" panose="02020603050405020304" pitchFamily="18" charset="0"/>
                <a:ea typeface="宋体" panose="02010600030101010101" pitchFamily="2" charset="-122"/>
              </a:rPr>
              <a:t>R</a:t>
            </a:r>
            <a:r>
              <a:rPr kumimoji="1" lang="en-US" altLang="zh-CN" sz="2400" b="1">
                <a:solidFill>
                  <a:srgbClr val="0033CC"/>
                </a:solidFill>
                <a:latin typeface="Times New Roman" panose="02020603050405020304" pitchFamily="18" charset="0"/>
                <a:ea typeface="宋体" panose="02010600030101010101" pitchFamily="2" charset="-122"/>
              </a:rPr>
              <a:t> - 2</a:t>
            </a:r>
            <a:r>
              <a:rPr kumimoji="1" lang="en-US" altLang="zh-CN" sz="2400" b="1" i="1">
                <a:solidFill>
                  <a:srgbClr val="0033CC"/>
                </a:solidFill>
                <a:latin typeface="Times New Roman" panose="02020603050405020304" pitchFamily="18" charset="0"/>
                <a:ea typeface="宋体" panose="02010600030101010101" pitchFamily="2" charset="-122"/>
              </a:rPr>
              <a:t>R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倒 </a:t>
            </a:r>
            <a:r>
              <a:rPr kumimoji="1" lang="en-US" altLang="zh-CN" sz="2400" b="1">
                <a:solidFill>
                  <a:srgbClr val="0033CC"/>
                </a:solidFill>
                <a:latin typeface="Times New Roman" panose="02020603050405020304" pitchFamily="18" charset="0"/>
                <a:ea typeface="宋体" panose="02010600030101010101" pitchFamily="2" charset="-122"/>
              </a:rPr>
              <a:t>T </a:t>
            </a:r>
            <a:r>
              <a:rPr kumimoji="1" lang="zh-CN" altLang="en-US" sz="2400" b="1">
                <a:solidFill>
                  <a:srgbClr val="0033CC"/>
                </a:solidFill>
                <a:latin typeface="Times New Roman" panose="02020603050405020304" pitchFamily="18" charset="0"/>
                <a:ea typeface="宋体" panose="02010600030101010101" pitchFamily="2" charset="-122"/>
              </a:rPr>
              <a:t>形电阻网络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转换器为重点作了详</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细介绍，它的特点是速度快、性能好，适合于集成工艺制造，</a:t>
            </a:r>
          </a:p>
          <a:p>
            <a:pPr fontAlgn="base">
              <a:spcBef>
                <a:spcPct val="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因而被广泛采用。</a:t>
            </a:r>
          </a:p>
        </p:txBody>
      </p:sp>
      <p:sp>
        <p:nvSpPr>
          <p:cNvPr id="20" name="Text Box 10">
            <a:extLst>
              <a:ext uri="{FF2B5EF4-FFF2-40B4-BE49-F238E27FC236}">
                <a16:creationId xmlns:a16="http://schemas.microsoft.com/office/drawing/2014/main" id="{90C8AD5F-09E5-80EA-DD60-438AAD7B2E3E}"/>
              </a:ext>
            </a:extLst>
          </p:cNvPr>
          <p:cNvSpPr txBox="1">
            <a:spLocks noChangeArrowheads="1"/>
          </p:cNvSpPr>
          <p:nvPr/>
        </p:nvSpPr>
        <p:spPr bwMode="auto">
          <a:xfrm>
            <a:off x="1973262" y="5227057"/>
            <a:ext cx="59340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分辨率和转换精度：</a:t>
            </a:r>
          </a:p>
        </p:txBody>
      </p:sp>
      <p:sp>
        <p:nvSpPr>
          <p:cNvPr id="21" name="Text Box 11">
            <a:extLst>
              <a:ext uri="{FF2B5EF4-FFF2-40B4-BE49-F238E27FC236}">
                <a16:creationId xmlns:a16="http://schemas.microsoft.com/office/drawing/2014/main" id="{0020FDB2-3C4D-5763-C3EB-32B292802F5C}"/>
              </a:ext>
            </a:extLst>
          </p:cNvPr>
          <p:cNvSpPr txBox="1">
            <a:spLocks noChangeArrowheads="1"/>
          </p:cNvSpPr>
          <p:nvPr/>
        </p:nvSpPr>
        <p:spPr bwMode="auto">
          <a:xfrm>
            <a:off x="1814512" y="5733470"/>
            <a:ext cx="1037748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与</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D/A </a:t>
            </a:r>
            <a:r>
              <a:rPr kumimoji="1" lang="zh-CN" altLang="en-US" sz="2400" b="1">
                <a:solidFill>
                  <a:srgbClr val="000000"/>
                </a:solidFill>
                <a:latin typeface="Times New Roman" panose="02020603050405020304" pitchFamily="18" charset="0"/>
                <a:ea typeface="宋体" panose="02010600030101010101" pitchFamily="2" charset="-122"/>
              </a:rPr>
              <a:t>转换器的</a:t>
            </a:r>
            <a:r>
              <a:rPr kumimoji="1" lang="zh-CN" altLang="en-US" sz="2400" b="1">
                <a:solidFill>
                  <a:srgbClr val="0033CC"/>
                </a:solidFill>
                <a:latin typeface="Times New Roman" panose="02020603050405020304" pitchFamily="18" charset="0"/>
                <a:ea typeface="宋体" panose="02010600030101010101" pitchFamily="2" charset="-122"/>
              </a:rPr>
              <a:t>位数</a:t>
            </a:r>
            <a:r>
              <a:rPr kumimoji="1" lang="zh-CN" altLang="en-US" sz="2400" b="1">
                <a:solidFill>
                  <a:srgbClr val="000000"/>
                </a:solidFill>
                <a:latin typeface="Times New Roman" panose="02020603050405020304" pitchFamily="18" charset="0"/>
                <a:ea typeface="宋体" panose="02010600030101010101" pitchFamily="2" charset="-122"/>
              </a:rPr>
              <a:t>有关，位数越多，分辨率和精度越高。</a:t>
            </a:r>
          </a:p>
        </p:txBody>
      </p:sp>
      <p:sp>
        <p:nvSpPr>
          <p:cNvPr id="2" name="灯片编号占位符 1">
            <a:extLst>
              <a:ext uri="{FF2B5EF4-FFF2-40B4-BE49-F238E27FC236}">
                <a16:creationId xmlns:a16="http://schemas.microsoft.com/office/drawing/2014/main" id="{28C18BB0-8883-637A-0242-EB9831EEB1A3}"/>
              </a:ext>
            </a:extLst>
          </p:cNvPr>
          <p:cNvSpPr>
            <a:spLocks noGrp="1"/>
          </p:cNvSpPr>
          <p:nvPr>
            <p:ph type="sldNum" sz="quarter" idx="12"/>
          </p:nvPr>
        </p:nvSpPr>
        <p:spPr/>
        <p:txBody>
          <a:bodyPr/>
          <a:lstStyle/>
          <a:p>
            <a:fld id="{392CBAA0-59E6-204E-8F03-85E5040D48B8}" type="slidenum">
              <a:rPr kumimoji="1" lang="zh-CN" altLang="en-US" smtClean="0"/>
              <a:t>43</a:t>
            </a:fld>
            <a:r>
              <a:rPr kumimoji="1" lang="en-US" altLang="zh-CN"/>
              <a:t>/46</a:t>
            </a:r>
            <a:endParaRPr kumimoji="1" lang="zh-CN" altLang="en-US" dirty="0"/>
          </a:p>
        </p:txBody>
      </p:sp>
    </p:spTree>
    <p:extLst>
      <p:ext uri="{BB962C8B-B14F-4D97-AF65-F5344CB8AC3E}">
        <p14:creationId xmlns:p14="http://schemas.microsoft.com/office/powerpoint/2010/main" val="13475584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3"/>
                                        </p:tgtEl>
                                        <p:attrNameLst>
                                          <p:attrName>style.visibility</p:attrName>
                                        </p:attrNameLst>
                                      </p:cBhvr>
                                      <p:to>
                                        <p:strVal val="visible"/>
                                      </p:to>
                                    </p:set>
                                    <p:animEffect transition="in" filter="wipe(left)">
                                      <p:cBhvr>
                                        <p:cTn id="7" dur="75"/>
                                        <p:tgtEl>
                                          <p:spTgt spid="1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4"/>
                                        </p:tgtEl>
                                        <p:attrNameLst>
                                          <p:attrName>style.visibility</p:attrName>
                                        </p:attrNameLst>
                                      </p:cBhvr>
                                      <p:to>
                                        <p:strVal val="visible"/>
                                      </p:to>
                                    </p:set>
                                    <p:animEffect transition="in" filter="wipe(left)">
                                      <p:cBhvr>
                                        <p:cTn id="12" dur="75"/>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5"/>
                                        </p:tgtEl>
                                        <p:attrNameLst>
                                          <p:attrName>style.visibility</p:attrName>
                                        </p:attrNameLst>
                                      </p:cBhvr>
                                      <p:to>
                                        <p:strVal val="visible"/>
                                      </p:to>
                                    </p:set>
                                    <p:animEffect transition="in" filter="wipe(left)">
                                      <p:cBhvr>
                                        <p:cTn id="17" dur="75"/>
                                        <p:tgtEl>
                                          <p:spTgt spid="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6"/>
                                        </p:tgtEl>
                                        <p:attrNameLst>
                                          <p:attrName>style.visibility</p:attrName>
                                        </p:attrNameLst>
                                      </p:cBhvr>
                                      <p:to>
                                        <p:strVal val="visible"/>
                                      </p:to>
                                    </p:set>
                                    <p:animEffect transition="in" filter="wipe(left)">
                                      <p:cBhvr>
                                        <p:cTn id="22" dur="75"/>
                                        <p:tgtEl>
                                          <p:spTgt spid="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8"/>
                                        </p:tgtEl>
                                        <p:attrNameLst>
                                          <p:attrName>style.visibility</p:attrName>
                                        </p:attrNameLst>
                                      </p:cBhvr>
                                      <p:to>
                                        <p:strVal val="visible"/>
                                      </p:to>
                                    </p:set>
                                    <p:animEffect transition="in" filter="wipe(left)">
                                      <p:cBhvr>
                                        <p:cTn id="27" dur="75"/>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7"/>
                                        </p:tgtEl>
                                        <p:attrNameLst>
                                          <p:attrName>style.visibility</p:attrName>
                                        </p:attrNameLst>
                                      </p:cBhvr>
                                      <p:to>
                                        <p:strVal val="visible"/>
                                      </p:to>
                                    </p:set>
                                    <p:animEffect transition="in" filter="wipe(left)">
                                      <p:cBhvr>
                                        <p:cTn id="32" dur="75"/>
                                        <p:tgtEl>
                                          <p:spTgt spid="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19"/>
                                        </p:tgtEl>
                                        <p:attrNameLst>
                                          <p:attrName>style.visibility</p:attrName>
                                        </p:attrNameLst>
                                      </p:cBhvr>
                                      <p:to>
                                        <p:strVal val="visible"/>
                                      </p:to>
                                    </p:set>
                                    <p:animEffect transition="in" filter="wipe(left)">
                                      <p:cBhvr>
                                        <p:cTn id="37" dur="75"/>
                                        <p:tgtEl>
                                          <p:spTgt spid="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iterate type="lt">
                                    <p:tmPct val="100000"/>
                                  </p:iterate>
                                  <p:childTnLst>
                                    <p:set>
                                      <p:cBhvr>
                                        <p:cTn id="41" dur="1" fill="hold">
                                          <p:stCondLst>
                                            <p:cond delay="0"/>
                                          </p:stCondLst>
                                        </p:cTn>
                                        <p:tgtEl>
                                          <p:spTgt spid="20"/>
                                        </p:tgtEl>
                                        <p:attrNameLst>
                                          <p:attrName>style.visibility</p:attrName>
                                        </p:attrNameLst>
                                      </p:cBhvr>
                                      <p:to>
                                        <p:strVal val="visible"/>
                                      </p:to>
                                    </p:set>
                                    <p:animEffect transition="in" filter="wipe(left)">
                                      <p:cBhvr>
                                        <p:cTn id="42" dur="75"/>
                                        <p:tgtEl>
                                          <p:spTgt spid="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grpId="0" nodeType="clickEffect">
                                  <p:stCondLst>
                                    <p:cond delay="0"/>
                                  </p:stCondLst>
                                  <p:iterate type="lt">
                                    <p:tmPct val="100000"/>
                                  </p:iterate>
                                  <p:childTnLst>
                                    <p:set>
                                      <p:cBhvr>
                                        <p:cTn id="46" dur="1" fill="hold">
                                          <p:stCondLst>
                                            <p:cond delay="0"/>
                                          </p:stCondLst>
                                        </p:cTn>
                                        <p:tgtEl>
                                          <p:spTgt spid="21"/>
                                        </p:tgtEl>
                                        <p:attrNameLst>
                                          <p:attrName>style.visibility</p:attrName>
                                        </p:attrNameLst>
                                      </p:cBhvr>
                                      <p:to>
                                        <p:strVal val="visible"/>
                                      </p:to>
                                    </p:set>
                                    <p:animEffect transition="in" filter="wipe(left)">
                                      <p:cBhvr>
                                        <p:cTn id="47" dur="75"/>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4" grpId="0" autoUpdateAnimBg="0"/>
      <p:bldP spid="15" grpId="0" autoUpdateAnimBg="0"/>
      <p:bldP spid="16" grpId="0" autoUpdateAnimBg="0"/>
      <p:bldP spid="17" grpId="0" autoUpdateAnimBg="0"/>
      <p:bldP spid="18" grpId="0" autoUpdateAnimBg="0"/>
      <p:bldP spid="19" grpId="0" autoUpdateAnimBg="0"/>
      <p:bldP spid="20" grpId="0" autoUpdateAnimBg="0"/>
      <p:bldP spid="21" grpId="0" autoUpdateAnimBg="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9" name="Text Box 2">
            <a:extLst>
              <a:ext uri="{FF2B5EF4-FFF2-40B4-BE49-F238E27FC236}">
                <a16:creationId xmlns:a16="http://schemas.microsoft.com/office/drawing/2014/main" id="{411E21F7-746F-F37B-17F5-0E76DA60E910}"/>
              </a:ext>
            </a:extLst>
          </p:cNvPr>
          <p:cNvSpPr txBox="1">
            <a:spLocks noChangeArrowheads="1"/>
          </p:cNvSpPr>
          <p:nvPr/>
        </p:nvSpPr>
        <p:spPr bwMode="auto">
          <a:xfrm>
            <a:off x="1685925" y="786201"/>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20" name="Text Box 3">
            <a:extLst>
              <a:ext uri="{FF2B5EF4-FFF2-40B4-BE49-F238E27FC236}">
                <a16:creationId xmlns:a16="http://schemas.microsoft.com/office/drawing/2014/main" id="{2B1230A8-211E-6004-0242-6D2FC7A00EC4}"/>
              </a:ext>
            </a:extLst>
          </p:cNvPr>
          <p:cNvSpPr txBox="1">
            <a:spLocks noChangeArrowheads="1"/>
          </p:cNvSpPr>
          <p:nvPr/>
        </p:nvSpPr>
        <p:spPr bwMode="auto">
          <a:xfrm>
            <a:off x="1685925" y="1381513"/>
            <a:ext cx="50482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a:t>
            </a:r>
            <a:r>
              <a:rPr kumimoji="1" lang="zh-CN" altLang="en-US" sz="2800" b="1">
                <a:solidFill>
                  <a:srgbClr val="FF0066"/>
                </a:solidFill>
                <a:latin typeface="Times New Roman" panose="02020603050405020304" pitchFamily="18" charset="0"/>
                <a:ea typeface="宋体" panose="02010600030101010101" pitchFamily="2" charset="-122"/>
              </a:rPr>
              <a:t>功        能：</a:t>
            </a:r>
          </a:p>
        </p:txBody>
      </p:sp>
      <p:sp>
        <p:nvSpPr>
          <p:cNvPr id="21" name="Text Box 4">
            <a:extLst>
              <a:ext uri="{FF2B5EF4-FFF2-40B4-BE49-F238E27FC236}">
                <a16:creationId xmlns:a16="http://schemas.microsoft.com/office/drawing/2014/main" id="{8C0F0608-C4A9-11F9-8C0D-285BE11D7A85}"/>
              </a:ext>
            </a:extLst>
          </p:cNvPr>
          <p:cNvSpPr txBox="1">
            <a:spLocks noChangeArrowheads="1"/>
          </p:cNvSpPr>
          <p:nvPr/>
        </p:nvSpPr>
        <p:spPr bwMode="auto">
          <a:xfrm>
            <a:off x="3916363" y="1321188"/>
            <a:ext cx="5981700" cy="1031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110000"/>
              </a:lnSpc>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将输入的模拟电压转换成与之成正比的二进制数。</a:t>
            </a:r>
          </a:p>
        </p:txBody>
      </p:sp>
      <p:sp>
        <p:nvSpPr>
          <p:cNvPr id="22" name="Text Box 5">
            <a:extLst>
              <a:ext uri="{FF2B5EF4-FFF2-40B4-BE49-F238E27FC236}">
                <a16:creationId xmlns:a16="http://schemas.microsoft.com/office/drawing/2014/main" id="{3F146C9F-3994-D46F-0F0F-6856726E1F44}"/>
              </a:ext>
            </a:extLst>
          </p:cNvPr>
          <p:cNvSpPr txBox="1">
            <a:spLocks noChangeArrowheads="1"/>
          </p:cNvSpPr>
          <p:nvPr/>
        </p:nvSpPr>
        <p:spPr bwMode="auto">
          <a:xfrm>
            <a:off x="1695450" y="2505463"/>
            <a:ext cx="52339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转换过程：</a:t>
            </a:r>
          </a:p>
        </p:txBody>
      </p:sp>
      <p:sp>
        <p:nvSpPr>
          <p:cNvPr id="23" name="Text Box 6">
            <a:extLst>
              <a:ext uri="{FF2B5EF4-FFF2-40B4-BE49-F238E27FC236}">
                <a16:creationId xmlns:a16="http://schemas.microsoft.com/office/drawing/2014/main" id="{E64C2AF0-0698-5FD0-C5BE-F0392F84E8E3}"/>
              </a:ext>
            </a:extLst>
          </p:cNvPr>
          <p:cNvSpPr txBox="1">
            <a:spLocks noChangeArrowheads="1"/>
          </p:cNvSpPr>
          <p:nvPr/>
        </p:nvSpPr>
        <p:spPr bwMode="auto">
          <a:xfrm>
            <a:off x="3910013" y="2505463"/>
            <a:ext cx="63976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采样、保持、量化、编码。</a:t>
            </a:r>
          </a:p>
        </p:txBody>
      </p:sp>
      <p:sp>
        <p:nvSpPr>
          <p:cNvPr id="24" name="Line 7">
            <a:extLst>
              <a:ext uri="{FF2B5EF4-FFF2-40B4-BE49-F238E27FC236}">
                <a16:creationId xmlns:a16="http://schemas.microsoft.com/office/drawing/2014/main" id="{9BF99026-51AF-F484-3778-EF69247965B9}"/>
              </a:ext>
            </a:extLst>
          </p:cNvPr>
          <p:cNvSpPr>
            <a:spLocks noChangeShapeType="1"/>
          </p:cNvSpPr>
          <p:nvPr/>
        </p:nvSpPr>
        <p:spPr bwMode="auto">
          <a:xfrm>
            <a:off x="3967163" y="3057913"/>
            <a:ext cx="1843087"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5" name="Line 8">
            <a:extLst>
              <a:ext uri="{FF2B5EF4-FFF2-40B4-BE49-F238E27FC236}">
                <a16:creationId xmlns:a16="http://schemas.microsoft.com/office/drawing/2014/main" id="{BB88034A-7717-AA2B-4A9A-8EEDFD70E450}"/>
              </a:ext>
            </a:extLst>
          </p:cNvPr>
          <p:cNvSpPr>
            <a:spLocks noChangeShapeType="1"/>
          </p:cNvSpPr>
          <p:nvPr/>
        </p:nvSpPr>
        <p:spPr bwMode="auto">
          <a:xfrm>
            <a:off x="6162675" y="3053151"/>
            <a:ext cx="1843088" cy="0"/>
          </a:xfrm>
          <a:prstGeom prst="line">
            <a:avLst/>
          </a:prstGeom>
          <a:noFill/>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26" name="AutoShape 9">
            <a:extLst>
              <a:ext uri="{FF2B5EF4-FFF2-40B4-BE49-F238E27FC236}">
                <a16:creationId xmlns:a16="http://schemas.microsoft.com/office/drawing/2014/main" id="{84F108DB-D6FE-9E5A-2838-C694D566EB0D}"/>
              </a:ext>
            </a:extLst>
          </p:cNvPr>
          <p:cNvSpPr>
            <a:spLocks noChangeArrowheads="1"/>
          </p:cNvSpPr>
          <p:nvPr/>
        </p:nvSpPr>
        <p:spPr bwMode="auto">
          <a:xfrm>
            <a:off x="3938588" y="3286513"/>
            <a:ext cx="2100262" cy="871538"/>
          </a:xfrm>
          <a:prstGeom prst="wedgeRoundRectCallout">
            <a:avLst>
              <a:gd name="adj1" fmla="val -3667"/>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p>
        </p:txBody>
      </p:sp>
      <p:sp>
        <p:nvSpPr>
          <p:cNvPr id="27" name="AutoShape 10">
            <a:extLst>
              <a:ext uri="{FF2B5EF4-FFF2-40B4-BE49-F238E27FC236}">
                <a16:creationId xmlns:a16="http://schemas.microsoft.com/office/drawing/2014/main" id="{BF554F9C-28E1-6498-D4A2-C56E13071512}"/>
              </a:ext>
            </a:extLst>
          </p:cNvPr>
          <p:cNvSpPr>
            <a:spLocks noChangeArrowheads="1"/>
          </p:cNvSpPr>
          <p:nvPr/>
        </p:nvSpPr>
        <p:spPr bwMode="auto">
          <a:xfrm>
            <a:off x="6276975" y="3296038"/>
            <a:ext cx="2100263" cy="871538"/>
          </a:xfrm>
          <a:prstGeom prst="wedgeRoundRectCallout">
            <a:avLst>
              <a:gd name="adj1" fmla="val 4495"/>
              <a:gd name="adj2" fmla="val -68759"/>
              <a:gd name="adj3" fmla="val 16667"/>
            </a:avLst>
          </a:prstGeom>
          <a:solidFill>
            <a:srgbClr val="FFFFCC"/>
          </a:solidFill>
          <a:ln w="9525">
            <a:solidFill>
              <a:srgbClr val="9966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fontAlgn="base">
              <a:spcBef>
                <a:spcPct val="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a:t>
            </a:r>
          </a:p>
          <a:p>
            <a:pPr algn="ct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
        <p:nvSpPr>
          <p:cNvPr id="28" name="Text Box 11">
            <a:extLst>
              <a:ext uri="{FF2B5EF4-FFF2-40B4-BE49-F238E27FC236}">
                <a16:creationId xmlns:a16="http://schemas.microsoft.com/office/drawing/2014/main" id="{EB17C2B8-F5D6-F08A-2676-E6433DF9589D}"/>
              </a:ext>
            </a:extLst>
          </p:cNvPr>
          <p:cNvSpPr txBox="1">
            <a:spLocks noChangeArrowheads="1"/>
          </p:cNvSpPr>
          <p:nvPr/>
        </p:nvSpPr>
        <p:spPr bwMode="auto">
          <a:xfrm>
            <a:off x="1635125" y="4324738"/>
            <a:ext cx="3225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0033CC"/>
                </a:solidFill>
                <a:latin typeface="Times New Roman" panose="02020603050405020304" pitchFamily="18" charset="0"/>
                <a:ea typeface="宋体" panose="02010600030101010101" pitchFamily="2" charset="-122"/>
              </a:rPr>
              <a:t>采样 </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33CC"/>
                </a:solidFill>
                <a:latin typeface="Times New Roman" panose="02020603050405020304" pitchFamily="18" charset="0"/>
                <a:ea typeface="宋体" panose="02010600030101010101" pitchFamily="2" charset="-122"/>
              </a:rPr>
              <a:t>保持电路：</a:t>
            </a:r>
            <a:endParaRPr kumimoji="1" lang="zh-CN" altLang="en-US" sz="2400" b="1">
              <a:solidFill>
                <a:srgbClr val="000000"/>
              </a:solidFill>
              <a:latin typeface="Times New Roman" panose="02020603050405020304" pitchFamily="18" charset="0"/>
              <a:ea typeface="宋体" panose="02010600030101010101" pitchFamily="2" charset="-122"/>
            </a:endParaRPr>
          </a:p>
        </p:txBody>
      </p:sp>
      <p:sp>
        <p:nvSpPr>
          <p:cNvPr id="29" name="Rectangle 12">
            <a:extLst>
              <a:ext uri="{FF2B5EF4-FFF2-40B4-BE49-F238E27FC236}">
                <a16:creationId xmlns:a16="http://schemas.microsoft.com/office/drawing/2014/main" id="{0AA35BC9-153F-FA57-7741-591D4720A94C}"/>
              </a:ext>
            </a:extLst>
          </p:cNvPr>
          <p:cNvSpPr>
            <a:spLocks noChangeArrowheads="1"/>
          </p:cNvSpPr>
          <p:nvPr/>
        </p:nvSpPr>
        <p:spPr bwMode="auto">
          <a:xfrm>
            <a:off x="3965575" y="4292988"/>
            <a:ext cx="822642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对输入模拟信号抽取样值，并展宽（保持）。</a:t>
            </a:r>
          </a:p>
        </p:txBody>
      </p:sp>
      <p:sp>
        <p:nvSpPr>
          <p:cNvPr id="30" name="Rectangle 13">
            <a:extLst>
              <a:ext uri="{FF2B5EF4-FFF2-40B4-BE49-F238E27FC236}">
                <a16:creationId xmlns:a16="http://schemas.microsoft.com/office/drawing/2014/main" id="{6A3583C5-E1DD-A30C-FD66-5AADE5E6C057}"/>
              </a:ext>
            </a:extLst>
          </p:cNvPr>
          <p:cNvSpPr>
            <a:spLocks noChangeArrowheads="1"/>
          </p:cNvSpPr>
          <p:nvPr/>
        </p:nvSpPr>
        <p:spPr bwMode="auto">
          <a:xfrm>
            <a:off x="3965575" y="4826388"/>
            <a:ext cx="7907338"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zh-CN" altLang="en-US" sz="2400" b="1">
                <a:solidFill>
                  <a:srgbClr val="000000"/>
                </a:solidFill>
                <a:latin typeface="Times New Roman" panose="02020603050405020304" pitchFamily="18" charset="0"/>
                <a:ea typeface="宋体" panose="02010600030101010101" pitchFamily="2" charset="-122"/>
              </a:rPr>
              <a:t>采样时必须满足采样定理，即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s </a:t>
            </a:r>
            <a:r>
              <a:rPr kumimoji="1" lang="en-US" altLang="zh-CN" sz="2400" b="1">
                <a:solidFill>
                  <a:srgbClr val="FF0066"/>
                </a:solidFill>
                <a:latin typeface="Times New Roman" panose="02020603050405020304" pitchFamily="18" charset="0"/>
                <a:ea typeface="宋体" panose="02010600030101010101" pitchFamily="2" charset="-122"/>
              </a:rPr>
              <a:t>≥ 2 </a:t>
            </a:r>
            <a:r>
              <a:rPr kumimoji="1" lang="en-US" altLang="zh-CN" sz="2400" b="1" i="1">
                <a:solidFill>
                  <a:srgbClr val="FF0066"/>
                </a:solidFill>
                <a:latin typeface="Times New Roman" panose="02020603050405020304" pitchFamily="18" charset="0"/>
                <a:ea typeface="宋体" panose="02010600030101010101" pitchFamily="2" charset="-122"/>
              </a:rPr>
              <a:t>f</a:t>
            </a:r>
            <a:r>
              <a:rPr kumimoji="1" lang="en-US" altLang="zh-CN" sz="2400" b="1" baseline="-25000">
                <a:solidFill>
                  <a:srgbClr val="FF0066"/>
                </a:solidFill>
                <a:latin typeface="Times New Roman" panose="02020603050405020304" pitchFamily="18" charset="0"/>
                <a:ea typeface="宋体" panose="02010600030101010101" pitchFamily="2" charset="-122"/>
              </a:rPr>
              <a:t>Imax </a:t>
            </a:r>
            <a:r>
              <a:rPr kumimoji="1" lang="zh-CN" altLang="en-US" sz="2400" b="1">
                <a:solidFill>
                  <a:srgbClr val="000000"/>
                </a:solidFill>
                <a:latin typeface="Times New Roman" panose="02020603050405020304" pitchFamily="18" charset="0"/>
                <a:ea typeface="宋体" panose="02010600030101010101" pitchFamily="2" charset="-122"/>
              </a:rPr>
              <a:t>。</a:t>
            </a:r>
          </a:p>
        </p:txBody>
      </p:sp>
      <p:sp>
        <p:nvSpPr>
          <p:cNvPr id="31" name="Text Box 14">
            <a:extLst>
              <a:ext uri="{FF2B5EF4-FFF2-40B4-BE49-F238E27FC236}">
                <a16:creationId xmlns:a16="http://schemas.microsoft.com/office/drawing/2014/main" id="{F7F9B1A1-E573-8688-1D27-0F7AE7A904BB}"/>
              </a:ext>
            </a:extLst>
          </p:cNvPr>
          <p:cNvSpPr txBox="1">
            <a:spLocks noChangeArrowheads="1"/>
          </p:cNvSpPr>
          <p:nvPr/>
        </p:nvSpPr>
        <p:spPr bwMode="auto">
          <a:xfrm>
            <a:off x="3648075" y="5405826"/>
            <a:ext cx="59118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量化</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对样值脉冲进行分级。</a:t>
            </a:r>
          </a:p>
        </p:txBody>
      </p:sp>
      <p:sp>
        <p:nvSpPr>
          <p:cNvPr id="32" name="Text Box 15">
            <a:extLst>
              <a:ext uri="{FF2B5EF4-FFF2-40B4-BE49-F238E27FC236}">
                <a16:creationId xmlns:a16="http://schemas.microsoft.com/office/drawing/2014/main" id="{D51AAB22-EEF4-F12E-1F54-D0812E6FB062}"/>
              </a:ext>
            </a:extLst>
          </p:cNvPr>
          <p:cNvSpPr txBox="1">
            <a:spLocks noChangeArrowheads="1"/>
          </p:cNvSpPr>
          <p:nvPr/>
        </p:nvSpPr>
        <p:spPr bwMode="auto">
          <a:xfrm>
            <a:off x="3663950" y="5931288"/>
            <a:ext cx="76835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400" b="1">
                <a:solidFill>
                  <a:srgbClr val="FF0066"/>
                </a:solidFill>
                <a:latin typeface="Times New Roman" panose="02020603050405020304" pitchFamily="18" charset="0"/>
                <a:ea typeface="宋体" panose="02010600030101010101" pitchFamily="2" charset="-122"/>
              </a:rPr>
              <a:t>编码</a:t>
            </a:r>
            <a:r>
              <a:rPr kumimoji="1" lang="zh-CN" altLang="en-US" sz="2400" b="1">
                <a:solidFill>
                  <a:srgbClr val="0033CC"/>
                </a:solidFill>
                <a:latin typeface="Times New Roman" panose="02020603050405020304" pitchFamily="18" charset="0"/>
                <a:ea typeface="宋体" panose="02010600030101010101" pitchFamily="2" charset="-122"/>
              </a:rPr>
              <a:t> </a:t>
            </a:r>
            <a:r>
              <a:rPr kumimoji="1" lang="en-US" altLang="zh-CN" sz="2400" b="1">
                <a:solidFill>
                  <a:srgbClr val="000000"/>
                </a:solidFill>
                <a:latin typeface="Times New Roman" panose="02020603050405020304" pitchFamily="18" charset="0"/>
                <a:ea typeface="宋体" panose="02010600030101010101" pitchFamily="2" charset="-122"/>
              </a:rPr>
              <a:t>—</a:t>
            </a:r>
            <a:r>
              <a:rPr kumimoji="1" lang="en-US" altLang="zh-CN" sz="2400" b="1">
                <a:solidFill>
                  <a:srgbClr val="0033CC"/>
                </a:solidFill>
                <a:latin typeface="Times New Roman" panose="02020603050405020304" pitchFamily="18" charset="0"/>
                <a:ea typeface="宋体" panose="02010600030101010101" pitchFamily="2" charset="-122"/>
              </a:rPr>
              <a:t> </a:t>
            </a:r>
            <a:r>
              <a:rPr kumimoji="1" lang="zh-CN" altLang="en-US" sz="2400" b="1">
                <a:solidFill>
                  <a:srgbClr val="000000"/>
                </a:solidFill>
                <a:latin typeface="Times New Roman" panose="02020603050405020304" pitchFamily="18" charset="0"/>
                <a:ea typeface="宋体" panose="02010600030101010101" pitchFamily="2" charset="-122"/>
              </a:rPr>
              <a:t>将分级后的信号转换成二进制代码。</a:t>
            </a:r>
          </a:p>
        </p:txBody>
      </p:sp>
      <p:sp>
        <p:nvSpPr>
          <p:cNvPr id="33" name="Rectangle 16">
            <a:extLst>
              <a:ext uri="{FF2B5EF4-FFF2-40B4-BE49-F238E27FC236}">
                <a16:creationId xmlns:a16="http://schemas.microsoft.com/office/drawing/2014/main" id="{F345A99B-DD9A-0794-137B-4C7EA832D13E}"/>
              </a:ext>
            </a:extLst>
          </p:cNvPr>
          <p:cNvSpPr>
            <a:spLocks noChangeArrowheads="1"/>
          </p:cNvSpPr>
          <p:nvPr/>
        </p:nvSpPr>
        <p:spPr bwMode="auto">
          <a:xfrm>
            <a:off x="1676400" y="5394713"/>
            <a:ext cx="2428875"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50000"/>
              </a:spcBef>
              <a:spcAft>
                <a:spcPct val="0"/>
              </a:spcAft>
            </a:pPr>
            <a:r>
              <a:rPr kumimoji="1" lang="en-US" altLang="zh-CN" sz="2400" b="1">
                <a:solidFill>
                  <a:srgbClr val="0033CC"/>
                </a:solidFill>
                <a:latin typeface="Times New Roman" panose="02020603050405020304" pitchFamily="18" charset="0"/>
                <a:ea typeface="宋体" panose="02010600030101010101" pitchFamily="2" charset="-122"/>
              </a:rPr>
              <a:t>A / D </a:t>
            </a:r>
            <a:r>
              <a:rPr kumimoji="1" lang="zh-CN" altLang="en-US" sz="2400" b="1">
                <a:solidFill>
                  <a:srgbClr val="0033CC"/>
                </a:solidFill>
                <a:latin typeface="Times New Roman" panose="02020603050405020304" pitchFamily="18" charset="0"/>
                <a:ea typeface="宋体" panose="02010600030101010101" pitchFamily="2" charset="-122"/>
              </a:rPr>
              <a:t>转换器：</a:t>
            </a:r>
          </a:p>
        </p:txBody>
      </p:sp>
      <p:sp>
        <p:nvSpPr>
          <p:cNvPr id="2" name="灯片编号占位符 1">
            <a:extLst>
              <a:ext uri="{FF2B5EF4-FFF2-40B4-BE49-F238E27FC236}">
                <a16:creationId xmlns:a16="http://schemas.microsoft.com/office/drawing/2014/main" id="{9E3901E6-00C2-BF18-3004-E219BD8D0584}"/>
              </a:ext>
            </a:extLst>
          </p:cNvPr>
          <p:cNvSpPr>
            <a:spLocks noGrp="1"/>
          </p:cNvSpPr>
          <p:nvPr>
            <p:ph type="sldNum" sz="quarter" idx="12"/>
          </p:nvPr>
        </p:nvSpPr>
        <p:spPr/>
        <p:txBody>
          <a:bodyPr/>
          <a:lstStyle/>
          <a:p>
            <a:fld id="{392CBAA0-59E6-204E-8F03-85E5040D48B8}" type="slidenum">
              <a:rPr kumimoji="1" lang="zh-CN" altLang="en-US" smtClean="0"/>
              <a:t>44</a:t>
            </a:fld>
            <a:r>
              <a:rPr kumimoji="1" lang="en-US" altLang="zh-CN"/>
              <a:t>/46</a:t>
            </a:r>
            <a:endParaRPr kumimoji="1" lang="zh-CN" altLang="en-US" dirty="0"/>
          </a:p>
        </p:txBody>
      </p:sp>
    </p:spTree>
    <p:extLst>
      <p:ext uri="{BB962C8B-B14F-4D97-AF65-F5344CB8AC3E}">
        <p14:creationId xmlns:p14="http://schemas.microsoft.com/office/powerpoint/2010/main" val="27982250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9"/>
                                        </p:tgtEl>
                                        <p:attrNameLst>
                                          <p:attrName>style.visibility</p:attrName>
                                        </p:attrNameLst>
                                      </p:cBhvr>
                                      <p:to>
                                        <p:strVal val="visible"/>
                                      </p:to>
                                    </p:set>
                                    <p:animEffect transition="in" filter="wipe(left)">
                                      <p:cBhvr>
                                        <p:cTn id="7" dur="75"/>
                                        <p:tgtEl>
                                          <p:spTgt spid="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20"/>
                                        </p:tgtEl>
                                        <p:attrNameLst>
                                          <p:attrName>style.visibility</p:attrName>
                                        </p:attrNameLst>
                                      </p:cBhvr>
                                      <p:to>
                                        <p:strVal val="visible"/>
                                      </p:to>
                                    </p:set>
                                    <p:animEffect transition="in" filter="wipe(left)">
                                      <p:cBhvr>
                                        <p:cTn id="12" dur="75"/>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21"/>
                                        </p:tgtEl>
                                        <p:attrNameLst>
                                          <p:attrName>style.visibility</p:attrName>
                                        </p:attrNameLst>
                                      </p:cBhvr>
                                      <p:to>
                                        <p:strVal val="visible"/>
                                      </p:to>
                                    </p:set>
                                    <p:animEffect transition="in" filter="wipe(left)">
                                      <p:cBhvr>
                                        <p:cTn id="17" dur="75"/>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22"/>
                                        </p:tgtEl>
                                        <p:attrNameLst>
                                          <p:attrName>style.visibility</p:attrName>
                                        </p:attrNameLst>
                                      </p:cBhvr>
                                      <p:to>
                                        <p:strVal val="visible"/>
                                      </p:to>
                                    </p:set>
                                    <p:animEffect transition="in" filter="wipe(left)">
                                      <p:cBhvr>
                                        <p:cTn id="22" dur="75"/>
                                        <p:tgtEl>
                                          <p:spTgt spid="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23"/>
                                        </p:tgtEl>
                                        <p:attrNameLst>
                                          <p:attrName>style.visibility</p:attrName>
                                        </p:attrNameLst>
                                      </p:cBhvr>
                                      <p:to>
                                        <p:strVal val="visible"/>
                                      </p:to>
                                    </p:set>
                                    <p:animEffect transition="in" filter="wipe(left)">
                                      <p:cBhvr>
                                        <p:cTn id="27" dur="75"/>
                                        <p:tgtEl>
                                          <p:spTgt spid="2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24"/>
                                        </p:tgtEl>
                                        <p:attrNameLst>
                                          <p:attrName>style.visibility</p:attrName>
                                        </p:attrNameLst>
                                      </p:cBhvr>
                                      <p:to>
                                        <p:strVal val="visible"/>
                                      </p:to>
                                    </p:set>
                                    <p:animEffect transition="in" filter="wipe(left)">
                                      <p:cBhvr>
                                        <p:cTn id="32" dur="500"/>
                                        <p:tgtEl>
                                          <p:spTgt spid="24"/>
                                        </p:tgtEl>
                                      </p:cBhvr>
                                    </p:animEffect>
                                  </p:childTnLst>
                                </p:cTn>
                              </p:par>
                            </p:childTnLst>
                          </p:cTn>
                        </p:par>
                      </p:childTnLst>
                    </p:cTn>
                  </p:par>
                  <p:par>
                    <p:cTn id="33" fill="hold">
                      <p:stCondLst>
                        <p:cond delay="indefinite"/>
                      </p:stCondLst>
                      <p:childTnLst>
                        <p:par>
                          <p:cTn id="34" fill="hold">
                            <p:stCondLst>
                              <p:cond delay="0"/>
                            </p:stCondLst>
                            <p:childTnLst>
                              <p:par>
                                <p:cTn id="35" presetID="3" presetClass="entr" presetSubtype="10" fill="hold" grpId="0" nodeType="clickEffect">
                                  <p:stCondLst>
                                    <p:cond delay="0"/>
                                  </p:stCondLst>
                                  <p:childTnLst>
                                    <p:set>
                                      <p:cBhvr>
                                        <p:cTn id="36" dur="1" fill="hold">
                                          <p:stCondLst>
                                            <p:cond delay="0"/>
                                          </p:stCondLst>
                                        </p:cTn>
                                        <p:tgtEl>
                                          <p:spTgt spid="26"/>
                                        </p:tgtEl>
                                        <p:attrNameLst>
                                          <p:attrName>style.visibility</p:attrName>
                                        </p:attrNameLst>
                                      </p:cBhvr>
                                      <p:to>
                                        <p:strVal val="visible"/>
                                      </p:to>
                                    </p:set>
                                    <p:animEffect transition="in" filter="blinds(horizontal)">
                                      <p:cBhvr>
                                        <p:cTn id="37" dur="500"/>
                                        <p:tgtEl>
                                          <p:spTgt spid="26"/>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25"/>
                                        </p:tgtEl>
                                        <p:attrNameLst>
                                          <p:attrName>style.visibility</p:attrName>
                                        </p:attrNameLst>
                                      </p:cBhvr>
                                      <p:to>
                                        <p:strVal val="visible"/>
                                      </p:to>
                                    </p:set>
                                    <p:animEffect transition="in" filter="wipe(left)">
                                      <p:cBhvr>
                                        <p:cTn id="42" dur="500"/>
                                        <p:tgtEl>
                                          <p:spTgt spid="25"/>
                                        </p:tgtEl>
                                      </p:cBhvr>
                                    </p:animEffect>
                                  </p:childTnLst>
                                </p:cTn>
                              </p:par>
                            </p:childTnLst>
                          </p:cTn>
                        </p:par>
                      </p:childTnLst>
                    </p:cTn>
                  </p:par>
                  <p:par>
                    <p:cTn id="43" fill="hold">
                      <p:stCondLst>
                        <p:cond delay="indefinite"/>
                      </p:stCondLst>
                      <p:childTnLst>
                        <p:par>
                          <p:cTn id="44" fill="hold">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27"/>
                                        </p:tgtEl>
                                        <p:attrNameLst>
                                          <p:attrName>style.visibility</p:attrName>
                                        </p:attrNameLst>
                                      </p:cBhvr>
                                      <p:to>
                                        <p:strVal val="visible"/>
                                      </p:to>
                                    </p:set>
                                    <p:animEffect transition="in" filter="blinds(horizontal)">
                                      <p:cBhvr>
                                        <p:cTn id="47" dur="500"/>
                                        <p:tgtEl>
                                          <p:spTgt spid="27"/>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iterate type="lt">
                                    <p:tmPct val="100000"/>
                                  </p:iterate>
                                  <p:childTnLst>
                                    <p:set>
                                      <p:cBhvr>
                                        <p:cTn id="51" dur="1" fill="hold">
                                          <p:stCondLst>
                                            <p:cond delay="0"/>
                                          </p:stCondLst>
                                        </p:cTn>
                                        <p:tgtEl>
                                          <p:spTgt spid="28"/>
                                        </p:tgtEl>
                                        <p:attrNameLst>
                                          <p:attrName>style.visibility</p:attrName>
                                        </p:attrNameLst>
                                      </p:cBhvr>
                                      <p:to>
                                        <p:strVal val="visible"/>
                                      </p:to>
                                    </p:set>
                                    <p:animEffect transition="in" filter="wipe(left)">
                                      <p:cBhvr>
                                        <p:cTn id="52" dur="75"/>
                                        <p:tgtEl>
                                          <p:spTgt spid="28"/>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grpId="0" nodeType="clickEffect">
                                  <p:stCondLst>
                                    <p:cond delay="0"/>
                                  </p:stCondLst>
                                  <p:iterate type="lt">
                                    <p:tmPct val="100000"/>
                                  </p:iterate>
                                  <p:childTnLst>
                                    <p:set>
                                      <p:cBhvr>
                                        <p:cTn id="56" dur="1" fill="hold">
                                          <p:stCondLst>
                                            <p:cond delay="0"/>
                                          </p:stCondLst>
                                        </p:cTn>
                                        <p:tgtEl>
                                          <p:spTgt spid="29"/>
                                        </p:tgtEl>
                                        <p:attrNameLst>
                                          <p:attrName>style.visibility</p:attrName>
                                        </p:attrNameLst>
                                      </p:cBhvr>
                                      <p:to>
                                        <p:strVal val="visible"/>
                                      </p:to>
                                    </p:set>
                                    <p:animEffect transition="in" filter="wipe(left)">
                                      <p:cBhvr>
                                        <p:cTn id="57" dur="75"/>
                                        <p:tgtEl>
                                          <p:spTgt spid="29"/>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grpId="0" nodeType="clickEffect">
                                  <p:stCondLst>
                                    <p:cond delay="0"/>
                                  </p:stCondLst>
                                  <p:iterate type="lt">
                                    <p:tmPct val="100000"/>
                                  </p:iterate>
                                  <p:childTnLst>
                                    <p:set>
                                      <p:cBhvr>
                                        <p:cTn id="61" dur="1" fill="hold">
                                          <p:stCondLst>
                                            <p:cond delay="0"/>
                                          </p:stCondLst>
                                        </p:cTn>
                                        <p:tgtEl>
                                          <p:spTgt spid="30"/>
                                        </p:tgtEl>
                                        <p:attrNameLst>
                                          <p:attrName>style.visibility</p:attrName>
                                        </p:attrNameLst>
                                      </p:cBhvr>
                                      <p:to>
                                        <p:strVal val="visible"/>
                                      </p:to>
                                    </p:set>
                                    <p:animEffect transition="in" filter="wipe(left)">
                                      <p:cBhvr>
                                        <p:cTn id="62" dur="75"/>
                                        <p:tgtEl>
                                          <p:spTgt spid="30"/>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2" fill="hold" grpId="0" nodeType="clickEffect">
                                  <p:stCondLst>
                                    <p:cond delay="0"/>
                                  </p:stCondLst>
                                  <p:iterate type="lt">
                                    <p:tmPct val="100000"/>
                                  </p:iterate>
                                  <p:childTnLst>
                                    <p:set>
                                      <p:cBhvr>
                                        <p:cTn id="66" dur="1" fill="hold">
                                          <p:stCondLst>
                                            <p:cond delay="0"/>
                                          </p:stCondLst>
                                        </p:cTn>
                                        <p:tgtEl>
                                          <p:spTgt spid="33"/>
                                        </p:tgtEl>
                                        <p:attrNameLst>
                                          <p:attrName>style.visibility</p:attrName>
                                        </p:attrNameLst>
                                      </p:cBhvr>
                                      <p:to>
                                        <p:strVal val="visible"/>
                                      </p:to>
                                    </p:set>
                                    <p:animEffect transition="in" filter="wipe(right)">
                                      <p:cBhvr>
                                        <p:cTn id="67" dur="75"/>
                                        <p:tgtEl>
                                          <p:spTgt spid="33"/>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grpId="0" nodeType="clickEffect">
                                  <p:stCondLst>
                                    <p:cond delay="0"/>
                                  </p:stCondLst>
                                  <p:iterate type="lt">
                                    <p:tmPct val="100000"/>
                                  </p:iterate>
                                  <p:childTnLst>
                                    <p:set>
                                      <p:cBhvr>
                                        <p:cTn id="71" dur="1" fill="hold">
                                          <p:stCondLst>
                                            <p:cond delay="0"/>
                                          </p:stCondLst>
                                        </p:cTn>
                                        <p:tgtEl>
                                          <p:spTgt spid="31"/>
                                        </p:tgtEl>
                                        <p:attrNameLst>
                                          <p:attrName>style.visibility</p:attrName>
                                        </p:attrNameLst>
                                      </p:cBhvr>
                                      <p:to>
                                        <p:strVal val="visible"/>
                                      </p:to>
                                    </p:set>
                                    <p:animEffect transition="in" filter="wipe(left)">
                                      <p:cBhvr>
                                        <p:cTn id="72" dur="75"/>
                                        <p:tgtEl>
                                          <p:spTgt spid="31"/>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iterate type="lt">
                                    <p:tmPct val="100000"/>
                                  </p:iterate>
                                  <p:childTnLst>
                                    <p:set>
                                      <p:cBhvr>
                                        <p:cTn id="76" dur="1" fill="hold">
                                          <p:stCondLst>
                                            <p:cond delay="0"/>
                                          </p:stCondLst>
                                        </p:cTn>
                                        <p:tgtEl>
                                          <p:spTgt spid="32"/>
                                        </p:tgtEl>
                                        <p:attrNameLst>
                                          <p:attrName>style.visibility</p:attrName>
                                        </p:attrNameLst>
                                      </p:cBhvr>
                                      <p:to>
                                        <p:strVal val="visible"/>
                                      </p:to>
                                    </p:set>
                                    <p:animEffect transition="in" filter="wipe(left)">
                                      <p:cBhvr>
                                        <p:cTn id="77" dur="75"/>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utoUpdateAnimBg="0"/>
      <p:bldP spid="20" grpId="0" autoUpdateAnimBg="0"/>
      <p:bldP spid="21" grpId="0" autoUpdateAnimBg="0"/>
      <p:bldP spid="22" grpId="0" autoUpdateAnimBg="0"/>
      <p:bldP spid="23" grpId="0" autoUpdateAnimBg="0"/>
      <p:bldP spid="26" grpId="0" animBg="1" autoUpdateAnimBg="0"/>
      <p:bldP spid="27" grpId="0" animBg="1" autoUpdateAnimBg="0"/>
      <p:bldP spid="28" grpId="0" autoUpdateAnimBg="0"/>
      <p:bldP spid="29" grpId="0" autoUpdateAnimBg="0"/>
      <p:bldP spid="30" grpId="0" autoUpdateAnimBg="0"/>
      <p:bldP spid="31" grpId="0" autoUpdateAnimBg="0"/>
      <p:bldP spid="32" grpId="0" autoUpdateAnimBg="0"/>
      <p:bldP spid="33" grpId="0" autoUpdateAnimBg="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小结</a:t>
            </a:r>
          </a:p>
        </p:txBody>
      </p:sp>
      <p:sp>
        <p:nvSpPr>
          <p:cNvPr id="10" name="Text Box 2">
            <a:extLst>
              <a:ext uri="{FF2B5EF4-FFF2-40B4-BE49-F238E27FC236}">
                <a16:creationId xmlns:a16="http://schemas.microsoft.com/office/drawing/2014/main" id="{50855661-043C-08D3-93F1-E0BB87A9EA45}"/>
              </a:ext>
            </a:extLst>
          </p:cNvPr>
          <p:cNvSpPr txBox="1">
            <a:spLocks noChangeArrowheads="1"/>
          </p:cNvSpPr>
          <p:nvPr/>
        </p:nvSpPr>
        <p:spPr bwMode="auto">
          <a:xfrm>
            <a:off x="1964473" y="848384"/>
            <a:ext cx="8081963" cy="5191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A/D </a:t>
            </a:r>
            <a:r>
              <a:rPr kumimoji="1" lang="zh-CN" altLang="en-US" sz="2800" b="1">
                <a:solidFill>
                  <a:srgbClr val="0033CC"/>
                </a:solidFill>
                <a:latin typeface="Times New Roman" panose="02020603050405020304" pitchFamily="18" charset="0"/>
                <a:ea typeface="宋体" panose="02010600030101010101" pitchFamily="2" charset="-122"/>
              </a:rPr>
              <a:t>转换器</a:t>
            </a:r>
            <a:endParaRPr kumimoji="1" lang="zh-CN" altLang="en-US" sz="2800" b="1">
              <a:solidFill>
                <a:srgbClr val="FF0066"/>
              </a:solidFill>
              <a:effectLst>
                <a:outerShdw blurRad="38100" dist="38100" dir="2700000" algn="tl">
                  <a:srgbClr val="C0C0C0"/>
                </a:outerShdw>
              </a:effectLst>
              <a:latin typeface="Times New Roman" panose="02020603050405020304" pitchFamily="18" charset="0"/>
              <a:ea typeface="宋体" panose="02010600030101010101" pitchFamily="2" charset="-122"/>
            </a:endParaRPr>
          </a:p>
        </p:txBody>
      </p:sp>
      <p:sp>
        <p:nvSpPr>
          <p:cNvPr id="11" name="Text Box 3">
            <a:extLst>
              <a:ext uri="{FF2B5EF4-FFF2-40B4-BE49-F238E27FC236}">
                <a16:creationId xmlns:a16="http://schemas.microsoft.com/office/drawing/2014/main" id="{60962BD4-EC70-22F2-22B5-F836AAE2817F}"/>
              </a:ext>
            </a:extLst>
          </p:cNvPr>
          <p:cNvSpPr txBox="1">
            <a:spLocks noChangeArrowheads="1"/>
          </p:cNvSpPr>
          <p:nvPr/>
        </p:nvSpPr>
        <p:spPr bwMode="auto">
          <a:xfrm>
            <a:off x="1991461" y="1435759"/>
            <a:ext cx="3163887"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3. </a:t>
            </a:r>
            <a:r>
              <a:rPr kumimoji="1" lang="zh-CN" altLang="en-US" sz="2800" b="1">
                <a:solidFill>
                  <a:srgbClr val="FF0066"/>
                </a:solidFill>
                <a:latin typeface="Times New Roman" panose="02020603050405020304" pitchFamily="18" charset="0"/>
                <a:ea typeface="宋体" panose="02010600030101010101" pitchFamily="2" charset="-122"/>
              </a:rPr>
              <a:t>种类：</a:t>
            </a:r>
          </a:p>
        </p:txBody>
      </p:sp>
      <p:sp>
        <p:nvSpPr>
          <p:cNvPr id="12" name="Text Box 4">
            <a:extLst>
              <a:ext uri="{FF2B5EF4-FFF2-40B4-BE49-F238E27FC236}">
                <a16:creationId xmlns:a16="http://schemas.microsoft.com/office/drawing/2014/main" id="{E90DF9FA-BB93-4AF8-510B-E5A0336FFB73}"/>
              </a:ext>
            </a:extLst>
          </p:cNvPr>
          <p:cNvSpPr txBox="1">
            <a:spLocks noChangeArrowheads="1"/>
          </p:cNvSpPr>
          <p:nvPr/>
        </p:nvSpPr>
        <p:spPr bwMode="auto">
          <a:xfrm>
            <a:off x="3415448" y="1396071"/>
            <a:ext cx="6226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直接转换型和间接转换型。</a:t>
            </a:r>
          </a:p>
        </p:txBody>
      </p:sp>
      <p:sp>
        <p:nvSpPr>
          <p:cNvPr id="13" name="Text Box 5">
            <a:extLst>
              <a:ext uri="{FF2B5EF4-FFF2-40B4-BE49-F238E27FC236}">
                <a16:creationId xmlns:a16="http://schemas.microsoft.com/office/drawing/2014/main" id="{CF35ACCE-03A3-3733-FE97-29D1991A97AA}"/>
              </a:ext>
            </a:extLst>
          </p:cNvPr>
          <p:cNvSpPr txBox="1">
            <a:spLocks noChangeArrowheads="1"/>
          </p:cNvSpPr>
          <p:nvPr/>
        </p:nvSpPr>
        <p:spPr bwMode="auto">
          <a:xfrm>
            <a:off x="1902561" y="208980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并联比较型（速度快、精度低）</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逐次渐近型（速度较快、精度较高）</a:t>
            </a:r>
          </a:p>
        </p:txBody>
      </p:sp>
      <p:sp>
        <p:nvSpPr>
          <p:cNvPr id="14" name="Text Box 6">
            <a:extLst>
              <a:ext uri="{FF2B5EF4-FFF2-40B4-BE49-F238E27FC236}">
                <a16:creationId xmlns:a16="http://schemas.microsoft.com/office/drawing/2014/main" id="{0CC7DBCE-417D-D872-8319-00F8A961375E}"/>
              </a:ext>
            </a:extLst>
          </p:cNvPr>
          <p:cNvSpPr txBox="1">
            <a:spLocks noChangeArrowheads="1"/>
          </p:cNvSpPr>
          <p:nvPr/>
        </p:nvSpPr>
        <p:spPr bwMode="auto">
          <a:xfrm>
            <a:off x="1902561" y="3213759"/>
            <a:ext cx="86629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间接转换型</a:t>
            </a:r>
            <a:r>
              <a:rPr kumimoji="1" lang="zh-CN" altLang="en-US" sz="2800" b="1">
                <a:solidFill>
                  <a:srgbClr val="000000"/>
                </a:solidFill>
                <a:latin typeface="Times New Roman" panose="02020603050405020304" pitchFamily="18" charset="0"/>
                <a:ea typeface="宋体" panose="02010600030101010101" pitchFamily="2" charset="-122"/>
              </a:rPr>
              <a:t> </a:t>
            </a:r>
            <a:r>
              <a:rPr kumimoji="1" lang="en-US" altLang="zh-CN" sz="2800" b="1">
                <a:solidFill>
                  <a:srgbClr val="000000"/>
                </a:solidFill>
                <a:latin typeface="Times New Roman" panose="02020603050405020304" pitchFamily="18" charset="0"/>
                <a:ea typeface="宋体" panose="02010600030101010101" pitchFamily="2" charset="-122"/>
              </a:rPr>
              <a:t>— </a:t>
            </a:r>
            <a:r>
              <a:rPr kumimoji="1" lang="zh-CN" altLang="en-US" sz="2800" b="1">
                <a:solidFill>
                  <a:srgbClr val="000000"/>
                </a:solidFill>
                <a:latin typeface="Times New Roman" panose="02020603050405020304" pitchFamily="18" charset="0"/>
                <a:ea typeface="宋体" panose="02010600030101010101" pitchFamily="2" charset="-122"/>
              </a:rPr>
              <a:t>双积分型（速度慢、精度高、抗干扰</a:t>
            </a:r>
          </a:p>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                                              能力强）</a:t>
            </a:r>
          </a:p>
        </p:txBody>
      </p:sp>
      <p:sp>
        <p:nvSpPr>
          <p:cNvPr id="15" name="Text Box 7">
            <a:extLst>
              <a:ext uri="{FF2B5EF4-FFF2-40B4-BE49-F238E27FC236}">
                <a16:creationId xmlns:a16="http://schemas.microsoft.com/office/drawing/2014/main" id="{58266E69-A7C7-B6D6-A0FD-59065E5E563A}"/>
              </a:ext>
            </a:extLst>
          </p:cNvPr>
          <p:cNvSpPr txBox="1">
            <a:spLocks noChangeArrowheads="1"/>
          </p:cNvSpPr>
          <p:nvPr/>
        </p:nvSpPr>
        <p:spPr bwMode="auto">
          <a:xfrm>
            <a:off x="1223111" y="4404384"/>
            <a:ext cx="8748712" cy="18002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不论是 </a:t>
            </a:r>
            <a:r>
              <a:rPr kumimoji="1" lang="en-US" altLang="zh-CN" sz="2800" b="1">
                <a:solidFill>
                  <a:srgbClr val="FF0066"/>
                </a:solidFill>
                <a:latin typeface="Times New Roman" panose="02020603050405020304" pitchFamily="18" charset="0"/>
                <a:ea typeface="宋体" panose="02010600030101010101" pitchFamily="2" charset="-122"/>
              </a:rPr>
              <a:t>D/A</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转换还是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转换，基准电压 </a:t>
            </a:r>
            <a:r>
              <a:rPr kumimoji="1" lang="en-US" altLang="zh-CN" sz="2800" b="1" i="1">
                <a:solidFill>
                  <a:srgbClr val="FF0066"/>
                </a:solidFill>
                <a:latin typeface="Times New Roman" panose="02020603050405020304" pitchFamily="18" charset="0"/>
                <a:ea typeface="宋体" panose="02010600030101010101" pitchFamily="2" charset="-122"/>
              </a:rPr>
              <a:t>V</a:t>
            </a:r>
            <a:r>
              <a:rPr kumimoji="1" lang="en-US" altLang="zh-CN" sz="2800" b="1" baseline="-25000">
                <a:solidFill>
                  <a:srgbClr val="FF0066"/>
                </a:solidFill>
                <a:latin typeface="Times New Roman" panose="02020603050405020304" pitchFamily="18" charset="0"/>
                <a:ea typeface="宋体" panose="02010600030101010101" pitchFamily="2" charset="-122"/>
              </a:rPr>
              <a:t>REF</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都是一个很重要的应用参数，要理解基准电压的作用，尤其是在 </a:t>
            </a:r>
            <a:r>
              <a:rPr kumimoji="1" lang="en-US" altLang="zh-CN" sz="2800" b="1">
                <a:solidFill>
                  <a:srgbClr val="FF0066"/>
                </a:solidFill>
                <a:latin typeface="Times New Roman" panose="02020603050405020304" pitchFamily="18" charset="0"/>
                <a:ea typeface="宋体" panose="02010600030101010101" pitchFamily="2" charset="-122"/>
              </a:rPr>
              <a:t>A/D</a:t>
            </a:r>
            <a:r>
              <a:rPr kumimoji="1" lang="en-US" altLang="zh-CN" sz="2800" b="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转换中，它的值对量化误差、分辨率都有影响。</a:t>
            </a:r>
          </a:p>
        </p:txBody>
      </p:sp>
      <p:sp>
        <p:nvSpPr>
          <p:cNvPr id="2" name="灯片编号占位符 1">
            <a:extLst>
              <a:ext uri="{FF2B5EF4-FFF2-40B4-BE49-F238E27FC236}">
                <a16:creationId xmlns:a16="http://schemas.microsoft.com/office/drawing/2014/main" id="{9F7ABECD-3FA0-F256-9C2D-604B5A5385D5}"/>
              </a:ext>
            </a:extLst>
          </p:cNvPr>
          <p:cNvSpPr>
            <a:spLocks noGrp="1"/>
          </p:cNvSpPr>
          <p:nvPr>
            <p:ph type="sldNum" sz="quarter" idx="12"/>
          </p:nvPr>
        </p:nvSpPr>
        <p:spPr/>
        <p:txBody>
          <a:bodyPr/>
          <a:lstStyle/>
          <a:p>
            <a:fld id="{392CBAA0-59E6-204E-8F03-85E5040D48B8}" type="slidenum">
              <a:rPr kumimoji="1" lang="zh-CN" altLang="en-US" smtClean="0"/>
              <a:t>45</a:t>
            </a:fld>
            <a:r>
              <a:rPr kumimoji="1" lang="en-US" altLang="zh-CN"/>
              <a:t>/46</a:t>
            </a:r>
            <a:endParaRPr kumimoji="1" lang="zh-CN" altLang="en-US" dirty="0"/>
          </a:p>
        </p:txBody>
      </p:sp>
    </p:spTree>
    <p:extLst>
      <p:ext uri="{BB962C8B-B14F-4D97-AF65-F5344CB8AC3E}">
        <p14:creationId xmlns:p14="http://schemas.microsoft.com/office/powerpoint/2010/main" val="369163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
                                        </p:tgtEl>
                                        <p:attrNameLst>
                                          <p:attrName>style.visibility</p:attrName>
                                        </p:attrNameLst>
                                      </p:cBhvr>
                                      <p:to>
                                        <p:strVal val="visible"/>
                                      </p:to>
                                    </p:set>
                                    <p:animEffect transition="in" filter="wipe(left)">
                                      <p:cBhvr>
                                        <p:cTn id="7" dur="75"/>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1"/>
                                        </p:tgtEl>
                                        <p:attrNameLst>
                                          <p:attrName>style.visibility</p:attrName>
                                        </p:attrNameLst>
                                      </p:cBhvr>
                                      <p:to>
                                        <p:strVal val="visible"/>
                                      </p:to>
                                    </p:set>
                                    <p:animEffect transition="in" filter="wipe(left)">
                                      <p:cBhvr>
                                        <p:cTn id="12" dur="75"/>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2"/>
                                        </p:tgtEl>
                                        <p:attrNameLst>
                                          <p:attrName>style.visibility</p:attrName>
                                        </p:attrNameLst>
                                      </p:cBhvr>
                                      <p:to>
                                        <p:strVal val="visible"/>
                                      </p:to>
                                    </p:set>
                                    <p:animEffect transition="in" filter="wipe(left)">
                                      <p:cBhvr>
                                        <p:cTn id="17" dur="75"/>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3"/>
                                        </p:tgtEl>
                                        <p:attrNameLst>
                                          <p:attrName>style.visibility</p:attrName>
                                        </p:attrNameLst>
                                      </p:cBhvr>
                                      <p:to>
                                        <p:strVal val="visible"/>
                                      </p:to>
                                    </p:set>
                                    <p:animEffect transition="in" filter="wipe(left)">
                                      <p:cBhvr>
                                        <p:cTn id="22" dur="75"/>
                                        <p:tgtEl>
                                          <p:spTgt spid="1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14"/>
                                        </p:tgtEl>
                                        <p:attrNameLst>
                                          <p:attrName>style.visibility</p:attrName>
                                        </p:attrNameLst>
                                      </p:cBhvr>
                                      <p:to>
                                        <p:strVal val="visible"/>
                                      </p:to>
                                    </p:set>
                                    <p:animEffect transition="in" filter="wipe(left)">
                                      <p:cBhvr>
                                        <p:cTn id="27" dur="75"/>
                                        <p:tgtEl>
                                          <p:spTgt spid="1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iterate type="lt">
                                    <p:tmPct val="100000"/>
                                  </p:iterate>
                                  <p:childTnLst>
                                    <p:set>
                                      <p:cBhvr>
                                        <p:cTn id="31" dur="1" fill="hold">
                                          <p:stCondLst>
                                            <p:cond delay="0"/>
                                          </p:stCondLst>
                                        </p:cTn>
                                        <p:tgtEl>
                                          <p:spTgt spid="15"/>
                                        </p:tgtEl>
                                        <p:attrNameLst>
                                          <p:attrName>style.visibility</p:attrName>
                                        </p:attrNameLst>
                                      </p:cBhvr>
                                      <p:to>
                                        <p:strVal val="visible"/>
                                      </p:to>
                                    </p:set>
                                    <p:animEffect transition="in" filter="wipe(left)">
                                      <p:cBhvr>
                                        <p:cTn id="32" dur="75"/>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P spid="12" grpId="0" autoUpdateAnimBg="0"/>
      <p:bldP spid="13" grpId="0" autoUpdateAnimBg="0"/>
      <p:bldP spid="14" grpId="0" autoUpdateAnimBg="0"/>
      <p:bldP spid="15" grpId="0" autoUpdateAnimBg="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标题 2">
            <a:extLst>
              <a:ext uri="{FF2B5EF4-FFF2-40B4-BE49-F238E27FC236}">
                <a16:creationId xmlns:a16="http://schemas.microsoft.com/office/drawing/2014/main" id="{90A9080D-2068-4D4E-9BE9-B44BC0799522}"/>
              </a:ext>
            </a:extLst>
          </p:cNvPr>
          <p:cNvSpPr>
            <a:spLocks noGrp="1"/>
          </p:cNvSpPr>
          <p:nvPr>
            <p:ph type="title"/>
          </p:nvPr>
        </p:nvSpPr>
        <p:spPr/>
        <p:txBody>
          <a:bodyPr/>
          <a:lstStyle/>
          <a:p>
            <a:r>
              <a:rPr kumimoji="1" lang="zh-CN" altLang="en-US" dirty="0"/>
              <a:t>第八章 作业</a:t>
            </a:r>
          </a:p>
        </p:txBody>
      </p:sp>
      <p:sp>
        <p:nvSpPr>
          <p:cNvPr id="7" name="文本框 6">
            <a:extLst>
              <a:ext uri="{FF2B5EF4-FFF2-40B4-BE49-F238E27FC236}">
                <a16:creationId xmlns:a16="http://schemas.microsoft.com/office/drawing/2014/main" id="{14D8CE12-449F-CD07-8E6E-1B9F05EA0702}"/>
              </a:ext>
            </a:extLst>
          </p:cNvPr>
          <p:cNvSpPr txBox="1"/>
          <p:nvPr/>
        </p:nvSpPr>
        <p:spPr>
          <a:xfrm>
            <a:off x="1766953" y="1458805"/>
            <a:ext cx="8421494" cy="565411"/>
          </a:xfrm>
          <a:prstGeom prst="rect">
            <a:avLst/>
          </a:prstGeom>
          <a:noFill/>
        </p:spPr>
        <p:txBody>
          <a:bodyPr wrap="square">
            <a:spAutoFit/>
          </a:bodyPr>
          <a:lstStyle/>
          <a:p>
            <a:pPr lvl="1">
              <a:lnSpc>
                <a:spcPct val="114000"/>
              </a:lnSpc>
              <a:spcBef>
                <a:spcPts val="600"/>
              </a:spcBef>
            </a:pPr>
            <a:r>
              <a:rPr kumimoji="1" lang="zh-CN" altLang="en-US" sz="2800" dirty="0">
                <a:latin typeface="Songti SC" panose="02010600040101010101" pitchFamily="2" charset="-122"/>
                <a:ea typeface="Songti SC" panose="02010600040101010101" pitchFamily="2" charset="-122"/>
              </a:rPr>
              <a:t>教材：</a:t>
            </a:r>
            <a:r>
              <a:rPr kumimoji="1" lang="en-US" altLang="zh-CN" sz="2800" dirty="0">
                <a:latin typeface="Songti SC" panose="02010600040101010101" pitchFamily="2" charset="-122"/>
                <a:ea typeface="Songti SC" panose="02010600040101010101" pitchFamily="2" charset="-122"/>
              </a:rPr>
              <a:t>《</a:t>
            </a:r>
            <a:r>
              <a:rPr kumimoji="1" lang="zh-CN" altLang="en-US" sz="2800" dirty="0">
                <a:latin typeface="Songti SC" panose="02010600040101010101" pitchFamily="2" charset="-122"/>
                <a:ea typeface="Songti SC" panose="02010600040101010101" pitchFamily="2" charset="-122"/>
              </a:rPr>
              <a:t>数字电子技术基础简明教程（第四版）</a:t>
            </a:r>
            <a:r>
              <a:rPr kumimoji="1" lang="en-US" altLang="zh-CN" sz="2800" dirty="0">
                <a:latin typeface="Songti SC" panose="02010600040101010101" pitchFamily="2" charset="-122"/>
                <a:ea typeface="Songti SC" panose="02010600040101010101" pitchFamily="2" charset="-122"/>
              </a:rPr>
              <a:t>》</a:t>
            </a:r>
          </a:p>
        </p:txBody>
      </p:sp>
      <p:sp>
        <p:nvSpPr>
          <p:cNvPr id="8" name="Text Box 4">
            <a:extLst>
              <a:ext uri="{FF2B5EF4-FFF2-40B4-BE49-F238E27FC236}">
                <a16:creationId xmlns:a16="http://schemas.microsoft.com/office/drawing/2014/main" id="{29AB28D2-CDA8-2033-3D77-E020792BB5E7}"/>
              </a:ext>
            </a:extLst>
          </p:cNvPr>
          <p:cNvSpPr txBox="1">
            <a:spLocks noChangeArrowheads="1"/>
          </p:cNvSpPr>
          <p:nvPr/>
        </p:nvSpPr>
        <p:spPr bwMode="auto">
          <a:xfrm>
            <a:off x="2333020" y="3429000"/>
            <a:ext cx="8249932" cy="5986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800" b="1">
                <a:solidFill>
                  <a:schemeClr val="tx1"/>
                </a:solidFill>
                <a:latin typeface="Times New Roman" pitchFamily="18" charset="0"/>
                <a:ea typeface="宋体" pitchFamily="2" charset="-122"/>
              </a:defRPr>
            </a:lvl1pPr>
            <a:lvl2pPr marL="742950" indent="-285750">
              <a:defRPr kumimoji="1" sz="2800" b="1">
                <a:solidFill>
                  <a:schemeClr val="tx1"/>
                </a:solidFill>
                <a:latin typeface="Times New Roman" pitchFamily="18" charset="0"/>
                <a:ea typeface="宋体" pitchFamily="2" charset="-122"/>
              </a:defRPr>
            </a:lvl2pPr>
            <a:lvl3pPr marL="1143000" indent="-228600">
              <a:defRPr kumimoji="1" sz="2800" b="1">
                <a:solidFill>
                  <a:schemeClr val="tx1"/>
                </a:solidFill>
                <a:latin typeface="Times New Roman" pitchFamily="18" charset="0"/>
                <a:ea typeface="宋体" pitchFamily="2" charset="-122"/>
              </a:defRPr>
            </a:lvl3pPr>
            <a:lvl4pPr marL="1600200" indent="-228600">
              <a:defRPr kumimoji="1" sz="2800" b="1">
                <a:solidFill>
                  <a:schemeClr val="tx1"/>
                </a:solidFill>
                <a:latin typeface="Times New Roman" pitchFamily="18" charset="0"/>
                <a:ea typeface="宋体" pitchFamily="2" charset="-122"/>
              </a:defRPr>
            </a:lvl4pPr>
            <a:lvl5pPr marL="2057400" indent="-228600">
              <a:defRPr kumimoji="1" sz="2800" b="1">
                <a:solidFill>
                  <a:schemeClr val="tx1"/>
                </a:solidFill>
                <a:latin typeface="Times New Roman" pitchFamily="18" charset="0"/>
                <a:ea typeface="宋体" pitchFamily="2" charset="-122"/>
              </a:defRPr>
            </a:lvl5pPr>
            <a:lvl6pPr marL="25146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6pPr>
            <a:lvl7pPr marL="29718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7pPr>
            <a:lvl8pPr marL="34290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8pPr>
            <a:lvl9pPr marL="3886200" indent="-228600" eaLnBrk="0" fontAlgn="base" hangingPunct="0">
              <a:spcBef>
                <a:spcPct val="0"/>
              </a:spcBef>
              <a:spcAft>
                <a:spcPct val="0"/>
              </a:spcAft>
              <a:defRPr kumimoji="1" sz="2800" b="1">
                <a:solidFill>
                  <a:schemeClr val="tx1"/>
                </a:solidFill>
                <a:latin typeface="Times New Roman" pitchFamily="18" charset="0"/>
                <a:ea typeface="宋体" pitchFamily="2" charset="-122"/>
              </a:defRPr>
            </a:lvl9pPr>
          </a:lstStyle>
          <a:p>
            <a:pPr marL="457200" indent="-457200" eaLnBrk="1" hangingPunct="1">
              <a:lnSpc>
                <a:spcPct val="125000"/>
              </a:lnSpc>
              <a:spcBef>
                <a:spcPts val="1200"/>
              </a:spcBef>
              <a:buFont typeface="標楷體" panose="02010601000101010101" pitchFamily="2" charset="-120"/>
              <a:buChar char="•"/>
            </a:pPr>
            <a:r>
              <a:rPr lang="zh-CN" altLang="en-US" b="0" dirty="0">
                <a:latin typeface="Myriad Pro" panose="020B0503030403020204" pitchFamily="34" charset="0"/>
                <a:ea typeface="Songti SC" panose="02010600040101010101" pitchFamily="2" charset="-122"/>
              </a:rPr>
              <a:t>习题： </a:t>
            </a:r>
            <a:r>
              <a:rPr lang="en-US" altLang="zh-CN" b="0" dirty="0">
                <a:latin typeface="Myriad Pro" panose="020B0503030403020204" pitchFamily="34" charset="0"/>
                <a:ea typeface="Songti SC" panose="02010600040101010101" pitchFamily="2" charset="-122"/>
              </a:rPr>
              <a:t>8.1,</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8.4,</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8.7,</a:t>
            </a:r>
            <a:r>
              <a:rPr lang="zh-CN" altLang="en-US" b="0" dirty="0">
                <a:latin typeface="Myriad Pro" panose="020B0503030403020204" pitchFamily="34" charset="0"/>
                <a:ea typeface="Songti SC" panose="02010600040101010101" pitchFamily="2" charset="-122"/>
              </a:rPr>
              <a:t> </a:t>
            </a:r>
            <a:r>
              <a:rPr lang="en-US" altLang="zh-CN" b="0" dirty="0">
                <a:latin typeface="Myriad Pro" panose="020B0503030403020204" pitchFamily="34" charset="0"/>
                <a:ea typeface="Songti SC" panose="02010600040101010101" pitchFamily="2" charset="-122"/>
              </a:rPr>
              <a:t>8.10</a:t>
            </a:r>
          </a:p>
        </p:txBody>
      </p:sp>
      <p:sp>
        <p:nvSpPr>
          <p:cNvPr id="2" name="灯片编号占位符 1">
            <a:extLst>
              <a:ext uri="{FF2B5EF4-FFF2-40B4-BE49-F238E27FC236}">
                <a16:creationId xmlns:a16="http://schemas.microsoft.com/office/drawing/2014/main" id="{EDE3746E-8675-A48C-9F3E-84FD3E94C761}"/>
              </a:ext>
            </a:extLst>
          </p:cNvPr>
          <p:cNvSpPr>
            <a:spLocks noGrp="1"/>
          </p:cNvSpPr>
          <p:nvPr>
            <p:ph type="sldNum" sz="quarter" idx="12"/>
          </p:nvPr>
        </p:nvSpPr>
        <p:spPr/>
        <p:txBody>
          <a:bodyPr/>
          <a:lstStyle/>
          <a:p>
            <a:fld id="{392CBAA0-59E6-204E-8F03-85E5040D48B8}" type="slidenum">
              <a:rPr kumimoji="1" lang="zh-CN" altLang="en-US" smtClean="0"/>
              <a:t>46</a:t>
            </a:fld>
            <a:r>
              <a:rPr kumimoji="1" lang="en-US" altLang="zh-CN"/>
              <a:t>/46</a:t>
            </a:r>
            <a:endParaRPr kumimoji="1" lang="zh-CN" altLang="en-US" dirty="0"/>
          </a:p>
        </p:txBody>
      </p:sp>
    </p:spTree>
    <p:extLst>
      <p:ext uri="{BB962C8B-B14F-4D97-AF65-F5344CB8AC3E}">
        <p14:creationId xmlns:p14="http://schemas.microsoft.com/office/powerpoint/2010/main" val="270025661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48" name="Text Box 4">
            <a:extLst>
              <a:ext uri="{FF2B5EF4-FFF2-40B4-BE49-F238E27FC236}">
                <a16:creationId xmlns:a16="http://schemas.microsoft.com/office/drawing/2014/main" id="{6E439D0E-986E-5046-5D0E-8CF5E3CE6401}"/>
              </a:ext>
            </a:extLst>
          </p:cNvPr>
          <p:cNvSpPr txBox="1">
            <a:spLocks noChangeArrowheads="1"/>
          </p:cNvSpPr>
          <p:nvPr/>
        </p:nvSpPr>
        <p:spPr bwMode="auto">
          <a:xfrm>
            <a:off x="1917158" y="2206933"/>
            <a:ext cx="4191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1.  D</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t>
            </a:r>
            <a:r>
              <a:rPr kumimoji="1" lang="en-US" altLang="zh-CN" sz="14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rPr>
              <a:t>A</a:t>
            </a:r>
            <a:r>
              <a:rPr kumimoji="1" lang="zh-CN" altLang="en-US" sz="2800" b="1">
                <a:solidFill>
                  <a:srgbClr val="FF0066"/>
                </a:solidFill>
                <a:latin typeface="Times New Roman" panose="02020603050405020304" pitchFamily="18" charset="0"/>
                <a:ea typeface="宋体" panose="02010600030101010101" pitchFamily="2" charset="-122"/>
              </a:rPr>
              <a:t>转换思路</a:t>
            </a:r>
          </a:p>
        </p:txBody>
      </p:sp>
      <p:grpSp>
        <p:nvGrpSpPr>
          <p:cNvPr id="49" name="Group 64">
            <a:extLst>
              <a:ext uri="{FF2B5EF4-FFF2-40B4-BE49-F238E27FC236}">
                <a16:creationId xmlns:a16="http://schemas.microsoft.com/office/drawing/2014/main" id="{097A9A07-A9C1-6966-DB3C-D6BEA442F3A0}"/>
              </a:ext>
            </a:extLst>
          </p:cNvPr>
          <p:cNvGrpSpPr>
            <a:grpSpLocks/>
          </p:cNvGrpSpPr>
          <p:nvPr/>
        </p:nvGrpSpPr>
        <p:grpSpPr bwMode="auto">
          <a:xfrm>
            <a:off x="6587583" y="1305233"/>
            <a:ext cx="3810000" cy="1447800"/>
            <a:chOff x="2832" y="720"/>
            <a:chExt cx="2400" cy="912"/>
          </a:xfrm>
        </p:grpSpPr>
        <p:sp>
          <p:nvSpPr>
            <p:cNvPr id="50" name="Rectangle 6">
              <a:extLst>
                <a:ext uri="{FF2B5EF4-FFF2-40B4-BE49-F238E27FC236}">
                  <a16:creationId xmlns:a16="http://schemas.microsoft.com/office/drawing/2014/main" id="{39528629-9C54-5BB7-59E7-99A0F03A1753}"/>
                </a:ext>
              </a:extLst>
            </p:cNvPr>
            <p:cNvSpPr>
              <a:spLocks noChangeArrowheads="1"/>
            </p:cNvSpPr>
            <p:nvPr/>
          </p:nvSpPr>
          <p:spPr bwMode="auto">
            <a:xfrm>
              <a:off x="3504" y="816"/>
              <a:ext cx="768" cy="816"/>
            </a:xfrm>
            <a:prstGeom prst="rect">
              <a:avLst/>
            </a:prstGeom>
            <a:solidFill>
              <a:srgbClr val="CCFFFF"/>
            </a:solidFill>
            <a:ln w="38100">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fontAlgn="base">
                <a:spcBef>
                  <a:spcPct val="0"/>
                </a:spcBef>
                <a:spcAft>
                  <a:spcPct val="0"/>
                </a:spcAft>
              </a:pPr>
              <a:endParaRPr kumimoji="1" lang="zh-CN" altLang="zh-CN" sz="2800" b="1">
                <a:solidFill>
                  <a:srgbClr val="0033CC"/>
                </a:solidFill>
                <a:latin typeface="Times New Roman" panose="02020603050405020304" pitchFamily="18" charset="0"/>
                <a:ea typeface="楷体_GB2312" pitchFamily="49" charset="-122"/>
              </a:endParaRPr>
            </a:p>
          </p:txBody>
        </p:sp>
        <p:sp>
          <p:nvSpPr>
            <p:cNvPr id="51" name="Line 7">
              <a:extLst>
                <a:ext uri="{FF2B5EF4-FFF2-40B4-BE49-F238E27FC236}">
                  <a16:creationId xmlns:a16="http://schemas.microsoft.com/office/drawing/2014/main" id="{3EB678E6-7620-4D2F-8434-6B4A59E1501D}"/>
                </a:ext>
              </a:extLst>
            </p:cNvPr>
            <p:cNvSpPr>
              <a:spLocks noChangeShapeType="1"/>
            </p:cNvSpPr>
            <p:nvPr/>
          </p:nvSpPr>
          <p:spPr bwMode="auto">
            <a:xfrm>
              <a:off x="3264" y="912"/>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2" name="Line 8">
              <a:extLst>
                <a:ext uri="{FF2B5EF4-FFF2-40B4-BE49-F238E27FC236}">
                  <a16:creationId xmlns:a16="http://schemas.microsoft.com/office/drawing/2014/main" id="{51E25651-B1B0-B428-332B-81BA88E9180B}"/>
                </a:ext>
              </a:extLst>
            </p:cNvPr>
            <p:cNvSpPr>
              <a:spLocks noChangeShapeType="1"/>
            </p:cNvSpPr>
            <p:nvPr/>
          </p:nvSpPr>
          <p:spPr bwMode="auto">
            <a:xfrm>
              <a:off x="3264" y="105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3" name="Line 9">
              <a:extLst>
                <a:ext uri="{FF2B5EF4-FFF2-40B4-BE49-F238E27FC236}">
                  <a16:creationId xmlns:a16="http://schemas.microsoft.com/office/drawing/2014/main" id="{18863147-9EBC-B78D-1F73-8ED2F33E10B6}"/>
                </a:ext>
              </a:extLst>
            </p:cNvPr>
            <p:cNvSpPr>
              <a:spLocks noChangeShapeType="1"/>
            </p:cNvSpPr>
            <p:nvPr/>
          </p:nvSpPr>
          <p:spPr bwMode="auto">
            <a:xfrm>
              <a:off x="3264" y="1536"/>
              <a:ext cx="240"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4" name="Text Box 10">
              <a:extLst>
                <a:ext uri="{FF2B5EF4-FFF2-40B4-BE49-F238E27FC236}">
                  <a16:creationId xmlns:a16="http://schemas.microsoft.com/office/drawing/2014/main" id="{8803FC7C-7E7C-7C4E-AD4D-ACB11232BAB2}"/>
                </a:ext>
              </a:extLst>
            </p:cNvPr>
            <p:cNvSpPr txBox="1">
              <a:spLocks noChangeArrowheads="1"/>
            </p:cNvSpPr>
            <p:nvPr/>
          </p:nvSpPr>
          <p:spPr bwMode="auto">
            <a:xfrm rot="5400000">
              <a:off x="3254" y="1154"/>
              <a:ext cx="34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latin typeface="Times New Roman" panose="02020603050405020304" pitchFamily="18" charset="0"/>
                  <a:ea typeface="宋体" panose="02010600030101010101" pitchFamily="2" charset="-122"/>
                  <a:cs typeface="Times New Roman" panose="02020603050405020304" pitchFamily="18" charset="0"/>
                </a:rPr>
                <a:t>…</a:t>
              </a:r>
              <a:endParaRPr kumimoji="1" lang="en-US" altLang="zh-CN" sz="2800" b="1">
                <a:solidFill>
                  <a:srgbClr val="0033CC"/>
                </a:solidFill>
                <a:latin typeface="Times New Roman" panose="02020603050405020304" pitchFamily="18" charset="0"/>
                <a:ea typeface="楷体_GB2312" pitchFamily="49" charset="-122"/>
              </a:endParaRPr>
            </a:p>
          </p:txBody>
        </p:sp>
        <p:sp>
          <p:nvSpPr>
            <p:cNvPr id="55" name="Line 11">
              <a:extLst>
                <a:ext uri="{FF2B5EF4-FFF2-40B4-BE49-F238E27FC236}">
                  <a16:creationId xmlns:a16="http://schemas.microsoft.com/office/drawing/2014/main" id="{2C101BF4-9CC5-8A45-73E9-8AA734390776}"/>
                </a:ext>
              </a:extLst>
            </p:cNvPr>
            <p:cNvSpPr>
              <a:spLocks noChangeShapeType="1"/>
            </p:cNvSpPr>
            <p:nvPr/>
          </p:nvSpPr>
          <p:spPr bwMode="auto">
            <a:xfrm>
              <a:off x="4272" y="1248"/>
              <a:ext cx="624" cy="0"/>
            </a:xfrm>
            <a:prstGeom prst="line">
              <a:avLst/>
            </a:prstGeom>
            <a:noFill/>
            <a:ln w="28575">
              <a:solidFill>
                <a:srgbClr val="0033CC"/>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56" name="Text Box 12">
              <a:extLst>
                <a:ext uri="{FF2B5EF4-FFF2-40B4-BE49-F238E27FC236}">
                  <a16:creationId xmlns:a16="http://schemas.microsoft.com/office/drawing/2014/main" id="{8989E1C2-822E-4FED-269E-6A0455B64E3E}"/>
                </a:ext>
              </a:extLst>
            </p:cNvPr>
            <p:cNvSpPr txBox="1">
              <a:spLocks noChangeArrowheads="1"/>
            </p:cNvSpPr>
            <p:nvPr/>
          </p:nvSpPr>
          <p:spPr bwMode="auto">
            <a:xfrm>
              <a:off x="2928" y="720"/>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0</a:t>
              </a:r>
            </a:p>
          </p:txBody>
        </p:sp>
        <p:sp>
          <p:nvSpPr>
            <p:cNvPr id="57" name="Text Box 13">
              <a:extLst>
                <a:ext uri="{FF2B5EF4-FFF2-40B4-BE49-F238E27FC236}">
                  <a16:creationId xmlns:a16="http://schemas.microsoft.com/office/drawing/2014/main" id="{973CF068-2567-7720-02C3-EFB5A0CD7E48}"/>
                </a:ext>
              </a:extLst>
            </p:cNvPr>
            <p:cNvSpPr txBox="1">
              <a:spLocks noChangeArrowheads="1"/>
            </p:cNvSpPr>
            <p:nvPr/>
          </p:nvSpPr>
          <p:spPr bwMode="auto">
            <a:xfrm>
              <a:off x="2928" y="912"/>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8" name="Text Box 14">
              <a:extLst>
                <a:ext uri="{FF2B5EF4-FFF2-40B4-BE49-F238E27FC236}">
                  <a16:creationId xmlns:a16="http://schemas.microsoft.com/office/drawing/2014/main" id="{02B7139E-FBA7-2894-C8B4-EAA6071E0D55}"/>
                </a:ext>
              </a:extLst>
            </p:cNvPr>
            <p:cNvSpPr txBox="1">
              <a:spLocks noChangeArrowheads="1"/>
            </p:cNvSpPr>
            <p:nvPr/>
          </p:nvSpPr>
          <p:spPr bwMode="auto">
            <a:xfrm>
              <a:off x="2832" y="1296"/>
              <a:ext cx="682" cy="327"/>
            </a:xfrm>
            <a:prstGeom prst="rect">
              <a:avLst/>
            </a:prstGeom>
            <a:noFill/>
            <a:ln>
              <a:noFill/>
            </a:ln>
            <a:effectLst/>
            <a:extLst>
              <a:ext uri="{909E8E84-426E-40DD-AFC4-6F175D3DCCD1}">
                <a14:hiddenFill xmlns:a14="http://schemas.microsoft.com/office/drawing/2010/main">
                  <a:solidFill>
                    <a:srgbClr val="0033CC"/>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d</a:t>
              </a:r>
              <a:r>
                <a:rPr kumimoji="1" lang="en-US" altLang="zh-CN" sz="2800" b="1" i="1" baseline="-25000">
                  <a:solidFill>
                    <a:srgbClr val="0033CC"/>
                  </a:solidFill>
                  <a:latin typeface="Times New Roman" panose="02020603050405020304" pitchFamily="18" charset="0"/>
                  <a:ea typeface="楷体_GB2312" pitchFamily="49" charset="-122"/>
                </a:rPr>
                <a:t>n</a:t>
              </a:r>
              <a:r>
                <a:rPr kumimoji="1" lang="en-US" altLang="zh-CN" sz="2800" b="1" baseline="-25000">
                  <a:solidFill>
                    <a:srgbClr val="0033CC"/>
                  </a:solidFill>
                  <a:latin typeface="Times New Roman" panose="02020603050405020304" pitchFamily="18" charset="0"/>
                  <a:ea typeface="楷体_GB2312" pitchFamily="49" charset="-122"/>
                </a:rPr>
                <a:t>-1</a:t>
              </a:r>
            </a:p>
          </p:txBody>
        </p:sp>
        <p:sp>
          <p:nvSpPr>
            <p:cNvPr id="59" name="Rectangle 15">
              <a:extLst>
                <a:ext uri="{FF2B5EF4-FFF2-40B4-BE49-F238E27FC236}">
                  <a16:creationId xmlns:a16="http://schemas.microsoft.com/office/drawing/2014/main" id="{8D40E26F-0F44-7EF9-2A46-CCE2E6E8BCB1}"/>
                </a:ext>
              </a:extLst>
            </p:cNvPr>
            <p:cNvSpPr>
              <a:spLocks noChangeArrowheads="1"/>
            </p:cNvSpPr>
            <p:nvPr/>
          </p:nvSpPr>
          <p:spPr bwMode="auto">
            <a:xfrm>
              <a:off x="3552" y="1038"/>
              <a:ext cx="60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800" b="1">
                  <a:solidFill>
                    <a:srgbClr val="0033CC"/>
                  </a:solidFill>
                  <a:effectLst>
                    <a:outerShdw blurRad="38100" dist="38100" dir="2700000" algn="tl">
                      <a:srgbClr val="C0C0C0"/>
                    </a:outerShdw>
                  </a:effectLst>
                  <a:latin typeface="Times New Roman" panose="02020603050405020304" pitchFamily="18" charset="0"/>
                  <a:ea typeface="楷体_GB2312" pitchFamily="49" charset="-122"/>
                </a:rPr>
                <a:t>DAC</a:t>
              </a:r>
            </a:p>
          </p:txBody>
        </p:sp>
        <p:sp>
          <p:nvSpPr>
            <p:cNvPr id="60" name="Rectangle 16">
              <a:extLst>
                <a:ext uri="{FF2B5EF4-FFF2-40B4-BE49-F238E27FC236}">
                  <a16:creationId xmlns:a16="http://schemas.microsoft.com/office/drawing/2014/main" id="{56021EAB-B2B4-080D-5025-0B4B69AA4BBD}"/>
                </a:ext>
              </a:extLst>
            </p:cNvPr>
            <p:cNvSpPr>
              <a:spLocks noChangeArrowheads="1"/>
            </p:cNvSpPr>
            <p:nvPr/>
          </p:nvSpPr>
          <p:spPr bwMode="auto">
            <a:xfrm>
              <a:off x="4272" y="864"/>
              <a:ext cx="9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O</a:t>
              </a:r>
              <a:r>
                <a:rPr kumimoji="1" lang="zh-CN" altLang="en-US" sz="2800" b="1">
                  <a:solidFill>
                    <a:srgbClr val="0033CC"/>
                  </a:solidFill>
                  <a:latin typeface="Times New Roman" panose="02020603050405020304" pitchFamily="18" charset="0"/>
                  <a:ea typeface="楷体_GB2312" pitchFamily="49" charset="-122"/>
                </a:rPr>
                <a:t>或</a:t>
              </a:r>
              <a:r>
                <a:rPr kumimoji="1" lang="en-US" altLang="zh-CN" sz="2800" b="1" i="1">
                  <a:solidFill>
                    <a:srgbClr val="0033CC"/>
                  </a:solidFill>
                  <a:latin typeface="Times New Roman" panose="02020603050405020304" pitchFamily="18" charset="0"/>
                  <a:ea typeface="楷体_GB2312" pitchFamily="49" charset="-122"/>
                </a:rPr>
                <a:t>i</a:t>
              </a:r>
              <a:r>
                <a:rPr kumimoji="1" lang="en-US" altLang="zh-CN" sz="2800" b="1" baseline="-25000">
                  <a:solidFill>
                    <a:srgbClr val="0033CC"/>
                  </a:solidFill>
                  <a:latin typeface="Times New Roman" panose="02020603050405020304" pitchFamily="18" charset="0"/>
                  <a:ea typeface="楷体_GB2312" pitchFamily="49" charset="-122"/>
                </a:rPr>
                <a:t>O</a:t>
              </a:r>
              <a:endParaRPr kumimoji="1" lang="en-US" altLang="zh-CN" sz="2800" b="1">
                <a:solidFill>
                  <a:srgbClr val="0033CC"/>
                </a:solidFill>
                <a:latin typeface="Times New Roman" panose="02020603050405020304" pitchFamily="18" charset="0"/>
                <a:ea typeface="楷体_GB2312" pitchFamily="49" charset="-122"/>
              </a:endParaRPr>
            </a:p>
          </p:txBody>
        </p:sp>
      </p:grpSp>
      <p:grpSp>
        <p:nvGrpSpPr>
          <p:cNvPr id="61" name="Group 98">
            <a:extLst>
              <a:ext uri="{FF2B5EF4-FFF2-40B4-BE49-F238E27FC236}">
                <a16:creationId xmlns:a16="http://schemas.microsoft.com/office/drawing/2014/main" id="{1FCEAD0C-78E5-4CDD-DFE1-8C7C655A8D21}"/>
              </a:ext>
            </a:extLst>
          </p:cNvPr>
          <p:cNvGrpSpPr>
            <a:grpSpLocks/>
          </p:cNvGrpSpPr>
          <p:nvPr/>
        </p:nvGrpSpPr>
        <p:grpSpPr bwMode="auto">
          <a:xfrm>
            <a:off x="6966996" y="619433"/>
            <a:ext cx="1260475" cy="765175"/>
            <a:chOff x="3407" y="336"/>
            <a:chExt cx="794" cy="482"/>
          </a:xfrm>
        </p:grpSpPr>
        <p:sp>
          <p:nvSpPr>
            <p:cNvPr id="62" name="AutoShape 66">
              <a:extLst>
                <a:ext uri="{FF2B5EF4-FFF2-40B4-BE49-F238E27FC236}">
                  <a16:creationId xmlns:a16="http://schemas.microsoft.com/office/drawing/2014/main" id="{E9981480-632C-1203-6699-47DA30DDF18B}"/>
                </a:ext>
              </a:extLst>
            </p:cNvPr>
            <p:cNvSpPr>
              <a:spLocks noChangeArrowheads="1"/>
            </p:cNvSpPr>
            <p:nvPr/>
          </p:nvSpPr>
          <p:spPr bwMode="auto">
            <a:xfrm>
              <a:off x="3456" y="336"/>
              <a:ext cx="720" cy="480"/>
            </a:xfrm>
            <a:prstGeom prst="wedgeRoundRectCallout">
              <a:avLst>
                <a:gd name="adj1" fmla="val -62500"/>
                <a:gd name="adj2" fmla="val 133958"/>
                <a:gd name="adj3" fmla="val 16667"/>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0" marR="0" lvl="0" indent="0" algn="ctr" defTabSz="914400" eaLnBrk="1" fontAlgn="base" latinLnBrk="0" hangingPunct="1">
                <a:lnSpc>
                  <a:spcPct val="100000"/>
                </a:lnSpc>
                <a:spcBef>
                  <a:spcPct val="0"/>
                </a:spcBef>
                <a:spcAft>
                  <a:spcPct val="0"/>
                </a:spcAft>
                <a:buClrTx/>
                <a:buSzTx/>
                <a:buFontTx/>
                <a:buNone/>
                <a:tabLst/>
                <a:defRPr/>
              </a:pPr>
              <a:endParaRPr kumimoji="1" lang="zh-CN"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endParaRPr>
            </a:p>
          </p:txBody>
        </p:sp>
        <p:sp>
          <p:nvSpPr>
            <p:cNvPr id="63" name="Text Box 67">
              <a:extLst>
                <a:ext uri="{FF2B5EF4-FFF2-40B4-BE49-F238E27FC236}">
                  <a16:creationId xmlns:a16="http://schemas.microsoft.com/office/drawing/2014/main" id="{345A7663-1A52-74FE-D585-3F145F327E12}"/>
                </a:ext>
              </a:extLst>
            </p:cNvPr>
            <p:cNvSpPr txBox="1">
              <a:spLocks noChangeArrowheads="1"/>
            </p:cNvSpPr>
            <p:nvPr/>
          </p:nvSpPr>
          <p:spPr bwMode="auto">
            <a:xfrm>
              <a:off x="3407" y="384"/>
              <a:ext cx="794" cy="4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0033CC"/>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algn="ctr" defTabSz="914400" eaLnBrk="1" fontAlgn="base" latinLnBrk="0" hangingPunct="1">
                <a:lnSpc>
                  <a:spcPct val="70000"/>
                </a:lnSpc>
                <a:spcBef>
                  <a:spcPct val="0"/>
                </a:spcBef>
                <a:spcAft>
                  <a:spcPct val="0"/>
                </a:spcAft>
                <a:buClrTx/>
                <a:buSzTx/>
                <a:buFontTx/>
                <a:buNone/>
                <a:tabLst/>
                <a:defRPr/>
              </a:pPr>
              <a:r>
                <a:rPr kumimoji="1" lang="en-US" altLang="zh-CN" sz="2800" b="1" i="1"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n</a:t>
              </a:r>
              <a:r>
                <a:rPr kumimoji="1" lang="en-US" altLang="zh-CN"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 </a:t>
              </a: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位</a:t>
              </a:r>
            </a:p>
            <a:p>
              <a:pPr marL="0" marR="0" lvl="0" indent="0" algn="ctr" defTabSz="914400" eaLnBrk="1" fontAlgn="base" latinLnBrk="0" hangingPunct="1">
                <a:lnSpc>
                  <a:spcPct val="70000"/>
                </a:lnSpc>
                <a:spcBef>
                  <a:spcPct val="0"/>
                </a:spcBef>
                <a:spcAft>
                  <a:spcPct val="0"/>
                </a:spcAft>
                <a:buClrTx/>
                <a:buSzTx/>
                <a:buFontTx/>
                <a:buNone/>
                <a:tabLst/>
                <a:defRPr/>
              </a:pPr>
              <a:r>
                <a:rPr kumimoji="1" lang="zh-CN" altLang="en-US" sz="2800" b="1" i="0" u="none" strike="noStrike" kern="0" cap="none" spc="0" normalizeH="0" baseline="0" noProof="0" dirty="0">
                  <a:ln>
                    <a:noFill/>
                  </a:ln>
                  <a:solidFill>
                    <a:srgbClr val="FF0066"/>
                  </a:solidFill>
                  <a:effectLst/>
                  <a:uLnTx/>
                  <a:uFillTx/>
                  <a:latin typeface="Times New Roman" panose="02020603050405020304" pitchFamily="18" charset="0"/>
                  <a:ea typeface="楷体_GB2312" pitchFamily="49" charset="-122"/>
                </a:rPr>
                <a:t>二进制</a:t>
              </a:r>
            </a:p>
          </p:txBody>
        </p:sp>
      </p:grpSp>
      <p:sp>
        <p:nvSpPr>
          <p:cNvPr id="64" name="Text Box 69">
            <a:extLst>
              <a:ext uri="{FF2B5EF4-FFF2-40B4-BE49-F238E27FC236}">
                <a16:creationId xmlns:a16="http://schemas.microsoft.com/office/drawing/2014/main" id="{DF364A9C-1B6C-69E5-630D-528AD638C4E8}"/>
              </a:ext>
            </a:extLst>
          </p:cNvPr>
          <p:cNvSpPr txBox="1">
            <a:spLocks noChangeArrowheads="1"/>
          </p:cNvSpPr>
          <p:nvPr/>
        </p:nvSpPr>
        <p:spPr bwMode="auto">
          <a:xfrm>
            <a:off x="1875883" y="2753033"/>
            <a:ext cx="2282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如 </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a:solidFill>
                  <a:srgbClr val="000000"/>
                </a:solidFill>
                <a:latin typeface="Times New Roman" panose="02020603050405020304" pitchFamily="18" charset="0"/>
                <a:ea typeface="宋体" panose="02010600030101010101" pitchFamily="2" charset="-122"/>
              </a:rPr>
              <a:t>1101</a:t>
            </a:r>
            <a:r>
              <a:rPr kumimoji="1" lang="en-US" altLang="zh-CN" sz="2800" b="1">
                <a:solidFill>
                  <a:srgbClr val="000000"/>
                </a:solidFill>
                <a:latin typeface="宋体" panose="02010600030101010101" pitchFamily="2" charset="-122"/>
                <a:ea typeface="宋体" panose="02010600030101010101" pitchFamily="2" charset="-122"/>
              </a:rPr>
              <a:t>)</a:t>
            </a:r>
            <a:r>
              <a:rPr kumimoji="1" lang="en-US" altLang="zh-CN" sz="2800" b="1" baseline="-25000">
                <a:solidFill>
                  <a:srgbClr val="000000"/>
                </a:solidFill>
                <a:latin typeface="Times New Roman" panose="02020603050405020304" pitchFamily="18" charset="0"/>
                <a:ea typeface="宋体" panose="02010600030101010101" pitchFamily="2" charset="-122"/>
              </a:rPr>
              <a:t>2</a:t>
            </a:r>
            <a:endParaRPr kumimoji="1" lang="en-US" altLang="zh-CN" sz="2800" b="1">
              <a:solidFill>
                <a:srgbClr val="000000"/>
              </a:solidFill>
              <a:latin typeface="Times New Roman" panose="02020603050405020304" pitchFamily="18" charset="0"/>
              <a:ea typeface="宋体" panose="02010600030101010101" pitchFamily="2" charset="-122"/>
            </a:endParaRPr>
          </a:p>
        </p:txBody>
      </p:sp>
      <p:graphicFrame>
        <p:nvGraphicFramePr>
          <p:cNvPr id="65" name="Object 70">
            <a:extLst>
              <a:ext uri="{FF2B5EF4-FFF2-40B4-BE49-F238E27FC236}">
                <a16:creationId xmlns:a16="http://schemas.microsoft.com/office/drawing/2014/main" id="{6ED6B001-3033-220D-356A-FD36342399E5}"/>
              </a:ext>
            </a:extLst>
          </p:cNvPr>
          <p:cNvGraphicFramePr>
            <a:graphicFrameLocks noChangeAspect="1"/>
          </p:cNvGraphicFramePr>
          <p:nvPr>
            <p:extLst>
              <p:ext uri="{D42A27DB-BD31-4B8C-83A1-F6EECF244321}">
                <p14:modId xmlns:p14="http://schemas.microsoft.com/office/powerpoint/2010/main" val="2407974795"/>
              </p:ext>
            </p:extLst>
          </p:nvPr>
        </p:nvGraphicFramePr>
        <p:xfrm>
          <a:off x="3780883" y="2727633"/>
          <a:ext cx="6172200" cy="550863"/>
        </p:xfrm>
        <a:graphic>
          <a:graphicData uri="http://schemas.openxmlformats.org/presentationml/2006/ole">
            <mc:AlternateContent xmlns:mc="http://schemas.openxmlformats.org/markup-compatibility/2006">
              <mc:Choice xmlns:v="urn:schemas-microsoft-com:vml" Requires="v">
                <p:oleObj name="公式" r:id="rId2" imgW="55295800" imgH="4978400" progId="Equation.3">
                  <p:embed/>
                </p:oleObj>
              </mc:Choice>
              <mc:Fallback>
                <p:oleObj name="公式" r:id="rId2" imgW="55295800" imgH="4978400" progId="Equation.3">
                  <p:embed/>
                  <p:pic>
                    <p:nvPicPr>
                      <p:cNvPr id="65" name="Object 70">
                        <a:extLst>
                          <a:ext uri="{FF2B5EF4-FFF2-40B4-BE49-F238E27FC236}">
                            <a16:creationId xmlns:a16="http://schemas.microsoft.com/office/drawing/2014/main" id="{6ED6B001-3033-220D-356A-FD36342399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80883" y="2727633"/>
                        <a:ext cx="6172200" cy="5508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66" name="Object 71">
            <a:extLst>
              <a:ext uri="{FF2B5EF4-FFF2-40B4-BE49-F238E27FC236}">
                <a16:creationId xmlns:a16="http://schemas.microsoft.com/office/drawing/2014/main" id="{F25055DE-3E52-7B91-E562-974D9AA2A109}"/>
              </a:ext>
            </a:extLst>
          </p:cNvPr>
          <p:cNvGraphicFramePr>
            <a:graphicFrameLocks noChangeAspect="1"/>
          </p:cNvGraphicFramePr>
          <p:nvPr>
            <p:extLst>
              <p:ext uri="{D42A27DB-BD31-4B8C-83A1-F6EECF244321}">
                <p14:modId xmlns:p14="http://schemas.microsoft.com/office/powerpoint/2010/main" val="1565460445"/>
              </p:ext>
            </p:extLst>
          </p:nvPr>
        </p:nvGraphicFramePr>
        <p:xfrm>
          <a:off x="2066383" y="3210233"/>
          <a:ext cx="2227263" cy="1066800"/>
        </p:xfrm>
        <a:graphic>
          <a:graphicData uri="http://schemas.openxmlformats.org/presentationml/2006/ole">
            <mc:AlternateContent xmlns:mc="http://schemas.openxmlformats.org/markup-compatibility/2006">
              <mc:Choice xmlns:v="urn:schemas-microsoft-com:vml" Requires="v">
                <p:oleObj name="Equation" r:id="rId4" imgW="23114000" imgH="11112500" progId="Equation.3">
                  <p:embed/>
                </p:oleObj>
              </mc:Choice>
              <mc:Fallback>
                <p:oleObj name="Equation" r:id="rId4" imgW="23114000" imgH="11112500" progId="Equation.3">
                  <p:embed/>
                  <p:pic>
                    <p:nvPicPr>
                      <p:cNvPr id="66" name="Object 71">
                        <a:extLst>
                          <a:ext uri="{FF2B5EF4-FFF2-40B4-BE49-F238E27FC236}">
                            <a16:creationId xmlns:a16="http://schemas.microsoft.com/office/drawing/2014/main" id="{F25055DE-3E52-7B91-E562-974D9AA2A10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066383" y="3210233"/>
                        <a:ext cx="2227263" cy="1066800"/>
                      </a:xfrm>
                      <a:prstGeom prst="rect">
                        <a:avLst/>
                      </a:prstGeom>
                      <a:noFill/>
                      <a:ln>
                        <a:noFill/>
                      </a:ln>
                      <a:effectLst/>
                      <a:extLst>
                        <a:ext uri="{909E8E84-426E-40DD-AFC4-6F175D3DCCD1}">
                          <a14:hiddenFill xmlns:a14="http://schemas.microsoft.com/office/drawing/2010/main">
                            <a:solidFill>
                              <a:srgbClr val="FFFFCC"/>
                            </a:solidFill>
                          </a14:hiddenFill>
                        </a:ext>
                        <a:ext uri="{91240B29-F687-4F45-9708-019B960494DF}">
                          <a14:hiddenLine xmlns:a14="http://schemas.microsoft.com/office/drawing/2010/main" w="9525">
                            <a:solidFill>
                              <a:srgbClr val="996633"/>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67" name="Text Box 72">
            <a:extLst>
              <a:ext uri="{FF2B5EF4-FFF2-40B4-BE49-F238E27FC236}">
                <a16:creationId xmlns:a16="http://schemas.microsoft.com/office/drawing/2014/main" id="{C248F586-5175-8DDC-0171-07C58A75808E}"/>
              </a:ext>
            </a:extLst>
          </p:cNvPr>
          <p:cNvSpPr txBox="1">
            <a:spLocks noChangeArrowheads="1"/>
          </p:cNvSpPr>
          <p:nvPr/>
        </p:nvSpPr>
        <p:spPr bwMode="auto">
          <a:xfrm>
            <a:off x="5139783" y="3483283"/>
            <a:ext cx="5029200" cy="519113"/>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可利用运算放大器实现运算</a:t>
            </a:r>
          </a:p>
        </p:txBody>
      </p:sp>
      <p:sp>
        <p:nvSpPr>
          <p:cNvPr id="68" name="Text Box 73">
            <a:extLst>
              <a:ext uri="{FF2B5EF4-FFF2-40B4-BE49-F238E27FC236}">
                <a16:creationId xmlns:a16="http://schemas.microsoft.com/office/drawing/2014/main" id="{E56E3192-1AE8-9B0F-2C4A-4914449C39A5}"/>
              </a:ext>
            </a:extLst>
          </p:cNvPr>
          <p:cNvSpPr txBox="1">
            <a:spLocks noChangeArrowheads="1"/>
          </p:cNvSpPr>
          <p:nvPr/>
        </p:nvSpPr>
        <p:spPr bwMode="auto">
          <a:xfrm>
            <a:off x="2015583" y="4429433"/>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a:solidFill>
                  <a:srgbClr val="FF0066"/>
                </a:solidFill>
                <a:latin typeface="Times New Roman" panose="02020603050405020304" pitchFamily="18" charset="0"/>
                <a:ea typeface="宋体" panose="02010600030101010101" pitchFamily="2" charset="-122"/>
              </a:rPr>
              <a:t>2.  </a:t>
            </a:r>
            <a:r>
              <a:rPr kumimoji="1" lang="zh-CN" altLang="en-US" sz="2800" b="1">
                <a:solidFill>
                  <a:srgbClr val="FF0066"/>
                </a:solidFill>
                <a:latin typeface="Times New Roman" panose="02020603050405020304" pitchFamily="18" charset="0"/>
                <a:ea typeface="宋体" panose="02010600030101010101" pitchFamily="2" charset="-122"/>
              </a:rPr>
              <a:t>转换特性</a:t>
            </a:r>
          </a:p>
        </p:txBody>
      </p:sp>
      <p:grpSp>
        <p:nvGrpSpPr>
          <p:cNvPr id="69" name="Group 74">
            <a:extLst>
              <a:ext uri="{FF2B5EF4-FFF2-40B4-BE49-F238E27FC236}">
                <a16:creationId xmlns:a16="http://schemas.microsoft.com/office/drawing/2014/main" id="{39D965F6-E6B8-B125-D326-FB233094139B}"/>
              </a:ext>
            </a:extLst>
          </p:cNvPr>
          <p:cNvGrpSpPr>
            <a:grpSpLocks/>
          </p:cNvGrpSpPr>
          <p:nvPr/>
        </p:nvGrpSpPr>
        <p:grpSpPr bwMode="auto">
          <a:xfrm>
            <a:off x="4311108" y="3972233"/>
            <a:ext cx="5241925" cy="2743200"/>
            <a:chOff x="1584" y="2448"/>
            <a:chExt cx="3302" cy="1728"/>
          </a:xfrm>
        </p:grpSpPr>
        <p:sp>
          <p:nvSpPr>
            <p:cNvPr id="70" name="Text Box 75">
              <a:extLst>
                <a:ext uri="{FF2B5EF4-FFF2-40B4-BE49-F238E27FC236}">
                  <a16:creationId xmlns:a16="http://schemas.microsoft.com/office/drawing/2014/main" id="{7D6515D7-24F8-9E49-A08B-B82486C9FDBE}"/>
                </a:ext>
              </a:extLst>
            </p:cNvPr>
            <p:cNvSpPr txBox="1">
              <a:spLocks noChangeArrowheads="1"/>
            </p:cNvSpPr>
            <p:nvPr/>
          </p:nvSpPr>
          <p:spPr bwMode="auto">
            <a:xfrm>
              <a:off x="4608" y="3763"/>
              <a:ext cx="278"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D</a:t>
              </a:r>
            </a:p>
          </p:txBody>
        </p:sp>
        <p:sp>
          <p:nvSpPr>
            <p:cNvPr id="71" name="Rectangle 76">
              <a:extLst>
                <a:ext uri="{FF2B5EF4-FFF2-40B4-BE49-F238E27FC236}">
                  <a16:creationId xmlns:a16="http://schemas.microsoft.com/office/drawing/2014/main" id="{1A40F716-1141-B577-4377-8A8ED207EB91}"/>
                </a:ext>
              </a:extLst>
            </p:cNvPr>
            <p:cNvSpPr>
              <a:spLocks noChangeArrowheads="1"/>
            </p:cNvSpPr>
            <p:nvPr/>
          </p:nvSpPr>
          <p:spPr bwMode="auto">
            <a:xfrm>
              <a:off x="1824" y="2448"/>
              <a:ext cx="583"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8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8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O</a:t>
              </a:r>
              <a:r>
                <a:rPr kumimoji="1" lang="en-US" altLang="zh-CN" sz="28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/V</a:t>
              </a:r>
            </a:p>
          </p:txBody>
        </p:sp>
        <p:sp>
          <p:nvSpPr>
            <p:cNvPr id="72" name="Line 77">
              <a:extLst>
                <a:ext uri="{FF2B5EF4-FFF2-40B4-BE49-F238E27FC236}">
                  <a16:creationId xmlns:a16="http://schemas.microsoft.com/office/drawing/2014/main" id="{E42D2B47-89FE-2FDE-F231-3FB0770EE054}"/>
                </a:ext>
              </a:extLst>
            </p:cNvPr>
            <p:cNvSpPr>
              <a:spLocks noChangeShapeType="1"/>
            </p:cNvSpPr>
            <p:nvPr/>
          </p:nvSpPr>
          <p:spPr bwMode="auto">
            <a:xfrm>
              <a:off x="1776" y="3938"/>
              <a:ext cx="2880"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78">
              <a:extLst>
                <a:ext uri="{FF2B5EF4-FFF2-40B4-BE49-F238E27FC236}">
                  <a16:creationId xmlns:a16="http://schemas.microsoft.com/office/drawing/2014/main" id="{4AD0BB25-9B56-8E1F-3A6B-2E5E5C4A778B}"/>
                </a:ext>
              </a:extLst>
            </p:cNvPr>
            <p:cNvSpPr>
              <a:spLocks noChangeShapeType="1"/>
            </p:cNvSpPr>
            <p:nvPr/>
          </p:nvSpPr>
          <p:spPr bwMode="auto">
            <a:xfrm rot="-5400000">
              <a:off x="1087" y="3250"/>
              <a:ext cx="1377" cy="0"/>
            </a:xfrm>
            <a:prstGeom prst="line">
              <a:avLst/>
            </a:prstGeom>
            <a:noFill/>
            <a:ln w="28575">
              <a:solidFill>
                <a:srgbClr val="000000"/>
              </a:solidFill>
              <a:round/>
              <a:headEnd/>
              <a:tailEnd type="stealth" w="med"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79">
              <a:extLst>
                <a:ext uri="{FF2B5EF4-FFF2-40B4-BE49-F238E27FC236}">
                  <a16:creationId xmlns:a16="http://schemas.microsoft.com/office/drawing/2014/main" id="{A01F4462-FDB2-FCCA-E115-AC43C9AC5CC7}"/>
                </a:ext>
              </a:extLst>
            </p:cNvPr>
            <p:cNvSpPr>
              <a:spLocks noChangeShapeType="1"/>
            </p:cNvSpPr>
            <p:nvPr/>
          </p:nvSpPr>
          <p:spPr bwMode="auto">
            <a:xfrm flipV="1">
              <a:off x="1776" y="2776"/>
              <a:ext cx="2640" cy="1162"/>
            </a:xfrm>
            <a:prstGeom prst="line">
              <a:avLst/>
            </a:prstGeom>
            <a:noFill/>
            <a:ln w="38100">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80">
              <a:extLst>
                <a:ext uri="{FF2B5EF4-FFF2-40B4-BE49-F238E27FC236}">
                  <a16:creationId xmlns:a16="http://schemas.microsoft.com/office/drawing/2014/main" id="{CACA0B09-5A2D-BAE6-5EC5-D5F483E54F87}"/>
                </a:ext>
              </a:extLst>
            </p:cNvPr>
            <p:cNvSpPr>
              <a:spLocks noChangeShapeType="1"/>
            </p:cNvSpPr>
            <p:nvPr/>
          </p:nvSpPr>
          <p:spPr bwMode="auto">
            <a:xfrm>
              <a:off x="2592" y="3571"/>
              <a:ext cx="0" cy="367"/>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81">
              <a:extLst>
                <a:ext uri="{FF2B5EF4-FFF2-40B4-BE49-F238E27FC236}">
                  <a16:creationId xmlns:a16="http://schemas.microsoft.com/office/drawing/2014/main" id="{3F365AE9-2DCF-F8F2-3DA4-DFD61E53E0E4}"/>
                </a:ext>
              </a:extLst>
            </p:cNvPr>
            <p:cNvSpPr>
              <a:spLocks noChangeShapeType="1"/>
            </p:cNvSpPr>
            <p:nvPr/>
          </p:nvSpPr>
          <p:spPr bwMode="auto">
            <a:xfrm>
              <a:off x="4272" y="2837"/>
              <a:ext cx="0" cy="1083"/>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82">
              <a:extLst>
                <a:ext uri="{FF2B5EF4-FFF2-40B4-BE49-F238E27FC236}">
                  <a16:creationId xmlns:a16="http://schemas.microsoft.com/office/drawing/2014/main" id="{03D9336E-6685-5E35-887C-60EA4933A31A}"/>
                </a:ext>
              </a:extLst>
            </p:cNvPr>
            <p:cNvSpPr>
              <a:spLocks noChangeShapeType="1"/>
            </p:cNvSpPr>
            <p:nvPr/>
          </p:nvSpPr>
          <p:spPr bwMode="auto">
            <a:xfrm>
              <a:off x="2928" y="3448"/>
              <a:ext cx="0" cy="49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Line 83">
              <a:extLst>
                <a:ext uri="{FF2B5EF4-FFF2-40B4-BE49-F238E27FC236}">
                  <a16:creationId xmlns:a16="http://schemas.microsoft.com/office/drawing/2014/main" id="{772DAC67-E190-F3BA-6099-899EDD3637A6}"/>
                </a:ext>
              </a:extLst>
            </p:cNvPr>
            <p:cNvSpPr>
              <a:spLocks noChangeShapeType="1"/>
            </p:cNvSpPr>
            <p:nvPr/>
          </p:nvSpPr>
          <p:spPr bwMode="auto">
            <a:xfrm>
              <a:off x="3264" y="3326"/>
              <a:ext cx="0" cy="612"/>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84">
              <a:extLst>
                <a:ext uri="{FF2B5EF4-FFF2-40B4-BE49-F238E27FC236}">
                  <a16:creationId xmlns:a16="http://schemas.microsoft.com/office/drawing/2014/main" id="{341C61FA-B406-A419-CE26-015740201F35}"/>
                </a:ext>
              </a:extLst>
            </p:cNvPr>
            <p:cNvSpPr>
              <a:spLocks noChangeShapeType="1"/>
            </p:cNvSpPr>
            <p:nvPr/>
          </p:nvSpPr>
          <p:spPr bwMode="auto">
            <a:xfrm>
              <a:off x="3600" y="3143"/>
              <a:ext cx="0" cy="795"/>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85">
              <a:extLst>
                <a:ext uri="{FF2B5EF4-FFF2-40B4-BE49-F238E27FC236}">
                  <a16:creationId xmlns:a16="http://schemas.microsoft.com/office/drawing/2014/main" id="{A6C48C5C-BC59-B76F-0F3D-969B09EA4292}"/>
                </a:ext>
              </a:extLst>
            </p:cNvPr>
            <p:cNvSpPr>
              <a:spLocks noChangeShapeType="1"/>
            </p:cNvSpPr>
            <p:nvPr/>
          </p:nvSpPr>
          <p:spPr bwMode="auto">
            <a:xfrm>
              <a:off x="3936" y="3020"/>
              <a:ext cx="0" cy="918"/>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86">
              <a:extLst>
                <a:ext uri="{FF2B5EF4-FFF2-40B4-BE49-F238E27FC236}">
                  <a16:creationId xmlns:a16="http://schemas.microsoft.com/office/drawing/2014/main" id="{E5691A04-A544-FBAC-DA23-FCB5AD7E5F57}"/>
                </a:ext>
              </a:extLst>
            </p:cNvPr>
            <p:cNvSpPr>
              <a:spLocks noChangeShapeType="1"/>
            </p:cNvSpPr>
            <p:nvPr/>
          </p:nvSpPr>
          <p:spPr bwMode="auto">
            <a:xfrm>
              <a:off x="2256" y="3754"/>
              <a:ext cx="0" cy="184"/>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87">
              <a:extLst>
                <a:ext uri="{FF2B5EF4-FFF2-40B4-BE49-F238E27FC236}">
                  <a16:creationId xmlns:a16="http://schemas.microsoft.com/office/drawing/2014/main" id="{5BCFB256-C942-E152-114C-04CC3B2E5974}"/>
                </a:ext>
              </a:extLst>
            </p:cNvPr>
            <p:cNvSpPr>
              <a:spLocks noChangeShapeType="1"/>
            </p:cNvSpPr>
            <p:nvPr/>
          </p:nvSpPr>
          <p:spPr bwMode="auto">
            <a:xfrm>
              <a:off x="1776" y="2837"/>
              <a:ext cx="2544"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88">
              <a:extLst>
                <a:ext uri="{FF2B5EF4-FFF2-40B4-BE49-F238E27FC236}">
                  <a16:creationId xmlns:a16="http://schemas.microsoft.com/office/drawing/2014/main" id="{EABC9172-CCA3-93EC-E114-DE8D31B3B9B4}"/>
                </a:ext>
              </a:extLst>
            </p:cNvPr>
            <p:cNvSpPr>
              <a:spLocks noChangeShapeType="1"/>
            </p:cNvSpPr>
            <p:nvPr/>
          </p:nvSpPr>
          <p:spPr bwMode="auto">
            <a:xfrm>
              <a:off x="1776" y="2979"/>
              <a:ext cx="216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89">
              <a:extLst>
                <a:ext uri="{FF2B5EF4-FFF2-40B4-BE49-F238E27FC236}">
                  <a16:creationId xmlns:a16="http://schemas.microsoft.com/office/drawing/2014/main" id="{B299F865-C9F9-26B5-358E-31988774B6FA}"/>
                </a:ext>
              </a:extLst>
            </p:cNvPr>
            <p:cNvSpPr>
              <a:spLocks noChangeShapeType="1"/>
            </p:cNvSpPr>
            <p:nvPr/>
          </p:nvSpPr>
          <p:spPr bwMode="auto">
            <a:xfrm>
              <a:off x="1776" y="3122"/>
              <a:ext cx="177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90">
              <a:extLst>
                <a:ext uri="{FF2B5EF4-FFF2-40B4-BE49-F238E27FC236}">
                  <a16:creationId xmlns:a16="http://schemas.microsoft.com/office/drawing/2014/main" id="{E2E78B13-BD3E-7476-B468-92ED0008785C}"/>
                </a:ext>
              </a:extLst>
            </p:cNvPr>
            <p:cNvSpPr>
              <a:spLocks noChangeShapeType="1"/>
            </p:cNvSpPr>
            <p:nvPr/>
          </p:nvSpPr>
          <p:spPr bwMode="auto">
            <a:xfrm>
              <a:off x="1776" y="3265"/>
              <a:ext cx="1488"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91">
              <a:extLst>
                <a:ext uri="{FF2B5EF4-FFF2-40B4-BE49-F238E27FC236}">
                  <a16:creationId xmlns:a16="http://schemas.microsoft.com/office/drawing/2014/main" id="{4D29093C-5516-366B-D5EB-9DE3803B5423}"/>
                </a:ext>
              </a:extLst>
            </p:cNvPr>
            <p:cNvSpPr>
              <a:spLocks noChangeShapeType="1"/>
            </p:cNvSpPr>
            <p:nvPr/>
          </p:nvSpPr>
          <p:spPr bwMode="auto">
            <a:xfrm>
              <a:off x="1776" y="3407"/>
              <a:ext cx="1152"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Line 92">
              <a:extLst>
                <a:ext uri="{FF2B5EF4-FFF2-40B4-BE49-F238E27FC236}">
                  <a16:creationId xmlns:a16="http://schemas.microsoft.com/office/drawing/2014/main" id="{D06E9976-5F6C-49F8-AA7D-F528E286B72F}"/>
                </a:ext>
              </a:extLst>
            </p:cNvPr>
            <p:cNvSpPr>
              <a:spLocks noChangeShapeType="1"/>
            </p:cNvSpPr>
            <p:nvPr/>
          </p:nvSpPr>
          <p:spPr bwMode="auto">
            <a:xfrm>
              <a:off x="1776" y="3550"/>
              <a:ext cx="816"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Line 93">
              <a:extLst>
                <a:ext uri="{FF2B5EF4-FFF2-40B4-BE49-F238E27FC236}">
                  <a16:creationId xmlns:a16="http://schemas.microsoft.com/office/drawing/2014/main" id="{B6BAA600-10E0-8D10-9DC0-759D71D336FA}"/>
                </a:ext>
              </a:extLst>
            </p:cNvPr>
            <p:cNvSpPr>
              <a:spLocks noChangeShapeType="1"/>
            </p:cNvSpPr>
            <p:nvPr/>
          </p:nvSpPr>
          <p:spPr bwMode="auto">
            <a:xfrm>
              <a:off x="1776" y="3693"/>
              <a:ext cx="480" cy="0"/>
            </a:xfrm>
            <a:prstGeom prst="line">
              <a:avLst/>
            </a:prstGeom>
            <a:noFill/>
            <a:ln w="19050">
              <a:solidFill>
                <a:srgbClr val="000000"/>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94">
              <a:extLst>
                <a:ext uri="{FF2B5EF4-FFF2-40B4-BE49-F238E27FC236}">
                  <a16:creationId xmlns:a16="http://schemas.microsoft.com/office/drawing/2014/main" id="{5542054F-018D-9D3C-3253-759EF47A0843}"/>
                </a:ext>
              </a:extLst>
            </p:cNvPr>
            <p:cNvSpPr txBox="1">
              <a:spLocks noChangeArrowheads="1"/>
            </p:cNvSpPr>
            <p:nvPr/>
          </p:nvSpPr>
          <p:spPr bwMode="auto">
            <a:xfrm>
              <a:off x="1584" y="2718"/>
              <a:ext cx="196" cy="11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7</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6</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5</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4</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3</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2</a:t>
              </a:r>
            </a:p>
            <a:p>
              <a:pPr marL="0" marR="0" lvl="0" indent="0" defTabSz="914400" eaLnBrk="1" fontAlgn="base" latinLnBrk="0" hangingPunct="1">
                <a:lnSpc>
                  <a:spcPct val="7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1</a:t>
              </a:r>
            </a:p>
          </p:txBody>
        </p:sp>
        <p:sp>
          <p:nvSpPr>
            <p:cNvPr id="90" name="Text Box 95">
              <a:extLst>
                <a:ext uri="{FF2B5EF4-FFF2-40B4-BE49-F238E27FC236}">
                  <a16:creationId xmlns:a16="http://schemas.microsoft.com/office/drawing/2014/main" id="{B8D8BA34-BC3A-BF1B-5E4B-3AEF780681E9}"/>
                </a:ext>
              </a:extLst>
            </p:cNvPr>
            <p:cNvSpPr txBox="1">
              <a:spLocks noChangeArrowheads="1"/>
            </p:cNvSpPr>
            <p:nvPr/>
          </p:nvSpPr>
          <p:spPr bwMode="auto">
            <a:xfrm>
              <a:off x="1968" y="3888"/>
              <a:ext cx="256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rPr>
                <a:t>001 010  011  100  101 110 111</a:t>
              </a:r>
            </a:p>
          </p:txBody>
        </p:sp>
      </p:grpSp>
      <p:sp>
        <p:nvSpPr>
          <p:cNvPr id="91" name="Text Box 96">
            <a:extLst>
              <a:ext uri="{FF2B5EF4-FFF2-40B4-BE49-F238E27FC236}">
                <a16:creationId xmlns:a16="http://schemas.microsoft.com/office/drawing/2014/main" id="{218ADC47-7500-E807-D1E5-E0BD72F7DE83}"/>
              </a:ext>
            </a:extLst>
          </p:cNvPr>
          <p:cNvSpPr txBox="1">
            <a:spLocks noChangeArrowheads="1"/>
          </p:cNvSpPr>
          <p:nvPr/>
        </p:nvSpPr>
        <p:spPr bwMode="auto">
          <a:xfrm>
            <a:off x="1863183" y="1698933"/>
            <a:ext cx="4572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一、输入、输出关系框图</a:t>
            </a:r>
          </a:p>
        </p:txBody>
      </p:sp>
      <p:sp>
        <p:nvSpPr>
          <p:cNvPr id="2" name="灯片编号占位符 1">
            <a:extLst>
              <a:ext uri="{FF2B5EF4-FFF2-40B4-BE49-F238E27FC236}">
                <a16:creationId xmlns:a16="http://schemas.microsoft.com/office/drawing/2014/main" id="{B5776864-241B-CBAD-8320-06063B507ED7}"/>
              </a:ext>
            </a:extLst>
          </p:cNvPr>
          <p:cNvSpPr>
            <a:spLocks noGrp="1"/>
          </p:cNvSpPr>
          <p:nvPr>
            <p:ph type="sldNum" sz="quarter" idx="12"/>
          </p:nvPr>
        </p:nvSpPr>
        <p:spPr/>
        <p:txBody>
          <a:bodyPr/>
          <a:lstStyle/>
          <a:p>
            <a:fld id="{392CBAA0-59E6-204E-8F03-85E5040D48B8}" type="slidenum">
              <a:rPr kumimoji="1" lang="zh-CN" altLang="en-US" smtClean="0"/>
              <a:t>5</a:t>
            </a:fld>
            <a:r>
              <a:rPr kumimoji="1" lang="en-US" altLang="zh-CN"/>
              <a:t>/46</a:t>
            </a:r>
            <a:endParaRPr kumimoji="1" lang="zh-CN" altLang="en-US" dirty="0"/>
          </a:p>
        </p:txBody>
      </p:sp>
    </p:spTree>
    <p:extLst>
      <p:ext uri="{BB962C8B-B14F-4D97-AF65-F5344CB8AC3E}">
        <p14:creationId xmlns:p14="http://schemas.microsoft.com/office/powerpoint/2010/main" val="13192298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1">
                                            <p:txEl>
                                              <p:pRg st="0" end="0"/>
                                            </p:txEl>
                                          </p:spTgt>
                                        </p:tgtEl>
                                        <p:attrNameLst>
                                          <p:attrName>style.visibility</p:attrName>
                                        </p:attrNameLst>
                                      </p:cBhvr>
                                      <p:to>
                                        <p:strVal val="visible"/>
                                      </p:to>
                                    </p:set>
                                    <p:animEffect transition="in" filter="wipe(left)">
                                      <p:cBhvr>
                                        <p:cTn id="7" dur="500"/>
                                        <p:tgtEl>
                                          <p:spTgt spid="9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2" presetClass="entr" presetSubtype="4" fill="hold" nodeType="clickEffect">
                                  <p:stCondLst>
                                    <p:cond delay="0"/>
                                  </p:stCondLst>
                                  <p:childTnLst>
                                    <p:set>
                                      <p:cBhvr>
                                        <p:cTn id="11" dur="1" fill="hold">
                                          <p:stCondLst>
                                            <p:cond delay="0"/>
                                          </p:stCondLst>
                                        </p:cTn>
                                        <p:tgtEl>
                                          <p:spTgt spid="49"/>
                                        </p:tgtEl>
                                        <p:attrNameLst>
                                          <p:attrName>style.visibility</p:attrName>
                                        </p:attrNameLst>
                                      </p:cBhvr>
                                      <p:to>
                                        <p:strVal val="visible"/>
                                      </p:to>
                                    </p:set>
                                    <p:animEffect transition="in" filter="slide(fromBottom)">
                                      <p:cBhvr>
                                        <p:cTn id="12" dur="500"/>
                                        <p:tgtEl>
                                          <p:spTgt spid="4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1"/>
                                        </p:tgtEl>
                                        <p:attrNameLst>
                                          <p:attrName>style.visibility</p:attrName>
                                        </p:attrNameLst>
                                      </p:cBhvr>
                                      <p:to>
                                        <p:strVal val="visible"/>
                                      </p:to>
                                    </p:set>
                                    <p:animEffect transition="in" filter="wipe(left)">
                                      <p:cBhvr>
                                        <p:cTn id="17" dur="500"/>
                                        <p:tgtEl>
                                          <p:spTgt spid="61"/>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grpId="0" nodeType="clickEffect">
                                  <p:stCondLst>
                                    <p:cond delay="0"/>
                                  </p:stCondLst>
                                  <p:childTnLst>
                                    <p:set>
                                      <p:cBhvr>
                                        <p:cTn id="21" dur="1" fill="hold">
                                          <p:stCondLst>
                                            <p:cond delay="0"/>
                                          </p:stCondLst>
                                        </p:cTn>
                                        <p:tgtEl>
                                          <p:spTgt spid="48"/>
                                        </p:tgtEl>
                                        <p:attrNameLst>
                                          <p:attrName>style.visibility</p:attrName>
                                        </p:attrNameLst>
                                      </p:cBhvr>
                                      <p:to>
                                        <p:strVal val="visible"/>
                                      </p:to>
                                    </p:set>
                                    <p:anim calcmode="lin" valueType="num">
                                      <p:cBhvr additive="base">
                                        <p:cTn id="22" dur="500" fill="hold"/>
                                        <p:tgtEl>
                                          <p:spTgt spid="48"/>
                                        </p:tgtEl>
                                        <p:attrNameLst>
                                          <p:attrName>ppt_x</p:attrName>
                                        </p:attrNameLst>
                                      </p:cBhvr>
                                      <p:tavLst>
                                        <p:tav tm="0">
                                          <p:val>
                                            <p:strVal val="0-#ppt_w/2"/>
                                          </p:val>
                                        </p:tav>
                                        <p:tav tm="100000">
                                          <p:val>
                                            <p:strVal val="#ppt_x"/>
                                          </p:val>
                                        </p:tav>
                                      </p:tavLst>
                                    </p:anim>
                                    <p:anim calcmode="lin" valueType="num">
                                      <p:cBhvr additive="base">
                                        <p:cTn id="23" dur="500" fill="hold"/>
                                        <p:tgtEl>
                                          <p:spTgt spid="48"/>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grpId="0" nodeType="clickEffect">
                                  <p:stCondLst>
                                    <p:cond delay="0"/>
                                  </p:stCondLst>
                                  <p:childTnLst>
                                    <p:set>
                                      <p:cBhvr>
                                        <p:cTn id="27" dur="1" fill="hold">
                                          <p:stCondLst>
                                            <p:cond delay="0"/>
                                          </p:stCondLst>
                                        </p:cTn>
                                        <p:tgtEl>
                                          <p:spTgt spid="64">
                                            <p:txEl>
                                              <p:pRg st="0" end="0"/>
                                            </p:txEl>
                                          </p:spTgt>
                                        </p:tgtEl>
                                        <p:attrNameLst>
                                          <p:attrName>style.visibility</p:attrName>
                                        </p:attrNameLst>
                                      </p:cBhvr>
                                      <p:to>
                                        <p:strVal val="visible"/>
                                      </p:to>
                                    </p:set>
                                    <p:animEffect transition="in" filter="wipe(left)">
                                      <p:cBhvr>
                                        <p:cTn id="28" dur="500"/>
                                        <p:tgtEl>
                                          <p:spTgt spid="64">
                                            <p:txEl>
                                              <p:pRg st="0" end="0"/>
                                            </p:txEl>
                                          </p:spTgt>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5"/>
                                        </p:tgtEl>
                                        <p:attrNameLst>
                                          <p:attrName>style.visibility</p:attrName>
                                        </p:attrNameLst>
                                      </p:cBhvr>
                                      <p:to>
                                        <p:strVal val="visible"/>
                                      </p:to>
                                    </p:set>
                                    <p:animEffect transition="in" filter="wipe(left)">
                                      <p:cBhvr>
                                        <p:cTn id="33" dur="500"/>
                                        <p:tgtEl>
                                          <p:spTgt spid="65"/>
                                        </p:tgtEl>
                                      </p:cBhvr>
                                    </p:animEffect>
                                  </p:childTnLst>
                                </p:cTn>
                              </p:par>
                            </p:childTnLst>
                          </p:cTn>
                        </p:par>
                      </p:childTnLst>
                    </p:cTn>
                  </p:par>
                  <p:par>
                    <p:cTn id="34" fill="hold">
                      <p:stCondLst>
                        <p:cond delay="indefinite"/>
                      </p:stCondLst>
                      <p:childTnLst>
                        <p:par>
                          <p:cTn id="35" fill="hold">
                            <p:stCondLst>
                              <p:cond delay="0"/>
                            </p:stCondLst>
                            <p:childTnLst>
                              <p:par>
                                <p:cTn id="36" presetID="22" presetClass="entr" presetSubtype="8" fill="hold" nodeType="clickEffect">
                                  <p:stCondLst>
                                    <p:cond delay="0"/>
                                  </p:stCondLst>
                                  <p:childTnLst>
                                    <p:set>
                                      <p:cBhvr>
                                        <p:cTn id="37" dur="1" fill="hold">
                                          <p:stCondLst>
                                            <p:cond delay="0"/>
                                          </p:stCondLst>
                                        </p:cTn>
                                        <p:tgtEl>
                                          <p:spTgt spid="66"/>
                                        </p:tgtEl>
                                        <p:attrNameLst>
                                          <p:attrName>style.visibility</p:attrName>
                                        </p:attrNameLst>
                                      </p:cBhvr>
                                      <p:to>
                                        <p:strVal val="visible"/>
                                      </p:to>
                                    </p:set>
                                    <p:animEffect transition="in" filter="wipe(left)">
                                      <p:cBhvr>
                                        <p:cTn id="38" dur="500"/>
                                        <p:tgtEl>
                                          <p:spTgt spid="66"/>
                                        </p:tgtEl>
                                      </p:cBhvr>
                                    </p:animEffect>
                                  </p:childTnLst>
                                </p:cTn>
                              </p:par>
                            </p:childTnLst>
                          </p:cTn>
                        </p:par>
                      </p:childTnLst>
                    </p:cTn>
                  </p:par>
                  <p:par>
                    <p:cTn id="39" fill="hold">
                      <p:stCondLst>
                        <p:cond delay="indefinite"/>
                      </p:stCondLst>
                      <p:childTnLst>
                        <p:par>
                          <p:cTn id="40" fill="hold">
                            <p:stCondLst>
                              <p:cond delay="0"/>
                            </p:stCondLst>
                            <p:childTnLst>
                              <p:par>
                                <p:cTn id="41" presetID="22" presetClass="entr" presetSubtype="8" fill="hold" grpId="0" nodeType="clickEffect">
                                  <p:stCondLst>
                                    <p:cond delay="0"/>
                                  </p:stCondLst>
                                  <p:childTnLst>
                                    <p:set>
                                      <p:cBhvr>
                                        <p:cTn id="42" dur="1" fill="hold">
                                          <p:stCondLst>
                                            <p:cond delay="0"/>
                                          </p:stCondLst>
                                        </p:cTn>
                                        <p:tgtEl>
                                          <p:spTgt spid="67"/>
                                        </p:tgtEl>
                                        <p:attrNameLst>
                                          <p:attrName>style.visibility</p:attrName>
                                        </p:attrNameLst>
                                      </p:cBhvr>
                                      <p:to>
                                        <p:strVal val="visible"/>
                                      </p:to>
                                    </p:set>
                                    <p:animEffect transition="in" filter="wipe(left)">
                                      <p:cBhvr>
                                        <p:cTn id="43" dur="500"/>
                                        <p:tgtEl>
                                          <p:spTgt spid="67"/>
                                        </p:tgtEl>
                                      </p:cBhvr>
                                    </p:animEffect>
                                  </p:childTnLst>
                                </p:cTn>
                              </p:par>
                            </p:childTnLst>
                          </p:cTn>
                        </p:par>
                      </p:childTnLst>
                    </p:cTn>
                  </p:par>
                  <p:par>
                    <p:cTn id="44" fill="hold">
                      <p:stCondLst>
                        <p:cond delay="indefinite"/>
                      </p:stCondLst>
                      <p:childTnLst>
                        <p:par>
                          <p:cTn id="45" fill="hold">
                            <p:stCondLst>
                              <p:cond delay="0"/>
                            </p:stCondLst>
                            <p:childTnLst>
                              <p:par>
                                <p:cTn id="46" presetID="22" presetClass="entr" presetSubtype="8" fill="hold" grpId="0" nodeType="clickEffect">
                                  <p:stCondLst>
                                    <p:cond delay="0"/>
                                  </p:stCondLst>
                                  <p:childTnLst>
                                    <p:set>
                                      <p:cBhvr>
                                        <p:cTn id="47" dur="1" fill="hold">
                                          <p:stCondLst>
                                            <p:cond delay="0"/>
                                          </p:stCondLst>
                                        </p:cTn>
                                        <p:tgtEl>
                                          <p:spTgt spid="68">
                                            <p:txEl>
                                              <p:pRg st="0" end="0"/>
                                            </p:txEl>
                                          </p:spTgt>
                                        </p:tgtEl>
                                        <p:attrNameLst>
                                          <p:attrName>style.visibility</p:attrName>
                                        </p:attrNameLst>
                                      </p:cBhvr>
                                      <p:to>
                                        <p:strVal val="visible"/>
                                      </p:to>
                                    </p:set>
                                    <p:animEffect transition="in" filter="wipe(left)">
                                      <p:cBhvr>
                                        <p:cTn id="48" dur="500"/>
                                        <p:tgtEl>
                                          <p:spTgt spid="68">
                                            <p:txEl>
                                              <p:pRg st="0" end="0"/>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2" presetClass="entr" presetSubtype="4" fill="hold" nodeType="clickEffect">
                                  <p:stCondLst>
                                    <p:cond delay="0"/>
                                  </p:stCondLst>
                                  <p:childTnLst>
                                    <p:set>
                                      <p:cBhvr>
                                        <p:cTn id="52" dur="1" fill="hold">
                                          <p:stCondLst>
                                            <p:cond delay="0"/>
                                          </p:stCondLst>
                                        </p:cTn>
                                        <p:tgtEl>
                                          <p:spTgt spid="69"/>
                                        </p:tgtEl>
                                        <p:attrNameLst>
                                          <p:attrName>style.visibility</p:attrName>
                                        </p:attrNameLst>
                                      </p:cBhvr>
                                      <p:to>
                                        <p:strVal val="visible"/>
                                      </p:to>
                                    </p:set>
                                    <p:animEffect transition="in" filter="slide(fromBottom)">
                                      <p:cBhvr>
                                        <p:cTn id="53"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utoUpdateAnimBg="0"/>
      <p:bldP spid="64" grpId="0" build="p" autoUpdateAnimBg="0"/>
      <p:bldP spid="67" grpId="0" autoUpdateAnimBg="0"/>
      <p:bldP spid="68" grpId="0" build="p" autoUpdateAnimBg="0"/>
      <p:bldP spid="91"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93" name="Rectangle 236">
            <a:extLst>
              <a:ext uri="{FF2B5EF4-FFF2-40B4-BE49-F238E27FC236}">
                <a16:creationId xmlns:a16="http://schemas.microsoft.com/office/drawing/2014/main" id="{E0B83E06-3F1F-4D10-0DBF-46A3C39C1B97}"/>
              </a:ext>
            </a:extLst>
          </p:cNvPr>
          <p:cNvSpPr>
            <a:spLocks noChangeArrowheads="1"/>
          </p:cNvSpPr>
          <p:nvPr/>
        </p:nvSpPr>
        <p:spPr bwMode="auto">
          <a:xfrm>
            <a:off x="2288381" y="2471931"/>
            <a:ext cx="5257800" cy="1066800"/>
          </a:xfrm>
          <a:prstGeom prst="rect">
            <a:avLst/>
          </a:prstGeom>
          <a:solidFill>
            <a:srgbClr val="CCFFFF"/>
          </a:solidFill>
          <a:ln w="9525">
            <a:solidFill>
              <a:srgbClr val="FF0066"/>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4" name="Rectangle 237">
            <a:extLst>
              <a:ext uri="{FF2B5EF4-FFF2-40B4-BE49-F238E27FC236}">
                <a16:creationId xmlns:a16="http://schemas.microsoft.com/office/drawing/2014/main" id="{F761B8BE-3F08-608B-C5D3-A25DA2D2E852}"/>
              </a:ext>
            </a:extLst>
          </p:cNvPr>
          <p:cNvSpPr>
            <a:spLocks noChangeArrowheads="1"/>
          </p:cNvSpPr>
          <p:nvPr/>
        </p:nvSpPr>
        <p:spPr bwMode="auto">
          <a:xfrm>
            <a:off x="2593181" y="1452756"/>
            <a:ext cx="4648200" cy="1066800"/>
          </a:xfrm>
          <a:prstGeom prst="rect">
            <a:avLst/>
          </a:prstGeom>
          <a:solidFill>
            <a:srgbClr val="CCFFFF"/>
          </a:solidFill>
          <a:ln w="9525">
            <a:solidFill>
              <a:srgbClr val="0033CC"/>
            </a:solidFill>
            <a:prstDash val="dash"/>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95" name="Text Box 2">
            <a:extLst>
              <a:ext uri="{FF2B5EF4-FFF2-40B4-BE49-F238E27FC236}">
                <a16:creationId xmlns:a16="http://schemas.microsoft.com/office/drawing/2014/main" id="{D66E6158-A800-DEBE-5D2A-B06594AEFF45}"/>
              </a:ext>
            </a:extLst>
          </p:cNvPr>
          <p:cNvSpPr txBox="1">
            <a:spLocks noChangeArrowheads="1"/>
          </p:cNvSpPr>
          <p:nvPr/>
        </p:nvSpPr>
        <p:spPr bwMode="auto">
          <a:xfrm>
            <a:off x="2402681" y="843156"/>
            <a:ext cx="50403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二、</a:t>
            </a:r>
            <a:r>
              <a:rPr kumimoji="1" lang="en-US" altLang="zh-CN" sz="2800" b="1">
                <a:solidFill>
                  <a:srgbClr val="0033CC"/>
                </a:solidFill>
                <a:latin typeface="Times New Roman" panose="02020603050405020304" pitchFamily="18" charset="0"/>
                <a:ea typeface="宋体" panose="02010600030101010101" pitchFamily="2" charset="-122"/>
              </a:rPr>
              <a:t>D/A </a:t>
            </a:r>
            <a:r>
              <a:rPr kumimoji="1" lang="zh-CN" altLang="en-US" sz="2800" b="1">
                <a:solidFill>
                  <a:srgbClr val="0033CC"/>
                </a:solidFill>
                <a:latin typeface="Times New Roman" panose="02020603050405020304" pitchFamily="18" charset="0"/>
                <a:ea typeface="宋体" panose="02010600030101010101" pitchFamily="2" charset="-122"/>
              </a:rPr>
              <a:t>转换的电路组成</a:t>
            </a:r>
          </a:p>
        </p:txBody>
      </p:sp>
      <p:grpSp>
        <p:nvGrpSpPr>
          <p:cNvPr id="196" name="Group 233">
            <a:extLst>
              <a:ext uri="{FF2B5EF4-FFF2-40B4-BE49-F238E27FC236}">
                <a16:creationId xmlns:a16="http://schemas.microsoft.com/office/drawing/2014/main" id="{550633FC-2882-9DD7-40E0-494B0621FF17}"/>
              </a:ext>
            </a:extLst>
          </p:cNvPr>
          <p:cNvGrpSpPr>
            <a:grpSpLocks/>
          </p:cNvGrpSpPr>
          <p:nvPr/>
        </p:nvGrpSpPr>
        <p:grpSpPr bwMode="auto">
          <a:xfrm>
            <a:off x="2516981" y="1452756"/>
            <a:ext cx="7158038" cy="2971800"/>
            <a:chOff x="288" y="720"/>
            <a:chExt cx="4509" cy="1872"/>
          </a:xfrm>
        </p:grpSpPr>
        <p:grpSp>
          <p:nvGrpSpPr>
            <p:cNvPr id="197" name="Group 209">
              <a:extLst>
                <a:ext uri="{FF2B5EF4-FFF2-40B4-BE49-F238E27FC236}">
                  <a16:creationId xmlns:a16="http://schemas.microsoft.com/office/drawing/2014/main" id="{C366C0D1-ED67-E1C0-CEBA-977C674594B4}"/>
                </a:ext>
              </a:extLst>
            </p:cNvPr>
            <p:cNvGrpSpPr>
              <a:grpSpLocks/>
            </p:cNvGrpSpPr>
            <p:nvPr/>
          </p:nvGrpSpPr>
          <p:grpSpPr bwMode="auto">
            <a:xfrm>
              <a:off x="288" y="1008"/>
              <a:ext cx="4509" cy="1584"/>
              <a:chOff x="288" y="1008"/>
              <a:chExt cx="4509" cy="1584"/>
            </a:xfrm>
          </p:grpSpPr>
          <p:sp>
            <p:nvSpPr>
              <p:cNvPr id="221" name="AutoShape 3">
                <a:extLst>
                  <a:ext uri="{FF2B5EF4-FFF2-40B4-BE49-F238E27FC236}">
                    <a16:creationId xmlns:a16="http://schemas.microsoft.com/office/drawing/2014/main" id="{927D2D7C-B074-B00F-9D60-1373F41E48C9}"/>
                  </a:ext>
                </a:extLst>
              </p:cNvPr>
              <p:cNvSpPr>
                <a:spLocks noChangeArrowheads="1"/>
              </p:cNvSpPr>
              <p:nvPr/>
            </p:nvSpPr>
            <p:spPr bwMode="auto">
              <a:xfrm rot="5400000">
                <a:off x="3888" y="1824"/>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2" name="Line 33">
                <a:extLst>
                  <a:ext uri="{FF2B5EF4-FFF2-40B4-BE49-F238E27FC236}">
                    <a16:creationId xmlns:a16="http://schemas.microsoft.com/office/drawing/2014/main" id="{EB4458C9-3969-73D4-5A49-E7F800AFED3E}"/>
                  </a:ext>
                </a:extLst>
              </p:cNvPr>
              <p:cNvSpPr>
                <a:spLocks noChangeShapeType="1"/>
              </p:cNvSpPr>
              <p:nvPr/>
            </p:nvSpPr>
            <p:spPr bwMode="auto">
              <a:xfrm>
                <a:off x="384" y="10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3" name="Rectangle 34">
                <a:extLst>
                  <a:ext uri="{FF2B5EF4-FFF2-40B4-BE49-F238E27FC236}">
                    <a16:creationId xmlns:a16="http://schemas.microsoft.com/office/drawing/2014/main" id="{D05B75F4-C035-5178-AA39-D339B7BD00CB}"/>
                  </a:ext>
                </a:extLst>
              </p:cNvPr>
              <p:cNvSpPr>
                <a:spLocks noChangeArrowheads="1"/>
              </p:cNvSpPr>
              <p:nvPr/>
            </p:nvSpPr>
            <p:spPr bwMode="auto">
              <a:xfrm>
                <a:off x="576"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24" name="Rectangle 35">
                <a:extLst>
                  <a:ext uri="{FF2B5EF4-FFF2-40B4-BE49-F238E27FC236}">
                    <a16:creationId xmlns:a16="http://schemas.microsoft.com/office/drawing/2014/main" id="{31457316-8FC8-037E-867E-BC706A1FDCF7}"/>
                  </a:ext>
                </a:extLst>
              </p:cNvPr>
              <p:cNvSpPr>
                <a:spLocks noChangeArrowheads="1"/>
              </p:cNvSpPr>
              <p:nvPr/>
            </p:nvSpPr>
            <p:spPr bwMode="auto">
              <a:xfrm>
                <a:off x="1344"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5" name="Group 42">
                <a:extLst>
                  <a:ext uri="{FF2B5EF4-FFF2-40B4-BE49-F238E27FC236}">
                    <a16:creationId xmlns:a16="http://schemas.microsoft.com/office/drawing/2014/main" id="{54EFD5CA-2889-B12C-F7CC-726F1AD90FDC}"/>
                  </a:ext>
                </a:extLst>
              </p:cNvPr>
              <p:cNvGrpSpPr>
                <a:grpSpLocks/>
              </p:cNvGrpSpPr>
              <p:nvPr/>
            </p:nvGrpSpPr>
            <p:grpSpPr bwMode="auto">
              <a:xfrm>
                <a:off x="432" y="1056"/>
                <a:ext cx="960" cy="1200"/>
                <a:chOff x="816" y="1008"/>
                <a:chExt cx="960" cy="1200"/>
              </a:xfrm>
            </p:grpSpPr>
            <p:grpSp>
              <p:nvGrpSpPr>
                <p:cNvPr id="304" name="Group 41">
                  <a:extLst>
                    <a:ext uri="{FF2B5EF4-FFF2-40B4-BE49-F238E27FC236}">
                      <a16:creationId xmlns:a16="http://schemas.microsoft.com/office/drawing/2014/main" id="{93C0ACB1-ED96-34C8-410E-C8F0FE1D587B}"/>
                    </a:ext>
                  </a:extLst>
                </p:cNvPr>
                <p:cNvGrpSpPr>
                  <a:grpSpLocks/>
                </p:cNvGrpSpPr>
                <p:nvPr/>
              </p:nvGrpSpPr>
              <p:grpSpPr bwMode="auto">
                <a:xfrm>
                  <a:off x="816" y="1392"/>
                  <a:ext cx="960" cy="816"/>
                  <a:chOff x="816" y="1392"/>
                  <a:chExt cx="960" cy="816"/>
                </a:xfrm>
              </p:grpSpPr>
              <p:sp>
                <p:nvSpPr>
                  <p:cNvPr id="307" name="Line 4">
                    <a:extLst>
                      <a:ext uri="{FF2B5EF4-FFF2-40B4-BE49-F238E27FC236}">
                        <a16:creationId xmlns:a16="http://schemas.microsoft.com/office/drawing/2014/main" id="{EFBBF8A8-CF31-EC71-82E5-8DC89CB767AF}"/>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8" name="Line 5">
                    <a:extLst>
                      <a:ext uri="{FF2B5EF4-FFF2-40B4-BE49-F238E27FC236}">
                        <a16:creationId xmlns:a16="http://schemas.microsoft.com/office/drawing/2014/main" id="{397EDE10-4976-90AB-CEAB-A7961B54C325}"/>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9" name="Line 6">
                    <a:extLst>
                      <a:ext uri="{FF2B5EF4-FFF2-40B4-BE49-F238E27FC236}">
                        <a16:creationId xmlns:a16="http://schemas.microsoft.com/office/drawing/2014/main" id="{7886AD5A-C7C6-6DCF-BF22-2C08AB5921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0" name="Line 7">
                    <a:extLst>
                      <a:ext uri="{FF2B5EF4-FFF2-40B4-BE49-F238E27FC236}">
                        <a16:creationId xmlns:a16="http://schemas.microsoft.com/office/drawing/2014/main" id="{91A4F968-6E7F-FF91-1DFD-AE4412CF8631}"/>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1" name="Line 9">
                    <a:extLst>
                      <a:ext uri="{FF2B5EF4-FFF2-40B4-BE49-F238E27FC236}">
                        <a16:creationId xmlns:a16="http://schemas.microsoft.com/office/drawing/2014/main" id="{30079840-A60F-77AE-3AC8-544AF74DE609}"/>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2" name="Line 10">
                    <a:extLst>
                      <a:ext uri="{FF2B5EF4-FFF2-40B4-BE49-F238E27FC236}">
                        <a16:creationId xmlns:a16="http://schemas.microsoft.com/office/drawing/2014/main" id="{E26A4EED-992B-4E85-E9ED-67FF27916150}"/>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3" name="Line 11">
                    <a:extLst>
                      <a:ext uri="{FF2B5EF4-FFF2-40B4-BE49-F238E27FC236}">
                        <a16:creationId xmlns:a16="http://schemas.microsoft.com/office/drawing/2014/main" id="{28613701-4E28-411B-6E58-50817D8DEE14}"/>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4" name="Line 12">
                    <a:extLst>
                      <a:ext uri="{FF2B5EF4-FFF2-40B4-BE49-F238E27FC236}">
                        <a16:creationId xmlns:a16="http://schemas.microsoft.com/office/drawing/2014/main" id="{79566711-68C1-DAC5-215B-3E562F9A0CB6}"/>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5" name="Line 13">
                    <a:extLst>
                      <a:ext uri="{FF2B5EF4-FFF2-40B4-BE49-F238E27FC236}">
                        <a16:creationId xmlns:a16="http://schemas.microsoft.com/office/drawing/2014/main" id="{BD042EA8-A1B0-4873-C275-5BFA822A938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6" name="Line 14">
                    <a:extLst>
                      <a:ext uri="{FF2B5EF4-FFF2-40B4-BE49-F238E27FC236}">
                        <a16:creationId xmlns:a16="http://schemas.microsoft.com/office/drawing/2014/main" id="{A6BE918C-5F8F-AB00-8039-EB7506E055A9}"/>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7" name="Oval 15">
                    <a:extLst>
                      <a:ext uri="{FF2B5EF4-FFF2-40B4-BE49-F238E27FC236}">
                        <a16:creationId xmlns:a16="http://schemas.microsoft.com/office/drawing/2014/main" id="{6C18D088-2799-6CAF-74E7-8A1E61E0D4FD}"/>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18" name="Line 16">
                    <a:extLst>
                      <a:ext uri="{FF2B5EF4-FFF2-40B4-BE49-F238E27FC236}">
                        <a16:creationId xmlns:a16="http://schemas.microsoft.com/office/drawing/2014/main" id="{47A7D897-8D25-46C2-73CB-8D2C55FA7B30}"/>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319" name="Group 18">
                    <a:extLst>
                      <a:ext uri="{FF2B5EF4-FFF2-40B4-BE49-F238E27FC236}">
                        <a16:creationId xmlns:a16="http://schemas.microsoft.com/office/drawing/2014/main" id="{61E98310-344A-B89D-614D-AEC0D1788DAF}"/>
                      </a:ext>
                    </a:extLst>
                  </p:cNvPr>
                  <p:cNvGrpSpPr>
                    <a:grpSpLocks/>
                  </p:cNvGrpSpPr>
                  <p:nvPr/>
                </p:nvGrpSpPr>
                <p:grpSpPr bwMode="auto">
                  <a:xfrm flipH="1">
                    <a:off x="1344" y="1392"/>
                    <a:ext cx="432" cy="480"/>
                    <a:chOff x="864" y="1200"/>
                    <a:chExt cx="432" cy="480"/>
                  </a:xfrm>
                </p:grpSpPr>
                <p:sp>
                  <p:nvSpPr>
                    <p:cNvPr id="321" name="Line 19">
                      <a:extLst>
                        <a:ext uri="{FF2B5EF4-FFF2-40B4-BE49-F238E27FC236}">
                          <a16:creationId xmlns:a16="http://schemas.microsoft.com/office/drawing/2014/main" id="{0D035008-B299-7D11-D9BA-F5D6CBA76F45}"/>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2" name="Line 20">
                      <a:extLst>
                        <a:ext uri="{FF2B5EF4-FFF2-40B4-BE49-F238E27FC236}">
                          <a16:creationId xmlns:a16="http://schemas.microsoft.com/office/drawing/2014/main" id="{7A2EE48A-B595-2ED0-D78D-ABB4C95E8888}"/>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3" name="Line 21">
                      <a:extLst>
                        <a:ext uri="{FF2B5EF4-FFF2-40B4-BE49-F238E27FC236}">
                          <a16:creationId xmlns:a16="http://schemas.microsoft.com/office/drawing/2014/main" id="{2FEE2803-1510-6FC2-EC12-808F889D0DA6}"/>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4" name="Line 22">
                      <a:extLst>
                        <a:ext uri="{FF2B5EF4-FFF2-40B4-BE49-F238E27FC236}">
                          <a16:creationId xmlns:a16="http://schemas.microsoft.com/office/drawing/2014/main" id="{FBADBBE1-D12E-0774-95B5-4FD1BDCB2686}"/>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5" name="Line 23">
                      <a:extLst>
                        <a:ext uri="{FF2B5EF4-FFF2-40B4-BE49-F238E27FC236}">
                          <a16:creationId xmlns:a16="http://schemas.microsoft.com/office/drawing/2014/main" id="{F077437D-5CD0-4C23-75CF-EEBA30189628}"/>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6" name="Line 24">
                      <a:extLst>
                        <a:ext uri="{FF2B5EF4-FFF2-40B4-BE49-F238E27FC236}">
                          <a16:creationId xmlns:a16="http://schemas.microsoft.com/office/drawing/2014/main" id="{3CED0A29-FF13-4D0D-4F0C-88CCE79CC77A}"/>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7" name="Line 25">
                      <a:extLst>
                        <a:ext uri="{FF2B5EF4-FFF2-40B4-BE49-F238E27FC236}">
                          <a16:creationId xmlns:a16="http://schemas.microsoft.com/office/drawing/2014/main" id="{869B212B-8A53-6722-53E5-EC61E265667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8" name="Line 26">
                      <a:extLst>
                        <a:ext uri="{FF2B5EF4-FFF2-40B4-BE49-F238E27FC236}">
                          <a16:creationId xmlns:a16="http://schemas.microsoft.com/office/drawing/2014/main" id="{D2CDA005-94B4-4015-C6D3-E0C756F10F2A}"/>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29" name="Line 27">
                      <a:extLst>
                        <a:ext uri="{FF2B5EF4-FFF2-40B4-BE49-F238E27FC236}">
                          <a16:creationId xmlns:a16="http://schemas.microsoft.com/office/drawing/2014/main" id="{032A7F40-CB7A-B3D6-EF19-ECAFA00AD8D0}"/>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0" name="Line 28">
                      <a:extLst>
                        <a:ext uri="{FF2B5EF4-FFF2-40B4-BE49-F238E27FC236}">
                          <a16:creationId xmlns:a16="http://schemas.microsoft.com/office/drawing/2014/main" id="{4BAA75F4-DA75-BF99-2944-7D081B750DA5}"/>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1" name="Oval 29">
                      <a:extLst>
                        <a:ext uri="{FF2B5EF4-FFF2-40B4-BE49-F238E27FC236}">
                          <a16:creationId xmlns:a16="http://schemas.microsoft.com/office/drawing/2014/main" id="{BA900625-8A85-4B0C-5D10-6108ADA0ADD1}"/>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32" name="Line 30">
                      <a:extLst>
                        <a:ext uri="{FF2B5EF4-FFF2-40B4-BE49-F238E27FC236}">
                          <a16:creationId xmlns:a16="http://schemas.microsoft.com/office/drawing/2014/main" id="{87717D4D-A6CD-C9E3-5D3C-B1B404F53CC5}"/>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20" name="Line 31">
                    <a:extLst>
                      <a:ext uri="{FF2B5EF4-FFF2-40B4-BE49-F238E27FC236}">
                        <a16:creationId xmlns:a16="http://schemas.microsoft.com/office/drawing/2014/main" id="{66E53D62-111F-0725-7E6E-75F9819FAD60}"/>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05" name="Line 38">
                  <a:extLst>
                    <a:ext uri="{FF2B5EF4-FFF2-40B4-BE49-F238E27FC236}">
                      <a16:creationId xmlns:a16="http://schemas.microsoft.com/office/drawing/2014/main" id="{90BD933F-C6BC-1EFF-7730-13933593E9E3}"/>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6" name="Rectangle 39">
                  <a:extLst>
                    <a:ext uri="{FF2B5EF4-FFF2-40B4-BE49-F238E27FC236}">
                      <a16:creationId xmlns:a16="http://schemas.microsoft.com/office/drawing/2014/main" id="{598DD9C8-9343-0728-B0AE-D24D56DB791F}"/>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6" name="Line 40">
                <a:extLst>
                  <a:ext uri="{FF2B5EF4-FFF2-40B4-BE49-F238E27FC236}">
                    <a16:creationId xmlns:a16="http://schemas.microsoft.com/office/drawing/2014/main" id="{8882C250-0455-8C2D-630D-B509AC39A86A}"/>
                  </a:ext>
                </a:extLst>
              </p:cNvPr>
              <p:cNvSpPr>
                <a:spLocks noChangeShapeType="1"/>
              </p:cNvSpPr>
              <p:nvPr/>
            </p:nvSpPr>
            <p:spPr bwMode="auto">
              <a:xfrm>
                <a:off x="1056" y="1920"/>
                <a:ext cx="283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27" name="Group 43">
                <a:extLst>
                  <a:ext uri="{FF2B5EF4-FFF2-40B4-BE49-F238E27FC236}">
                    <a16:creationId xmlns:a16="http://schemas.microsoft.com/office/drawing/2014/main" id="{49D5B66A-0B16-4882-906F-76E237DED11F}"/>
                  </a:ext>
                </a:extLst>
              </p:cNvPr>
              <p:cNvGrpSpPr>
                <a:grpSpLocks/>
              </p:cNvGrpSpPr>
              <p:nvPr/>
            </p:nvGrpSpPr>
            <p:grpSpPr bwMode="auto">
              <a:xfrm>
                <a:off x="1488" y="1056"/>
                <a:ext cx="960" cy="1200"/>
                <a:chOff x="816" y="1008"/>
                <a:chExt cx="960" cy="1200"/>
              </a:xfrm>
            </p:grpSpPr>
            <p:grpSp>
              <p:nvGrpSpPr>
                <p:cNvPr id="275" name="Group 44">
                  <a:extLst>
                    <a:ext uri="{FF2B5EF4-FFF2-40B4-BE49-F238E27FC236}">
                      <a16:creationId xmlns:a16="http://schemas.microsoft.com/office/drawing/2014/main" id="{61F19AE1-9DE4-8ED0-C418-26F74BCB7F64}"/>
                    </a:ext>
                  </a:extLst>
                </p:cNvPr>
                <p:cNvGrpSpPr>
                  <a:grpSpLocks/>
                </p:cNvGrpSpPr>
                <p:nvPr/>
              </p:nvGrpSpPr>
              <p:grpSpPr bwMode="auto">
                <a:xfrm>
                  <a:off x="816" y="1392"/>
                  <a:ext cx="960" cy="816"/>
                  <a:chOff x="816" y="1392"/>
                  <a:chExt cx="960" cy="816"/>
                </a:xfrm>
              </p:grpSpPr>
              <p:sp>
                <p:nvSpPr>
                  <p:cNvPr id="278" name="Line 45">
                    <a:extLst>
                      <a:ext uri="{FF2B5EF4-FFF2-40B4-BE49-F238E27FC236}">
                        <a16:creationId xmlns:a16="http://schemas.microsoft.com/office/drawing/2014/main" id="{E9E7B38F-013A-5F23-E1CF-CE8723288875}"/>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9" name="Line 46">
                    <a:extLst>
                      <a:ext uri="{FF2B5EF4-FFF2-40B4-BE49-F238E27FC236}">
                        <a16:creationId xmlns:a16="http://schemas.microsoft.com/office/drawing/2014/main" id="{4CCBBAA2-B6FF-B2BC-7AB7-A7DCD444C652}"/>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0" name="Line 47">
                    <a:extLst>
                      <a:ext uri="{FF2B5EF4-FFF2-40B4-BE49-F238E27FC236}">
                        <a16:creationId xmlns:a16="http://schemas.microsoft.com/office/drawing/2014/main" id="{29830E13-33E2-ED16-0790-D3373796A207}"/>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1" name="Line 48">
                    <a:extLst>
                      <a:ext uri="{FF2B5EF4-FFF2-40B4-BE49-F238E27FC236}">
                        <a16:creationId xmlns:a16="http://schemas.microsoft.com/office/drawing/2014/main" id="{1A967071-5FB8-1DFE-FF03-B0D953E76EFC}"/>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2" name="Line 49">
                    <a:extLst>
                      <a:ext uri="{FF2B5EF4-FFF2-40B4-BE49-F238E27FC236}">
                        <a16:creationId xmlns:a16="http://schemas.microsoft.com/office/drawing/2014/main" id="{FB1254AD-D00E-0EAF-1047-4CFE90DEA48B}"/>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3" name="Line 50">
                    <a:extLst>
                      <a:ext uri="{FF2B5EF4-FFF2-40B4-BE49-F238E27FC236}">
                        <a16:creationId xmlns:a16="http://schemas.microsoft.com/office/drawing/2014/main" id="{8A9D52F5-2E73-4B83-9E02-A374699F8342}"/>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4" name="Line 51">
                    <a:extLst>
                      <a:ext uri="{FF2B5EF4-FFF2-40B4-BE49-F238E27FC236}">
                        <a16:creationId xmlns:a16="http://schemas.microsoft.com/office/drawing/2014/main" id="{0249803C-2F49-3BF7-3E63-33F975D3A0A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5" name="Line 52">
                    <a:extLst>
                      <a:ext uri="{FF2B5EF4-FFF2-40B4-BE49-F238E27FC236}">
                        <a16:creationId xmlns:a16="http://schemas.microsoft.com/office/drawing/2014/main" id="{AB5E8952-D840-D95E-0044-A2A387B608D0}"/>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6" name="Line 53">
                    <a:extLst>
                      <a:ext uri="{FF2B5EF4-FFF2-40B4-BE49-F238E27FC236}">
                        <a16:creationId xmlns:a16="http://schemas.microsoft.com/office/drawing/2014/main" id="{1AB1B7A0-D1DD-D99B-4880-AF8115933F1F}"/>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7" name="Line 54">
                    <a:extLst>
                      <a:ext uri="{FF2B5EF4-FFF2-40B4-BE49-F238E27FC236}">
                        <a16:creationId xmlns:a16="http://schemas.microsoft.com/office/drawing/2014/main" id="{09A08CF9-2C3E-808F-34FA-1BE04FF5470D}"/>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8" name="Oval 55">
                    <a:extLst>
                      <a:ext uri="{FF2B5EF4-FFF2-40B4-BE49-F238E27FC236}">
                        <a16:creationId xmlns:a16="http://schemas.microsoft.com/office/drawing/2014/main" id="{C1A7C968-C6E4-4300-BDCB-62AF61A9A7A2}"/>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89" name="Line 56">
                    <a:extLst>
                      <a:ext uri="{FF2B5EF4-FFF2-40B4-BE49-F238E27FC236}">
                        <a16:creationId xmlns:a16="http://schemas.microsoft.com/office/drawing/2014/main" id="{C9D71777-20F1-CE0B-7FA1-AAFE9DBE3C4C}"/>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90" name="Group 57">
                    <a:extLst>
                      <a:ext uri="{FF2B5EF4-FFF2-40B4-BE49-F238E27FC236}">
                        <a16:creationId xmlns:a16="http://schemas.microsoft.com/office/drawing/2014/main" id="{AA1905BB-ED4D-F284-AED7-A029D2047AB1}"/>
                      </a:ext>
                    </a:extLst>
                  </p:cNvPr>
                  <p:cNvGrpSpPr>
                    <a:grpSpLocks/>
                  </p:cNvGrpSpPr>
                  <p:nvPr/>
                </p:nvGrpSpPr>
                <p:grpSpPr bwMode="auto">
                  <a:xfrm flipH="1">
                    <a:off x="1344" y="1392"/>
                    <a:ext cx="432" cy="480"/>
                    <a:chOff x="864" y="1200"/>
                    <a:chExt cx="432" cy="480"/>
                  </a:xfrm>
                </p:grpSpPr>
                <p:sp>
                  <p:nvSpPr>
                    <p:cNvPr id="292" name="Line 58">
                      <a:extLst>
                        <a:ext uri="{FF2B5EF4-FFF2-40B4-BE49-F238E27FC236}">
                          <a16:creationId xmlns:a16="http://schemas.microsoft.com/office/drawing/2014/main" id="{EC9162F2-3B9D-6CE2-AC9D-D88EB977367E}"/>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3" name="Line 59">
                      <a:extLst>
                        <a:ext uri="{FF2B5EF4-FFF2-40B4-BE49-F238E27FC236}">
                          <a16:creationId xmlns:a16="http://schemas.microsoft.com/office/drawing/2014/main" id="{745D1676-3011-89E8-B0EE-023759BB738B}"/>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4" name="Line 60">
                      <a:extLst>
                        <a:ext uri="{FF2B5EF4-FFF2-40B4-BE49-F238E27FC236}">
                          <a16:creationId xmlns:a16="http://schemas.microsoft.com/office/drawing/2014/main" id="{FB4C6716-1A4A-2E3F-42C6-264B93C4533C}"/>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5" name="Line 61">
                      <a:extLst>
                        <a:ext uri="{FF2B5EF4-FFF2-40B4-BE49-F238E27FC236}">
                          <a16:creationId xmlns:a16="http://schemas.microsoft.com/office/drawing/2014/main" id="{A6B249D3-D2DF-8CB4-8C46-E09BE30224AD}"/>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6" name="Line 62">
                      <a:extLst>
                        <a:ext uri="{FF2B5EF4-FFF2-40B4-BE49-F238E27FC236}">
                          <a16:creationId xmlns:a16="http://schemas.microsoft.com/office/drawing/2014/main" id="{825DE418-07E4-5D9F-D876-E0C513CB8645}"/>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7" name="Line 63">
                      <a:extLst>
                        <a:ext uri="{FF2B5EF4-FFF2-40B4-BE49-F238E27FC236}">
                          <a16:creationId xmlns:a16="http://schemas.microsoft.com/office/drawing/2014/main" id="{C3F6CF41-CEEF-94ED-2556-B03CEDF78B21}"/>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8" name="Line 64">
                      <a:extLst>
                        <a:ext uri="{FF2B5EF4-FFF2-40B4-BE49-F238E27FC236}">
                          <a16:creationId xmlns:a16="http://schemas.microsoft.com/office/drawing/2014/main" id="{F15BE801-D539-AE50-1CB1-DDD49DC3BA07}"/>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99" name="Line 65">
                      <a:extLst>
                        <a:ext uri="{FF2B5EF4-FFF2-40B4-BE49-F238E27FC236}">
                          <a16:creationId xmlns:a16="http://schemas.microsoft.com/office/drawing/2014/main" id="{65EE4B6C-BBA4-7F9D-8E37-B7205E429083}"/>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0" name="Line 66">
                      <a:extLst>
                        <a:ext uri="{FF2B5EF4-FFF2-40B4-BE49-F238E27FC236}">
                          <a16:creationId xmlns:a16="http://schemas.microsoft.com/office/drawing/2014/main" id="{4F353A42-47B7-B9DB-29DD-AB4204A23901}"/>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1" name="Line 67">
                      <a:extLst>
                        <a:ext uri="{FF2B5EF4-FFF2-40B4-BE49-F238E27FC236}">
                          <a16:creationId xmlns:a16="http://schemas.microsoft.com/office/drawing/2014/main" id="{D7F183F6-D904-884B-A176-61381573A071}"/>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2" name="Oval 68">
                      <a:extLst>
                        <a:ext uri="{FF2B5EF4-FFF2-40B4-BE49-F238E27FC236}">
                          <a16:creationId xmlns:a16="http://schemas.microsoft.com/office/drawing/2014/main" id="{405E0E75-BB35-FDBC-64FB-2FB789A5D20F}"/>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03" name="Line 69">
                      <a:extLst>
                        <a:ext uri="{FF2B5EF4-FFF2-40B4-BE49-F238E27FC236}">
                          <a16:creationId xmlns:a16="http://schemas.microsoft.com/office/drawing/2014/main" id="{3E441886-C89B-F6F3-85DB-DC842A193779}"/>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91" name="Line 70">
                    <a:extLst>
                      <a:ext uri="{FF2B5EF4-FFF2-40B4-BE49-F238E27FC236}">
                        <a16:creationId xmlns:a16="http://schemas.microsoft.com/office/drawing/2014/main" id="{1AC9ECDA-3A95-B792-1D6F-238821EA014A}"/>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76" name="Line 71">
                  <a:extLst>
                    <a:ext uri="{FF2B5EF4-FFF2-40B4-BE49-F238E27FC236}">
                      <a16:creationId xmlns:a16="http://schemas.microsoft.com/office/drawing/2014/main" id="{A958E9A2-5B38-0041-ADC2-98F1829F5BF9}"/>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7" name="Rectangle 72">
                  <a:extLst>
                    <a:ext uri="{FF2B5EF4-FFF2-40B4-BE49-F238E27FC236}">
                      <a16:creationId xmlns:a16="http://schemas.microsoft.com/office/drawing/2014/main" id="{00E49286-8F11-9278-0C27-8E82A91597D0}"/>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28" name="Group 73">
                <a:extLst>
                  <a:ext uri="{FF2B5EF4-FFF2-40B4-BE49-F238E27FC236}">
                    <a16:creationId xmlns:a16="http://schemas.microsoft.com/office/drawing/2014/main" id="{8E60AD48-B2FF-1DC5-976C-B4E48570483B}"/>
                  </a:ext>
                </a:extLst>
              </p:cNvPr>
              <p:cNvGrpSpPr>
                <a:grpSpLocks/>
              </p:cNvGrpSpPr>
              <p:nvPr/>
            </p:nvGrpSpPr>
            <p:grpSpPr bwMode="auto">
              <a:xfrm>
                <a:off x="2496" y="1056"/>
                <a:ext cx="960" cy="1200"/>
                <a:chOff x="816" y="1008"/>
                <a:chExt cx="960" cy="1200"/>
              </a:xfrm>
            </p:grpSpPr>
            <p:grpSp>
              <p:nvGrpSpPr>
                <p:cNvPr id="246" name="Group 74">
                  <a:extLst>
                    <a:ext uri="{FF2B5EF4-FFF2-40B4-BE49-F238E27FC236}">
                      <a16:creationId xmlns:a16="http://schemas.microsoft.com/office/drawing/2014/main" id="{B83537BF-4127-FAA1-AB71-A9D048BBBD2F}"/>
                    </a:ext>
                  </a:extLst>
                </p:cNvPr>
                <p:cNvGrpSpPr>
                  <a:grpSpLocks/>
                </p:cNvGrpSpPr>
                <p:nvPr/>
              </p:nvGrpSpPr>
              <p:grpSpPr bwMode="auto">
                <a:xfrm>
                  <a:off x="816" y="1392"/>
                  <a:ext cx="960" cy="816"/>
                  <a:chOff x="816" y="1392"/>
                  <a:chExt cx="960" cy="816"/>
                </a:xfrm>
              </p:grpSpPr>
              <p:sp>
                <p:nvSpPr>
                  <p:cNvPr id="249" name="Line 75">
                    <a:extLst>
                      <a:ext uri="{FF2B5EF4-FFF2-40B4-BE49-F238E27FC236}">
                        <a16:creationId xmlns:a16="http://schemas.microsoft.com/office/drawing/2014/main" id="{B2B16674-576F-217C-DF7B-F2E5CA377259}"/>
                      </a:ext>
                    </a:extLst>
                  </p:cNvPr>
                  <p:cNvSpPr>
                    <a:spLocks noChangeShapeType="1"/>
                  </p:cNvSpPr>
                  <p:nvPr/>
                </p:nvSpPr>
                <p:spPr bwMode="auto">
                  <a:xfrm>
                    <a:off x="960" y="1440"/>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0" name="Line 76">
                    <a:extLst>
                      <a:ext uri="{FF2B5EF4-FFF2-40B4-BE49-F238E27FC236}">
                        <a16:creationId xmlns:a16="http://schemas.microsoft.com/office/drawing/2014/main" id="{46932F3F-5CC2-E5D4-BC9C-A23BE72517BB}"/>
                      </a:ext>
                    </a:extLst>
                  </p:cNvPr>
                  <p:cNvSpPr>
                    <a:spLocks noChangeShapeType="1"/>
                  </p:cNvSpPr>
                  <p:nvPr/>
                </p:nvSpPr>
                <p:spPr bwMode="auto">
                  <a:xfrm>
                    <a:off x="1056" y="1440"/>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1" name="Line 77">
                    <a:extLst>
                      <a:ext uri="{FF2B5EF4-FFF2-40B4-BE49-F238E27FC236}">
                        <a16:creationId xmlns:a16="http://schemas.microsoft.com/office/drawing/2014/main" id="{45A7124C-3803-5929-D34D-C9E6BB95AE5F}"/>
                      </a:ext>
                    </a:extLst>
                  </p:cNvPr>
                  <p:cNvSpPr>
                    <a:spLocks noChangeShapeType="1"/>
                  </p:cNvSpPr>
                  <p:nvPr/>
                </p:nvSpPr>
                <p:spPr bwMode="auto">
                  <a:xfrm>
                    <a:off x="1056" y="1584"/>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2" name="Line 78">
                    <a:extLst>
                      <a:ext uri="{FF2B5EF4-FFF2-40B4-BE49-F238E27FC236}">
                        <a16:creationId xmlns:a16="http://schemas.microsoft.com/office/drawing/2014/main" id="{C6C3A271-3873-83F8-57D5-B8F7ECD38BFA}"/>
                      </a:ext>
                    </a:extLst>
                  </p:cNvPr>
                  <p:cNvSpPr>
                    <a:spLocks noChangeShapeType="1"/>
                  </p:cNvSpPr>
                  <p:nvPr/>
                </p:nvSpPr>
                <p:spPr bwMode="auto">
                  <a:xfrm>
                    <a:off x="1056" y="172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3" name="Line 79">
                    <a:extLst>
                      <a:ext uri="{FF2B5EF4-FFF2-40B4-BE49-F238E27FC236}">
                        <a16:creationId xmlns:a16="http://schemas.microsoft.com/office/drawing/2014/main" id="{2FFEF471-A587-2F3D-4DD4-4D483D927960}"/>
                      </a:ext>
                    </a:extLst>
                  </p:cNvPr>
                  <p:cNvSpPr>
                    <a:spLocks noChangeShapeType="1"/>
                  </p:cNvSpPr>
                  <p:nvPr/>
                </p:nvSpPr>
                <p:spPr bwMode="auto">
                  <a:xfrm>
                    <a:off x="1056" y="1488"/>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4" name="Line 80">
                    <a:extLst>
                      <a:ext uri="{FF2B5EF4-FFF2-40B4-BE49-F238E27FC236}">
                        <a16:creationId xmlns:a16="http://schemas.microsoft.com/office/drawing/2014/main" id="{DFDDF767-B98B-3AED-7D76-7F5D05D0182E}"/>
                      </a:ext>
                    </a:extLst>
                  </p:cNvPr>
                  <p:cNvSpPr>
                    <a:spLocks noChangeShapeType="1"/>
                  </p:cNvSpPr>
                  <p:nvPr/>
                </p:nvSpPr>
                <p:spPr bwMode="auto">
                  <a:xfrm>
                    <a:off x="1056" y="1632"/>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5" name="Line 81">
                    <a:extLst>
                      <a:ext uri="{FF2B5EF4-FFF2-40B4-BE49-F238E27FC236}">
                        <a16:creationId xmlns:a16="http://schemas.microsoft.com/office/drawing/2014/main" id="{D817E6FA-BF58-6404-BBE2-08A5392B8405}"/>
                      </a:ext>
                    </a:extLst>
                  </p:cNvPr>
                  <p:cNvSpPr>
                    <a:spLocks noChangeShapeType="1"/>
                  </p:cNvSpPr>
                  <p:nvPr/>
                </p:nvSpPr>
                <p:spPr bwMode="auto">
                  <a:xfrm>
                    <a:off x="1056" y="1776"/>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6" name="Line 82">
                    <a:extLst>
                      <a:ext uri="{FF2B5EF4-FFF2-40B4-BE49-F238E27FC236}">
                        <a16:creationId xmlns:a16="http://schemas.microsoft.com/office/drawing/2014/main" id="{EACA1F8D-0272-B69E-3722-C04E74A00FBD}"/>
                      </a:ext>
                    </a:extLst>
                  </p:cNvPr>
                  <p:cNvSpPr>
                    <a:spLocks noChangeShapeType="1"/>
                  </p:cNvSpPr>
                  <p:nvPr/>
                </p:nvSpPr>
                <p:spPr bwMode="auto">
                  <a:xfrm flipV="1">
                    <a:off x="1152" y="1392"/>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7" name="Line 83">
                    <a:extLst>
                      <a:ext uri="{FF2B5EF4-FFF2-40B4-BE49-F238E27FC236}">
                        <a16:creationId xmlns:a16="http://schemas.microsoft.com/office/drawing/2014/main" id="{C99D40C2-CCA6-D117-3443-ED6A58A382B5}"/>
                      </a:ext>
                    </a:extLst>
                  </p:cNvPr>
                  <p:cNvSpPr>
                    <a:spLocks noChangeShapeType="1"/>
                  </p:cNvSpPr>
                  <p:nvPr/>
                </p:nvSpPr>
                <p:spPr bwMode="auto">
                  <a:xfrm flipV="1">
                    <a:off x="1248" y="1632"/>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8" name="Line 84">
                    <a:extLst>
                      <a:ext uri="{FF2B5EF4-FFF2-40B4-BE49-F238E27FC236}">
                        <a16:creationId xmlns:a16="http://schemas.microsoft.com/office/drawing/2014/main" id="{2D35915B-D194-9D92-E021-5BF9A5EF1FF5}"/>
                      </a:ext>
                    </a:extLst>
                  </p:cNvPr>
                  <p:cNvSpPr>
                    <a:spLocks noChangeShapeType="1"/>
                  </p:cNvSpPr>
                  <p:nvPr/>
                </p:nvSpPr>
                <p:spPr bwMode="auto">
                  <a:xfrm>
                    <a:off x="864" y="1632"/>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59" name="Oval 85">
                    <a:extLst>
                      <a:ext uri="{FF2B5EF4-FFF2-40B4-BE49-F238E27FC236}">
                        <a16:creationId xmlns:a16="http://schemas.microsoft.com/office/drawing/2014/main" id="{B976438C-84D1-4AF6-4270-6DB56887A693}"/>
                      </a:ext>
                    </a:extLst>
                  </p:cNvPr>
                  <p:cNvSpPr>
                    <a:spLocks noChangeArrowheads="1"/>
                  </p:cNvSpPr>
                  <p:nvPr/>
                </p:nvSpPr>
                <p:spPr bwMode="auto">
                  <a:xfrm>
                    <a:off x="816" y="1597"/>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0" name="Line 86">
                    <a:extLst>
                      <a:ext uri="{FF2B5EF4-FFF2-40B4-BE49-F238E27FC236}">
                        <a16:creationId xmlns:a16="http://schemas.microsoft.com/office/drawing/2014/main" id="{89BDD52A-FAD3-07D4-F3E7-1BEBFD191682}"/>
                      </a:ext>
                    </a:extLst>
                  </p:cNvPr>
                  <p:cNvSpPr>
                    <a:spLocks noChangeShapeType="1"/>
                  </p:cNvSpPr>
                  <p:nvPr/>
                </p:nvSpPr>
                <p:spPr bwMode="auto">
                  <a:xfrm flipV="1">
                    <a:off x="1152" y="1776"/>
                    <a:ext cx="0" cy="43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61" name="Group 87">
                    <a:extLst>
                      <a:ext uri="{FF2B5EF4-FFF2-40B4-BE49-F238E27FC236}">
                        <a16:creationId xmlns:a16="http://schemas.microsoft.com/office/drawing/2014/main" id="{F5571AAB-E220-91FE-474B-0E1A79DF17AC}"/>
                      </a:ext>
                    </a:extLst>
                  </p:cNvPr>
                  <p:cNvGrpSpPr>
                    <a:grpSpLocks/>
                  </p:cNvGrpSpPr>
                  <p:nvPr/>
                </p:nvGrpSpPr>
                <p:grpSpPr bwMode="auto">
                  <a:xfrm flipH="1">
                    <a:off x="1344" y="1392"/>
                    <a:ext cx="432" cy="480"/>
                    <a:chOff x="864" y="1200"/>
                    <a:chExt cx="432" cy="480"/>
                  </a:xfrm>
                </p:grpSpPr>
                <p:sp>
                  <p:nvSpPr>
                    <p:cNvPr id="263" name="Line 88">
                      <a:extLst>
                        <a:ext uri="{FF2B5EF4-FFF2-40B4-BE49-F238E27FC236}">
                          <a16:creationId xmlns:a16="http://schemas.microsoft.com/office/drawing/2014/main" id="{3CCC28BC-3F6C-35A3-EC38-1A4C938875CA}"/>
                        </a:ext>
                      </a:extLst>
                    </p:cNvPr>
                    <p:cNvSpPr>
                      <a:spLocks noChangeShapeType="1"/>
                    </p:cNvSpPr>
                    <p:nvPr/>
                  </p:nvSpPr>
                  <p:spPr bwMode="auto">
                    <a:xfrm>
                      <a:off x="1008" y="1248"/>
                      <a:ext cx="0" cy="384"/>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4" name="Line 89">
                      <a:extLst>
                        <a:ext uri="{FF2B5EF4-FFF2-40B4-BE49-F238E27FC236}">
                          <a16:creationId xmlns:a16="http://schemas.microsoft.com/office/drawing/2014/main" id="{311CFDF6-154D-1560-E73D-5C7059B13067}"/>
                        </a:ext>
                      </a:extLst>
                    </p:cNvPr>
                    <p:cNvSpPr>
                      <a:spLocks noChangeShapeType="1"/>
                    </p:cNvSpPr>
                    <p:nvPr/>
                  </p:nvSpPr>
                  <p:spPr bwMode="auto">
                    <a:xfrm>
                      <a:off x="1104" y="1248"/>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5" name="Line 90">
                      <a:extLst>
                        <a:ext uri="{FF2B5EF4-FFF2-40B4-BE49-F238E27FC236}">
                          <a16:creationId xmlns:a16="http://schemas.microsoft.com/office/drawing/2014/main" id="{94BE2819-94A1-2D62-02BF-167496FE528F}"/>
                        </a:ext>
                      </a:extLst>
                    </p:cNvPr>
                    <p:cNvSpPr>
                      <a:spLocks noChangeShapeType="1"/>
                    </p:cNvSpPr>
                    <p:nvPr/>
                  </p:nvSpPr>
                  <p:spPr bwMode="auto">
                    <a:xfrm>
                      <a:off x="1104" y="1392"/>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6" name="Line 91">
                      <a:extLst>
                        <a:ext uri="{FF2B5EF4-FFF2-40B4-BE49-F238E27FC236}">
                          <a16:creationId xmlns:a16="http://schemas.microsoft.com/office/drawing/2014/main" id="{5BA8B9B7-D189-7680-094A-B3A3B6A8A742}"/>
                        </a:ext>
                      </a:extLst>
                    </p:cNvPr>
                    <p:cNvSpPr>
                      <a:spLocks noChangeShapeType="1"/>
                    </p:cNvSpPr>
                    <p:nvPr/>
                  </p:nvSpPr>
                  <p:spPr bwMode="auto">
                    <a:xfrm>
                      <a:off x="1104" y="1536"/>
                      <a:ext cx="0" cy="96"/>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7" name="Line 92">
                      <a:extLst>
                        <a:ext uri="{FF2B5EF4-FFF2-40B4-BE49-F238E27FC236}">
                          <a16:creationId xmlns:a16="http://schemas.microsoft.com/office/drawing/2014/main" id="{67C1DC0F-E065-B422-1E46-148EF12280FC}"/>
                        </a:ext>
                      </a:extLst>
                    </p:cNvPr>
                    <p:cNvSpPr>
                      <a:spLocks noChangeShapeType="1"/>
                    </p:cNvSpPr>
                    <p:nvPr/>
                  </p:nvSpPr>
                  <p:spPr bwMode="auto">
                    <a:xfrm>
                      <a:off x="1104" y="1296"/>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8" name="Line 93">
                      <a:extLst>
                        <a:ext uri="{FF2B5EF4-FFF2-40B4-BE49-F238E27FC236}">
                          <a16:creationId xmlns:a16="http://schemas.microsoft.com/office/drawing/2014/main" id="{7D351EA4-E090-D5D3-8E9E-BA20556C5048}"/>
                        </a:ext>
                      </a:extLst>
                    </p:cNvPr>
                    <p:cNvSpPr>
                      <a:spLocks noChangeShapeType="1"/>
                    </p:cNvSpPr>
                    <p:nvPr/>
                  </p:nvSpPr>
                  <p:spPr bwMode="auto">
                    <a:xfrm>
                      <a:off x="1104" y="1440"/>
                      <a:ext cx="192" cy="0"/>
                    </a:xfrm>
                    <a:prstGeom prst="line">
                      <a:avLst/>
                    </a:prstGeom>
                    <a:noFill/>
                    <a:ln w="28575">
                      <a:solidFill>
                        <a:srgbClr val="000000"/>
                      </a:solidFill>
                      <a:round/>
                      <a:headEnd type="stealth" w="med" len="me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69" name="Line 94">
                      <a:extLst>
                        <a:ext uri="{FF2B5EF4-FFF2-40B4-BE49-F238E27FC236}">
                          <a16:creationId xmlns:a16="http://schemas.microsoft.com/office/drawing/2014/main" id="{48E398D3-4F4C-7672-3373-9C854F8A1425}"/>
                        </a:ext>
                      </a:extLst>
                    </p:cNvPr>
                    <p:cNvSpPr>
                      <a:spLocks noChangeShapeType="1"/>
                    </p:cNvSpPr>
                    <p:nvPr/>
                  </p:nvSpPr>
                  <p:spPr bwMode="auto">
                    <a:xfrm>
                      <a:off x="1104" y="1584"/>
                      <a:ext cx="192"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0" name="Line 95">
                      <a:extLst>
                        <a:ext uri="{FF2B5EF4-FFF2-40B4-BE49-F238E27FC236}">
                          <a16:creationId xmlns:a16="http://schemas.microsoft.com/office/drawing/2014/main" id="{697ADEF5-7532-F0D0-5153-0E8F55359D1D}"/>
                        </a:ext>
                      </a:extLst>
                    </p:cNvPr>
                    <p:cNvSpPr>
                      <a:spLocks noChangeShapeType="1"/>
                    </p:cNvSpPr>
                    <p:nvPr/>
                  </p:nvSpPr>
                  <p:spPr bwMode="auto">
                    <a:xfrm flipV="1">
                      <a:off x="1200" y="1200"/>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1" name="Line 96">
                      <a:extLst>
                        <a:ext uri="{FF2B5EF4-FFF2-40B4-BE49-F238E27FC236}">
                          <a16:creationId xmlns:a16="http://schemas.microsoft.com/office/drawing/2014/main" id="{C502423B-0482-F578-2412-5CFF96710B4B}"/>
                        </a:ext>
                      </a:extLst>
                    </p:cNvPr>
                    <p:cNvSpPr>
                      <a:spLocks noChangeShapeType="1"/>
                    </p:cNvSpPr>
                    <p:nvPr/>
                  </p:nvSpPr>
                  <p:spPr bwMode="auto">
                    <a:xfrm flipV="1">
                      <a:off x="1296" y="1440"/>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2" name="Line 97">
                      <a:extLst>
                        <a:ext uri="{FF2B5EF4-FFF2-40B4-BE49-F238E27FC236}">
                          <a16:creationId xmlns:a16="http://schemas.microsoft.com/office/drawing/2014/main" id="{D2FED78D-FE32-C0BF-FC15-0EFA32C4000A}"/>
                        </a:ext>
                      </a:extLst>
                    </p:cNvPr>
                    <p:cNvSpPr>
                      <a:spLocks noChangeShapeType="1"/>
                    </p:cNvSpPr>
                    <p:nvPr/>
                  </p:nvSpPr>
                  <p:spPr bwMode="auto">
                    <a:xfrm>
                      <a:off x="912" y="1440"/>
                      <a:ext cx="9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3" name="Oval 98">
                      <a:extLst>
                        <a:ext uri="{FF2B5EF4-FFF2-40B4-BE49-F238E27FC236}">
                          <a16:creationId xmlns:a16="http://schemas.microsoft.com/office/drawing/2014/main" id="{019BECAE-1437-0B33-2F8E-56282D9715E6}"/>
                        </a:ext>
                      </a:extLst>
                    </p:cNvPr>
                    <p:cNvSpPr>
                      <a:spLocks noChangeArrowheads="1"/>
                    </p:cNvSpPr>
                    <p:nvPr/>
                  </p:nvSpPr>
                  <p:spPr bwMode="auto">
                    <a:xfrm>
                      <a:off x="864" y="140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74" name="Line 99">
                      <a:extLst>
                        <a:ext uri="{FF2B5EF4-FFF2-40B4-BE49-F238E27FC236}">
                          <a16:creationId xmlns:a16="http://schemas.microsoft.com/office/drawing/2014/main" id="{488DDBF1-7D32-05C4-C5EC-1BDD484CC684}"/>
                        </a:ext>
                      </a:extLst>
                    </p:cNvPr>
                    <p:cNvSpPr>
                      <a:spLocks noChangeShapeType="1"/>
                    </p:cNvSpPr>
                    <p:nvPr/>
                  </p:nvSpPr>
                  <p:spPr bwMode="auto">
                    <a:xfrm flipV="1">
                      <a:off x="1200" y="1584"/>
                      <a:ext cx="0" cy="9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62" name="Line 100">
                    <a:extLst>
                      <a:ext uri="{FF2B5EF4-FFF2-40B4-BE49-F238E27FC236}">
                        <a16:creationId xmlns:a16="http://schemas.microsoft.com/office/drawing/2014/main" id="{BCB05E1A-6A46-8581-421A-508BC4B890F2}"/>
                      </a:ext>
                    </a:extLst>
                  </p:cNvPr>
                  <p:cNvSpPr>
                    <a:spLocks noChangeShapeType="1"/>
                  </p:cNvSpPr>
                  <p:nvPr/>
                </p:nvSpPr>
                <p:spPr bwMode="auto">
                  <a:xfrm>
                    <a:off x="1152" y="139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7" name="Line 101">
                  <a:extLst>
                    <a:ext uri="{FF2B5EF4-FFF2-40B4-BE49-F238E27FC236}">
                      <a16:creationId xmlns:a16="http://schemas.microsoft.com/office/drawing/2014/main" id="{10F55595-C160-0F6F-DE62-B1E1868F9074}"/>
                    </a:ext>
                  </a:extLst>
                </p:cNvPr>
                <p:cNvSpPr>
                  <a:spLocks noChangeShapeType="1"/>
                </p:cNvSpPr>
                <p:nvPr/>
              </p:nvSpPr>
              <p:spPr bwMode="auto">
                <a:xfrm>
                  <a:off x="1296" y="1008"/>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8" name="Rectangle 102">
                  <a:extLst>
                    <a:ext uri="{FF2B5EF4-FFF2-40B4-BE49-F238E27FC236}">
                      <a16:creationId xmlns:a16="http://schemas.microsoft.com/office/drawing/2014/main" id="{1A8EED4C-8DA7-DC56-C1D3-E67366BB7D39}"/>
                    </a:ext>
                  </a:extLst>
                </p:cNvPr>
                <p:cNvSpPr>
                  <a:spLocks noChangeArrowheads="1"/>
                </p:cNvSpPr>
                <p:nvPr/>
              </p:nvSpPr>
              <p:spPr bwMode="auto">
                <a:xfrm rot="-5400000">
                  <a:off x="12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29" name="Line 133">
                <a:extLst>
                  <a:ext uri="{FF2B5EF4-FFF2-40B4-BE49-F238E27FC236}">
                    <a16:creationId xmlns:a16="http://schemas.microsoft.com/office/drawing/2014/main" id="{946EEC90-A4FC-E827-7F32-ACDB0DC4C5EA}"/>
                  </a:ext>
                </a:extLst>
              </p:cNvPr>
              <p:cNvSpPr>
                <a:spLocks noChangeShapeType="1"/>
              </p:cNvSpPr>
              <p:nvPr/>
            </p:nvSpPr>
            <p:spPr bwMode="auto">
              <a:xfrm>
                <a:off x="768" y="2256"/>
                <a:ext cx="31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0" name="Line 134">
                <a:extLst>
                  <a:ext uri="{FF2B5EF4-FFF2-40B4-BE49-F238E27FC236}">
                    <a16:creationId xmlns:a16="http://schemas.microsoft.com/office/drawing/2014/main" id="{AA72829C-14B4-6571-B5A6-530B5683E6FA}"/>
                  </a:ext>
                </a:extLst>
              </p:cNvPr>
              <p:cNvSpPr>
                <a:spLocks noChangeShapeType="1"/>
              </p:cNvSpPr>
              <p:nvPr/>
            </p:nvSpPr>
            <p:spPr bwMode="auto">
              <a:xfrm>
                <a:off x="3600" y="1584"/>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1" name="Line 135">
                <a:extLst>
                  <a:ext uri="{FF2B5EF4-FFF2-40B4-BE49-F238E27FC236}">
                    <a16:creationId xmlns:a16="http://schemas.microsoft.com/office/drawing/2014/main" id="{76DBE380-445D-6336-807E-5EF6F14E45AC}"/>
                  </a:ext>
                </a:extLst>
              </p:cNvPr>
              <p:cNvSpPr>
                <a:spLocks noChangeShapeType="1"/>
              </p:cNvSpPr>
              <p:nvPr/>
            </p:nvSpPr>
            <p:spPr bwMode="auto">
              <a:xfrm flipV="1">
                <a:off x="4464" y="2112"/>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2" name="Line 136">
                <a:extLst>
                  <a:ext uri="{FF2B5EF4-FFF2-40B4-BE49-F238E27FC236}">
                    <a16:creationId xmlns:a16="http://schemas.microsoft.com/office/drawing/2014/main" id="{920C4B20-DF7D-B973-C851-F27185572D6B}"/>
                  </a:ext>
                </a:extLst>
              </p:cNvPr>
              <p:cNvSpPr>
                <a:spLocks noChangeShapeType="1"/>
              </p:cNvSpPr>
              <p:nvPr/>
            </p:nvSpPr>
            <p:spPr bwMode="auto">
              <a:xfrm>
                <a:off x="3600" y="1584"/>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3" name="Line 137">
                <a:extLst>
                  <a:ext uri="{FF2B5EF4-FFF2-40B4-BE49-F238E27FC236}">
                    <a16:creationId xmlns:a16="http://schemas.microsoft.com/office/drawing/2014/main" id="{088D5355-E6A5-AD1C-BF1A-9C44E33A144E}"/>
                  </a:ext>
                </a:extLst>
              </p:cNvPr>
              <p:cNvSpPr>
                <a:spLocks noChangeShapeType="1"/>
              </p:cNvSpPr>
              <p:nvPr/>
            </p:nvSpPr>
            <p:spPr bwMode="auto">
              <a:xfrm>
                <a:off x="4608" y="1584"/>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4" name="Rectangle 138">
                <a:extLst>
                  <a:ext uri="{FF2B5EF4-FFF2-40B4-BE49-F238E27FC236}">
                    <a16:creationId xmlns:a16="http://schemas.microsoft.com/office/drawing/2014/main" id="{E167087F-3C81-4BB1-5E37-6581B621042E}"/>
                  </a:ext>
                </a:extLst>
              </p:cNvPr>
              <p:cNvSpPr>
                <a:spLocks noChangeArrowheads="1"/>
              </p:cNvSpPr>
              <p:nvPr/>
            </p:nvSpPr>
            <p:spPr bwMode="auto">
              <a:xfrm>
                <a:off x="2352" y="1008"/>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5" name="Rectangle 139">
                <a:extLst>
                  <a:ext uri="{FF2B5EF4-FFF2-40B4-BE49-F238E27FC236}">
                    <a16:creationId xmlns:a16="http://schemas.microsoft.com/office/drawing/2014/main" id="{B9B195E5-09F5-5137-78AE-F9B8B67CDED3}"/>
                  </a:ext>
                </a:extLst>
              </p:cNvPr>
              <p:cNvSpPr>
                <a:spLocks noChangeArrowheads="1"/>
              </p:cNvSpPr>
              <p:nvPr/>
            </p:nvSpPr>
            <p:spPr bwMode="auto">
              <a:xfrm>
                <a:off x="4032" y="153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6" name="Line 140">
                <a:extLst>
                  <a:ext uri="{FF2B5EF4-FFF2-40B4-BE49-F238E27FC236}">
                    <a16:creationId xmlns:a16="http://schemas.microsoft.com/office/drawing/2014/main" id="{479E659A-1755-2104-9312-EDD4E5B5397B}"/>
                  </a:ext>
                </a:extLst>
              </p:cNvPr>
              <p:cNvSpPr>
                <a:spLocks noChangeShapeType="1"/>
              </p:cNvSpPr>
              <p:nvPr/>
            </p:nvSpPr>
            <p:spPr bwMode="auto">
              <a:xfrm>
                <a:off x="384" y="1056"/>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7" name="Line 141">
                <a:extLst>
                  <a:ext uri="{FF2B5EF4-FFF2-40B4-BE49-F238E27FC236}">
                    <a16:creationId xmlns:a16="http://schemas.microsoft.com/office/drawing/2014/main" id="{1F9CC1DA-7944-DD4B-E123-1A14AF1EACB6}"/>
                  </a:ext>
                </a:extLst>
              </p:cNvPr>
              <p:cNvSpPr>
                <a:spLocks noChangeShapeType="1"/>
              </p:cNvSpPr>
              <p:nvPr/>
            </p:nvSpPr>
            <p:spPr bwMode="auto">
              <a:xfrm>
                <a:off x="3600" y="2256"/>
                <a:ext cx="0" cy="33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8" name="Line 142">
                <a:extLst>
                  <a:ext uri="{FF2B5EF4-FFF2-40B4-BE49-F238E27FC236}">
                    <a16:creationId xmlns:a16="http://schemas.microsoft.com/office/drawing/2014/main" id="{357F0C75-99F1-6A71-AC84-55111044BE8D}"/>
                  </a:ext>
                </a:extLst>
              </p:cNvPr>
              <p:cNvSpPr>
                <a:spLocks noChangeShapeType="1"/>
              </p:cNvSpPr>
              <p:nvPr/>
            </p:nvSpPr>
            <p:spPr bwMode="auto">
              <a:xfrm>
                <a:off x="288" y="1200"/>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39" name="Line 143">
                <a:extLst>
                  <a:ext uri="{FF2B5EF4-FFF2-40B4-BE49-F238E27FC236}">
                    <a16:creationId xmlns:a16="http://schemas.microsoft.com/office/drawing/2014/main" id="{6205C8E5-77EC-AB00-78E1-86BDD2CD743D}"/>
                  </a:ext>
                </a:extLst>
              </p:cNvPr>
              <p:cNvSpPr>
                <a:spLocks noChangeShapeType="1"/>
              </p:cNvSpPr>
              <p:nvPr/>
            </p:nvSpPr>
            <p:spPr bwMode="auto">
              <a:xfrm>
                <a:off x="3504" y="2592"/>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nvGrpSpPr>
              <p:cNvPr id="240" name="Group 148">
                <a:extLst>
                  <a:ext uri="{FF2B5EF4-FFF2-40B4-BE49-F238E27FC236}">
                    <a16:creationId xmlns:a16="http://schemas.microsoft.com/office/drawing/2014/main" id="{099BC40A-120F-0707-D8C1-F5DD7E92CE2B}"/>
                  </a:ext>
                </a:extLst>
              </p:cNvPr>
              <p:cNvGrpSpPr>
                <a:grpSpLocks/>
              </p:cNvGrpSpPr>
              <p:nvPr/>
            </p:nvGrpSpPr>
            <p:grpSpPr bwMode="auto">
              <a:xfrm>
                <a:off x="3936" y="2213"/>
                <a:ext cx="91" cy="91"/>
                <a:chOff x="1872" y="3024"/>
                <a:chExt cx="91" cy="91"/>
              </a:xfrm>
            </p:grpSpPr>
            <p:sp>
              <p:nvSpPr>
                <p:cNvPr id="244" name="Line 145">
                  <a:extLst>
                    <a:ext uri="{FF2B5EF4-FFF2-40B4-BE49-F238E27FC236}">
                      <a16:creationId xmlns:a16="http://schemas.microsoft.com/office/drawing/2014/main" id="{DFCFC5D0-0680-D2FD-E1B4-4CDF5E6E2619}"/>
                    </a:ext>
                  </a:extLst>
                </p:cNvPr>
                <p:cNvSpPr>
                  <a:spLocks noChangeShapeType="1"/>
                </p:cNvSpPr>
                <p:nvPr/>
              </p:nvSpPr>
              <p:spPr bwMode="auto">
                <a:xfrm>
                  <a:off x="1872" y="3072"/>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5" name="Line 146">
                  <a:extLst>
                    <a:ext uri="{FF2B5EF4-FFF2-40B4-BE49-F238E27FC236}">
                      <a16:creationId xmlns:a16="http://schemas.microsoft.com/office/drawing/2014/main" id="{49056BC7-CE87-061E-49A4-5CCD0E480CF2}"/>
                    </a:ext>
                  </a:extLst>
                </p:cNvPr>
                <p:cNvSpPr>
                  <a:spLocks noChangeShapeType="1"/>
                </p:cNvSpPr>
                <p:nvPr/>
              </p:nvSpPr>
              <p:spPr bwMode="auto">
                <a:xfrm rot="-5400000">
                  <a:off x="1874" y="3070"/>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41" name="Line 147">
                <a:extLst>
                  <a:ext uri="{FF2B5EF4-FFF2-40B4-BE49-F238E27FC236}">
                    <a16:creationId xmlns:a16="http://schemas.microsoft.com/office/drawing/2014/main" id="{0086DBDD-CEB1-48F2-3C51-449AC82C77FC}"/>
                  </a:ext>
                </a:extLst>
              </p:cNvPr>
              <p:cNvSpPr>
                <a:spLocks noChangeShapeType="1"/>
              </p:cNvSpPr>
              <p:nvPr/>
            </p:nvSpPr>
            <p:spPr bwMode="auto">
              <a:xfrm>
                <a:off x="3936" y="1968"/>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2" name="Oval 161">
                <a:extLst>
                  <a:ext uri="{FF2B5EF4-FFF2-40B4-BE49-F238E27FC236}">
                    <a16:creationId xmlns:a16="http://schemas.microsoft.com/office/drawing/2014/main" id="{91532462-CC79-C3B2-5555-D2FCDF17CB9D}"/>
                  </a:ext>
                </a:extLst>
              </p:cNvPr>
              <p:cNvSpPr>
                <a:spLocks noChangeArrowheads="1"/>
              </p:cNvSpPr>
              <p:nvPr/>
            </p:nvSpPr>
            <p:spPr bwMode="auto">
              <a:xfrm>
                <a:off x="3504" y="1020"/>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243" name="Oval 174">
                <a:extLst>
                  <a:ext uri="{FF2B5EF4-FFF2-40B4-BE49-F238E27FC236}">
                    <a16:creationId xmlns:a16="http://schemas.microsoft.com/office/drawing/2014/main" id="{D776F607-8973-8BE5-4894-4A0962B00B89}"/>
                  </a:ext>
                </a:extLst>
              </p:cNvPr>
              <p:cNvSpPr>
                <a:spLocks noChangeArrowheads="1"/>
              </p:cNvSpPr>
              <p:nvPr/>
            </p:nvSpPr>
            <p:spPr bwMode="auto">
              <a:xfrm flipH="1">
                <a:off x="4749" y="2085"/>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198" name="Text Box 210">
              <a:extLst>
                <a:ext uri="{FF2B5EF4-FFF2-40B4-BE49-F238E27FC236}">
                  <a16:creationId xmlns:a16="http://schemas.microsoft.com/office/drawing/2014/main" id="{FB5F04BD-2819-1F06-8292-2EE0599FFA0A}"/>
                </a:ext>
              </a:extLst>
            </p:cNvPr>
            <p:cNvSpPr txBox="1">
              <a:spLocks noChangeArrowheads="1"/>
            </p:cNvSpPr>
            <p:nvPr/>
          </p:nvSpPr>
          <p:spPr bwMode="auto">
            <a:xfrm>
              <a:off x="3984" y="124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199" name="Text Box 211">
              <a:extLst>
                <a:ext uri="{FF2B5EF4-FFF2-40B4-BE49-F238E27FC236}">
                  <a16:creationId xmlns:a16="http://schemas.microsoft.com/office/drawing/2014/main" id="{9340E4DE-41C9-2D6D-CAB3-03C2FFA6AE60}"/>
                </a:ext>
              </a:extLst>
            </p:cNvPr>
            <p:cNvSpPr txBox="1">
              <a:spLocks noChangeArrowheads="1"/>
            </p:cNvSpPr>
            <p:nvPr/>
          </p:nvSpPr>
          <p:spPr bwMode="auto">
            <a:xfrm>
              <a:off x="2304"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0" name="Text Box 212">
              <a:extLst>
                <a:ext uri="{FF2B5EF4-FFF2-40B4-BE49-F238E27FC236}">
                  <a16:creationId xmlns:a16="http://schemas.microsoft.com/office/drawing/2014/main" id="{721ABB1C-E04E-F8EA-6E5D-72D5C0114F6B}"/>
                </a:ext>
              </a:extLst>
            </p:cNvPr>
            <p:cNvSpPr txBox="1">
              <a:spLocks noChangeArrowheads="1"/>
            </p:cNvSpPr>
            <p:nvPr/>
          </p:nvSpPr>
          <p:spPr bwMode="auto">
            <a:xfrm>
              <a:off x="1296" y="720"/>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1" name="Text Box 213">
              <a:extLst>
                <a:ext uri="{FF2B5EF4-FFF2-40B4-BE49-F238E27FC236}">
                  <a16:creationId xmlns:a16="http://schemas.microsoft.com/office/drawing/2014/main" id="{05C233A3-4128-5F9D-7F1A-B89432F7CC73}"/>
                </a:ext>
              </a:extLst>
            </p:cNvPr>
            <p:cNvSpPr txBox="1">
              <a:spLocks noChangeArrowheads="1"/>
            </p:cNvSpPr>
            <p:nvPr/>
          </p:nvSpPr>
          <p:spPr bwMode="auto">
            <a:xfrm>
              <a:off x="528" y="720"/>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2" name="Text Box 214">
              <a:extLst>
                <a:ext uri="{FF2B5EF4-FFF2-40B4-BE49-F238E27FC236}">
                  <a16:creationId xmlns:a16="http://schemas.microsoft.com/office/drawing/2014/main" id="{58E75F3D-D3B5-09A3-2706-86FCB67D70F3}"/>
                </a:ext>
              </a:extLst>
            </p:cNvPr>
            <p:cNvSpPr txBox="1">
              <a:spLocks noChangeArrowheads="1"/>
            </p:cNvSpPr>
            <p:nvPr/>
          </p:nvSpPr>
          <p:spPr bwMode="auto">
            <a:xfrm>
              <a:off x="96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3" name="Text Box 215">
              <a:extLst>
                <a:ext uri="{FF2B5EF4-FFF2-40B4-BE49-F238E27FC236}">
                  <a16:creationId xmlns:a16="http://schemas.microsoft.com/office/drawing/2014/main" id="{8460FD89-E5A1-69F5-4548-4E30BFFFFD2C}"/>
                </a:ext>
              </a:extLst>
            </p:cNvPr>
            <p:cNvSpPr txBox="1">
              <a:spLocks noChangeArrowheads="1"/>
            </p:cNvSpPr>
            <p:nvPr/>
          </p:nvSpPr>
          <p:spPr bwMode="auto">
            <a:xfrm>
              <a:off x="1968"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4" name="Text Box 216">
              <a:extLst>
                <a:ext uri="{FF2B5EF4-FFF2-40B4-BE49-F238E27FC236}">
                  <a16:creationId xmlns:a16="http://schemas.microsoft.com/office/drawing/2014/main" id="{CDF38305-42B0-6F41-087A-3F1A96AD6F2D}"/>
                </a:ext>
              </a:extLst>
            </p:cNvPr>
            <p:cNvSpPr txBox="1">
              <a:spLocks noChangeArrowheads="1"/>
            </p:cNvSpPr>
            <p:nvPr/>
          </p:nvSpPr>
          <p:spPr bwMode="auto">
            <a:xfrm>
              <a:off x="2976"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205" name="Text Box 217">
              <a:extLst>
                <a:ext uri="{FF2B5EF4-FFF2-40B4-BE49-F238E27FC236}">
                  <a16:creationId xmlns:a16="http://schemas.microsoft.com/office/drawing/2014/main" id="{18C4491E-D66B-7D67-7DB8-179FCEBDDC87}"/>
                </a:ext>
              </a:extLst>
            </p:cNvPr>
            <p:cNvSpPr txBox="1">
              <a:spLocks noChangeArrowheads="1"/>
            </p:cNvSpPr>
            <p:nvPr/>
          </p:nvSpPr>
          <p:spPr bwMode="auto">
            <a:xfrm>
              <a:off x="3504" y="816"/>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206" name="Text Box 218">
              <a:extLst>
                <a:ext uri="{FF2B5EF4-FFF2-40B4-BE49-F238E27FC236}">
                  <a16:creationId xmlns:a16="http://schemas.microsoft.com/office/drawing/2014/main" id="{D9F40FD1-5AD5-0598-AA58-EFBD61A4A9F8}"/>
                </a:ext>
              </a:extLst>
            </p:cNvPr>
            <p:cNvSpPr txBox="1">
              <a:spLocks noChangeArrowheads="1"/>
            </p:cNvSpPr>
            <p:nvPr/>
          </p:nvSpPr>
          <p:spPr bwMode="auto">
            <a:xfrm>
              <a:off x="768"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0</a:t>
              </a:r>
            </a:p>
          </p:txBody>
        </p:sp>
        <p:sp>
          <p:nvSpPr>
            <p:cNvPr id="207" name="Text Box 219">
              <a:extLst>
                <a:ext uri="{FF2B5EF4-FFF2-40B4-BE49-F238E27FC236}">
                  <a16:creationId xmlns:a16="http://schemas.microsoft.com/office/drawing/2014/main" id="{D5074942-FC8E-DAEF-7692-23E172AC338E}"/>
                </a:ext>
              </a:extLst>
            </p:cNvPr>
            <p:cNvSpPr txBox="1">
              <a:spLocks noChangeArrowheads="1"/>
            </p:cNvSpPr>
            <p:nvPr/>
          </p:nvSpPr>
          <p:spPr bwMode="auto">
            <a:xfrm>
              <a:off x="1824"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1</a:t>
              </a:r>
            </a:p>
          </p:txBody>
        </p:sp>
        <p:sp>
          <p:nvSpPr>
            <p:cNvPr id="208" name="Text Box 220">
              <a:extLst>
                <a:ext uri="{FF2B5EF4-FFF2-40B4-BE49-F238E27FC236}">
                  <a16:creationId xmlns:a16="http://schemas.microsoft.com/office/drawing/2014/main" id="{36788C87-6AE8-27B3-4E9A-B8CC32B9361E}"/>
                </a:ext>
              </a:extLst>
            </p:cNvPr>
            <p:cNvSpPr txBox="1">
              <a:spLocks noChangeArrowheads="1"/>
            </p:cNvSpPr>
            <p:nvPr/>
          </p:nvSpPr>
          <p:spPr bwMode="auto">
            <a:xfrm>
              <a:off x="2832" y="1392"/>
              <a:ext cx="287"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S</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2</a:t>
              </a:r>
            </a:p>
          </p:txBody>
        </p:sp>
        <p:sp>
          <p:nvSpPr>
            <p:cNvPr id="209" name="Text Box 221">
              <a:extLst>
                <a:ext uri="{FF2B5EF4-FFF2-40B4-BE49-F238E27FC236}">
                  <a16:creationId xmlns:a16="http://schemas.microsoft.com/office/drawing/2014/main" id="{CB64B905-3E6D-5B47-674F-3B1F44328ACE}"/>
                </a:ext>
              </a:extLst>
            </p:cNvPr>
            <p:cNvSpPr txBox="1">
              <a:spLocks noChangeArrowheads="1"/>
            </p:cNvSpPr>
            <p:nvPr/>
          </p:nvSpPr>
          <p:spPr bwMode="auto">
            <a:xfrm>
              <a:off x="1248"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grpSp>
          <p:nvGrpSpPr>
            <p:cNvPr id="210" name="Group 224">
              <a:extLst>
                <a:ext uri="{FF2B5EF4-FFF2-40B4-BE49-F238E27FC236}">
                  <a16:creationId xmlns:a16="http://schemas.microsoft.com/office/drawing/2014/main" id="{66954C1B-953C-55BD-9393-1D7ABC70F3B1}"/>
                </a:ext>
              </a:extLst>
            </p:cNvPr>
            <p:cNvGrpSpPr>
              <a:grpSpLocks/>
            </p:cNvGrpSpPr>
            <p:nvPr/>
          </p:nvGrpSpPr>
          <p:grpSpPr bwMode="auto">
            <a:xfrm>
              <a:off x="288" y="1344"/>
              <a:ext cx="276" cy="288"/>
              <a:chOff x="1632" y="2544"/>
              <a:chExt cx="276" cy="288"/>
            </a:xfrm>
          </p:grpSpPr>
          <p:sp>
            <p:nvSpPr>
              <p:cNvPr id="219" name="Text Box 222">
                <a:extLst>
                  <a:ext uri="{FF2B5EF4-FFF2-40B4-BE49-F238E27FC236}">
                    <a16:creationId xmlns:a16="http://schemas.microsoft.com/office/drawing/2014/main" id="{8A2B39CD-A0E9-1FB4-F53E-E38B68E36DC8}"/>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0</a:t>
                </a:r>
              </a:p>
            </p:txBody>
          </p:sp>
          <p:sp>
            <p:nvSpPr>
              <p:cNvPr id="220" name="Line 223">
                <a:extLst>
                  <a:ext uri="{FF2B5EF4-FFF2-40B4-BE49-F238E27FC236}">
                    <a16:creationId xmlns:a16="http://schemas.microsoft.com/office/drawing/2014/main" id="{4D3CBE40-15A7-FEE6-CCB0-5952A62BF62E}"/>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1" name="Group 225">
              <a:extLst>
                <a:ext uri="{FF2B5EF4-FFF2-40B4-BE49-F238E27FC236}">
                  <a16:creationId xmlns:a16="http://schemas.microsoft.com/office/drawing/2014/main" id="{0625CD65-8267-F898-F1C5-CC84700B157E}"/>
                </a:ext>
              </a:extLst>
            </p:cNvPr>
            <p:cNvGrpSpPr>
              <a:grpSpLocks/>
            </p:cNvGrpSpPr>
            <p:nvPr/>
          </p:nvGrpSpPr>
          <p:grpSpPr bwMode="auto">
            <a:xfrm>
              <a:off x="1392" y="1344"/>
              <a:ext cx="276" cy="288"/>
              <a:chOff x="1632" y="2544"/>
              <a:chExt cx="276" cy="288"/>
            </a:xfrm>
          </p:grpSpPr>
          <p:sp>
            <p:nvSpPr>
              <p:cNvPr id="217" name="Text Box 226">
                <a:extLst>
                  <a:ext uri="{FF2B5EF4-FFF2-40B4-BE49-F238E27FC236}">
                    <a16:creationId xmlns:a16="http://schemas.microsoft.com/office/drawing/2014/main" id="{D780C948-2A86-7E5C-B44B-22710F59B367}"/>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8" name="Line 227">
                <a:extLst>
                  <a:ext uri="{FF2B5EF4-FFF2-40B4-BE49-F238E27FC236}">
                    <a16:creationId xmlns:a16="http://schemas.microsoft.com/office/drawing/2014/main" id="{ECAF7AFD-14D6-6E62-A233-E781A5E2CD14}"/>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grpSp>
          <p:nvGrpSpPr>
            <p:cNvPr id="212" name="Group 228">
              <a:extLst>
                <a:ext uri="{FF2B5EF4-FFF2-40B4-BE49-F238E27FC236}">
                  <a16:creationId xmlns:a16="http://schemas.microsoft.com/office/drawing/2014/main" id="{4311F605-5359-678E-1DF5-EDFD9C971BC3}"/>
                </a:ext>
              </a:extLst>
            </p:cNvPr>
            <p:cNvGrpSpPr>
              <a:grpSpLocks/>
            </p:cNvGrpSpPr>
            <p:nvPr/>
          </p:nvGrpSpPr>
          <p:grpSpPr bwMode="auto">
            <a:xfrm>
              <a:off x="2400" y="1344"/>
              <a:ext cx="276" cy="288"/>
              <a:chOff x="1632" y="2544"/>
              <a:chExt cx="276" cy="288"/>
            </a:xfrm>
          </p:grpSpPr>
          <p:sp>
            <p:nvSpPr>
              <p:cNvPr id="215" name="Text Box 229">
                <a:extLst>
                  <a:ext uri="{FF2B5EF4-FFF2-40B4-BE49-F238E27FC236}">
                    <a16:creationId xmlns:a16="http://schemas.microsoft.com/office/drawing/2014/main" id="{89F66B49-12A1-9600-683D-681B16D98AF0}"/>
                  </a:ext>
                </a:extLst>
              </p:cNvPr>
              <p:cNvSpPr txBox="1">
                <a:spLocks noChangeArrowheads="1"/>
              </p:cNvSpPr>
              <p:nvPr/>
            </p:nvSpPr>
            <p:spPr bwMode="auto">
              <a:xfrm>
                <a:off x="1632" y="2544"/>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sp>
            <p:nvSpPr>
              <p:cNvPr id="216" name="Line 230">
                <a:extLst>
                  <a:ext uri="{FF2B5EF4-FFF2-40B4-BE49-F238E27FC236}">
                    <a16:creationId xmlns:a16="http://schemas.microsoft.com/office/drawing/2014/main" id="{0B0DF660-18CC-8573-4465-E75DA04B05C6}"/>
                  </a:ext>
                </a:extLst>
              </p:cNvPr>
              <p:cNvSpPr>
                <a:spLocks noChangeShapeType="1"/>
              </p:cNvSpPr>
              <p:nvPr/>
            </p:nvSpPr>
            <p:spPr bwMode="auto">
              <a:xfrm>
                <a:off x="1680" y="2566"/>
                <a:ext cx="144" cy="0"/>
              </a:xfrm>
              <a:prstGeom prst="line">
                <a:avLst/>
              </a:prstGeom>
              <a:noFill/>
              <a:ln w="28575">
                <a:solidFill>
                  <a:srgbClr val="996633"/>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213" name="Rectangle 231">
              <a:extLst>
                <a:ext uri="{FF2B5EF4-FFF2-40B4-BE49-F238E27FC236}">
                  <a16:creationId xmlns:a16="http://schemas.microsoft.com/office/drawing/2014/main" id="{E7E18AF6-311C-F29E-C259-24AC62E02579}"/>
                </a:ext>
              </a:extLst>
            </p:cNvPr>
            <p:cNvSpPr>
              <a:spLocks noChangeArrowheads="1"/>
            </p:cNvSpPr>
            <p:nvPr/>
          </p:nvSpPr>
          <p:spPr bwMode="auto">
            <a:xfrm>
              <a:off x="2304"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1</a:t>
              </a:r>
            </a:p>
          </p:txBody>
        </p:sp>
        <p:sp>
          <p:nvSpPr>
            <p:cNvPr id="214" name="Rectangle 232">
              <a:extLst>
                <a:ext uri="{FF2B5EF4-FFF2-40B4-BE49-F238E27FC236}">
                  <a16:creationId xmlns:a16="http://schemas.microsoft.com/office/drawing/2014/main" id="{2A9D5CDF-5CA2-7E53-C9DC-628DD287D199}"/>
                </a:ext>
              </a:extLst>
            </p:cNvPr>
            <p:cNvSpPr>
              <a:spLocks noChangeArrowheads="1"/>
            </p:cNvSpPr>
            <p:nvPr/>
          </p:nvSpPr>
          <p:spPr bwMode="auto">
            <a:xfrm>
              <a:off x="3312" y="1632"/>
              <a:ext cx="27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996633"/>
                  </a:solidFill>
                  <a:effectLst/>
                  <a:uLnTx/>
                  <a:uFillTx/>
                  <a:latin typeface="Times New Roman" panose="02020603050405020304" pitchFamily="18" charset="0"/>
                  <a:ea typeface="楷体_GB2312" pitchFamily="49" charset="-122"/>
                </a:rPr>
                <a:t>d</a:t>
              </a:r>
              <a:r>
                <a:rPr kumimoji="1" lang="en-US" altLang="zh-CN" sz="2400" b="1" i="0" u="none" strike="noStrike" kern="0" cap="none" spc="0" normalizeH="0" baseline="-25000" noProof="0">
                  <a:ln>
                    <a:noFill/>
                  </a:ln>
                  <a:solidFill>
                    <a:srgbClr val="996633"/>
                  </a:solidFill>
                  <a:effectLst/>
                  <a:uLnTx/>
                  <a:uFillTx/>
                  <a:latin typeface="Times New Roman" panose="02020603050405020304" pitchFamily="18" charset="0"/>
                  <a:ea typeface="楷体_GB2312" pitchFamily="49" charset="-122"/>
                </a:rPr>
                <a:t>2</a:t>
              </a:r>
            </a:p>
          </p:txBody>
        </p:sp>
      </p:grpSp>
      <p:sp>
        <p:nvSpPr>
          <p:cNvPr id="333" name="Text Box 235">
            <a:extLst>
              <a:ext uri="{FF2B5EF4-FFF2-40B4-BE49-F238E27FC236}">
                <a16:creationId xmlns:a16="http://schemas.microsoft.com/office/drawing/2014/main" id="{AF99CBD0-8974-94A9-0234-F4B06A89FAE1}"/>
              </a:ext>
            </a:extLst>
          </p:cNvPr>
          <p:cNvSpPr txBox="1">
            <a:spLocks noChangeArrowheads="1"/>
          </p:cNvSpPr>
          <p:nvPr/>
        </p:nvSpPr>
        <p:spPr bwMode="auto">
          <a:xfrm>
            <a:off x="2364581" y="3281556"/>
            <a:ext cx="800100" cy="603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电子</a:t>
            </a:r>
          </a:p>
          <a:p>
            <a:pPr fontAlgn="base">
              <a:lnSpc>
                <a:spcPct val="70000"/>
              </a:lnSpc>
              <a:spcBef>
                <a:spcPct val="0"/>
              </a:spcBef>
              <a:spcAft>
                <a:spcPct val="0"/>
              </a:spcAft>
            </a:pPr>
            <a:r>
              <a:rPr kumimoji="1" lang="zh-CN" altLang="en-US" sz="2400" b="1">
                <a:solidFill>
                  <a:srgbClr val="FF0066"/>
                </a:solidFill>
                <a:latin typeface="Times New Roman" panose="02020603050405020304" pitchFamily="18" charset="0"/>
                <a:ea typeface="隶书" pitchFamily="49" charset="-122"/>
              </a:rPr>
              <a:t>开关</a:t>
            </a:r>
          </a:p>
        </p:txBody>
      </p:sp>
      <p:sp>
        <p:nvSpPr>
          <p:cNvPr id="334" name="Text Box 238">
            <a:extLst>
              <a:ext uri="{FF2B5EF4-FFF2-40B4-BE49-F238E27FC236}">
                <a16:creationId xmlns:a16="http://schemas.microsoft.com/office/drawing/2014/main" id="{F5717F97-9DF2-EF43-38DB-6FD908DCD3B4}"/>
              </a:ext>
            </a:extLst>
          </p:cNvPr>
          <p:cNvSpPr txBox="1">
            <a:spLocks noChangeArrowheads="1"/>
          </p:cNvSpPr>
          <p:nvPr/>
        </p:nvSpPr>
        <p:spPr bwMode="auto">
          <a:xfrm>
            <a:off x="6098381" y="1528956"/>
            <a:ext cx="16002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33CC"/>
                </a:solidFill>
                <a:latin typeface="Times New Roman" panose="02020603050405020304" pitchFamily="18" charset="0"/>
                <a:ea typeface="隶书" pitchFamily="49" charset="-122"/>
              </a:rPr>
              <a:t>电阻网络</a:t>
            </a:r>
          </a:p>
        </p:txBody>
      </p:sp>
      <p:sp>
        <p:nvSpPr>
          <p:cNvPr id="335" name="Text Box 239">
            <a:extLst>
              <a:ext uri="{FF2B5EF4-FFF2-40B4-BE49-F238E27FC236}">
                <a16:creationId xmlns:a16="http://schemas.microsoft.com/office/drawing/2014/main" id="{F4C492A8-750A-BDF8-7F61-8792D6AFE87F}"/>
              </a:ext>
            </a:extLst>
          </p:cNvPr>
          <p:cNvSpPr txBox="1">
            <a:spLocks noChangeArrowheads="1"/>
          </p:cNvSpPr>
          <p:nvPr/>
        </p:nvSpPr>
        <p:spPr bwMode="auto">
          <a:xfrm>
            <a:off x="8231981" y="4043556"/>
            <a:ext cx="1447800" cy="347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lnSpc>
                <a:spcPct val="70000"/>
              </a:lnSpc>
              <a:spcBef>
                <a:spcPct val="0"/>
              </a:spcBef>
              <a:spcAft>
                <a:spcPct val="0"/>
              </a:spcAft>
            </a:pPr>
            <a:r>
              <a:rPr kumimoji="1" lang="zh-CN" altLang="en-US" sz="2400" b="1">
                <a:solidFill>
                  <a:srgbClr val="000000"/>
                </a:solidFill>
                <a:latin typeface="Times New Roman" panose="02020603050405020304" pitchFamily="18" charset="0"/>
                <a:ea typeface="隶书" pitchFamily="49" charset="-122"/>
              </a:rPr>
              <a:t>求和运放</a:t>
            </a:r>
          </a:p>
        </p:txBody>
      </p:sp>
      <p:sp>
        <p:nvSpPr>
          <p:cNvPr id="336" name="Text Box 241">
            <a:extLst>
              <a:ext uri="{FF2B5EF4-FFF2-40B4-BE49-F238E27FC236}">
                <a16:creationId xmlns:a16="http://schemas.microsoft.com/office/drawing/2014/main" id="{A556F1BA-AC52-F62E-CF05-7A1FC24A56E0}"/>
              </a:ext>
            </a:extLst>
          </p:cNvPr>
          <p:cNvSpPr txBox="1">
            <a:spLocks noChangeArrowheads="1"/>
          </p:cNvSpPr>
          <p:nvPr/>
        </p:nvSpPr>
        <p:spPr bwMode="auto">
          <a:xfrm>
            <a:off x="2364581" y="4576956"/>
            <a:ext cx="28194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100,</a:t>
            </a:r>
          </a:p>
        </p:txBody>
      </p:sp>
      <p:sp>
        <p:nvSpPr>
          <p:cNvPr id="337" name="Rectangle 243">
            <a:extLst>
              <a:ext uri="{FF2B5EF4-FFF2-40B4-BE49-F238E27FC236}">
                <a16:creationId xmlns:a16="http://schemas.microsoft.com/office/drawing/2014/main" id="{654C8A43-02B5-6AFF-48E0-4877DDCE231F}"/>
              </a:ext>
            </a:extLst>
          </p:cNvPr>
          <p:cNvSpPr>
            <a:spLocks noChangeArrowheads="1"/>
          </p:cNvSpPr>
          <p:nvPr/>
        </p:nvSpPr>
        <p:spPr bwMode="auto">
          <a:xfrm>
            <a:off x="2269331" y="2463137"/>
            <a:ext cx="5486400" cy="1638300"/>
          </a:xfrm>
          <a:prstGeom prst="rect">
            <a:avLst/>
          </a:prstGeom>
          <a:solidFill>
            <a:srgbClr val="A5CEAD"/>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nvGrpSpPr>
          <p:cNvPr id="338" name="Group 255">
            <a:extLst>
              <a:ext uri="{FF2B5EF4-FFF2-40B4-BE49-F238E27FC236}">
                <a16:creationId xmlns:a16="http://schemas.microsoft.com/office/drawing/2014/main" id="{A7B25623-7626-06BD-C94F-93A7358429A7}"/>
              </a:ext>
            </a:extLst>
          </p:cNvPr>
          <p:cNvGrpSpPr>
            <a:grpSpLocks/>
          </p:cNvGrpSpPr>
          <p:nvPr/>
        </p:nvGrpSpPr>
        <p:grpSpPr bwMode="auto">
          <a:xfrm>
            <a:off x="3507581" y="1528956"/>
            <a:ext cx="457200" cy="1828800"/>
            <a:chOff x="2736" y="2736"/>
            <a:chExt cx="288" cy="1152"/>
          </a:xfrm>
        </p:grpSpPr>
        <p:sp>
          <p:nvSpPr>
            <p:cNvPr id="339" name="Line 252">
              <a:extLst>
                <a:ext uri="{FF2B5EF4-FFF2-40B4-BE49-F238E27FC236}">
                  <a16:creationId xmlns:a16="http://schemas.microsoft.com/office/drawing/2014/main" id="{A40AD47F-8905-7BB6-765D-EDF5DAFB1E5E}"/>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0" name="Line 253">
              <a:extLst>
                <a:ext uri="{FF2B5EF4-FFF2-40B4-BE49-F238E27FC236}">
                  <a16:creationId xmlns:a16="http://schemas.microsoft.com/office/drawing/2014/main" id="{EAB843DC-D54F-B109-04CD-7DBDE13776FC}"/>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1" name="Line 254">
              <a:extLst>
                <a:ext uri="{FF2B5EF4-FFF2-40B4-BE49-F238E27FC236}">
                  <a16:creationId xmlns:a16="http://schemas.microsoft.com/office/drawing/2014/main" id="{075A4512-3D16-7B87-A543-9EFB32FBF317}"/>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2" name="Group 256">
            <a:extLst>
              <a:ext uri="{FF2B5EF4-FFF2-40B4-BE49-F238E27FC236}">
                <a16:creationId xmlns:a16="http://schemas.microsoft.com/office/drawing/2014/main" id="{C9A6AABC-557B-C890-514A-5EA0D32FC5F6}"/>
              </a:ext>
            </a:extLst>
          </p:cNvPr>
          <p:cNvGrpSpPr>
            <a:grpSpLocks/>
          </p:cNvGrpSpPr>
          <p:nvPr/>
        </p:nvGrpSpPr>
        <p:grpSpPr bwMode="auto">
          <a:xfrm>
            <a:off x="5183981" y="1490856"/>
            <a:ext cx="457200" cy="1828800"/>
            <a:chOff x="2736" y="2736"/>
            <a:chExt cx="288" cy="1152"/>
          </a:xfrm>
        </p:grpSpPr>
        <p:sp>
          <p:nvSpPr>
            <p:cNvPr id="343" name="Line 257">
              <a:extLst>
                <a:ext uri="{FF2B5EF4-FFF2-40B4-BE49-F238E27FC236}">
                  <a16:creationId xmlns:a16="http://schemas.microsoft.com/office/drawing/2014/main" id="{CB474043-6CD5-B47B-D3B8-CC10B9DC2BFD}"/>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4" name="Line 258">
              <a:extLst>
                <a:ext uri="{FF2B5EF4-FFF2-40B4-BE49-F238E27FC236}">
                  <a16:creationId xmlns:a16="http://schemas.microsoft.com/office/drawing/2014/main" id="{490DB788-39C0-7525-7413-171A49EAC415}"/>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5" name="Line 259">
              <a:extLst>
                <a:ext uri="{FF2B5EF4-FFF2-40B4-BE49-F238E27FC236}">
                  <a16:creationId xmlns:a16="http://schemas.microsoft.com/office/drawing/2014/main" id="{F6F39742-1A1D-1304-C1B5-80AF13788FDD}"/>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grpSp>
        <p:nvGrpSpPr>
          <p:cNvPr id="346" name="Group 262">
            <a:extLst>
              <a:ext uri="{FF2B5EF4-FFF2-40B4-BE49-F238E27FC236}">
                <a16:creationId xmlns:a16="http://schemas.microsoft.com/office/drawing/2014/main" id="{520234C6-C22B-07E1-28A6-A6133826597A}"/>
              </a:ext>
            </a:extLst>
          </p:cNvPr>
          <p:cNvGrpSpPr>
            <a:grpSpLocks/>
          </p:cNvGrpSpPr>
          <p:nvPr/>
        </p:nvGrpSpPr>
        <p:grpSpPr bwMode="auto">
          <a:xfrm>
            <a:off x="7165181" y="1960756"/>
            <a:ext cx="684213" cy="457200"/>
            <a:chOff x="2880" y="3488"/>
            <a:chExt cx="431" cy="288"/>
          </a:xfrm>
        </p:grpSpPr>
        <p:sp>
          <p:nvSpPr>
            <p:cNvPr id="347" name="Line 260">
              <a:extLst>
                <a:ext uri="{FF2B5EF4-FFF2-40B4-BE49-F238E27FC236}">
                  <a16:creationId xmlns:a16="http://schemas.microsoft.com/office/drawing/2014/main" id="{E15FCAFA-5766-4D66-B79A-6AC27DAEB361}"/>
                </a:ext>
              </a:extLst>
            </p:cNvPr>
            <p:cNvSpPr>
              <a:spLocks noChangeShapeType="1"/>
            </p:cNvSpPr>
            <p:nvPr/>
          </p:nvSpPr>
          <p:spPr bwMode="auto">
            <a:xfrm flipH="1">
              <a:off x="2880" y="3648"/>
              <a:ext cx="288" cy="0"/>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48" name="Text Box 261">
              <a:extLst>
                <a:ext uri="{FF2B5EF4-FFF2-40B4-BE49-F238E27FC236}">
                  <a16:creationId xmlns:a16="http://schemas.microsoft.com/office/drawing/2014/main" id="{5FC42A3F-BDD3-7AD0-52A9-91B4D1677925}"/>
                </a:ext>
              </a:extLst>
            </p:cNvPr>
            <p:cNvSpPr txBox="1">
              <a:spLocks noChangeArrowheads="1"/>
            </p:cNvSpPr>
            <p:nvPr/>
          </p:nvSpPr>
          <p:spPr bwMode="auto">
            <a:xfrm>
              <a:off x="3120" y="3488"/>
              <a:ext cx="191"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p>
          </p:txBody>
        </p:sp>
      </p:grpSp>
      <p:grpSp>
        <p:nvGrpSpPr>
          <p:cNvPr id="349" name="Group 266">
            <a:extLst>
              <a:ext uri="{FF2B5EF4-FFF2-40B4-BE49-F238E27FC236}">
                <a16:creationId xmlns:a16="http://schemas.microsoft.com/office/drawing/2014/main" id="{DBB06154-8B32-B792-08AB-F31B8E663277}"/>
              </a:ext>
            </a:extLst>
          </p:cNvPr>
          <p:cNvGrpSpPr>
            <a:grpSpLocks/>
          </p:cNvGrpSpPr>
          <p:nvPr/>
        </p:nvGrpSpPr>
        <p:grpSpPr bwMode="auto">
          <a:xfrm>
            <a:off x="5488781" y="1986156"/>
            <a:ext cx="1143000" cy="457200"/>
            <a:chOff x="2400" y="3168"/>
            <a:chExt cx="720" cy="288"/>
          </a:xfrm>
        </p:grpSpPr>
        <p:sp>
          <p:nvSpPr>
            <p:cNvPr id="350" name="Line 264">
              <a:extLst>
                <a:ext uri="{FF2B5EF4-FFF2-40B4-BE49-F238E27FC236}">
                  <a16:creationId xmlns:a16="http://schemas.microsoft.com/office/drawing/2014/main" id="{9E75DE17-FEDB-9E9E-AA38-E66CC1D39F2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1" name="Text Box 265">
              <a:extLst>
                <a:ext uri="{FF2B5EF4-FFF2-40B4-BE49-F238E27FC236}">
                  <a16:creationId xmlns:a16="http://schemas.microsoft.com/office/drawing/2014/main" id="{B4473730-61C8-719C-9AE4-98EB69B8C7E9}"/>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52" name="Group 267">
            <a:extLst>
              <a:ext uri="{FF2B5EF4-FFF2-40B4-BE49-F238E27FC236}">
                <a16:creationId xmlns:a16="http://schemas.microsoft.com/office/drawing/2014/main" id="{10B61A79-EAF4-A66A-F78B-2C0DE8E52DED}"/>
              </a:ext>
            </a:extLst>
          </p:cNvPr>
          <p:cNvGrpSpPr>
            <a:grpSpLocks/>
          </p:cNvGrpSpPr>
          <p:nvPr/>
        </p:nvGrpSpPr>
        <p:grpSpPr bwMode="auto">
          <a:xfrm>
            <a:off x="3964781" y="1986156"/>
            <a:ext cx="1143000" cy="457200"/>
            <a:chOff x="2400" y="3168"/>
            <a:chExt cx="720" cy="288"/>
          </a:xfrm>
        </p:grpSpPr>
        <p:sp>
          <p:nvSpPr>
            <p:cNvPr id="353" name="Line 268">
              <a:extLst>
                <a:ext uri="{FF2B5EF4-FFF2-40B4-BE49-F238E27FC236}">
                  <a16:creationId xmlns:a16="http://schemas.microsoft.com/office/drawing/2014/main" id="{5AAC0648-F9E9-FAE6-702B-AFFD5B804FBE}"/>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4" name="Text Box 269">
              <a:extLst>
                <a:ext uri="{FF2B5EF4-FFF2-40B4-BE49-F238E27FC236}">
                  <a16:creationId xmlns:a16="http://schemas.microsoft.com/office/drawing/2014/main" id="{EEF40168-4817-A254-17BA-B142A1D8DD6F}"/>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355" name="Group 270">
            <a:extLst>
              <a:ext uri="{FF2B5EF4-FFF2-40B4-BE49-F238E27FC236}">
                <a16:creationId xmlns:a16="http://schemas.microsoft.com/office/drawing/2014/main" id="{D0CD2DC6-FF03-E7ED-10E2-1774EC0BF437}"/>
              </a:ext>
            </a:extLst>
          </p:cNvPr>
          <p:cNvGrpSpPr>
            <a:grpSpLocks/>
          </p:cNvGrpSpPr>
          <p:nvPr/>
        </p:nvGrpSpPr>
        <p:grpSpPr bwMode="auto">
          <a:xfrm>
            <a:off x="2440781" y="2062356"/>
            <a:ext cx="1143000" cy="457200"/>
            <a:chOff x="2400" y="3168"/>
            <a:chExt cx="720" cy="288"/>
          </a:xfrm>
        </p:grpSpPr>
        <p:sp>
          <p:nvSpPr>
            <p:cNvPr id="356" name="Line 271">
              <a:extLst>
                <a:ext uri="{FF2B5EF4-FFF2-40B4-BE49-F238E27FC236}">
                  <a16:creationId xmlns:a16="http://schemas.microsoft.com/office/drawing/2014/main" id="{5A6319D4-376F-35AB-45DE-6271E38DA57A}"/>
                </a:ext>
              </a:extLst>
            </p:cNvPr>
            <p:cNvSpPr>
              <a:spLocks noChangeShapeType="1"/>
            </p:cNvSpPr>
            <p:nvPr/>
          </p:nvSpPr>
          <p:spPr bwMode="auto">
            <a:xfrm flipH="1">
              <a:off x="2400" y="3360"/>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57" name="Text Box 272">
              <a:extLst>
                <a:ext uri="{FF2B5EF4-FFF2-40B4-BE49-F238E27FC236}">
                  <a16:creationId xmlns:a16="http://schemas.microsoft.com/office/drawing/2014/main" id="{02E03638-5A56-5E51-3FD9-0346E4C8ACCE}"/>
                </a:ext>
              </a:extLst>
            </p:cNvPr>
            <p:cNvSpPr txBox="1">
              <a:spLocks noChangeArrowheads="1"/>
            </p:cNvSpPr>
            <p:nvPr/>
          </p:nvSpPr>
          <p:spPr bwMode="auto">
            <a:xfrm>
              <a:off x="2640" y="3168"/>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pSp>
        <p:nvGrpSpPr>
          <p:cNvPr id="358" name="Group 276">
            <a:extLst>
              <a:ext uri="{FF2B5EF4-FFF2-40B4-BE49-F238E27FC236}">
                <a16:creationId xmlns:a16="http://schemas.microsoft.com/office/drawing/2014/main" id="{0A6A1134-0AC1-959D-FC44-E4808E45FB15}"/>
              </a:ext>
            </a:extLst>
          </p:cNvPr>
          <p:cNvGrpSpPr>
            <a:grpSpLocks/>
          </p:cNvGrpSpPr>
          <p:nvPr/>
        </p:nvGrpSpPr>
        <p:grpSpPr bwMode="auto">
          <a:xfrm>
            <a:off x="6860381" y="2595756"/>
            <a:ext cx="762000" cy="533400"/>
            <a:chOff x="2592" y="2112"/>
            <a:chExt cx="480" cy="336"/>
          </a:xfrm>
        </p:grpSpPr>
        <p:sp>
          <p:nvSpPr>
            <p:cNvPr id="359" name="Line 274">
              <a:extLst>
                <a:ext uri="{FF2B5EF4-FFF2-40B4-BE49-F238E27FC236}">
                  <a16:creationId xmlns:a16="http://schemas.microsoft.com/office/drawing/2014/main" id="{584B8299-C362-2A7A-6F1D-79409DA6FA1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0" name="Text Box 275">
              <a:extLst>
                <a:ext uri="{FF2B5EF4-FFF2-40B4-BE49-F238E27FC236}">
                  <a16:creationId xmlns:a16="http://schemas.microsoft.com/office/drawing/2014/main" id="{37B518AF-EE86-0311-E93D-675FE529A3E3}"/>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361" name="Group 280">
            <a:extLst>
              <a:ext uri="{FF2B5EF4-FFF2-40B4-BE49-F238E27FC236}">
                <a16:creationId xmlns:a16="http://schemas.microsoft.com/office/drawing/2014/main" id="{3D36A740-4D5D-8293-A2C0-26F7C8453563}"/>
              </a:ext>
            </a:extLst>
          </p:cNvPr>
          <p:cNvGrpSpPr>
            <a:grpSpLocks/>
          </p:cNvGrpSpPr>
          <p:nvPr/>
        </p:nvGrpSpPr>
        <p:grpSpPr bwMode="auto">
          <a:xfrm>
            <a:off x="6707981" y="1490856"/>
            <a:ext cx="457200" cy="1828800"/>
            <a:chOff x="2736" y="2736"/>
            <a:chExt cx="288" cy="1152"/>
          </a:xfrm>
        </p:grpSpPr>
        <p:sp>
          <p:nvSpPr>
            <p:cNvPr id="362" name="Line 281">
              <a:extLst>
                <a:ext uri="{FF2B5EF4-FFF2-40B4-BE49-F238E27FC236}">
                  <a16:creationId xmlns:a16="http://schemas.microsoft.com/office/drawing/2014/main" id="{1A05E5E2-7D8C-AF2F-9ABF-F935E548CA36}"/>
                </a:ext>
              </a:extLst>
            </p:cNvPr>
            <p:cNvSpPr>
              <a:spLocks noChangeShapeType="1"/>
            </p:cNvSpPr>
            <p:nvPr/>
          </p:nvSpPr>
          <p:spPr bwMode="auto">
            <a:xfrm>
              <a:off x="3024" y="2736"/>
              <a:ext cx="0" cy="1152"/>
            </a:xfrm>
            <a:prstGeom prst="line">
              <a:avLst/>
            </a:prstGeom>
            <a:noFill/>
            <a:ln w="19050">
              <a:solidFill>
                <a:srgbClr val="FF0066"/>
              </a:solidFill>
              <a:prstDash val="dash"/>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3" name="Line 282">
              <a:extLst>
                <a:ext uri="{FF2B5EF4-FFF2-40B4-BE49-F238E27FC236}">
                  <a16:creationId xmlns:a16="http://schemas.microsoft.com/office/drawing/2014/main" id="{BC6FD5DA-8003-F740-17A3-65023E1C1D2A}"/>
                </a:ext>
              </a:extLst>
            </p:cNvPr>
            <p:cNvSpPr>
              <a:spLocks noChangeShapeType="1"/>
            </p:cNvSpPr>
            <p:nvPr/>
          </p:nvSpPr>
          <p:spPr bwMode="auto">
            <a:xfrm flipH="1">
              <a:off x="2736" y="2736"/>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364" name="Line 283">
              <a:extLst>
                <a:ext uri="{FF2B5EF4-FFF2-40B4-BE49-F238E27FC236}">
                  <a16:creationId xmlns:a16="http://schemas.microsoft.com/office/drawing/2014/main" id="{49BFA3D4-777F-9208-D5C8-2D2766971828}"/>
                </a:ext>
              </a:extLst>
            </p:cNvPr>
            <p:cNvSpPr>
              <a:spLocks noChangeShapeType="1"/>
            </p:cNvSpPr>
            <p:nvPr/>
          </p:nvSpPr>
          <p:spPr bwMode="auto">
            <a:xfrm flipH="1">
              <a:off x="2736" y="3888"/>
              <a:ext cx="288" cy="0"/>
            </a:xfrm>
            <a:prstGeom prst="line">
              <a:avLst/>
            </a:prstGeom>
            <a:noFill/>
            <a:ln w="19050">
              <a:solidFill>
                <a:srgbClr val="FF0066"/>
              </a:solidFill>
              <a:prstDash val="dash"/>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grpSp>
      <p:sp>
        <p:nvSpPr>
          <p:cNvPr id="365" name="Text Box 285">
            <a:extLst>
              <a:ext uri="{FF2B5EF4-FFF2-40B4-BE49-F238E27FC236}">
                <a16:creationId xmlns:a16="http://schemas.microsoft.com/office/drawing/2014/main" id="{1B9512A8-5A7C-213A-D449-E90A05335A79}"/>
              </a:ext>
            </a:extLst>
          </p:cNvPr>
          <p:cNvSpPr txBox="1">
            <a:spLocks noChangeArrowheads="1"/>
          </p:cNvSpPr>
          <p:nvPr/>
        </p:nvSpPr>
        <p:spPr bwMode="auto">
          <a:xfrm>
            <a:off x="5260181" y="4576956"/>
            <a:ext cx="2286000" cy="528638"/>
          </a:xfrm>
          <a:prstGeom prst="rect">
            <a:avLst/>
          </a:prstGeom>
          <a:solidFill>
            <a:srgbClr val="CCFFFF"/>
          </a:solidFill>
          <a:ln w="9525">
            <a:solidFill>
              <a:srgbClr val="0033CC"/>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fontAlgn="base">
              <a:spcBef>
                <a:spcPct val="0"/>
              </a:spcBef>
              <a:spcAft>
                <a:spcPct val="0"/>
              </a:spcAft>
            </a:pPr>
            <a:r>
              <a:rPr kumimoji="1" lang="en-US" altLang="zh-CN" sz="2800" b="1" i="1">
                <a:solidFill>
                  <a:srgbClr val="0033CC"/>
                </a:solidFill>
                <a:latin typeface="Times New Roman" panose="02020603050405020304" pitchFamily="18" charset="0"/>
                <a:ea typeface="楷体_GB2312" pitchFamily="49" charset="-122"/>
              </a:rPr>
              <a:t>I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U</a:t>
            </a:r>
            <a:r>
              <a:rPr kumimoji="1" lang="en-US" altLang="zh-CN" sz="2800" b="1" baseline="-25000">
                <a:solidFill>
                  <a:srgbClr val="0033CC"/>
                </a:solidFill>
                <a:latin typeface="Times New Roman" panose="02020603050405020304" pitchFamily="18" charset="0"/>
                <a:ea typeface="楷体_GB2312" pitchFamily="49" charset="-122"/>
              </a:rPr>
              <a:t>REF </a:t>
            </a:r>
            <a:r>
              <a:rPr kumimoji="1" lang="en-US" altLang="zh-CN" sz="2800" b="1">
                <a:solidFill>
                  <a:srgbClr val="0033CC"/>
                </a:solidFill>
                <a:latin typeface="Times New Roman" panose="02020603050405020304" pitchFamily="18" charset="0"/>
                <a:ea typeface="楷体_GB2312" pitchFamily="49" charset="-122"/>
              </a:rPr>
              <a:t>/ </a:t>
            </a:r>
            <a:r>
              <a:rPr kumimoji="1" lang="en-US" altLang="zh-CN" sz="2800" b="1" i="1">
                <a:solidFill>
                  <a:srgbClr val="0033CC"/>
                </a:solidFill>
                <a:latin typeface="Times New Roman" panose="02020603050405020304" pitchFamily="18" charset="0"/>
                <a:ea typeface="楷体_GB2312" pitchFamily="49" charset="-122"/>
              </a:rPr>
              <a:t>R</a:t>
            </a:r>
          </a:p>
        </p:txBody>
      </p:sp>
      <p:graphicFrame>
        <p:nvGraphicFramePr>
          <p:cNvPr id="366" name="Object 286">
            <a:extLst>
              <a:ext uri="{FF2B5EF4-FFF2-40B4-BE49-F238E27FC236}">
                <a16:creationId xmlns:a16="http://schemas.microsoft.com/office/drawing/2014/main" id="{C0675009-2795-C8FA-F9DA-3D77AA61F6B6}"/>
              </a:ext>
            </a:extLst>
          </p:cNvPr>
          <p:cNvGraphicFramePr>
            <a:graphicFrameLocks noChangeAspect="1"/>
          </p:cNvGraphicFramePr>
          <p:nvPr>
            <p:extLst>
              <p:ext uri="{D42A27DB-BD31-4B8C-83A1-F6EECF244321}">
                <p14:modId xmlns:p14="http://schemas.microsoft.com/office/powerpoint/2010/main" val="645700572"/>
              </p:ext>
            </p:extLst>
          </p:nvPr>
        </p:nvGraphicFramePr>
        <p:xfrm>
          <a:off x="2747169" y="5280219"/>
          <a:ext cx="1749425" cy="935037"/>
        </p:xfrm>
        <a:graphic>
          <a:graphicData uri="http://schemas.openxmlformats.org/presentationml/2006/ole">
            <mc:AlternateContent xmlns:mc="http://schemas.openxmlformats.org/markup-compatibility/2006">
              <mc:Choice xmlns:v="urn:schemas-microsoft-com:vml" Requires="v">
                <p:oleObj name="Equation" r:id="rId2" imgW="16967200" imgH="9067800" progId="Equation.3">
                  <p:embed/>
                </p:oleObj>
              </mc:Choice>
              <mc:Fallback>
                <p:oleObj name="Equation" r:id="rId2" imgW="16967200" imgH="9067800" progId="Equation.3">
                  <p:embed/>
                  <p:pic>
                    <p:nvPicPr>
                      <p:cNvPr id="366" name="Object 286">
                        <a:extLst>
                          <a:ext uri="{FF2B5EF4-FFF2-40B4-BE49-F238E27FC236}">
                            <a16:creationId xmlns:a16="http://schemas.microsoft.com/office/drawing/2014/main" id="{C0675009-2795-C8FA-F9DA-3D77AA61F6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47169" y="5280219"/>
                        <a:ext cx="1749425" cy="9350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7" name="Object 287">
            <a:extLst>
              <a:ext uri="{FF2B5EF4-FFF2-40B4-BE49-F238E27FC236}">
                <a16:creationId xmlns:a16="http://schemas.microsoft.com/office/drawing/2014/main" id="{F18CD79F-41B5-ECFD-C135-B73A82E37FA2}"/>
              </a:ext>
            </a:extLst>
          </p:cNvPr>
          <p:cNvGraphicFramePr>
            <a:graphicFrameLocks noChangeAspect="1"/>
          </p:cNvGraphicFramePr>
          <p:nvPr>
            <p:extLst>
              <p:ext uri="{D42A27DB-BD31-4B8C-83A1-F6EECF244321}">
                <p14:modId xmlns:p14="http://schemas.microsoft.com/office/powerpoint/2010/main" val="1318525228"/>
              </p:ext>
            </p:extLst>
          </p:nvPr>
        </p:nvGraphicFramePr>
        <p:xfrm>
          <a:off x="4510881" y="5243706"/>
          <a:ext cx="1809750" cy="935038"/>
        </p:xfrm>
        <a:graphic>
          <a:graphicData uri="http://schemas.openxmlformats.org/presentationml/2006/ole">
            <mc:AlternateContent xmlns:mc="http://schemas.openxmlformats.org/markup-compatibility/2006">
              <mc:Choice xmlns:v="urn:schemas-microsoft-com:vml" Requires="v">
                <p:oleObj name="Equation" r:id="rId4" imgW="17551400" imgH="9067800" progId="Equation.3">
                  <p:embed/>
                </p:oleObj>
              </mc:Choice>
              <mc:Fallback>
                <p:oleObj name="Equation" r:id="rId4" imgW="17551400" imgH="9067800" progId="Equation.3">
                  <p:embed/>
                  <p:pic>
                    <p:nvPicPr>
                      <p:cNvPr id="367" name="Object 287">
                        <a:extLst>
                          <a:ext uri="{FF2B5EF4-FFF2-40B4-BE49-F238E27FC236}">
                            <a16:creationId xmlns:a16="http://schemas.microsoft.com/office/drawing/2014/main" id="{F18CD79F-41B5-ECFD-C135-B73A82E37FA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510881" y="5243706"/>
                        <a:ext cx="1809750"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68" name="Object 288">
            <a:extLst>
              <a:ext uri="{FF2B5EF4-FFF2-40B4-BE49-F238E27FC236}">
                <a16:creationId xmlns:a16="http://schemas.microsoft.com/office/drawing/2014/main" id="{D905228B-F0F5-3DCA-D5B8-C26B9ACEB5BB}"/>
              </a:ext>
            </a:extLst>
          </p:cNvPr>
          <p:cNvGraphicFramePr>
            <a:graphicFrameLocks noChangeAspect="1"/>
          </p:cNvGraphicFramePr>
          <p:nvPr>
            <p:extLst>
              <p:ext uri="{D42A27DB-BD31-4B8C-83A1-F6EECF244321}">
                <p14:modId xmlns:p14="http://schemas.microsoft.com/office/powerpoint/2010/main" val="2403920359"/>
              </p:ext>
            </p:extLst>
          </p:nvPr>
        </p:nvGraphicFramePr>
        <p:xfrm>
          <a:off x="6326981" y="5262756"/>
          <a:ext cx="2624138" cy="965200"/>
        </p:xfrm>
        <a:graphic>
          <a:graphicData uri="http://schemas.openxmlformats.org/presentationml/2006/ole">
            <mc:AlternateContent xmlns:mc="http://schemas.openxmlformats.org/markup-compatibility/2006">
              <mc:Choice xmlns:v="urn:schemas-microsoft-com:vml" Requires="v">
                <p:oleObj name="Equation" r:id="rId6" imgW="25450800" imgH="9359900" progId="Equation.3">
                  <p:embed/>
                </p:oleObj>
              </mc:Choice>
              <mc:Fallback>
                <p:oleObj name="Equation" r:id="rId6" imgW="25450800" imgH="9359900" progId="Equation.3">
                  <p:embed/>
                  <p:pic>
                    <p:nvPicPr>
                      <p:cNvPr id="368" name="Object 288">
                        <a:extLst>
                          <a:ext uri="{FF2B5EF4-FFF2-40B4-BE49-F238E27FC236}">
                            <a16:creationId xmlns:a16="http://schemas.microsoft.com/office/drawing/2014/main" id="{D905228B-F0F5-3DCA-D5B8-C26B9ACEB5BB}"/>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326981" y="5262756"/>
                        <a:ext cx="262413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9" name="Rectangle 289">
            <a:extLst>
              <a:ext uri="{FF2B5EF4-FFF2-40B4-BE49-F238E27FC236}">
                <a16:creationId xmlns:a16="http://schemas.microsoft.com/office/drawing/2014/main" id="{3694B5AF-2B78-95EA-D1BF-8AE9C0A81211}"/>
              </a:ext>
            </a:extLst>
          </p:cNvPr>
          <p:cNvSpPr>
            <a:spLocks noChangeArrowheads="1"/>
          </p:cNvSpPr>
          <p:nvPr/>
        </p:nvSpPr>
        <p:spPr bwMode="auto">
          <a:xfrm>
            <a:off x="9603581" y="3433956"/>
            <a:ext cx="5127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u</a:t>
            </a:r>
            <a:r>
              <a:rPr kumimoji="1" lang="en-US" altLang="zh-CN" sz="2400" b="1" baseline="-25000">
                <a:solidFill>
                  <a:srgbClr val="FF0066"/>
                </a:solidFill>
                <a:latin typeface="Times New Roman" panose="02020603050405020304" pitchFamily="18" charset="0"/>
                <a:ea typeface="楷体_GB2312" pitchFamily="49" charset="-122"/>
              </a:rPr>
              <a:t>O</a:t>
            </a:r>
          </a:p>
        </p:txBody>
      </p:sp>
      <p:grpSp>
        <p:nvGrpSpPr>
          <p:cNvPr id="370" name="Group 290">
            <a:extLst>
              <a:ext uri="{FF2B5EF4-FFF2-40B4-BE49-F238E27FC236}">
                <a16:creationId xmlns:a16="http://schemas.microsoft.com/office/drawing/2014/main" id="{FEFEA976-8D32-ACAA-1D99-A4B972D6576F}"/>
              </a:ext>
            </a:extLst>
          </p:cNvPr>
          <p:cNvGrpSpPr>
            <a:grpSpLocks/>
          </p:cNvGrpSpPr>
          <p:nvPr/>
        </p:nvGrpSpPr>
        <p:grpSpPr bwMode="auto">
          <a:xfrm>
            <a:off x="3355181" y="2443356"/>
            <a:ext cx="4572000" cy="914400"/>
            <a:chOff x="912" y="1344"/>
            <a:chExt cx="2880" cy="576"/>
          </a:xfrm>
        </p:grpSpPr>
        <p:sp>
          <p:nvSpPr>
            <p:cNvPr id="371" name="Line 291">
              <a:extLst>
                <a:ext uri="{FF2B5EF4-FFF2-40B4-BE49-F238E27FC236}">
                  <a16:creationId xmlns:a16="http://schemas.microsoft.com/office/drawing/2014/main" id="{6A3D052A-E578-4A8D-4AF1-0E935B524D12}"/>
                </a:ext>
              </a:extLst>
            </p:cNvPr>
            <p:cNvSpPr>
              <a:spLocks noChangeShapeType="1"/>
            </p:cNvSpPr>
            <p:nvPr/>
          </p:nvSpPr>
          <p:spPr bwMode="auto">
            <a:xfrm>
              <a:off x="1008"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2" name="Line 292">
              <a:extLst>
                <a:ext uri="{FF2B5EF4-FFF2-40B4-BE49-F238E27FC236}">
                  <a16:creationId xmlns:a16="http://schemas.microsoft.com/office/drawing/2014/main" id="{7D38E37D-AE28-91C8-46AF-D51B73B09AF7}"/>
                </a:ext>
              </a:extLst>
            </p:cNvPr>
            <p:cNvSpPr>
              <a:spLocks noChangeShapeType="1"/>
            </p:cNvSpPr>
            <p:nvPr/>
          </p:nvSpPr>
          <p:spPr bwMode="auto">
            <a:xfrm>
              <a:off x="2064" y="134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3" name="Line 293">
              <a:extLst>
                <a:ext uri="{FF2B5EF4-FFF2-40B4-BE49-F238E27FC236}">
                  <a16:creationId xmlns:a16="http://schemas.microsoft.com/office/drawing/2014/main" id="{800FE80F-4AFB-7F28-24CA-390C6A9D0FC8}"/>
                </a:ext>
              </a:extLst>
            </p:cNvPr>
            <p:cNvSpPr>
              <a:spLocks noChangeShapeType="1"/>
            </p:cNvSpPr>
            <p:nvPr/>
          </p:nvSpPr>
          <p:spPr bwMode="auto">
            <a:xfrm>
              <a:off x="912"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4" name="Line 294">
              <a:extLst>
                <a:ext uri="{FF2B5EF4-FFF2-40B4-BE49-F238E27FC236}">
                  <a16:creationId xmlns:a16="http://schemas.microsoft.com/office/drawing/2014/main" id="{9E50D8C6-42CC-BD06-840E-3CC950991665}"/>
                </a:ext>
              </a:extLst>
            </p:cNvPr>
            <p:cNvSpPr>
              <a:spLocks noChangeShapeType="1"/>
            </p:cNvSpPr>
            <p:nvPr/>
          </p:nvSpPr>
          <p:spPr bwMode="auto">
            <a:xfrm>
              <a:off x="1968" y="153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5" name="Line 295">
              <a:extLst>
                <a:ext uri="{FF2B5EF4-FFF2-40B4-BE49-F238E27FC236}">
                  <a16:creationId xmlns:a16="http://schemas.microsoft.com/office/drawing/2014/main" id="{50EBAA3E-1E97-E43A-4D32-73D2D97732E9}"/>
                </a:ext>
              </a:extLst>
            </p:cNvPr>
            <p:cNvSpPr>
              <a:spLocks noChangeShapeType="1"/>
            </p:cNvSpPr>
            <p:nvPr/>
          </p:nvSpPr>
          <p:spPr bwMode="auto">
            <a:xfrm>
              <a:off x="3072" y="1344"/>
              <a:ext cx="0" cy="576"/>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376" name="Line 296">
              <a:extLst>
                <a:ext uri="{FF2B5EF4-FFF2-40B4-BE49-F238E27FC236}">
                  <a16:creationId xmlns:a16="http://schemas.microsoft.com/office/drawing/2014/main" id="{921AC2BA-BE24-12EC-BE63-24B871DB6CF1}"/>
                </a:ext>
              </a:extLst>
            </p:cNvPr>
            <p:cNvSpPr>
              <a:spLocks noChangeShapeType="1"/>
            </p:cNvSpPr>
            <p:nvPr/>
          </p:nvSpPr>
          <p:spPr bwMode="auto">
            <a:xfrm>
              <a:off x="3072" y="1920"/>
              <a:ext cx="720"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grpSp>
      <p:sp>
        <p:nvSpPr>
          <p:cNvPr id="381" name="Text Box 240">
            <a:extLst>
              <a:ext uri="{FF2B5EF4-FFF2-40B4-BE49-F238E27FC236}">
                <a16:creationId xmlns:a16="http://schemas.microsoft.com/office/drawing/2014/main" id="{70B52EF1-B6A3-BEDE-0D52-017DEC416E6E}"/>
              </a:ext>
            </a:extLst>
          </p:cNvPr>
          <p:cNvSpPr txBox="1">
            <a:spLocks noChangeArrowheads="1"/>
          </p:cNvSpPr>
          <p:nvPr/>
        </p:nvSpPr>
        <p:spPr bwMode="auto">
          <a:xfrm>
            <a:off x="2402681" y="4043556"/>
            <a:ext cx="30480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三、工作原理</a:t>
            </a:r>
          </a:p>
        </p:txBody>
      </p:sp>
      <p:sp>
        <p:nvSpPr>
          <p:cNvPr id="2" name="灯片编号占位符 1">
            <a:extLst>
              <a:ext uri="{FF2B5EF4-FFF2-40B4-BE49-F238E27FC236}">
                <a16:creationId xmlns:a16="http://schemas.microsoft.com/office/drawing/2014/main" id="{522C1466-9ADB-CF81-467F-24188812F01F}"/>
              </a:ext>
            </a:extLst>
          </p:cNvPr>
          <p:cNvSpPr>
            <a:spLocks noGrp="1"/>
          </p:cNvSpPr>
          <p:nvPr>
            <p:ph type="sldNum" sz="quarter" idx="12"/>
          </p:nvPr>
        </p:nvSpPr>
        <p:spPr/>
        <p:txBody>
          <a:bodyPr/>
          <a:lstStyle/>
          <a:p>
            <a:fld id="{392CBAA0-59E6-204E-8F03-85E5040D48B8}" type="slidenum">
              <a:rPr kumimoji="1" lang="zh-CN" altLang="en-US" smtClean="0"/>
              <a:t>6</a:t>
            </a:fld>
            <a:r>
              <a:rPr kumimoji="1" lang="en-US" altLang="zh-CN"/>
              <a:t>/46</a:t>
            </a:r>
            <a:endParaRPr kumimoji="1" lang="zh-CN" altLang="en-US" dirty="0"/>
          </a:p>
        </p:txBody>
      </p:sp>
    </p:spTree>
    <p:extLst>
      <p:ext uri="{BB962C8B-B14F-4D97-AF65-F5344CB8AC3E}">
        <p14:creationId xmlns:p14="http://schemas.microsoft.com/office/powerpoint/2010/main" val="7032418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93"/>
                                        </p:tgtEl>
                                        <p:attrNameLst>
                                          <p:attrName>style.visibility</p:attrName>
                                        </p:attrNameLst>
                                      </p:cBhvr>
                                      <p:to>
                                        <p:strVal val="visible"/>
                                      </p:to>
                                    </p:set>
                                    <p:animEffect transition="in" filter="wipe(left)">
                                      <p:cBhvr>
                                        <p:cTn id="7" dur="500"/>
                                        <p:tgtEl>
                                          <p:spTgt spid="193"/>
                                        </p:tgtEl>
                                      </p:cBhvr>
                                    </p:animEffect>
                                  </p:childTnLst>
                                  <p:subTnLst>
                                    <p:set>
                                      <p:cBhvr override="childStyle">
                                        <p:cTn dur="1" fill="hold" display="0" masterRel="nextClick" afterEffect="1"/>
                                        <p:tgtEl>
                                          <p:spTgt spid="193"/>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33"/>
                                        </p:tgtEl>
                                        <p:attrNameLst>
                                          <p:attrName>style.visibility</p:attrName>
                                        </p:attrNameLst>
                                      </p:cBhvr>
                                      <p:to>
                                        <p:strVal val="visible"/>
                                      </p:to>
                                    </p:set>
                                    <p:animEffect transition="in" filter="wipe(left)">
                                      <p:cBhvr>
                                        <p:cTn id="12" dur="500"/>
                                        <p:tgtEl>
                                          <p:spTgt spid="33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94"/>
                                        </p:tgtEl>
                                        <p:attrNameLst>
                                          <p:attrName>style.visibility</p:attrName>
                                        </p:attrNameLst>
                                      </p:cBhvr>
                                      <p:to>
                                        <p:strVal val="visible"/>
                                      </p:to>
                                    </p:set>
                                    <p:animEffect transition="in" filter="wipe(left)">
                                      <p:cBhvr>
                                        <p:cTn id="17" dur="500"/>
                                        <p:tgtEl>
                                          <p:spTgt spid="194"/>
                                        </p:tgtEl>
                                      </p:cBhvr>
                                    </p:animEffect>
                                  </p:childTnLst>
                                  <p:subTnLst>
                                    <p:set>
                                      <p:cBhvr override="childStyle">
                                        <p:cTn dur="1" fill="hold" display="0" masterRel="nextClick" afterEffect="1"/>
                                        <p:tgtEl>
                                          <p:spTgt spid="194"/>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34">
                                            <p:txEl>
                                              <p:pRg st="0" end="0"/>
                                            </p:txEl>
                                          </p:spTgt>
                                        </p:tgtEl>
                                        <p:attrNameLst>
                                          <p:attrName>style.visibility</p:attrName>
                                        </p:attrNameLst>
                                      </p:cBhvr>
                                      <p:to>
                                        <p:strVal val="visible"/>
                                      </p:to>
                                    </p:set>
                                    <p:animEffect transition="in" filter="wipe(left)">
                                      <p:cBhvr>
                                        <p:cTn id="22" dur="500"/>
                                        <p:tgtEl>
                                          <p:spTgt spid="33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childTnLst>
                                    <p:set>
                                      <p:cBhvr>
                                        <p:cTn id="26" dur="1" fill="hold">
                                          <p:stCondLst>
                                            <p:cond delay="0"/>
                                          </p:stCondLst>
                                        </p:cTn>
                                        <p:tgtEl>
                                          <p:spTgt spid="335">
                                            <p:txEl>
                                              <p:pRg st="0" end="0"/>
                                            </p:txEl>
                                          </p:spTgt>
                                        </p:tgtEl>
                                        <p:attrNameLst>
                                          <p:attrName>style.visibility</p:attrName>
                                        </p:attrNameLst>
                                      </p:cBhvr>
                                      <p:to>
                                        <p:strVal val="visible"/>
                                      </p:to>
                                    </p:set>
                                    <p:animEffect transition="in" filter="wipe(left)">
                                      <p:cBhvr>
                                        <p:cTn id="27" dur="500"/>
                                        <p:tgtEl>
                                          <p:spTgt spid="335">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381">
                                            <p:txEl>
                                              <p:pRg st="0" end="0"/>
                                            </p:txEl>
                                          </p:spTgt>
                                        </p:tgtEl>
                                        <p:attrNameLst>
                                          <p:attrName>style.visibility</p:attrName>
                                        </p:attrNameLst>
                                      </p:cBhvr>
                                      <p:to>
                                        <p:strVal val="visible"/>
                                      </p:to>
                                    </p:set>
                                    <p:animEffect transition="in" filter="wipe(left)">
                                      <p:cBhvr>
                                        <p:cTn id="32" dur="500"/>
                                        <p:tgtEl>
                                          <p:spTgt spid="381">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336">
                                            <p:txEl>
                                              <p:pRg st="0" end="0"/>
                                            </p:txEl>
                                          </p:spTgt>
                                        </p:tgtEl>
                                        <p:attrNameLst>
                                          <p:attrName>style.visibility</p:attrName>
                                        </p:attrNameLst>
                                      </p:cBhvr>
                                      <p:to>
                                        <p:strVal val="visible"/>
                                      </p:to>
                                    </p:set>
                                    <p:animEffect transition="in" filter="wipe(left)">
                                      <p:cBhvr>
                                        <p:cTn id="37" dur="500"/>
                                        <p:tgtEl>
                                          <p:spTgt spid="336">
                                            <p:txEl>
                                              <p:pRg st="0" end="0"/>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337"/>
                                        </p:tgtEl>
                                        <p:attrNameLst>
                                          <p:attrName>style.visibility</p:attrName>
                                        </p:attrNameLst>
                                      </p:cBhvr>
                                      <p:to>
                                        <p:strVal val="visible"/>
                                      </p:to>
                                    </p:set>
                                    <p:animEffect transition="in" filter="wipe(left)">
                                      <p:cBhvr>
                                        <p:cTn id="42" dur="500"/>
                                        <p:tgtEl>
                                          <p:spTgt spid="337"/>
                                        </p:tgtEl>
                                      </p:cBhvr>
                                    </p:animEffect>
                                  </p:childTnLst>
                                </p:cTn>
                              </p:par>
                            </p:childTnLst>
                          </p:cTn>
                        </p:par>
                      </p:childTnLst>
                    </p:cTn>
                  </p:par>
                  <p:par>
                    <p:cTn id="43" fill="hold">
                      <p:stCondLst>
                        <p:cond delay="indefinite"/>
                      </p:stCondLst>
                      <p:childTnLst>
                        <p:par>
                          <p:cTn id="44" fill="hold">
                            <p:stCondLst>
                              <p:cond delay="0"/>
                            </p:stCondLst>
                            <p:childTnLst>
                              <p:par>
                                <p:cTn id="45" presetID="17" presetClass="entr" presetSubtype="1" fill="hold" nodeType="clickEffect">
                                  <p:stCondLst>
                                    <p:cond delay="0"/>
                                  </p:stCondLst>
                                  <p:childTnLst>
                                    <p:set>
                                      <p:cBhvr>
                                        <p:cTn id="46" dur="1" fill="hold">
                                          <p:stCondLst>
                                            <p:cond delay="0"/>
                                          </p:stCondLst>
                                        </p:cTn>
                                        <p:tgtEl>
                                          <p:spTgt spid="370"/>
                                        </p:tgtEl>
                                        <p:attrNameLst>
                                          <p:attrName>style.visibility</p:attrName>
                                        </p:attrNameLst>
                                      </p:cBhvr>
                                      <p:to>
                                        <p:strVal val="visible"/>
                                      </p:to>
                                    </p:set>
                                    <p:anim calcmode="lin" valueType="num">
                                      <p:cBhvr>
                                        <p:cTn id="47" dur="500" fill="hold"/>
                                        <p:tgtEl>
                                          <p:spTgt spid="370"/>
                                        </p:tgtEl>
                                        <p:attrNameLst>
                                          <p:attrName>ppt_x</p:attrName>
                                        </p:attrNameLst>
                                      </p:cBhvr>
                                      <p:tavLst>
                                        <p:tav tm="0">
                                          <p:val>
                                            <p:strVal val="#ppt_x"/>
                                          </p:val>
                                        </p:tav>
                                        <p:tav tm="100000">
                                          <p:val>
                                            <p:strVal val="#ppt_x"/>
                                          </p:val>
                                        </p:tav>
                                      </p:tavLst>
                                    </p:anim>
                                    <p:anim calcmode="lin" valueType="num">
                                      <p:cBhvr>
                                        <p:cTn id="48" dur="500" fill="hold"/>
                                        <p:tgtEl>
                                          <p:spTgt spid="370"/>
                                        </p:tgtEl>
                                        <p:attrNameLst>
                                          <p:attrName>ppt_y</p:attrName>
                                        </p:attrNameLst>
                                      </p:cBhvr>
                                      <p:tavLst>
                                        <p:tav tm="0">
                                          <p:val>
                                            <p:strVal val="#ppt_y-#ppt_h/2"/>
                                          </p:val>
                                        </p:tav>
                                        <p:tav tm="100000">
                                          <p:val>
                                            <p:strVal val="#ppt_y"/>
                                          </p:val>
                                        </p:tav>
                                      </p:tavLst>
                                    </p:anim>
                                    <p:anim calcmode="lin" valueType="num">
                                      <p:cBhvr>
                                        <p:cTn id="49" dur="500" fill="hold"/>
                                        <p:tgtEl>
                                          <p:spTgt spid="370"/>
                                        </p:tgtEl>
                                        <p:attrNameLst>
                                          <p:attrName>ppt_w</p:attrName>
                                        </p:attrNameLst>
                                      </p:cBhvr>
                                      <p:tavLst>
                                        <p:tav tm="0">
                                          <p:val>
                                            <p:strVal val="#ppt_w"/>
                                          </p:val>
                                        </p:tav>
                                        <p:tav tm="100000">
                                          <p:val>
                                            <p:strVal val="#ppt_w"/>
                                          </p:val>
                                        </p:tav>
                                      </p:tavLst>
                                    </p:anim>
                                    <p:anim calcmode="lin" valueType="num">
                                      <p:cBhvr>
                                        <p:cTn id="50" dur="500" fill="hold"/>
                                        <p:tgtEl>
                                          <p:spTgt spid="370"/>
                                        </p:tgtEl>
                                        <p:attrNameLst>
                                          <p:attrName>ppt_h</p:attrName>
                                        </p:attrNameLst>
                                      </p:cBhvr>
                                      <p:tavLst>
                                        <p:tav tm="0">
                                          <p:val>
                                            <p:fltVal val="0"/>
                                          </p:val>
                                        </p:tav>
                                        <p:tav tm="100000">
                                          <p:val>
                                            <p:strVal val="#ppt_h"/>
                                          </p:val>
                                        </p:tav>
                                      </p:tavLst>
                                    </p:anim>
                                  </p:childTnLst>
                                </p:cTn>
                              </p:par>
                            </p:childTnLst>
                          </p:cTn>
                        </p:par>
                      </p:childTnLst>
                    </p:cTn>
                  </p:par>
                  <p:par>
                    <p:cTn id="51" fill="hold">
                      <p:stCondLst>
                        <p:cond delay="indefinite"/>
                      </p:stCondLst>
                      <p:childTnLst>
                        <p:par>
                          <p:cTn id="52" fill="hold">
                            <p:stCondLst>
                              <p:cond delay="0"/>
                            </p:stCondLst>
                            <p:childTnLst>
                              <p:par>
                                <p:cTn id="53" presetID="12" presetClass="entr" presetSubtype="2" fill="hold" nodeType="clickEffect">
                                  <p:stCondLst>
                                    <p:cond delay="0"/>
                                  </p:stCondLst>
                                  <p:childTnLst>
                                    <p:set>
                                      <p:cBhvr>
                                        <p:cTn id="54" dur="1" fill="hold">
                                          <p:stCondLst>
                                            <p:cond delay="0"/>
                                          </p:stCondLst>
                                        </p:cTn>
                                        <p:tgtEl>
                                          <p:spTgt spid="338"/>
                                        </p:tgtEl>
                                        <p:attrNameLst>
                                          <p:attrName>style.visibility</p:attrName>
                                        </p:attrNameLst>
                                      </p:cBhvr>
                                      <p:to>
                                        <p:strVal val="visible"/>
                                      </p:to>
                                    </p:set>
                                    <p:animEffect transition="in" filter="slide(fromRight)">
                                      <p:cBhvr>
                                        <p:cTn id="55" dur="500"/>
                                        <p:tgtEl>
                                          <p:spTgt spid="338"/>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2" fill="hold" nodeType="clickEffect">
                                  <p:stCondLst>
                                    <p:cond delay="0"/>
                                  </p:stCondLst>
                                  <p:childTnLst>
                                    <p:set>
                                      <p:cBhvr>
                                        <p:cTn id="59" dur="1" fill="hold">
                                          <p:stCondLst>
                                            <p:cond delay="0"/>
                                          </p:stCondLst>
                                        </p:cTn>
                                        <p:tgtEl>
                                          <p:spTgt spid="342"/>
                                        </p:tgtEl>
                                        <p:attrNameLst>
                                          <p:attrName>style.visibility</p:attrName>
                                        </p:attrNameLst>
                                      </p:cBhvr>
                                      <p:to>
                                        <p:strVal val="visible"/>
                                      </p:to>
                                    </p:set>
                                    <p:animEffect transition="in" filter="wipe(right)">
                                      <p:cBhvr>
                                        <p:cTn id="60" dur="500"/>
                                        <p:tgtEl>
                                          <p:spTgt spid="342"/>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2" fill="hold" nodeType="clickEffect">
                                  <p:stCondLst>
                                    <p:cond delay="0"/>
                                  </p:stCondLst>
                                  <p:childTnLst>
                                    <p:set>
                                      <p:cBhvr>
                                        <p:cTn id="64" dur="1" fill="hold">
                                          <p:stCondLst>
                                            <p:cond delay="0"/>
                                          </p:stCondLst>
                                        </p:cTn>
                                        <p:tgtEl>
                                          <p:spTgt spid="361"/>
                                        </p:tgtEl>
                                        <p:attrNameLst>
                                          <p:attrName>style.visibility</p:attrName>
                                        </p:attrNameLst>
                                      </p:cBhvr>
                                      <p:to>
                                        <p:strVal val="visible"/>
                                      </p:to>
                                    </p:set>
                                    <p:animEffect transition="in" filter="wipe(right)">
                                      <p:cBhvr>
                                        <p:cTn id="65" dur="500"/>
                                        <p:tgtEl>
                                          <p:spTgt spid="361"/>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2" fill="hold" nodeType="clickEffect">
                                  <p:stCondLst>
                                    <p:cond delay="0"/>
                                  </p:stCondLst>
                                  <p:childTnLst>
                                    <p:set>
                                      <p:cBhvr>
                                        <p:cTn id="69" dur="1" fill="hold">
                                          <p:stCondLst>
                                            <p:cond delay="0"/>
                                          </p:stCondLst>
                                        </p:cTn>
                                        <p:tgtEl>
                                          <p:spTgt spid="346"/>
                                        </p:tgtEl>
                                        <p:attrNameLst>
                                          <p:attrName>style.visibility</p:attrName>
                                        </p:attrNameLst>
                                      </p:cBhvr>
                                      <p:to>
                                        <p:strVal val="visible"/>
                                      </p:to>
                                    </p:set>
                                    <p:animEffect transition="in" filter="wipe(right)">
                                      <p:cBhvr>
                                        <p:cTn id="70" dur="500"/>
                                        <p:tgtEl>
                                          <p:spTgt spid="346"/>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365"/>
                                        </p:tgtEl>
                                        <p:attrNameLst>
                                          <p:attrName>style.visibility</p:attrName>
                                        </p:attrNameLst>
                                      </p:cBhvr>
                                      <p:to>
                                        <p:strVal val="visible"/>
                                      </p:to>
                                    </p:set>
                                    <p:animEffect transition="in" filter="wipe(left)">
                                      <p:cBhvr>
                                        <p:cTn id="75" dur="500"/>
                                        <p:tgtEl>
                                          <p:spTgt spid="365"/>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1" fill="hold" nodeType="clickEffect">
                                  <p:stCondLst>
                                    <p:cond delay="0"/>
                                  </p:stCondLst>
                                  <p:childTnLst>
                                    <p:set>
                                      <p:cBhvr>
                                        <p:cTn id="79" dur="1" fill="hold">
                                          <p:stCondLst>
                                            <p:cond delay="0"/>
                                          </p:stCondLst>
                                        </p:cTn>
                                        <p:tgtEl>
                                          <p:spTgt spid="358"/>
                                        </p:tgtEl>
                                        <p:attrNameLst>
                                          <p:attrName>style.visibility</p:attrName>
                                        </p:attrNameLst>
                                      </p:cBhvr>
                                      <p:to>
                                        <p:strVal val="visible"/>
                                      </p:to>
                                    </p:set>
                                    <p:animEffect transition="in" filter="wipe(up)">
                                      <p:cBhvr>
                                        <p:cTn id="80" dur="500"/>
                                        <p:tgtEl>
                                          <p:spTgt spid="358"/>
                                        </p:tgtEl>
                                      </p:cBhvr>
                                    </p:animEffect>
                                  </p:childTnLst>
                                </p:cTn>
                              </p:par>
                            </p:childTnLst>
                          </p:cTn>
                        </p:par>
                      </p:childTnLst>
                    </p:cTn>
                  </p:par>
                  <p:par>
                    <p:cTn id="81" fill="hold">
                      <p:stCondLst>
                        <p:cond delay="indefinite"/>
                      </p:stCondLst>
                      <p:childTnLst>
                        <p:par>
                          <p:cTn id="82" fill="hold">
                            <p:stCondLst>
                              <p:cond delay="0"/>
                            </p:stCondLst>
                            <p:childTnLst>
                              <p:par>
                                <p:cTn id="83" presetID="22" presetClass="entr" presetSubtype="1" fill="hold" nodeType="clickEffect">
                                  <p:stCondLst>
                                    <p:cond delay="0"/>
                                  </p:stCondLst>
                                  <p:childTnLst>
                                    <p:set>
                                      <p:cBhvr>
                                        <p:cTn id="84" dur="1" fill="hold">
                                          <p:stCondLst>
                                            <p:cond delay="0"/>
                                          </p:stCondLst>
                                        </p:cTn>
                                        <p:tgtEl>
                                          <p:spTgt spid="349"/>
                                        </p:tgtEl>
                                        <p:attrNameLst>
                                          <p:attrName>style.visibility</p:attrName>
                                        </p:attrNameLst>
                                      </p:cBhvr>
                                      <p:to>
                                        <p:strVal val="visible"/>
                                      </p:to>
                                    </p:set>
                                    <p:animEffect transition="in" filter="wipe(up)">
                                      <p:cBhvr>
                                        <p:cTn id="85" dur="500"/>
                                        <p:tgtEl>
                                          <p:spTgt spid="349"/>
                                        </p:tgtEl>
                                      </p:cBhvr>
                                    </p:animEffect>
                                  </p:childTnLst>
                                </p:cTn>
                              </p:par>
                            </p:childTnLst>
                          </p:cTn>
                        </p:par>
                      </p:childTnLst>
                    </p:cTn>
                  </p:par>
                  <p:par>
                    <p:cTn id="86" fill="hold">
                      <p:stCondLst>
                        <p:cond delay="indefinite"/>
                      </p:stCondLst>
                      <p:childTnLst>
                        <p:par>
                          <p:cTn id="87" fill="hold">
                            <p:stCondLst>
                              <p:cond delay="0"/>
                            </p:stCondLst>
                            <p:childTnLst>
                              <p:par>
                                <p:cTn id="88" presetID="22" presetClass="entr" presetSubtype="2" fill="hold" nodeType="clickEffect">
                                  <p:stCondLst>
                                    <p:cond delay="0"/>
                                  </p:stCondLst>
                                  <p:childTnLst>
                                    <p:set>
                                      <p:cBhvr>
                                        <p:cTn id="89" dur="1" fill="hold">
                                          <p:stCondLst>
                                            <p:cond delay="0"/>
                                          </p:stCondLst>
                                        </p:cTn>
                                        <p:tgtEl>
                                          <p:spTgt spid="352"/>
                                        </p:tgtEl>
                                        <p:attrNameLst>
                                          <p:attrName>style.visibility</p:attrName>
                                        </p:attrNameLst>
                                      </p:cBhvr>
                                      <p:to>
                                        <p:strVal val="visible"/>
                                      </p:to>
                                    </p:set>
                                    <p:animEffect transition="in" filter="wipe(right)">
                                      <p:cBhvr>
                                        <p:cTn id="90" dur="500"/>
                                        <p:tgtEl>
                                          <p:spTgt spid="352"/>
                                        </p:tgtEl>
                                      </p:cBhvr>
                                    </p:animEffect>
                                  </p:childTnLst>
                                </p:cTn>
                              </p:par>
                            </p:childTnLst>
                          </p:cTn>
                        </p:par>
                      </p:childTnLst>
                    </p:cTn>
                  </p:par>
                  <p:par>
                    <p:cTn id="91" fill="hold">
                      <p:stCondLst>
                        <p:cond delay="indefinite"/>
                      </p:stCondLst>
                      <p:childTnLst>
                        <p:par>
                          <p:cTn id="92" fill="hold">
                            <p:stCondLst>
                              <p:cond delay="0"/>
                            </p:stCondLst>
                            <p:childTnLst>
                              <p:par>
                                <p:cTn id="93" presetID="22" presetClass="entr" presetSubtype="2" fill="hold" nodeType="clickEffect">
                                  <p:stCondLst>
                                    <p:cond delay="0"/>
                                  </p:stCondLst>
                                  <p:childTnLst>
                                    <p:set>
                                      <p:cBhvr>
                                        <p:cTn id="94" dur="1" fill="hold">
                                          <p:stCondLst>
                                            <p:cond delay="0"/>
                                          </p:stCondLst>
                                        </p:cTn>
                                        <p:tgtEl>
                                          <p:spTgt spid="355"/>
                                        </p:tgtEl>
                                        <p:attrNameLst>
                                          <p:attrName>style.visibility</p:attrName>
                                        </p:attrNameLst>
                                      </p:cBhvr>
                                      <p:to>
                                        <p:strVal val="visible"/>
                                      </p:to>
                                    </p:set>
                                    <p:animEffect transition="in" filter="wipe(right)">
                                      <p:cBhvr>
                                        <p:cTn id="95" dur="500"/>
                                        <p:tgtEl>
                                          <p:spTgt spid="355"/>
                                        </p:tgtEl>
                                      </p:cBhvr>
                                    </p:animEffect>
                                  </p:childTnLst>
                                </p:cTn>
                              </p:par>
                            </p:childTnLst>
                          </p:cTn>
                        </p:par>
                      </p:childTnLst>
                    </p:cTn>
                  </p:par>
                  <p:par>
                    <p:cTn id="96" fill="hold">
                      <p:stCondLst>
                        <p:cond delay="indefinite"/>
                      </p:stCondLst>
                      <p:childTnLst>
                        <p:par>
                          <p:cTn id="97" fill="hold">
                            <p:stCondLst>
                              <p:cond delay="0"/>
                            </p:stCondLst>
                            <p:childTnLst>
                              <p:par>
                                <p:cTn id="98" presetID="22" presetClass="entr" presetSubtype="8" fill="hold" nodeType="clickEffect">
                                  <p:stCondLst>
                                    <p:cond delay="0"/>
                                  </p:stCondLst>
                                  <p:childTnLst>
                                    <p:set>
                                      <p:cBhvr>
                                        <p:cTn id="99" dur="1" fill="hold">
                                          <p:stCondLst>
                                            <p:cond delay="0"/>
                                          </p:stCondLst>
                                        </p:cTn>
                                        <p:tgtEl>
                                          <p:spTgt spid="366"/>
                                        </p:tgtEl>
                                        <p:attrNameLst>
                                          <p:attrName>style.visibility</p:attrName>
                                        </p:attrNameLst>
                                      </p:cBhvr>
                                      <p:to>
                                        <p:strVal val="visible"/>
                                      </p:to>
                                    </p:set>
                                    <p:animEffect transition="in" filter="wipe(left)">
                                      <p:cBhvr>
                                        <p:cTn id="100" dur="500"/>
                                        <p:tgtEl>
                                          <p:spTgt spid="366"/>
                                        </p:tgtEl>
                                      </p:cBhvr>
                                    </p:animEffect>
                                  </p:childTnLst>
                                </p:cTn>
                              </p:par>
                            </p:childTnLst>
                          </p:cTn>
                        </p:par>
                      </p:childTnLst>
                    </p:cTn>
                  </p:par>
                  <p:par>
                    <p:cTn id="101" fill="hold">
                      <p:stCondLst>
                        <p:cond delay="indefinite"/>
                      </p:stCondLst>
                      <p:childTnLst>
                        <p:par>
                          <p:cTn id="102" fill="hold">
                            <p:stCondLst>
                              <p:cond delay="0"/>
                            </p:stCondLst>
                            <p:childTnLst>
                              <p:par>
                                <p:cTn id="103" presetID="22" presetClass="entr" presetSubtype="8" fill="hold" nodeType="clickEffect">
                                  <p:stCondLst>
                                    <p:cond delay="0"/>
                                  </p:stCondLst>
                                  <p:childTnLst>
                                    <p:set>
                                      <p:cBhvr>
                                        <p:cTn id="104" dur="1" fill="hold">
                                          <p:stCondLst>
                                            <p:cond delay="0"/>
                                          </p:stCondLst>
                                        </p:cTn>
                                        <p:tgtEl>
                                          <p:spTgt spid="367"/>
                                        </p:tgtEl>
                                        <p:attrNameLst>
                                          <p:attrName>style.visibility</p:attrName>
                                        </p:attrNameLst>
                                      </p:cBhvr>
                                      <p:to>
                                        <p:strVal val="visible"/>
                                      </p:to>
                                    </p:set>
                                    <p:animEffect transition="in" filter="wipe(left)">
                                      <p:cBhvr>
                                        <p:cTn id="105" dur="500"/>
                                        <p:tgtEl>
                                          <p:spTgt spid="367"/>
                                        </p:tgtEl>
                                      </p:cBhvr>
                                    </p:animEffect>
                                  </p:childTnLst>
                                </p:cTn>
                              </p:par>
                            </p:childTnLst>
                          </p:cTn>
                        </p:par>
                      </p:childTnLst>
                    </p:cTn>
                  </p:par>
                  <p:par>
                    <p:cTn id="106" fill="hold">
                      <p:stCondLst>
                        <p:cond delay="indefinite"/>
                      </p:stCondLst>
                      <p:childTnLst>
                        <p:par>
                          <p:cTn id="107" fill="hold">
                            <p:stCondLst>
                              <p:cond delay="0"/>
                            </p:stCondLst>
                            <p:childTnLst>
                              <p:par>
                                <p:cTn id="108" presetID="22" presetClass="entr" presetSubtype="8" fill="hold" nodeType="clickEffect">
                                  <p:stCondLst>
                                    <p:cond delay="0"/>
                                  </p:stCondLst>
                                  <p:childTnLst>
                                    <p:set>
                                      <p:cBhvr>
                                        <p:cTn id="109" dur="1" fill="hold">
                                          <p:stCondLst>
                                            <p:cond delay="0"/>
                                          </p:stCondLst>
                                        </p:cTn>
                                        <p:tgtEl>
                                          <p:spTgt spid="368"/>
                                        </p:tgtEl>
                                        <p:attrNameLst>
                                          <p:attrName>style.visibility</p:attrName>
                                        </p:attrNameLst>
                                      </p:cBhvr>
                                      <p:to>
                                        <p:strVal val="visible"/>
                                      </p:to>
                                    </p:set>
                                    <p:animEffect transition="in" filter="wipe(left)">
                                      <p:cBhvr>
                                        <p:cTn id="110" dur="500"/>
                                        <p:tgtEl>
                                          <p:spTgt spid="36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3" grpId="0" autoUpdateAnimBg="0"/>
      <p:bldP spid="334" grpId="0" build="p" autoUpdateAnimBg="0"/>
      <p:bldP spid="335" grpId="0" build="p" autoUpdateAnimBg="0"/>
      <p:bldP spid="336" grpId="0" build="p" autoUpdateAnimBg="0"/>
      <p:bldP spid="365" grpId="0" animBg="1" autoUpdateAnimBg="0"/>
      <p:bldP spid="381" grpId="0" build="p" autoUpdateAnimBg="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58" name="Text Box 2">
            <a:extLst>
              <a:ext uri="{FF2B5EF4-FFF2-40B4-BE49-F238E27FC236}">
                <a16:creationId xmlns:a16="http://schemas.microsoft.com/office/drawing/2014/main" id="{292F93AB-C703-C445-7F58-0E134921DD1D}"/>
              </a:ext>
            </a:extLst>
          </p:cNvPr>
          <p:cNvSpPr txBox="1">
            <a:spLocks noChangeArrowheads="1"/>
          </p:cNvSpPr>
          <p:nvPr/>
        </p:nvSpPr>
        <p:spPr bwMode="auto">
          <a:xfrm>
            <a:off x="1986079" y="1071678"/>
            <a:ext cx="32893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110,</a:t>
            </a:r>
          </a:p>
        </p:txBody>
      </p:sp>
      <p:grpSp>
        <p:nvGrpSpPr>
          <p:cNvPr id="59" name="Group 161">
            <a:extLst>
              <a:ext uri="{FF2B5EF4-FFF2-40B4-BE49-F238E27FC236}">
                <a16:creationId xmlns:a16="http://schemas.microsoft.com/office/drawing/2014/main" id="{F0EB4A00-928F-BDE6-406E-75445CA40A0A}"/>
              </a:ext>
            </a:extLst>
          </p:cNvPr>
          <p:cNvGrpSpPr>
            <a:grpSpLocks/>
          </p:cNvGrpSpPr>
          <p:nvPr/>
        </p:nvGrpSpPr>
        <p:grpSpPr bwMode="auto">
          <a:xfrm>
            <a:off x="6710479" y="1614603"/>
            <a:ext cx="533400" cy="458788"/>
            <a:chOff x="3408" y="480"/>
            <a:chExt cx="336" cy="289"/>
          </a:xfrm>
        </p:grpSpPr>
        <p:sp>
          <p:nvSpPr>
            <p:cNvPr id="60" name="Line 150">
              <a:extLst>
                <a:ext uri="{FF2B5EF4-FFF2-40B4-BE49-F238E27FC236}">
                  <a16:creationId xmlns:a16="http://schemas.microsoft.com/office/drawing/2014/main" id="{88FB2774-38FA-FB26-83A3-35B109DF8607}"/>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61" name="Text Box 151">
              <a:extLst>
                <a:ext uri="{FF2B5EF4-FFF2-40B4-BE49-F238E27FC236}">
                  <a16:creationId xmlns:a16="http://schemas.microsoft.com/office/drawing/2014/main" id="{3EFCCEF2-DB3B-B674-7FB9-708D5420389F}"/>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endParaRPr kumimoji="1" lang="en-US" altLang="zh-CN" sz="2400" b="1">
                <a:solidFill>
                  <a:srgbClr val="FF0066"/>
                </a:solidFill>
                <a:latin typeface="Times New Roman" panose="02020603050405020304" pitchFamily="18" charset="0"/>
                <a:ea typeface="楷体_GB2312" pitchFamily="49" charset="-122"/>
              </a:endParaRPr>
            </a:p>
          </p:txBody>
        </p:sp>
      </p:grpSp>
      <p:grpSp>
        <p:nvGrpSpPr>
          <p:cNvPr id="62" name="Group 178">
            <a:extLst>
              <a:ext uri="{FF2B5EF4-FFF2-40B4-BE49-F238E27FC236}">
                <a16:creationId xmlns:a16="http://schemas.microsoft.com/office/drawing/2014/main" id="{3D559993-0DD5-50EE-6117-EED6D3CBBB64}"/>
              </a:ext>
            </a:extLst>
          </p:cNvPr>
          <p:cNvGrpSpPr>
            <a:grpSpLocks/>
          </p:cNvGrpSpPr>
          <p:nvPr/>
        </p:nvGrpSpPr>
        <p:grpSpPr bwMode="auto">
          <a:xfrm>
            <a:off x="2824279" y="1681278"/>
            <a:ext cx="6532563" cy="2362200"/>
            <a:chOff x="912" y="768"/>
            <a:chExt cx="4115" cy="1488"/>
          </a:xfrm>
        </p:grpSpPr>
        <p:sp>
          <p:nvSpPr>
            <p:cNvPr id="63" name="AutoShape 5">
              <a:extLst>
                <a:ext uri="{FF2B5EF4-FFF2-40B4-BE49-F238E27FC236}">
                  <a16:creationId xmlns:a16="http://schemas.microsoft.com/office/drawing/2014/main" id="{C722BC65-23AB-7787-51A8-39CEE39D3518}"/>
                </a:ext>
              </a:extLst>
            </p:cNvPr>
            <p:cNvSpPr>
              <a:spLocks noChangeArrowheads="1"/>
            </p:cNvSpPr>
            <p:nvPr/>
          </p:nvSpPr>
          <p:spPr bwMode="auto">
            <a:xfrm rot="5400000">
              <a:off x="4032" y="163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4" name="Line 6">
              <a:extLst>
                <a:ext uri="{FF2B5EF4-FFF2-40B4-BE49-F238E27FC236}">
                  <a16:creationId xmlns:a16="http://schemas.microsoft.com/office/drawing/2014/main" id="{9AA5D0C8-A339-401E-DE4C-6F5DB5A1B251}"/>
                </a:ext>
              </a:extLst>
            </p:cNvPr>
            <p:cNvSpPr>
              <a:spLocks noChangeShapeType="1"/>
            </p:cNvSpPr>
            <p:nvPr/>
          </p:nvSpPr>
          <p:spPr bwMode="auto">
            <a:xfrm>
              <a:off x="1008" y="110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Rectangle 7">
              <a:extLst>
                <a:ext uri="{FF2B5EF4-FFF2-40B4-BE49-F238E27FC236}">
                  <a16:creationId xmlns:a16="http://schemas.microsoft.com/office/drawing/2014/main" id="{6F434167-1108-1369-05AD-48765D57651F}"/>
                </a:ext>
              </a:extLst>
            </p:cNvPr>
            <p:cNvSpPr>
              <a:spLocks noChangeArrowheads="1"/>
            </p:cNvSpPr>
            <p:nvPr/>
          </p:nvSpPr>
          <p:spPr bwMode="auto">
            <a:xfrm>
              <a:off x="1248"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8">
              <a:extLst>
                <a:ext uri="{FF2B5EF4-FFF2-40B4-BE49-F238E27FC236}">
                  <a16:creationId xmlns:a16="http://schemas.microsoft.com/office/drawing/2014/main" id="{F3740F45-A0CE-B559-8841-EC473E972951}"/>
                </a:ext>
              </a:extLst>
            </p:cNvPr>
            <p:cNvSpPr>
              <a:spLocks noChangeArrowheads="1"/>
            </p:cNvSpPr>
            <p:nvPr/>
          </p:nvSpPr>
          <p:spPr bwMode="auto">
            <a:xfrm>
              <a:off x="2016"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Line 39">
              <a:extLst>
                <a:ext uri="{FF2B5EF4-FFF2-40B4-BE49-F238E27FC236}">
                  <a16:creationId xmlns:a16="http://schemas.microsoft.com/office/drawing/2014/main" id="{6B2C2BDB-95B9-6A98-5235-D95E844A7806}"/>
                </a:ext>
              </a:extLst>
            </p:cNvPr>
            <p:cNvSpPr>
              <a:spLocks noChangeShapeType="1"/>
            </p:cNvSpPr>
            <p:nvPr/>
          </p:nvSpPr>
          <p:spPr bwMode="auto">
            <a:xfrm>
              <a:off x="2448" y="1776"/>
              <a:ext cx="158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68">
              <a:extLst>
                <a:ext uri="{FF2B5EF4-FFF2-40B4-BE49-F238E27FC236}">
                  <a16:creationId xmlns:a16="http://schemas.microsoft.com/office/drawing/2014/main" id="{73F480EC-0872-F126-B886-237652E65DAA}"/>
                </a:ext>
              </a:extLst>
            </p:cNvPr>
            <p:cNvSpPr>
              <a:spLocks noChangeShapeType="1"/>
            </p:cNvSpPr>
            <p:nvPr/>
          </p:nvSpPr>
          <p:spPr bwMode="auto">
            <a:xfrm>
              <a:off x="2448"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Rectangle 69">
              <a:extLst>
                <a:ext uri="{FF2B5EF4-FFF2-40B4-BE49-F238E27FC236}">
                  <a16:creationId xmlns:a16="http://schemas.microsoft.com/office/drawing/2014/main" id="{704F2ECD-27B1-AB9B-70CE-ACE90CFE7036}"/>
                </a:ext>
              </a:extLst>
            </p:cNvPr>
            <p:cNvSpPr>
              <a:spLocks noChangeArrowheads="1"/>
            </p:cNvSpPr>
            <p:nvPr/>
          </p:nvSpPr>
          <p:spPr bwMode="auto">
            <a:xfrm rot="-5400000">
              <a:off x="2352"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Line 98">
              <a:extLst>
                <a:ext uri="{FF2B5EF4-FFF2-40B4-BE49-F238E27FC236}">
                  <a16:creationId xmlns:a16="http://schemas.microsoft.com/office/drawing/2014/main" id="{9398461B-D3E0-C1A6-030F-EB8E464590CE}"/>
                </a:ext>
              </a:extLst>
            </p:cNvPr>
            <p:cNvSpPr>
              <a:spLocks noChangeShapeType="1"/>
            </p:cNvSpPr>
            <p:nvPr/>
          </p:nvSpPr>
          <p:spPr bwMode="auto">
            <a:xfrm>
              <a:off x="3216" y="110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Rectangle 99">
              <a:extLst>
                <a:ext uri="{FF2B5EF4-FFF2-40B4-BE49-F238E27FC236}">
                  <a16:creationId xmlns:a16="http://schemas.microsoft.com/office/drawing/2014/main" id="{DBA35272-D4C6-3BBF-FB69-6CBA63DA53B5}"/>
                </a:ext>
              </a:extLst>
            </p:cNvPr>
            <p:cNvSpPr>
              <a:spLocks noChangeArrowheads="1"/>
            </p:cNvSpPr>
            <p:nvPr/>
          </p:nvSpPr>
          <p:spPr bwMode="auto">
            <a:xfrm rot="-5400000">
              <a:off x="3120" y="139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Line 100">
              <a:extLst>
                <a:ext uri="{FF2B5EF4-FFF2-40B4-BE49-F238E27FC236}">
                  <a16:creationId xmlns:a16="http://schemas.microsoft.com/office/drawing/2014/main" id="{A8281B99-67A8-9295-0874-9F4B3FFF4297}"/>
                </a:ext>
              </a:extLst>
            </p:cNvPr>
            <p:cNvSpPr>
              <a:spLocks noChangeShapeType="1"/>
            </p:cNvSpPr>
            <p:nvPr/>
          </p:nvSpPr>
          <p:spPr bwMode="auto">
            <a:xfrm>
              <a:off x="3744" y="206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01">
              <a:extLst>
                <a:ext uri="{FF2B5EF4-FFF2-40B4-BE49-F238E27FC236}">
                  <a16:creationId xmlns:a16="http://schemas.microsoft.com/office/drawing/2014/main" id="{FAE7FBE1-FD96-FC7D-2828-E5AECAC8C145}"/>
                </a:ext>
              </a:extLst>
            </p:cNvPr>
            <p:cNvSpPr>
              <a:spLocks noChangeShapeType="1"/>
            </p:cNvSpPr>
            <p:nvPr/>
          </p:nvSpPr>
          <p:spPr bwMode="auto">
            <a:xfrm>
              <a:off x="3744" y="139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02">
              <a:extLst>
                <a:ext uri="{FF2B5EF4-FFF2-40B4-BE49-F238E27FC236}">
                  <a16:creationId xmlns:a16="http://schemas.microsoft.com/office/drawing/2014/main" id="{CDB2B3C7-80AB-0DE7-43EC-3F0BF1B73A4B}"/>
                </a:ext>
              </a:extLst>
            </p:cNvPr>
            <p:cNvSpPr>
              <a:spLocks noChangeShapeType="1"/>
            </p:cNvSpPr>
            <p:nvPr/>
          </p:nvSpPr>
          <p:spPr bwMode="auto">
            <a:xfrm flipV="1">
              <a:off x="4608" y="192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03">
              <a:extLst>
                <a:ext uri="{FF2B5EF4-FFF2-40B4-BE49-F238E27FC236}">
                  <a16:creationId xmlns:a16="http://schemas.microsoft.com/office/drawing/2014/main" id="{78B9F62C-5541-E23B-2EFC-D294DCFBEEB7}"/>
                </a:ext>
              </a:extLst>
            </p:cNvPr>
            <p:cNvSpPr>
              <a:spLocks noChangeShapeType="1"/>
            </p:cNvSpPr>
            <p:nvPr/>
          </p:nvSpPr>
          <p:spPr bwMode="auto">
            <a:xfrm>
              <a:off x="3744" y="139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04">
              <a:extLst>
                <a:ext uri="{FF2B5EF4-FFF2-40B4-BE49-F238E27FC236}">
                  <a16:creationId xmlns:a16="http://schemas.microsoft.com/office/drawing/2014/main" id="{3E3C057A-354E-744C-F58C-009E5F9D9AEC}"/>
                </a:ext>
              </a:extLst>
            </p:cNvPr>
            <p:cNvSpPr>
              <a:spLocks noChangeShapeType="1"/>
            </p:cNvSpPr>
            <p:nvPr/>
          </p:nvSpPr>
          <p:spPr bwMode="auto">
            <a:xfrm>
              <a:off x="4752" y="139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Rectangle 105">
              <a:extLst>
                <a:ext uri="{FF2B5EF4-FFF2-40B4-BE49-F238E27FC236}">
                  <a16:creationId xmlns:a16="http://schemas.microsoft.com/office/drawing/2014/main" id="{120588B8-C27C-B0EA-AD7E-192DD33FC988}"/>
                </a:ext>
              </a:extLst>
            </p:cNvPr>
            <p:cNvSpPr>
              <a:spLocks noChangeArrowheads="1"/>
            </p:cNvSpPr>
            <p:nvPr/>
          </p:nvSpPr>
          <p:spPr bwMode="auto">
            <a:xfrm>
              <a:off x="2784" y="105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106">
              <a:extLst>
                <a:ext uri="{FF2B5EF4-FFF2-40B4-BE49-F238E27FC236}">
                  <a16:creationId xmlns:a16="http://schemas.microsoft.com/office/drawing/2014/main" id="{63887679-7070-F7F2-734A-A623EE1AA0BA}"/>
                </a:ext>
              </a:extLst>
            </p:cNvPr>
            <p:cNvSpPr>
              <a:spLocks noChangeArrowheads="1"/>
            </p:cNvSpPr>
            <p:nvPr/>
          </p:nvSpPr>
          <p:spPr bwMode="auto">
            <a:xfrm>
              <a:off x="4176" y="134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Line 107">
              <a:extLst>
                <a:ext uri="{FF2B5EF4-FFF2-40B4-BE49-F238E27FC236}">
                  <a16:creationId xmlns:a16="http://schemas.microsoft.com/office/drawing/2014/main" id="{E2146C24-E1CB-BF1F-8D5C-D88D596E067D}"/>
                </a:ext>
              </a:extLst>
            </p:cNvPr>
            <p:cNvSpPr>
              <a:spLocks noChangeShapeType="1"/>
            </p:cNvSpPr>
            <p:nvPr/>
          </p:nvSpPr>
          <p:spPr bwMode="auto">
            <a:xfrm>
              <a:off x="1008" y="110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108">
              <a:extLst>
                <a:ext uri="{FF2B5EF4-FFF2-40B4-BE49-F238E27FC236}">
                  <a16:creationId xmlns:a16="http://schemas.microsoft.com/office/drawing/2014/main" id="{E5C4AC9C-9576-31E3-5E81-D26BA5636BF7}"/>
                </a:ext>
              </a:extLst>
            </p:cNvPr>
            <p:cNvSpPr>
              <a:spLocks noChangeShapeType="1"/>
            </p:cNvSpPr>
            <p:nvPr/>
          </p:nvSpPr>
          <p:spPr bwMode="auto">
            <a:xfrm>
              <a:off x="3744" y="206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109">
              <a:extLst>
                <a:ext uri="{FF2B5EF4-FFF2-40B4-BE49-F238E27FC236}">
                  <a16:creationId xmlns:a16="http://schemas.microsoft.com/office/drawing/2014/main" id="{438E8B4D-6574-58FD-3F9D-C5BEF9B9E7D7}"/>
                </a:ext>
              </a:extLst>
            </p:cNvPr>
            <p:cNvSpPr>
              <a:spLocks noChangeShapeType="1"/>
            </p:cNvSpPr>
            <p:nvPr/>
          </p:nvSpPr>
          <p:spPr bwMode="auto">
            <a:xfrm>
              <a:off x="912" y="124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110">
              <a:extLst>
                <a:ext uri="{FF2B5EF4-FFF2-40B4-BE49-F238E27FC236}">
                  <a16:creationId xmlns:a16="http://schemas.microsoft.com/office/drawing/2014/main" id="{204F14E3-6467-1E38-979C-480C775C9843}"/>
                </a:ext>
              </a:extLst>
            </p:cNvPr>
            <p:cNvSpPr>
              <a:spLocks noChangeShapeType="1"/>
            </p:cNvSpPr>
            <p:nvPr/>
          </p:nvSpPr>
          <p:spPr bwMode="auto">
            <a:xfrm>
              <a:off x="3648" y="225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112">
              <a:extLst>
                <a:ext uri="{FF2B5EF4-FFF2-40B4-BE49-F238E27FC236}">
                  <a16:creationId xmlns:a16="http://schemas.microsoft.com/office/drawing/2014/main" id="{9EBC89D8-9743-8CB0-022C-581E3F77E61A}"/>
                </a:ext>
              </a:extLst>
            </p:cNvPr>
            <p:cNvSpPr>
              <a:spLocks noChangeShapeType="1"/>
            </p:cNvSpPr>
            <p:nvPr/>
          </p:nvSpPr>
          <p:spPr bwMode="auto">
            <a:xfrm>
              <a:off x="4080" y="206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113">
              <a:extLst>
                <a:ext uri="{FF2B5EF4-FFF2-40B4-BE49-F238E27FC236}">
                  <a16:creationId xmlns:a16="http://schemas.microsoft.com/office/drawing/2014/main" id="{40CD3CEC-9EB5-45A2-BF73-5A25C3B69F80}"/>
                </a:ext>
              </a:extLst>
            </p:cNvPr>
            <p:cNvSpPr>
              <a:spLocks noChangeShapeType="1"/>
            </p:cNvSpPr>
            <p:nvPr/>
          </p:nvSpPr>
          <p:spPr bwMode="auto">
            <a:xfrm rot="-5400000">
              <a:off x="4082" y="206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114">
              <a:extLst>
                <a:ext uri="{FF2B5EF4-FFF2-40B4-BE49-F238E27FC236}">
                  <a16:creationId xmlns:a16="http://schemas.microsoft.com/office/drawing/2014/main" id="{6CDDC616-A8D6-CB34-B3F9-3E8272B7FB82}"/>
                </a:ext>
              </a:extLst>
            </p:cNvPr>
            <p:cNvSpPr>
              <a:spLocks noChangeShapeType="1"/>
            </p:cNvSpPr>
            <p:nvPr/>
          </p:nvSpPr>
          <p:spPr bwMode="auto">
            <a:xfrm>
              <a:off x="4080" y="177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Oval 115">
              <a:extLst>
                <a:ext uri="{FF2B5EF4-FFF2-40B4-BE49-F238E27FC236}">
                  <a16:creationId xmlns:a16="http://schemas.microsoft.com/office/drawing/2014/main" id="{0D606DB8-59F5-3F9B-71B9-AFAD9E113DD7}"/>
                </a:ext>
              </a:extLst>
            </p:cNvPr>
            <p:cNvSpPr>
              <a:spLocks noChangeArrowheads="1"/>
            </p:cNvSpPr>
            <p:nvPr/>
          </p:nvSpPr>
          <p:spPr bwMode="auto">
            <a:xfrm>
              <a:off x="3744" y="106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116">
              <a:extLst>
                <a:ext uri="{FF2B5EF4-FFF2-40B4-BE49-F238E27FC236}">
                  <a16:creationId xmlns:a16="http://schemas.microsoft.com/office/drawing/2014/main" id="{B59FA8E7-0132-08AE-B141-C34E5A6812BC}"/>
                </a:ext>
              </a:extLst>
            </p:cNvPr>
            <p:cNvSpPr>
              <a:spLocks noChangeArrowheads="1"/>
            </p:cNvSpPr>
            <p:nvPr/>
          </p:nvSpPr>
          <p:spPr bwMode="auto">
            <a:xfrm flipH="1">
              <a:off x="4893" y="189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Text Box 117">
              <a:extLst>
                <a:ext uri="{FF2B5EF4-FFF2-40B4-BE49-F238E27FC236}">
                  <a16:creationId xmlns:a16="http://schemas.microsoft.com/office/drawing/2014/main" id="{A2486B35-4E2E-8F50-3562-3B9B6D94ECEB}"/>
                </a:ext>
              </a:extLst>
            </p:cNvPr>
            <p:cNvSpPr txBox="1">
              <a:spLocks noChangeArrowheads="1"/>
            </p:cNvSpPr>
            <p:nvPr/>
          </p:nvSpPr>
          <p:spPr bwMode="auto">
            <a:xfrm>
              <a:off x="4128" y="1416"/>
              <a:ext cx="412"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89" name="Text Box 118">
              <a:extLst>
                <a:ext uri="{FF2B5EF4-FFF2-40B4-BE49-F238E27FC236}">
                  <a16:creationId xmlns:a16="http://schemas.microsoft.com/office/drawing/2014/main" id="{5A8FCE3C-C331-C927-993B-33146D5040AE}"/>
                </a:ext>
              </a:extLst>
            </p:cNvPr>
            <p:cNvSpPr txBox="1">
              <a:spLocks noChangeArrowheads="1"/>
            </p:cNvSpPr>
            <p:nvPr/>
          </p:nvSpPr>
          <p:spPr bwMode="auto">
            <a:xfrm>
              <a:off x="2736" y="768"/>
              <a:ext cx="32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119">
              <a:extLst>
                <a:ext uri="{FF2B5EF4-FFF2-40B4-BE49-F238E27FC236}">
                  <a16:creationId xmlns:a16="http://schemas.microsoft.com/office/drawing/2014/main" id="{8A3EC70F-7F80-19B3-153D-E43D75E29A8C}"/>
                </a:ext>
              </a:extLst>
            </p:cNvPr>
            <p:cNvSpPr txBox="1">
              <a:spLocks noChangeArrowheads="1"/>
            </p:cNvSpPr>
            <p:nvPr/>
          </p:nvSpPr>
          <p:spPr bwMode="auto">
            <a:xfrm>
              <a:off x="2004" y="792"/>
              <a:ext cx="38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120">
              <a:extLst>
                <a:ext uri="{FF2B5EF4-FFF2-40B4-BE49-F238E27FC236}">
                  <a16:creationId xmlns:a16="http://schemas.microsoft.com/office/drawing/2014/main" id="{A128F323-3997-81F0-4C10-39637D8F9BB8}"/>
                </a:ext>
              </a:extLst>
            </p:cNvPr>
            <p:cNvSpPr txBox="1">
              <a:spLocks noChangeArrowheads="1"/>
            </p:cNvSpPr>
            <p:nvPr/>
          </p:nvSpPr>
          <p:spPr bwMode="auto">
            <a:xfrm>
              <a:off x="1152" y="768"/>
              <a:ext cx="49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121">
              <a:extLst>
                <a:ext uri="{FF2B5EF4-FFF2-40B4-BE49-F238E27FC236}">
                  <a16:creationId xmlns:a16="http://schemas.microsoft.com/office/drawing/2014/main" id="{7F8E56A0-879F-7B52-FBF7-9C3DB13F564E}"/>
                </a:ext>
              </a:extLst>
            </p:cNvPr>
            <p:cNvSpPr txBox="1">
              <a:spLocks noChangeArrowheads="1"/>
            </p:cNvSpPr>
            <p:nvPr/>
          </p:nvSpPr>
          <p:spPr bwMode="auto">
            <a:xfrm>
              <a:off x="1344" y="134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122">
              <a:extLst>
                <a:ext uri="{FF2B5EF4-FFF2-40B4-BE49-F238E27FC236}">
                  <a16:creationId xmlns:a16="http://schemas.microsoft.com/office/drawing/2014/main" id="{5B36B29D-B5D3-B508-FDF3-0DDE3238522A}"/>
                </a:ext>
              </a:extLst>
            </p:cNvPr>
            <p:cNvSpPr txBox="1">
              <a:spLocks noChangeArrowheads="1"/>
            </p:cNvSpPr>
            <p:nvPr/>
          </p:nvSpPr>
          <p:spPr bwMode="auto">
            <a:xfrm>
              <a:off x="2088" y="1332"/>
              <a:ext cx="44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123">
              <a:extLst>
                <a:ext uri="{FF2B5EF4-FFF2-40B4-BE49-F238E27FC236}">
                  <a16:creationId xmlns:a16="http://schemas.microsoft.com/office/drawing/2014/main" id="{90AD8991-1BA9-9B6D-D8FE-FC5967BFB494}"/>
                </a:ext>
              </a:extLst>
            </p:cNvPr>
            <p:cNvSpPr txBox="1">
              <a:spLocks noChangeArrowheads="1"/>
            </p:cNvSpPr>
            <p:nvPr/>
          </p:nvSpPr>
          <p:spPr bwMode="auto">
            <a:xfrm>
              <a:off x="2844" y="1320"/>
              <a:ext cx="42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124">
              <a:extLst>
                <a:ext uri="{FF2B5EF4-FFF2-40B4-BE49-F238E27FC236}">
                  <a16:creationId xmlns:a16="http://schemas.microsoft.com/office/drawing/2014/main" id="{C1D63667-EF83-CC35-4F68-A774C19E2860}"/>
                </a:ext>
              </a:extLst>
            </p:cNvPr>
            <p:cNvSpPr txBox="1">
              <a:spLocks noChangeArrowheads="1"/>
            </p:cNvSpPr>
            <p:nvPr/>
          </p:nvSpPr>
          <p:spPr bwMode="auto">
            <a:xfrm>
              <a:off x="3792" y="912"/>
              <a:ext cx="678"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6" name="Line 140">
              <a:extLst>
                <a:ext uri="{FF2B5EF4-FFF2-40B4-BE49-F238E27FC236}">
                  <a16:creationId xmlns:a16="http://schemas.microsoft.com/office/drawing/2014/main" id="{DA14DE81-5C3F-DE7A-00E3-5CCD7D611451}"/>
                </a:ext>
              </a:extLst>
            </p:cNvPr>
            <p:cNvSpPr>
              <a:spLocks noChangeShapeType="1"/>
            </p:cNvSpPr>
            <p:nvPr/>
          </p:nvSpPr>
          <p:spPr bwMode="auto">
            <a:xfrm>
              <a:off x="1728" y="1104"/>
              <a:ext cx="0" cy="72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7" name="Rectangle 141">
              <a:extLst>
                <a:ext uri="{FF2B5EF4-FFF2-40B4-BE49-F238E27FC236}">
                  <a16:creationId xmlns:a16="http://schemas.microsoft.com/office/drawing/2014/main" id="{9C3703A3-313C-AA92-8D6F-B9BA7989D4BA}"/>
                </a:ext>
              </a:extLst>
            </p:cNvPr>
            <p:cNvSpPr>
              <a:spLocks noChangeArrowheads="1"/>
            </p:cNvSpPr>
            <p:nvPr/>
          </p:nvSpPr>
          <p:spPr bwMode="auto">
            <a:xfrm rot="-5400000">
              <a:off x="1632" y="144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Line 143">
              <a:extLst>
                <a:ext uri="{FF2B5EF4-FFF2-40B4-BE49-F238E27FC236}">
                  <a16:creationId xmlns:a16="http://schemas.microsoft.com/office/drawing/2014/main" id="{64E774FF-D2DD-F316-3D56-22E88AFCF05F}"/>
                </a:ext>
              </a:extLst>
            </p:cNvPr>
            <p:cNvSpPr>
              <a:spLocks noChangeShapeType="1"/>
            </p:cNvSpPr>
            <p:nvPr/>
          </p:nvSpPr>
          <p:spPr bwMode="auto">
            <a:xfrm>
              <a:off x="1632" y="1824"/>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159">
              <a:extLst>
                <a:ext uri="{FF2B5EF4-FFF2-40B4-BE49-F238E27FC236}">
                  <a16:creationId xmlns:a16="http://schemas.microsoft.com/office/drawing/2014/main" id="{F9168897-339D-DF61-F2A5-E52F3DB8AFBA}"/>
                </a:ext>
              </a:extLst>
            </p:cNvPr>
            <p:cNvSpPr>
              <a:spLocks noChangeArrowheads="1"/>
            </p:cNvSpPr>
            <p:nvPr/>
          </p:nvSpPr>
          <p:spPr bwMode="auto">
            <a:xfrm>
              <a:off x="4704" y="187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grpSp>
        <p:nvGrpSpPr>
          <p:cNvPr id="100" name="Group 162">
            <a:extLst>
              <a:ext uri="{FF2B5EF4-FFF2-40B4-BE49-F238E27FC236}">
                <a16:creationId xmlns:a16="http://schemas.microsoft.com/office/drawing/2014/main" id="{137CE4E6-FD58-49F1-017C-3C8B91F94A5A}"/>
              </a:ext>
            </a:extLst>
          </p:cNvPr>
          <p:cNvGrpSpPr>
            <a:grpSpLocks/>
          </p:cNvGrpSpPr>
          <p:nvPr/>
        </p:nvGrpSpPr>
        <p:grpSpPr bwMode="auto">
          <a:xfrm>
            <a:off x="6643804" y="2519478"/>
            <a:ext cx="762000" cy="533400"/>
            <a:chOff x="2592" y="2112"/>
            <a:chExt cx="480" cy="336"/>
          </a:xfrm>
        </p:grpSpPr>
        <p:sp>
          <p:nvSpPr>
            <p:cNvPr id="101" name="Line 163">
              <a:extLst>
                <a:ext uri="{FF2B5EF4-FFF2-40B4-BE49-F238E27FC236}">
                  <a16:creationId xmlns:a16="http://schemas.microsoft.com/office/drawing/2014/main" id="{79272D09-5867-B4C0-7BA0-0526F0FD14E3}"/>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2" name="Text Box 164">
              <a:extLst>
                <a:ext uri="{FF2B5EF4-FFF2-40B4-BE49-F238E27FC236}">
                  <a16:creationId xmlns:a16="http://schemas.microsoft.com/office/drawing/2014/main" id="{B71D1208-9B07-4693-B72E-214DA92031C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2</a:t>
              </a:r>
            </a:p>
          </p:txBody>
        </p:sp>
      </p:grpSp>
      <p:grpSp>
        <p:nvGrpSpPr>
          <p:cNvPr id="103" name="Group 165">
            <a:extLst>
              <a:ext uri="{FF2B5EF4-FFF2-40B4-BE49-F238E27FC236}">
                <a16:creationId xmlns:a16="http://schemas.microsoft.com/office/drawing/2014/main" id="{98B15954-D661-D6E3-8906-040CBD95E65A}"/>
              </a:ext>
            </a:extLst>
          </p:cNvPr>
          <p:cNvGrpSpPr>
            <a:grpSpLocks/>
          </p:cNvGrpSpPr>
          <p:nvPr/>
        </p:nvGrpSpPr>
        <p:grpSpPr bwMode="auto">
          <a:xfrm>
            <a:off x="5424604" y="2519478"/>
            <a:ext cx="762000" cy="533400"/>
            <a:chOff x="2592" y="2112"/>
            <a:chExt cx="480" cy="336"/>
          </a:xfrm>
        </p:grpSpPr>
        <p:sp>
          <p:nvSpPr>
            <p:cNvPr id="104" name="Line 166">
              <a:extLst>
                <a:ext uri="{FF2B5EF4-FFF2-40B4-BE49-F238E27FC236}">
                  <a16:creationId xmlns:a16="http://schemas.microsoft.com/office/drawing/2014/main" id="{FEACBC6A-829C-4FC1-DC59-5A8EB36AC19C}"/>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5" name="Text Box 167">
              <a:extLst>
                <a:ext uri="{FF2B5EF4-FFF2-40B4-BE49-F238E27FC236}">
                  <a16:creationId xmlns:a16="http://schemas.microsoft.com/office/drawing/2014/main" id="{06926F36-5DEC-E120-CF06-B7FA423F94AA}"/>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4</a:t>
              </a:r>
            </a:p>
          </p:txBody>
        </p:sp>
      </p:grpSp>
      <p:grpSp>
        <p:nvGrpSpPr>
          <p:cNvPr id="106" name="Group 168">
            <a:extLst>
              <a:ext uri="{FF2B5EF4-FFF2-40B4-BE49-F238E27FC236}">
                <a16:creationId xmlns:a16="http://schemas.microsoft.com/office/drawing/2014/main" id="{4EA11540-A834-199E-6394-F354111F54E3}"/>
              </a:ext>
            </a:extLst>
          </p:cNvPr>
          <p:cNvGrpSpPr>
            <a:grpSpLocks/>
          </p:cNvGrpSpPr>
          <p:nvPr/>
        </p:nvGrpSpPr>
        <p:grpSpPr bwMode="auto">
          <a:xfrm>
            <a:off x="4272079" y="2424228"/>
            <a:ext cx="762000" cy="533400"/>
            <a:chOff x="2592" y="2112"/>
            <a:chExt cx="480" cy="336"/>
          </a:xfrm>
        </p:grpSpPr>
        <p:sp>
          <p:nvSpPr>
            <p:cNvPr id="107" name="Line 169">
              <a:extLst>
                <a:ext uri="{FF2B5EF4-FFF2-40B4-BE49-F238E27FC236}">
                  <a16:creationId xmlns:a16="http://schemas.microsoft.com/office/drawing/2014/main" id="{797A06B5-9816-6804-4C44-EB84E687E4C2}"/>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endParaRPr kumimoji="1" lang="zh-CN" altLang="en-US" sz="2800" b="1">
                <a:solidFill>
                  <a:srgbClr val="000000"/>
                </a:solidFill>
                <a:latin typeface="Times New Roman" panose="02020603050405020304" pitchFamily="18" charset="0"/>
                <a:ea typeface="楷体_GB2312" pitchFamily="49" charset="-122"/>
              </a:endParaRPr>
            </a:p>
          </p:txBody>
        </p:sp>
        <p:sp>
          <p:nvSpPr>
            <p:cNvPr id="108" name="Text Box 170">
              <a:extLst>
                <a:ext uri="{FF2B5EF4-FFF2-40B4-BE49-F238E27FC236}">
                  <a16:creationId xmlns:a16="http://schemas.microsoft.com/office/drawing/2014/main" id="{FDB11603-98FA-D58C-5905-330C04751B2D}"/>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i="1">
                  <a:solidFill>
                    <a:srgbClr val="FF0066"/>
                  </a:solidFill>
                  <a:latin typeface="Times New Roman" panose="02020603050405020304" pitchFamily="18" charset="0"/>
                  <a:ea typeface="楷体_GB2312" pitchFamily="49" charset="-122"/>
                </a:rPr>
                <a:t>I</a:t>
              </a:r>
              <a:r>
                <a:rPr kumimoji="1" lang="en-US" altLang="zh-CN" sz="1400" b="1" i="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a:t>
              </a:r>
              <a:r>
                <a:rPr kumimoji="1" lang="en-US" altLang="zh-CN" sz="1400" b="1">
                  <a:solidFill>
                    <a:srgbClr val="FF0066"/>
                  </a:solidFill>
                  <a:latin typeface="Times New Roman" panose="02020603050405020304" pitchFamily="18" charset="0"/>
                  <a:ea typeface="楷体_GB2312" pitchFamily="49" charset="-122"/>
                </a:rPr>
                <a:t> </a:t>
              </a:r>
              <a:r>
                <a:rPr kumimoji="1" lang="en-US" altLang="zh-CN" sz="2400" b="1">
                  <a:solidFill>
                    <a:srgbClr val="FF0066"/>
                  </a:solidFill>
                  <a:latin typeface="Times New Roman" panose="02020603050405020304" pitchFamily="18" charset="0"/>
                  <a:ea typeface="楷体_GB2312" pitchFamily="49" charset="-122"/>
                </a:rPr>
                <a:t>8</a:t>
              </a:r>
            </a:p>
          </p:txBody>
        </p:sp>
      </p:grpSp>
      <p:graphicFrame>
        <p:nvGraphicFramePr>
          <p:cNvPr id="109" name="Object 171">
            <a:extLst>
              <a:ext uri="{FF2B5EF4-FFF2-40B4-BE49-F238E27FC236}">
                <a16:creationId xmlns:a16="http://schemas.microsoft.com/office/drawing/2014/main" id="{E7BC914A-5FC6-6E18-BC9B-D0B9DD651523}"/>
              </a:ext>
            </a:extLst>
          </p:cNvPr>
          <p:cNvGraphicFramePr>
            <a:graphicFrameLocks noChangeAspect="1"/>
          </p:cNvGraphicFramePr>
          <p:nvPr>
            <p:extLst>
              <p:ext uri="{D42A27DB-BD31-4B8C-83A1-F6EECF244321}">
                <p14:modId xmlns:p14="http://schemas.microsoft.com/office/powerpoint/2010/main" val="621742069"/>
              </p:ext>
            </p:extLst>
          </p:nvPr>
        </p:nvGraphicFramePr>
        <p:xfrm>
          <a:off x="2138479" y="4195878"/>
          <a:ext cx="2503488" cy="935038"/>
        </p:xfrm>
        <a:graphic>
          <a:graphicData uri="http://schemas.openxmlformats.org/presentationml/2006/ole">
            <mc:AlternateContent xmlns:mc="http://schemas.openxmlformats.org/markup-compatibility/2006">
              <mc:Choice xmlns:v="urn:schemas-microsoft-com:vml" Requires="v">
                <p:oleObj name="Equation" r:id="rId2" imgW="24282400" imgH="9067800" progId="Equation.3">
                  <p:embed/>
                </p:oleObj>
              </mc:Choice>
              <mc:Fallback>
                <p:oleObj name="Equation" r:id="rId2" imgW="24282400" imgH="9067800" progId="Equation.3">
                  <p:embed/>
                  <p:pic>
                    <p:nvPicPr>
                      <p:cNvPr id="109" name="Object 171">
                        <a:extLst>
                          <a:ext uri="{FF2B5EF4-FFF2-40B4-BE49-F238E27FC236}">
                            <a16:creationId xmlns:a16="http://schemas.microsoft.com/office/drawing/2014/main" id="{E7BC914A-5FC6-6E18-BC9B-D0B9DD65152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38479" y="4195878"/>
                        <a:ext cx="250348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0" name="Object 173">
            <a:extLst>
              <a:ext uri="{FF2B5EF4-FFF2-40B4-BE49-F238E27FC236}">
                <a16:creationId xmlns:a16="http://schemas.microsoft.com/office/drawing/2014/main" id="{3FC49F92-A27B-1DD1-616D-9927144FBFBA}"/>
              </a:ext>
            </a:extLst>
          </p:cNvPr>
          <p:cNvGraphicFramePr>
            <a:graphicFrameLocks noChangeAspect="1"/>
          </p:cNvGraphicFramePr>
          <p:nvPr>
            <p:extLst>
              <p:ext uri="{D42A27DB-BD31-4B8C-83A1-F6EECF244321}">
                <p14:modId xmlns:p14="http://schemas.microsoft.com/office/powerpoint/2010/main" val="798354619"/>
              </p:ext>
            </p:extLst>
          </p:nvPr>
        </p:nvGraphicFramePr>
        <p:xfrm>
          <a:off x="4654667" y="5034078"/>
          <a:ext cx="3770312" cy="965200"/>
        </p:xfrm>
        <a:graphic>
          <a:graphicData uri="http://schemas.openxmlformats.org/presentationml/2006/ole">
            <mc:AlternateContent xmlns:mc="http://schemas.openxmlformats.org/markup-compatibility/2006">
              <mc:Choice xmlns:v="urn:schemas-microsoft-com:vml" Requires="v">
                <p:oleObj name="Equation" r:id="rId4" imgW="36576000" imgH="9359900" progId="Equation.3">
                  <p:embed/>
                </p:oleObj>
              </mc:Choice>
              <mc:Fallback>
                <p:oleObj name="Equation" r:id="rId4" imgW="36576000" imgH="9359900" progId="Equation.3">
                  <p:embed/>
                  <p:pic>
                    <p:nvPicPr>
                      <p:cNvPr id="110" name="Object 173">
                        <a:extLst>
                          <a:ext uri="{FF2B5EF4-FFF2-40B4-BE49-F238E27FC236}">
                            <a16:creationId xmlns:a16="http://schemas.microsoft.com/office/drawing/2014/main" id="{3FC49F92-A27B-1DD1-616D-9927144FBFB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654667" y="5034078"/>
                        <a:ext cx="377031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1" name="Object 174">
            <a:extLst>
              <a:ext uri="{FF2B5EF4-FFF2-40B4-BE49-F238E27FC236}">
                <a16:creationId xmlns:a16="http://schemas.microsoft.com/office/drawing/2014/main" id="{05EA8136-7E95-2A1C-CD1F-B5E6C3BD43BD}"/>
              </a:ext>
            </a:extLst>
          </p:cNvPr>
          <p:cNvGraphicFramePr>
            <a:graphicFrameLocks noChangeAspect="1"/>
          </p:cNvGraphicFramePr>
          <p:nvPr>
            <p:extLst>
              <p:ext uri="{D42A27DB-BD31-4B8C-83A1-F6EECF244321}">
                <p14:modId xmlns:p14="http://schemas.microsoft.com/office/powerpoint/2010/main" val="1555787008"/>
              </p:ext>
            </p:extLst>
          </p:nvPr>
        </p:nvGraphicFramePr>
        <p:xfrm>
          <a:off x="4653079" y="4195878"/>
          <a:ext cx="3287713" cy="935038"/>
        </p:xfrm>
        <a:graphic>
          <a:graphicData uri="http://schemas.openxmlformats.org/presentationml/2006/ole">
            <mc:AlternateContent xmlns:mc="http://schemas.openxmlformats.org/markup-compatibility/2006">
              <mc:Choice xmlns:v="urn:schemas-microsoft-com:vml" Requires="v">
                <p:oleObj name="Equation" r:id="rId6" imgW="31889700" imgH="9067800" progId="Equation.3">
                  <p:embed/>
                </p:oleObj>
              </mc:Choice>
              <mc:Fallback>
                <p:oleObj name="Equation" r:id="rId6" imgW="31889700" imgH="9067800" progId="Equation.3">
                  <p:embed/>
                  <p:pic>
                    <p:nvPicPr>
                      <p:cNvPr id="111" name="Object 174">
                        <a:extLst>
                          <a:ext uri="{FF2B5EF4-FFF2-40B4-BE49-F238E27FC236}">
                            <a16:creationId xmlns:a16="http://schemas.microsoft.com/office/drawing/2014/main" id="{05EA8136-7E95-2A1C-CD1F-B5E6C3BD43BD}"/>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653079" y="4195878"/>
                        <a:ext cx="3287713"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E3178270-A831-CC4D-1511-0561003C8BBB}"/>
              </a:ext>
            </a:extLst>
          </p:cNvPr>
          <p:cNvSpPr>
            <a:spLocks noGrp="1"/>
          </p:cNvSpPr>
          <p:nvPr>
            <p:ph type="sldNum" sz="quarter" idx="12"/>
          </p:nvPr>
        </p:nvSpPr>
        <p:spPr/>
        <p:txBody>
          <a:bodyPr/>
          <a:lstStyle/>
          <a:p>
            <a:fld id="{392CBAA0-59E6-204E-8F03-85E5040D48B8}" type="slidenum">
              <a:rPr kumimoji="1" lang="zh-CN" altLang="en-US" smtClean="0"/>
              <a:t>7</a:t>
            </a:fld>
            <a:r>
              <a:rPr kumimoji="1" lang="en-US" altLang="zh-CN"/>
              <a:t>/46</a:t>
            </a:r>
            <a:endParaRPr kumimoji="1" lang="zh-CN" altLang="en-US" dirty="0"/>
          </a:p>
        </p:txBody>
      </p:sp>
    </p:spTree>
    <p:extLst>
      <p:ext uri="{BB962C8B-B14F-4D97-AF65-F5344CB8AC3E}">
        <p14:creationId xmlns:p14="http://schemas.microsoft.com/office/powerpoint/2010/main" val="22390282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right)">
                                      <p:cBhvr>
                                        <p:cTn id="7" dur="500"/>
                                        <p:tgtEl>
                                          <p:spTgt spid="5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1" fill="hold" nodeType="clickEffect">
                                  <p:stCondLst>
                                    <p:cond delay="0"/>
                                  </p:stCondLst>
                                  <p:childTnLst>
                                    <p:set>
                                      <p:cBhvr>
                                        <p:cTn id="11" dur="1" fill="hold">
                                          <p:stCondLst>
                                            <p:cond delay="0"/>
                                          </p:stCondLst>
                                        </p:cTn>
                                        <p:tgtEl>
                                          <p:spTgt spid="100"/>
                                        </p:tgtEl>
                                        <p:attrNameLst>
                                          <p:attrName>style.visibility</p:attrName>
                                        </p:attrNameLst>
                                      </p:cBhvr>
                                      <p:to>
                                        <p:strVal val="visible"/>
                                      </p:to>
                                    </p:set>
                                    <p:animEffect transition="in" filter="wipe(up)">
                                      <p:cBhvr>
                                        <p:cTn id="12" dur="500"/>
                                        <p:tgtEl>
                                          <p:spTgt spid="1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1" fill="hold" nodeType="clickEffect">
                                  <p:stCondLst>
                                    <p:cond delay="0"/>
                                  </p:stCondLst>
                                  <p:childTnLst>
                                    <p:set>
                                      <p:cBhvr>
                                        <p:cTn id="16" dur="1" fill="hold">
                                          <p:stCondLst>
                                            <p:cond delay="0"/>
                                          </p:stCondLst>
                                        </p:cTn>
                                        <p:tgtEl>
                                          <p:spTgt spid="103"/>
                                        </p:tgtEl>
                                        <p:attrNameLst>
                                          <p:attrName>style.visibility</p:attrName>
                                        </p:attrNameLst>
                                      </p:cBhvr>
                                      <p:to>
                                        <p:strVal val="visible"/>
                                      </p:to>
                                    </p:set>
                                    <p:animEffect transition="in" filter="wipe(up)">
                                      <p:cBhvr>
                                        <p:cTn id="17" dur="500"/>
                                        <p:tgtEl>
                                          <p:spTgt spid="10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1" fill="hold" nodeType="clickEffect">
                                  <p:stCondLst>
                                    <p:cond delay="0"/>
                                  </p:stCondLst>
                                  <p:childTnLst>
                                    <p:set>
                                      <p:cBhvr>
                                        <p:cTn id="21" dur="1" fill="hold">
                                          <p:stCondLst>
                                            <p:cond delay="0"/>
                                          </p:stCondLst>
                                        </p:cTn>
                                        <p:tgtEl>
                                          <p:spTgt spid="106"/>
                                        </p:tgtEl>
                                        <p:attrNameLst>
                                          <p:attrName>style.visibility</p:attrName>
                                        </p:attrNameLst>
                                      </p:cBhvr>
                                      <p:to>
                                        <p:strVal val="visible"/>
                                      </p:to>
                                    </p:set>
                                    <p:animEffect transition="in" filter="wipe(up)">
                                      <p:cBhvr>
                                        <p:cTn id="22" dur="500"/>
                                        <p:tgtEl>
                                          <p:spTgt spid="10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9"/>
                                        </p:tgtEl>
                                        <p:attrNameLst>
                                          <p:attrName>style.visibility</p:attrName>
                                        </p:attrNameLst>
                                      </p:cBhvr>
                                      <p:to>
                                        <p:strVal val="visible"/>
                                      </p:to>
                                    </p:set>
                                    <p:animEffect transition="in" filter="wipe(left)">
                                      <p:cBhvr>
                                        <p:cTn id="27" dur="500"/>
                                        <p:tgtEl>
                                          <p:spTgt spid="10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1"/>
                                        </p:tgtEl>
                                        <p:attrNameLst>
                                          <p:attrName>style.visibility</p:attrName>
                                        </p:attrNameLst>
                                      </p:cBhvr>
                                      <p:to>
                                        <p:strVal val="visible"/>
                                      </p:to>
                                    </p:set>
                                    <p:animEffect transition="in" filter="wipe(left)">
                                      <p:cBhvr>
                                        <p:cTn id="32" dur="500"/>
                                        <p:tgtEl>
                                          <p:spTgt spid="11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110"/>
                                        </p:tgtEl>
                                        <p:attrNameLst>
                                          <p:attrName>style.visibility</p:attrName>
                                        </p:attrNameLst>
                                      </p:cBhvr>
                                      <p:to>
                                        <p:strVal val="visible"/>
                                      </p:to>
                                    </p:set>
                                    <p:animEffect transition="in" filter="wipe(left)">
                                      <p:cBhvr>
                                        <p:cTn id="37" dur="500"/>
                                        <p:tgtEl>
                                          <p:spTgt spid="1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60" name="Text Box 2">
            <a:extLst>
              <a:ext uri="{FF2B5EF4-FFF2-40B4-BE49-F238E27FC236}">
                <a16:creationId xmlns:a16="http://schemas.microsoft.com/office/drawing/2014/main" id="{5AF14F40-18C6-2110-7020-864BB77AC0C8}"/>
              </a:ext>
            </a:extLst>
          </p:cNvPr>
          <p:cNvSpPr txBox="1">
            <a:spLocks noChangeArrowheads="1"/>
          </p:cNvSpPr>
          <p:nvPr/>
        </p:nvSpPr>
        <p:spPr bwMode="auto">
          <a:xfrm>
            <a:off x="2143918" y="727462"/>
            <a:ext cx="3886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当 </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2</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1</a:t>
            </a:r>
            <a:r>
              <a:rPr kumimoji="1" lang="en-US" altLang="zh-CN" sz="2800" b="1" i="1" u="sng">
                <a:solidFill>
                  <a:srgbClr val="FF0066"/>
                </a:solidFill>
                <a:latin typeface="Times New Roman" panose="02020603050405020304" pitchFamily="18" charset="0"/>
                <a:ea typeface="宋体" panose="02010600030101010101" pitchFamily="2" charset="-122"/>
              </a:rPr>
              <a:t>d</a:t>
            </a:r>
            <a:r>
              <a:rPr kumimoji="1" lang="en-US" altLang="zh-CN" sz="2800" b="1" u="sng" baseline="-25000">
                <a:solidFill>
                  <a:srgbClr val="FF0066"/>
                </a:solidFill>
                <a:latin typeface="Times New Roman" panose="02020603050405020304" pitchFamily="18" charset="0"/>
                <a:ea typeface="宋体" panose="02010600030101010101" pitchFamily="2" charset="-122"/>
              </a:rPr>
              <a:t>0 </a:t>
            </a:r>
            <a:r>
              <a:rPr kumimoji="1" lang="en-US" altLang="zh-CN" sz="2800" b="1" u="sng">
                <a:solidFill>
                  <a:srgbClr val="FF0066"/>
                </a:solidFill>
                <a:latin typeface="Times New Roman" panose="02020603050405020304" pitchFamily="18" charset="0"/>
                <a:ea typeface="宋体" panose="02010600030101010101" pitchFamily="2" charset="-122"/>
              </a:rPr>
              <a:t>= 111,</a:t>
            </a:r>
          </a:p>
        </p:txBody>
      </p:sp>
      <p:grpSp>
        <p:nvGrpSpPr>
          <p:cNvPr id="61" name="Group 59">
            <a:extLst>
              <a:ext uri="{FF2B5EF4-FFF2-40B4-BE49-F238E27FC236}">
                <a16:creationId xmlns:a16="http://schemas.microsoft.com/office/drawing/2014/main" id="{B7DC698D-C5F1-56E5-F49F-99322C3DEF74}"/>
              </a:ext>
            </a:extLst>
          </p:cNvPr>
          <p:cNvGrpSpPr>
            <a:grpSpLocks/>
          </p:cNvGrpSpPr>
          <p:nvPr/>
        </p:nvGrpSpPr>
        <p:grpSpPr bwMode="auto">
          <a:xfrm>
            <a:off x="2829718" y="1184662"/>
            <a:ext cx="6532563" cy="2438400"/>
            <a:chOff x="816" y="576"/>
            <a:chExt cx="4115" cy="1536"/>
          </a:xfrm>
        </p:grpSpPr>
        <p:grpSp>
          <p:nvGrpSpPr>
            <p:cNvPr id="62" name="Group 3">
              <a:extLst>
                <a:ext uri="{FF2B5EF4-FFF2-40B4-BE49-F238E27FC236}">
                  <a16:creationId xmlns:a16="http://schemas.microsoft.com/office/drawing/2014/main" id="{5CE28507-1E95-07F7-C328-C0C946184F3E}"/>
                </a:ext>
              </a:extLst>
            </p:cNvPr>
            <p:cNvGrpSpPr>
              <a:grpSpLocks/>
            </p:cNvGrpSpPr>
            <p:nvPr/>
          </p:nvGrpSpPr>
          <p:grpSpPr bwMode="auto">
            <a:xfrm>
              <a:off x="3216" y="576"/>
              <a:ext cx="336" cy="289"/>
              <a:chOff x="3408" y="480"/>
              <a:chExt cx="336" cy="289"/>
            </a:xfrm>
          </p:grpSpPr>
          <p:sp>
            <p:nvSpPr>
              <p:cNvPr id="109" name="Line 4">
                <a:extLst>
                  <a:ext uri="{FF2B5EF4-FFF2-40B4-BE49-F238E27FC236}">
                    <a16:creationId xmlns:a16="http://schemas.microsoft.com/office/drawing/2014/main" id="{1988C5B5-03F2-320D-73B8-2DF9B330449D}"/>
                  </a:ext>
                </a:extLst>
              </p:cNvPr>
              <p:cNvSpPr>
                <a:spLocks noChangeShapeType="1"/>
              </p:cNvSpPr>
              <p:nvPr/>
            </p:nvSpPr>
            <p:spPr bwMode="auto">
              <a:xfrm rot="10800000">
                <a:off x="3408" y="768"/>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10" name="Text Box 5">
                <a:extLst>
                  <a:ext uri="{FF2B5EF4-FFF2-40B4-BE49-F238E27FC236}">
                    <a16:creationId xmlns:a16="http://schemas.microsoft.com/office/drawing/2014/main" id="{8332A3E6-0ADF-C760-E8BB-8F32A66432A1}"/>
                  </a:ext>
                </a:extLst>
              </p:cNvPr>
              <p:cNvSpPr txBox="1">
                <a:spLocks noChangeArrowheads="1"/>
              </p:cNvSpPr>
              <p:nvPr/>
            </p:nvSpPr>
            <p:spPr bwMode="auto">
              <a:xfrm>
                <a:off x="3408" y="480"/>
                <a:ext cx="336"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endPar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endParaRPr>
              </a:p>
            </p:txBody>
          </p:sp>
        </p:grpSp>
        <p:grpSp>
          <p:nvGrpSpPr>
            <p:cNvPr id="63" name="Group 56">
              <a:extLst>
                <a:ext uri="{FF2B5EF4-FFF2-40B4-BE49-F238E27FC236}">
                  <a16:creationId xmlns:a16="http://schemas.microsoft.com/office/drawing/2014/main" id="{D2AA533C-1292-BFAE-F5F3-4A728E4317E5}"/>
                </a:ext>
              </a:extLst>
            </p:cNvPr>
            <p:cNvGrpSpPr>
              <a:grpSpLocks/>
            </p:cNvGrpSpPr>
            <p:nvPr/>
          </p:nvGrpSpPr>
          <p:grpSpPr bwMode="auto">
            <a:xfrm>
              <a:off x="816" y="624"/>
              <a:ext cx="4115" cy="1488"/>
              <a:chOff x="960" y="528"/>
              <a:chExt cx="4115" cy="1488"/>
            </a:xfrm>
          </p:grpSpPr>
          <p:sp>
            <p:nvSpPr>
              <p:cNvPr id="64" name="AutoShape 7">
                <a:extLst>
                  <a:ext uri="{FF2B5EF4-FFF2-40B4-BE49-F238E27FC236}">
                    <a16:creationId xmlns:a16="http://schemas.microsoft.com/office/drawing/2014/main" id="{145731D8-3421-0353-E916-E12CBA2126A9}"/>
                  </a:ext>
                </a:extLst>
              </p:cNvPr>
              <p:cNvSpPr>
                <a:spLocks noChangeArrowheads="1"/>
              </p:cNvSpPr>
              <p:nvPr/>
            </p:nvSpPr>
            <p:spPr bwMode="auto">
              <a:xfrm rot="5400000">
                <a:off x="4080" y="1392"/>
                <a:ext cx="576" cy="576"/>
              </a:xfrm>
              <a:prstGeom prst="triangle">
                <a:avLst>
                  <a:gd name="adj" fmla="val 49648"/>
                </a:avLst>
              </a:prstGeom>
              <a:noFill/>
              <a:ln w="38100">
                <a:solidFill>
                  <a:srgbClr val="0000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5" name="Line 8">
                <a:extLst>
                  <a:ext uri="{FF2B5EF4-FFF2-40B4-BE49-F238E27FC236}">
                    <a16:creationId xmlns:a16="http://schemas.microsoft.com/office/drawing/2014/main" id="{5D81652D-BACB-4045-08C7-4A0899597850}"/>
                  </a:ext>
                </a:extLst>
              </p:cNvPr>
              <p:cNvSpPr>
                <a:spLocks noChangeShapeType="1"/>
              </p:cNvSpPr>
              <p:nvPr/>
            </p:nvSpPr>
            <p:spPr bwMode="auto">
              <a:xfrm>
                <a:off x="1056" y="864"/>
                <a:ext cx="2736"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6" name="Rectangle 9">
                <a:extLst>
                  <a:ext uri="{FF2B5EF4-FFF2-40B4-BE49-F238E27FC236}">
                    <a16:creationId xmlns:a16="http://schemas.microsoft.com/office/drawing/2014/main" id="{238F20E3-439A-916F-1257-55B2563285B8}"/>
                  </a:ext>
                </a:extLst>
              </p:cNvPr>
              <p:cNvSpPr>
                <a:spLocks noChangeArrowheads="1"/>
              </p:cNvSpPr>
              <p:nvPr/>
            </p:nvSpPr>
            <p:spPr bwMode="auto">
              <a:xfrm>
                <a:off x="1296"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7" name="Rectangle 10">
                <a:extLst>
                  <a:ext uri="{FF2B5EF4-FFF2-40B4-BE49-F238E27FC236}">
                    <a16:creationId xmlns:a16="http://schemas.microsoft.com/office/drawing/2014/main" id="{09C8EDCB-9563-0AEF-9BEE-2D079E6DDF88}"/>
                  </a:ext>
                </a:extLst>
              </p:cNvPr>
              <p:cNvSpPr>
                <a:spLocks noChangeArrowheads="1"/>
              </p:cNvSpPr>
              <p:nvPr/>
            </p:nvSpPr>
            <p:spPr bwMode="auto">
              <a:xfrm>
                <a:off x="2064"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8" name="Line 11">
                <a:extLst>
                  <a:ext uri="{FF2B5EF4-FFF2-40B4-BE49-F238E27FC236}">
                    <a16:creationId xmlns:a16="http://schemas.microsoft.com/office/drawing/2014/main" id="{77F423F2-EB1D-2898-711A-18B2DB700E61}"/>
                  </a:ext>
                </a:extLst>
              </p:cNvPr>
              <p:cNvSpPr>
                <a:spLocks noChangeShapeType="1"/>
              </p:cNvSpPr>
              <p:nvPr/>
            </p:nvSpPr>
            <p:spPr bwMode="auto">
              <a:xfrm>
                <a:off x="1776" y="1536"/>
                <a:ext cx="2304"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69" name="Line 12">
                <a:extLst>
                  <a:ext uri="{FF2B5EF4-FFF2-40B4-BE49-F238E27FC236}">
                    <a16:creationId xmlns:a16="http://schemas.microsoft.com/office/drawing/2014/main" id="{60629868-7BED-11AC-6C4B-0CA9AC0F941D}"/>
                  </a:ext>
                </a:extLst>
              </p:cNvPr>
              <p:cNvSpPr>
                <a:spLocks noChangeShapeType="1"/>
              </p:cNvSpPr>
              <p:nvPr/>
            </p:nvSpPr>
            <p:spPr bwMode="auto">
              <a:xfrm>
                <a:off x="249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0" name="Rectangle 13">
                <a:extLst>
                  <a:ext uri="{FF2B5EF4-FFF2-40B4-BE49-F238E27FC236}">
                    <a16:creationId xmlns:a16="http://schemas.microsoft.com/office/drawing/2014/main" id="{D4E37991-FC6E-44C3-43D4-BE6A4C4035E4}"/>
                  </a:ext>
                </a:extLst>
              </p:cNvPr>
              <p:cNvSpPr>
                <a:spLocks noChangeArrowheads="1"/>
              </p:cNvSpPr>
              <p:nvPr/>
            </p:nvSpPr>
            <p:spPr bwMode="auto">
              <a:xfrm rot="-5400000">
                <a:off x="2400"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1" name="Line 14">
                <a:extLst>
                  <a:ext uri="{FF2B5EF4-FFF2-40B4-BE49-F238E27FC236}">
                    <a16:creationId xmlns:a16="http://schemas.microsoft.com/office/drawing/2014/main" id="{EEC2130A-0B91-6A15-95D6-E554A3BA101E}"/>
                  </a:ext>
                </a:extLst>
              </p:cNvPr>
              <p:cNvSpPr>
                <a:spLocks noChangeShapeType="1"/>
              </p:cNvSpPr>
              <p:nvPr/>
            </p:nvSpPr>
            <p:spPr bwMode="auto">
              <a:xfrm>
                <a:off x="3264"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2" name="Rectangle 15">
                <a:extLst>
                  <a:ext uri="{FF2B5EF4-FFF2-40B4-BE49-F238E27FC236}">
                    <a16:creationId xmlns:a16="http://schemas.microsoft.com/office/drawing/2014/main" id="{8F59A614-7344-3DE5-D16F-0DF2338AE8E2}"/>
                  </a:ext>
                </a:extLst>
              </p:cNvPr>
              <p:cNvSpPr>
                <a:spLocks noChangeArrowheads="1"/>
              </p:cNvSpPr>
              <p:nvPr/>
            </p:nvSpPr>
            <p:spPr bwMode="auto">
              <a:xfrm rot="-5400000">
                <a:off x="3168" y="1152"/>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3" name="Line 16">
                <a:extLst>
                  <a:ext uri="{FF2B5EF4-FFF2-40B4-BE49-F238E27FC236}">
                    <a16:creationId xmlns:a16="http://schemas.microsoft.com/office/drawing/2014/main" id="{B791032E-B8B5-03C8-0E3D-DBEC495E8BDA}"/>
                  </a:ext>
                </a:extLst>
              </p:cNvPr>
              <p:cNvSpPr>
                <a:spLocks noChangeShapeType="1"/>
              </p:cNvSpPr>
              <p:nvPr/>
            </p:nvSpPr>
            <p:spPr bwMode="auto">
              <a:xfrm>
                <a:off x="3792" y="1824"/>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4" name="Line 17">
                <a:extLst>
                  <a:ext uri="{FF2B5EF4-FFF2-40B4-BE49-F238E27FC236}">
                    <a16:creationId xmlns:a16="http://schemas.microsoft.com/office/drawing/2014/main" id="{41593100-C332-7208-BD9A-841B02F0AEBE}"/>
                  </a:ext>
                </a:extLst>
              </p:cNvPr>
              <p:cNvSpPr>
                <a:spLocks noChangeShapeType="1"/>
              </p:cNvSpPr>
              <p:nvPr/>
            </p:nvSpPr>
            <p:spPr bwMode="auto">
              <a:xfrm>
                <a:off x="3792" y="1152"/>
                <a:ext cx="0" cy="38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5" name="Line 18">
                <a:extLst>
                  <a:ext uri="{FF2B5EF4-FFF2-40B4-BE49-F238E27FC236}">
                    <a16:creationId xmlns:a16="http://schemas.microsoft.com/office/drawing/2014/main" id="{AA236547-FCC9-BC1C-590D-D51E997154A8}"/>
                  </a:ext>
                </a:extLst>
              </p:cNvPr>
              <p:cNvSpPr>
                <a:spLocks noChangeShapeType="1"/>
              </p:cNvSpPr>
              <p:nvPr/>
            </p:nvSpPr>
            <p:spPr bwMode="auto">
              <a:xfrm flipV="1">
                <a:off x="4656" y="1680"/>
                <a:ext cx="28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6" name="Line 19">
                <a:extLst>
                  <a:ext uri="{FF2B5EF4-FFF2-40B4-BE49-F238E27FC236}">
                    <a16:creationId xmlns:a16="http://schemas.microsoft.com/office/drawing/2014/main" id="{667ADF71-8BB6-3C0F-7441-546F3FFDCD0B}"/>
                  </a:ext>
                </a:extLst>
              </p:cNvPr>
              <p:cNvSpPr>
                <a:spLocks noChangeShapeType="1"/>
              </p:cNvSpPr>
              <p:nvPr/>
            </p:nvSpPr>
            <p:spPr bwMode="auto">
              <a:xfrm>
                <a:off x="3792" y="1152"/>
                <a:ext cx="1008" cy="0"/>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7" name="Line 20">
                <a:extLst>
                  <a:ext uri="{FF2B5EF4-FFF2-40B4-BE49-F238E27FC236}">
                    <a16:creationId xmlns:a16="http://schemas.microsoft.com/office/drawing/2014/main" id="{AA536242-8A5D-CDBD-43A2-C3A5C6B1DEB9}"/>
                  </a:ext>
                </a:extLst>
              </p:cNvPr>
              <p:cNvSpPr>
                <a:spLocks noChangeShapeType="1"/>
              </p:cNvSpPr>
              <p:nvPr/>
            </p:nvSpPr>
            <p:spPr bwMode="auto">
              <a:xfrm>
                <a:off x="4800" y="1152"/>
                <a:ext cx="0" cy="528"/>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8" name="Rectangle 21">
                <a:extLst>
                  <a:ext uri="{FF2B5EF4-FFF2-40B4-BE49-F238E27FC236}">
                    <a16:creationId xmlns:a16="http://schemas.microsoft.com/office/drawing/2014/main" id="{EB827F97-41D0-9991-3F33-2BEA5ED2C907}"/>
                  </a:ext>
                </a:extLst>
              </p:cNvPr>
              <p:cNvSpPr>
                <a:spLocks noChangeArrowheads="1"/>
              </p:cNvSpPr>
              <p:nvPr/>
            </p:nvSpPr>
            <p:spPr bwMode="auto">
              <a:xfrm>
                <a:off x="2832" y="816"/>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79" name="Rectangle 22">
                <a:extLst>
                  <a:ext uri="{FF2B5EF4-FFF2-40B4-BE49-F238E27FC236}">
                    <a16:creationId xmlns:a16="http://schemas.microsoft.com/office/drawing/2014/main" id="{31C7472A-FD5A-756D-DF97-D5214DB9689F}"/>
                  </a:ext>
                </a:extLst>
              </p:cNvPr>
              <p:cNvSpPr>
                <a:spLocks noChangeArrowheads="1"/>
              </p:cNvSpPr>
              <p:nvPr/>
            </p:nvSpPr>
            <p:spPr bwMode="auto">
              <a:xfrm>
                <a:off x="4224" y="1104"/>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0" name="Line 23">
                <a:extLst>
                  <a:ext uri="{FF2B5EF4-FFF2-40B4-BE49-F238E27FC236}">
                    <a16:creationId xmlns:a16="http://schemas.microsoft.com/office/drawing/2014/main" id="{0F6AB563-C876-EC28-41F6-149239EEE416}"/>
                  </a:ext>
                </a:extLst>
              </p:cNvPr>
              <p:cNvSpPr>
                <a:spLocks noChangeShapeType="1"/>
              </p:cNvSpPr>
              <p:nvPr/>
            </p:nvSpPr>
            <p:spPr bwMode="auto">
              <a:xfrm>
                <a:off x="1056" y="864"/>
                <a:ext cx="0" cy="144"/>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1" name="Line 24">
                <a:extLst>
                  <a:ext uri="{FF2B5EF4-FFF2-40B4-BE49-F238E27FC236}">
                    <a16:creationId xmlns:a16="http://schemas.microsoft.com/office/drawing/2014/main" id="{2192BF99-6198-10F1-43B7-8E578AE187AE}"/>
                  </a:ext>
                </a:extLst>
              </p:cNvPr>
              <p:cNvSpPr>
                <a:spLocks noChangeShapeType="1"/>
              </p:cNvSpPr>
              <p:nvPr/>
            </p:nvSpPr>
            <p:spPr bwMode="auto">
              <a:xfrm>
                <a:off x="3792" y="1824"/>
                <a:ext cx="0" cy="19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2" name="Line 25">
                <a:extLst>
                  <a:ext uri="{FF2B5EF4-FFF2-40B4-BE49-F238E27FC236}">
                    <a16:creationId xmlns:a16="http://schemas.microsoft.com/office/drawing/2014/main" id="{49065DAA-4F9B-CF1A-1B5D-EF687AF668A6}"/>
                  </a:ext>
                </a:extLst>
              </p:cNvPr>
              <p:cNvSpPr>
                <a:spLocks noChangeShapeType="1"/>
              </p:cNvSpPr>
              <p:nvPr/>
            </p:nvSpPr>
            <p:spPr bwMode="auto">
              <a:xfrm>
                <a:off x="960" y="1008"/>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3" name="Line 26">
                <a:extLst>
                  <a:ext uri="{FF2B5EF4-FFF2-40B4-BE49-F238E27FC236}">
                    <a16:creationId xmlns:a16="http://schemas.microsoft.com/office/drawing/2014/main" id="{A880A017-FDD3-DA0B-AE35-61AA974955D2}"/>
                  </a:ext>
                </a:extLst>
              </p:cNvPr>
              <p:cNvSpPr>
                <a:spLocks noChangeShapeType="1"/>
              </p:cNvSpPr>
              <p:nvPr/>
            </p:nvSpPr>
            <p:spPr bwMode="auto">
              <a:xfrm>
                <a:off x="3696" y="2016"/>
                <a:ext cx="192"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4" name="Line 27">
                <a:extLst>
                  <a:ext uri="{FF2B5EF4-FFF2-40B4-BE49-F238E27FC236}">
                    <a16:creationId xmlns:a16="http://schemas.microsoft.com/office/drawing/2014/main" id="{39C4C4D1-97E6-64E0-FF28-1E9D2771C48C}"/>
                  </a:ext>
                </a:extLst>
              </p:cNvPr>
              <p:cNvSpPr>
                <a:spLocks noChangeShapeType="1"/>
              </p:cNvSpPr>
              <p:nvPr/>
            </p:nvSpPr>
            <p:spPr bwMode="auto">
              <a:xfrm>
                <a:off x="4128" y="1829"/>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5" name="Line 28">
                <a:extLst>
                  <a:ext uri="{FF2B5EF4-FFF2-40B4-BE49-F238E27FC236}">
                    <a16:creationId xmlns:a16="http://schemas.microsoft.com/office/drawing/2014/main" id="{93D28F95-45ED-C608-90B9-7F82B48CC0F4}"/>
                  </a:ext>
                </a:extLst>
              </p:cNvPr>
              <p:cNvSpPr>
                <a:spLocks noChangeShapeType="1"/>
              </p:cNvSpPr>
              <p:nvPr/>
            </p:nvSpPr>
            <p:spPr bwMode="auto">
              <a:xfrm rot="-5400000">
                <a:off x="4130" y="1827"/>
                <a:ext cx="91"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6" name="Line 29">
                <a:extLst>
                  <a:ext uri="{FF2B5EF4-FFF2-40B4-BE49-F238E27FC236}">
                    <a16:creationId xmlns:a16="http://schemas.microsoft.com/office/drawing/2014/main" id="{F66A428D-652D-E6A4-AF6F-58F6EC985BE7}"/>
                  </a:ext>
                </a:extLst>
              </p:cNvPr>
              <p:cNvSpPr>
                <a:spLocks noChangeShapeType="1"/>
              </p:cNvSpPr>
              <p:nvPr/>
            </p:nvSpPr>
            <p:spPr bwMode="auto">
              <a:xfrm>
                <a:off x="4128" y="1536"/>
                <a:ext cx="96" cy="0"/>
              </a:xfrm>
              <a:prstGeom prst="line">
                <a:avLst/>
              </a:prstGeom>
              <a:noFill/>
              <a:ln w="38100">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7" name="Oval 30">
                <a:extLst>
                  <a:ext uri="{FF2B5EF4-FFF2-40B4-BE49-F238E27FC236}">
                    <a16:creationId xmlns:a16="http://schemas.microsoft.com/office/drawing/2014/main" id="{550334FA-53BE-86D4-6C95-6DBDB75B9F5E}"/>
                  </a:ext>
                </a:extLst>
              </p:cNvPr>
              <p:cNvSpPr>
                <a:spLocks noChangeArrowheads="1"/>
              </p:cNvSpPr>
              <p:nvPr/>
            </p:nvSpPr>
            <p:spPr bwMode="auto">
              <a:xfrm>
                <a:off x="3792" y="828"/>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8" name="Oval 31">
                <a:extLst>
                  <a:ext uri="{FF2B5EF4-FFF2-40B4-BE49-F238E27FC236}">
                    <a16:creationId xmlns:a16="http://schemas.microsoft.com/office/drawing/2014/main" id="{192C1874-9E57-31E2-ED86-02403A05525D}"/>
                  </a:ext>
                </a:extLst>
              </p:cNvPr>
              <p:cNvSpPr>
                <a:spLocks noChangeArrowheads="1"/>
              </p:cNvSpPr>
              <p:nvPr/>
            </p:nvSpPr>
            <p:spPr bwMode="auto">
              <a:xfrm flipH="1">
                <a:off x="4941" y="1653"/>
                <a:ext cx="48" cy="48"/>
              </a:xfrm>
              <a:prstGeom prst="ellipse">
                <a:avLst/>
              </a:prstGeom>
              <a:noFill/>
              <a:ln w="19050">
                <a:solidFill>
                  <a:srgbClr val="000000"/>
                </a:solidFill>
                <a:round/>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89" name="Text Box 32">
                <a:extLst>
                  <a:ext uri="{FF2B5EF4-FFF2-40B4-BE49-F238E27FC236}">
                    <a16:creationId xmlns:a16="http://schemas.microsoft.com/office/drawing/2014/main" id="{2DC636AF-3A2D-A0FA-7922-90FBDFBE1012}"/>
                  </a:ext>
                </a:extLst>
              </p:cNvPr>
              <p:cNvSpPr txBox="1">
                <a:spLocks noChangeArrowheads="1"/>
              </p:cNvSpPr>
              <p:nvPr/>
            </p:nvSpPr>
            <p:spPr bwMode="auto">
              <a:xfrm>
                <a:off x="4272" y="1104"/>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0" name="Text Box 33">
                <a:extLst>
                  <a:ext uri="{FF2B5EF4-FFF2-40B4-BE49-F238E27FC236}">
                    <a16:creationId xmlns:a16="http://schemas.microsoft.com/office/drawing/2014/main" id="{1905E623-57EA-B933-88D3-9FBC9F353BAF}"/>
                  </a:ext>
                </a:extLst>
              </p:cNvPr>
              <p:cNvSpPr txBox="1">
                <a:spLocks noChangeArrowheads="1"/>
              </p:cNvSpPr>
              <p:nvPr/>
            </p:nvSpPr>
            <p:spPr bwMode="auto">
              <a:xfrm>
                <a:off x="2784" y="528"/>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1" name="Text Box 34">
                <a:extLst>
                  <a:ext uri="{FF2B5EF4-FFF2-40B4-BE49-F238E27FC236}">
                    <a16:creationId xmlns:a16="http://schemas.microsoft.com/office/drawing/2014/main" id="{E8BF4E38-A91A-C6C5-37A0-296C71337979}"/>
                  </a:ext>
                </a:extLst>
              </p:cNvPr>
              <p:cNvSpPr txBox="1">
                <a:spLocks noChangeArrowheads="1"/>
              </p:cNvSpPr>
              <p:nvPr/>
            </p:nvSpPr>
            <p:spPr bwMode="auto">
              <a:xfrm>
                <a:off x="2016" y="576"/>
                <a:ext cx="244"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2" name="Text Box 35">
                <a:extLst>
                  <a:ext uri="{FF2B5EF4-FFF2-40B4-BE49-F238E27FC236}">
                    <a16:creationId xmlns:a16="http://schemas.microsoft.com/office/drawing/2014/main" id="{444555BB-D44F-0B80-1C16-F0227D4FDFA8}"/>
                  </a:ext>
                </a:extLst>
              </p:cNvPr>
              <p:cNvSpPr txBox="1">
                <a:spLocks noChangeArrowheads="1"/>
              </p:cNvSpPr>
              <p:nvPr/>
            </p:nvSpPr>
            <p:spPr bwMode="auto">
              <a:xfrm>
                <a:off x="1200" y="52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3" name="Text Box 36">
                <a:extLst>
                  <a:ext uri="{FF2B5EF4-FFF2-40B4-BE49-F238E27FC236}">
                    <a16:creationId xmlns:a16="http://schemas.microsoft.com/office/drawing/2014/main" id="{92B0AA62-D7C5-C43F-195C-7D70A305AD07}"/>
                  </a:ext>
                </a:extLst>
              </p:cNvPr>
              <p:cNvSpPr txBox="1">
                <a:spLocks noChangeArrowheads="1"/>
              </p:cNvSpPr>
              <p:nvPr/>
            </p:nvSpPr>
            <p:spPr bwMode="auto">
              <a:xfrm>
                <a:off x="1392" y="1104"/>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4" name="Text Box 37">
                <a:extLst>
                  <a:ext uri="{FF2B5EF4-FFF2-40B4-BE49-F238E27FC236}">
                    <a16:creationId xmlns:a16="http://schemas.microsoft.com/office/drawing/2014/main" id="{EE5A1674-F315-F819-E974-CFBF4AAD4AF2}"/>
                  </a:ext>
                </a:extLst>
              </p:cNvPr>
              <p:cNvSpPr txBox="1">
                <a:spLocks noChangeArrowheads="1"/>
              </p:cNvSpPr>
              <p:nvPr/>
            </p:nvSpPr>
            <p:spPr bwMode="auto">
              <a:xfrm>
                <a:off x="2112" y="1008"/>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5" name="Text Box 38">
                <a:extLst>
                  <a:ext uri="{FF2B5EF4-FFF2-40B4-BE49-F238E27FC236}">
                    <a16:creationId xmlns:a16="http://schemas.microsoft.com/office/drawing/2014/main" id="{8CC7BF57-591A-7AD1-2341-B87425F2FF5B}"/>
                  </a:ext>
                </a:extLst>
              </p:cNvPr>
              <p:cNvSpPr txBox="1">
                <a:spLocks noChangeArrowheads="1"/>
              </p:cNvSpPr>
              <p:nvPr/>
            </p:nvSpPr>
            <p:spPr bwMode="auto">
              <a:xfrm>
                <a:off x="2880" y="1056"/>
                <a:ext cx="34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0"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2</a:t>
                </a: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R</a:t>
                </a:r>
              </a:p>
            </p:txBody>
          </p:sp>
          <p:sp>
            <p:nvSpPr>
              <p:cNvPr id="96" name="Text Box 39">
                <a:extLst>
                  <a:ext uri="{FF2B5EF4-FFF2-40B4-BE49-F238E27FC236}">
                    <a16:creationId xmlns:a16="http://schemas.microsoft.com/office/drawing/2014/main" id="{785B3331-CBE0-D872-5EBA-D7CF67E0ED41}"/>
                  </a:ext>
                </a:extLst>
              </p:cNvPr>
              <p:cNvSpPr txBox="1">
                <a:spLocks noChangeArrowheads="1"/>
              </p:cNvSpPr>
              <p:nvPr/>
            </p:nvSpPr>
            <p:spPr bwMode="auto">
              <a:xfrm>
                <a:off x="3840" y="672"/>
                <a:ext cx="51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0033CC"/>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0033CC"/>
                    </a:solidFill>
                    <a:effectLst/>
                    <a:uLnTx/>
                    <a:uFillTx/>
                    <a:latin typeface="Times New Roman" panose="02020603050405020304" pitchFamily="18" charset="0"/>
                    <a:ea typeface="楷体_GB2312" pitchFamily="49" charset="-122"/>
                  </a:rPr>
                  <a:t>REF</a:t>
                </a:r>
              </a:p>
            </p:txBody>
          </p:sp>
          <p:sp>
            <p:nvSpPr>
              <p:cNvPr id="97" name="Line 40">
                <a:extLst>
                  <a:ext uri="{FF2B5EF4-FFF2-40B4-BE49-F238E27FC236}">
                    <a16:creationId xmlns:a16="http://schemas.microsoft.com/office/drawing/2014/main" id="{B0D3DADD-3522-E285-6E7C-C0C2B9D70D08}"/>
                  </a:ext>
                </a:extLst>
              </p:cNvPr>
              <p:cNvSpPr>
                <a:spLocks noChangeShapeType="1"/>
              </p:cNvSpPr>
              <p:nvPr/>
            </p:nvSpPr>
            <p:spPr bwMode="auto">
              <a:xfrm>
                <a:off x="1776" y="864"/>
                <a:ext cx="0" cy="672"/>
              </a:xfrm>
              <a:prstGeom prst="line">
                <a:avLst/>
              </a:prstGeom>
              <a:noFill/>
              <a:ln w="28575">
                <a:solidFill>
                  <a:srgbClr val="00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8" name="Rectangle 41">
                <a:extLst>
                  <a:ext uri="{FF2B5EF4-FFF2-40B4-BE49-F238E27FC236}">
                    <a16:creationId xmlns:a16="http://schemas.microsoft.com/office/drawing/2014/main" id="{BDBCED12-00D8-9285-256D-1D62A99170EC}"/>
                  </a:ext>
                </a:extLst>
              </p:cNvPr>
              <p:cNvSpPr>
                <a:spLocks noChangeArrowheads="1"/>
              </p:cNvSpPr>
              <p:nvPr/>
            </p:nvSpPr>
            <p:spPr bwMode="auto">
              <a:xfrm rot="-5400000">
                <a:off x="1680" y="1200"/>
                <a:ext cx="192" cy="96"/>
              </a:xfrm>
              <a:prstGeom prst="rect">
                <a:avLst/>
              </a:prstGeom>
              <a:solidFill>
                <a:srgbClr val="FFFFFF"/>
              </a:solidFill>
              <a:ln w="38100">
                <a:solidFill>
                  <a:srgbClr val="00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99" name="Rectangle 43">
                <a:extLst>
                  <a:ext uri="{FF2B5EF4-FFF2-40B4-BE49-F238E27FC236}">
                    <a16:creationId xmlns:a16="http://schemas.microsoft.com/office/drawing/2014/main" id="{620AB50A-0B2C-21ED-06D0-CA2DF5918AFC}"/>
                  </a:ext>
                </a:extLst>
              </p:cNvPr>
              <p:cNvSpPr>
                <a:spLocks noChangeArrowheads="1"/>
              </p:cNvSpPr>
              <p:nvPr/>
            </p:nvSpPr>
            <p:spPr bwMode="auto">
              <a:xfrm>
                <a:off x="4752" y="1632"/>
                <a:ext cx="32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u</a:t>
                </a:r>
                <a:r>
                  <a:rPr kumimoji="1" lang="en-US" altLang="zh-CN" sz="2400" b="1" i="0" u="none" strike="noStrike" kern="0" cap="none" spc="0" normalizeH="0" baseline="-25000" noProof="0">
                    <a:ln>
                      <a:noFill/>
                    </a:ln>
                    <a:solidFill>
                      <a:srgbClr val="FF0066"/>
                    </a:solidFill>
                    <a:effectLst/>
                    <a:uLnTx/>
                    <a:uFillTx/>
                    <a:latin typeface="Times New Roman" panose="02020603050405020304" pitchFamily="18" charset="0"/>
                    <a:ea typeface="楷体_GB2312" pitchFamily="49" charset="-122"/>
                  </a:rPr>
                  <a:t>O</a:t>
                </a:r>
              </a:p>
            </p:txBody>
          </p:sp>
          <p:grpSp>
            <p:nvGrpSpPr>
              <p:cNvPr id="100" name="Group 44">
                <a:extLst>
                  <a:ext uri="{FF2B5EF4-FFF2-40B4-BE49-F238E27FC236}">
                    <a16:creationId xmlns:a16="http://schemas.microsoft.com/office/drawing/2014/main" id="{A5F5F1D7-8464-7864-FC7F-4AF3730220FC}"/>
                  </a:ext>
                </a:extLst>
              </p:cNvPr>
              <p:cNvGrpSpPr>
                <a:grpSpLocks/>
              </p:cNvGrpSpPr>
              <p:nvPr/>
            </p:nvGrpSpPr>
            <p:grpSpPr bwMode="auto">
              <a:xfrm>
                <a:off x="3360" y="1056"/>
                <a:ext cx="480" cy="336"/>
                <a:chOff x="2592" y="2112"/>
                <a:chExt cx="480" cy="336"/>
              </a:xfrm>
            </p:grpSpPr>
            <p:sp>
              <p:nvSpPr>
                <p:cNvPr id="107" name="Line 45">
                  <a:extLst>
                    <a:ext uri="{FF2B5EF4-FFF2-40B4-BE49-F238E27FC236}">
                      <a16:creationId xmlns:a16="http://schemas.microsoft.com/office/drawing/2014/main" id="{3D2C0E10-E27F-1BC7-EDE6-A146E5C564D9}"/>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8" name="Text Box 46">
                  <a:extLst>
                    <a:ext uri="{FF2B5EF4-FFF2-40B4-BE49-F238E27FC236}">
                      <a16:creationId xmlns:a16="http://schemas.microsoft.com/office/drawing/2014/main" id="{F51B8A35-CF51-4F67-B233-BF1E1E5CF017}"/>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2</a:t>
                  </a:r>
                </a:p>
              </p:txBody>
            </p:sp>
          </p:grpSp>
          <p:grpSp>
            <p:nvGrpSpPr>
              <p:cNvPr id="101" name="Group 47">
                <a:extLst>
                  <a:ext uri="{FF2B5EF4-FFF2-40B4-BE49-F238E27FC236}">
                    <a16:creationId xmlns:a16="http://schemas.microsoft.com/office/drawing/2014/main" id="{84BED246-C66B-F742-7F4D-EE8C7B1E3C2A}"/>
                  </a:ext>
                </a:extLst>
              </p:cNvPr>
              <p:cNvGrpSpPr>
                <a:grpSpLocks/>
              </p:cNvGrpSpPr>
              <p:nvPr/>
            </p:nvGrpSpPr>
            <p:grpSpPr bwMode="auto">
              <a:xfrm>
                <a:off x="2592" y="1056"/>
                <a:ext cx="480" cy="336"/>
                <a:chOff x="2592" y="2112"/>
                <a:chExt cx="480" cy="336"/>
              </a:xfrm>
            </p:grpSpPr>
            <p:sp>
              <p:nvSpPr>
                <p:cNvPr id="105" name="Line 48">
                  <a:extLst>
                    <a:ext uri="{FF2B5EF4-FFF2-40B4-BE49-F238E27FC236}">
                      <a16:creationId xmlns:a16="http://schemas.microsoft.com/office/drawing/2014/main" id="{1A1097D1-6134-535D-CA01-FF9286B3D23A}"/>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6" name="Text Box 49">
                  <a:extLst>
                    <a:ext uri="{FF2B5EF4-FFF2-40B4-BE49-F238E27FC236}">
                      <a16:creationId xmlns:a16="http://schemas.microsoft.com/office/drawing/2014/main" id="{3537A928-B4C8-72D6-0D19-DA48478A558B}"/>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4</a:t>
                  </a:r>
                </a:p>
              </p:txBody>
            </p:sp>
          </p:grpSp>
          <p:grpSp>
            <p:nvGrpSpPr>
              <p:cNvPr id="102" name="Group 50">
                <a:extLst>
                  <a:ext uri="{FF2B5EF4-FFF2-40B4-BE49-F238E27FC236}">
                    <a16:creationId xmlns:a16="http://schemas.microsoft.com/office/drawing/2014/main" id="{7085A022-9034-DB60-0F6C-4D2F0CC71BC1}"/>
                  </a:ext>
                </a:extLst>
              </p:cNvPr>
              <p:cNvGrpSpPr>
                <a:grpSpLocks/>
              </p:cNvGrpSpPr>
              <p:nvPr/>
            </p:nvGrpSpPr>
            <p:grpSpPr bwMode="auto">
              <a:xfrm>
                <a:off x="1872" y="1056"/>
                <a:ext cx="480" cy="336"/>
                <a:chOff x="2592" y="2112"/>
                <a:chExt cx="480" cy="336"/>
              </a:xfrm>
            </p:grpSpPr>
            <p:sp>
              <p:nvSpPr>
                <p:cNvPr id="103" name="Line 51">
                  <a:extLst>
                    <a:ext uri="{FF2B5EF4-FFF2-40B4-BE49-F238E27FC236}">
                      <a16:creationId xmlns:a16="http://schemas.microsoft.com/office/drawing/2014/main" id="{C7EC6491-A8D3-05D7-707F-A09F1D68CD76}"/>
                    </a:ext>
                  </a:extLst>
                </p:cNvPr>
                <p:cNvSpPr>
                  <a:spLocks noChangeShapeType="1"/>
                </p:cNvSpPr>
                <p:nvPr/>
              </p:nvSpPr>
              <p:spPr bwMode="auto">
                <a:xfrm rot="16200000" flipH="1">
                  <a:off x="2449" y="2303"/>
                  <a:ext cx="288" cy="1"/>
                </a:xfrm>
                <a:prstGeom prst="line">
                  <a:avLst/>
                </a:prstGeom>
                <a:noFill/>
                <a:ln w="38100">
                  <a:solidFill>
                    <a:srgbClr val="FF0066"/>
                  </a:solidFill>
                  <a:round/>
                  <a:headEnd/>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marL="0" marR="0" lvl="0" indent="0" defTabSz="914400" eaLnBrk="1" fontAlgn="base" latinLnBrk="0" hangingPunct="1">
                    <a:lnSpc>
                      <a:spcPct val="100000"/>
                    </a:lnSpc>
                    <a:spcBef>
                      <a:spcPct val="0"/>
                    </a:spcBef>
                    <a:spcAft>
                      <a:spcPct val="0"/>
                    </a:spcAft>
                    <a:buClrTx/>
                    <a:buSzTx/>
                    <a:buFontTx/>
                    <a:buNone/>
                    <a:tabLst/>
                    <a:defRPr/>
                  </a:pPr>
                  <a:endParaRPr kumimoji="1" lang="zh-CN" altLang="en-US" sz="2800" b="1" i="0" u="none" strike="noStrike" kern="0" cap="none" spc="0" normalizeH="0" baseline="0" noProof="0">
                    <a:ln>
                      <a:noFill/>
                    </a:ln>
                    <a:solidFill>
                      <a:srgbClr val="000000"/>
                    </a:solidFill>
                    <a:effectLst/>
                    <a:uLnTx/>
                    <a:uFillTx/>
                    <a:latin typeface="Times New Roman" panose="02020603050405020304" pitchFamily="18" charset="0"/>
                    <a:ea typeface="楷体_GB2312" pitchFamily="49" charset="-122"/>
                  </a:endParaRPr>
                </a:p>
              </p:txBody>
            </p:sp>
            <p:sp>
              <p:nvSpPr>
                <p:cNvPr id="104" name="Text Box 52">
                  <a:extLst>
                    <a:ext uri="{FF2B5EF4-FFF2-40B4-BE49-F238E27FC236}">
                      <a16:creationId xmlns:a16="http://schemas.microsoft.com/office/drawing/2014/main" id="{79682567-436B-61C9-C1CD-B85B0881B900}"/>
                    </a:ext>
                  </a:extLst>
                </p:cNvPr>
                <p:cNvSpPr txBox="1">
                  <a:spLocks noChangeArrowheads="1"/>
                </p:cNvSpPr>
                <p:nvPr/>
              </p:nvSpPr>
              <p:spPr bwMode="auto">
                <a:xfrm>
                  <a:off x="2592" y="2112"/>
                  <a:ext cx="480"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marL="0" marR="0" lvl="0" indent="0" defTabSz="914400" eaLnBrk="1" fontAlgn="base" latinLnBrk="0" hangingPunct="1">
                    <a:lnSpc>
                      <a:spcPct val="100000"/>
                    </a:lnSpc>
                    <a:spcBef>
                      <a:spcPct val="0"/>
                    </a:spcBef>
                    <a:spcAft>
                      <a:spcPct val="0"/>
                    </a:spcAft>
                    <a:buClrTx/>
                    <a:buSzTx/>
                    <a:buFontTx/>
                    <a:buNone/>
                    <a:tabLst/>
                    <a:defRPr/>
                  </a:pPr>
                  <a:r>
                    <a:rPr kumimoji="1" lang="en-US" altLang="zh-CN" sz="24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I</a:t>
                  </a:r>
                  <a:r>
                    <a:rPr kumimoji="1" lang="en-US" altLang="zh-CN" sz="1000" b="1" i="1"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a:t>
                  </a:r>
                  <a:r>
                    <a:rPr kumimoji="1" lang="en-US" altLang="zh-CN" sz="10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 </a:t>
                  </a:r>
                  <a:r>
                    <a:rPr kumimoji="1" lang="en-US" altLang="zh-CN" sz="2400" b="1" i="0" u="none" strike="noStrike" kern="0" cap="none" spc="0" normalizeH="0" baseline="0" noProof="0">
                      <a:ln>
                        <a:noFill/>
                      </a:ln>
                      <a:solidFill>
                        <a:srgbClr val="FF0066"/>
                      </a:solidFill>
                      <a:effectLst/>
                      <a:uLnTx/>
                      <a:uFillTx/>
                      <a:latin typeface="Times New Roman" panose="02020603050405020304" pitchFamily="18" charset="0"/>
                      <a:ea typeface="楷体_GB2312" pitchFamily="49" charset="-122"/>
                    </a:rPr>
                    <a:t>8</a:t>
                  </a:r>
                </a:p>
              </p:txBody>
            </p:sp>
          </p:grpSp>
        </p:grpSp>
      </p:grpSp>
      <p:graphicFrame>
        <p:nvGraphicFramePr>
          <p:cNvPr id="111" name="Object 53">
            <a:extLst>
              <a:ext uri="{FF2B5EF4-FFF2-40B4-BE49-F238E27FC236}">
                <a16:creationId xmlns:a16="http://schemas.microsoft.com/office/drawing/2014/main" id="{5D3499DE-1991-7E40-9DDE-36F09B3E8727}"/>
              </a:ext>
            </a:extLst>
          </p:cNvPr>
          <p:cNvGraphicFramePr>
            <a:graphicFrameLocks noChangeAspect="1"/>
          </p:cNvGraphicFramePr>
          <p:nvPr>
            <p:extLst>
              <p:ext uri="{D42A27DB-BD31-4B8C-83A1-F6EECF244321}">
                <p14:modId xmlns:p14="http://schemas.microsoft.com/office/powerpoint/2010/main" val="1435149410"/>
              </p:ext>
            </p:extLst>
          </p:nvPr>
        </p:nvGraphicFramePr>
        <p:xfrm>
          <a:off x="2086768" y="3623062"/>
          <a:ext cx="3076575" cy="935038"/>
        </p:xfrm>
        <a:graphic>
          <a:graphicData uri="http://schemas.openxmlformats.org/presentationml/2006/ole">
            <mc:AlternateContent xmlns:mc="http://schemas.openxmlformats.org/markup-compatibility/2006">
              <mc:Choice xmlns:v="urn:schemas-microsoft-com:vml" Requires="v">
                <p:oleObj name="Equation" r:id="rId2" imgW="29845000" imgH="9067800" progId="Equation.3">
                  <p:embed/>
                </p:oleObj>
              </mc:Choice>
              <mc:Fallback>
                <p:oleObj name="Equation" r:id="rId2" imgW="29845000" imgH="9067800" progId="Equation.3">
                  <p:embed/>
                  <p:pic>
                    <p:nvPicPr>
                      <p:cNvPr id="111" name="Object 53">
                        <a:extLst>
                          <a:ext uri="{FF2B5EF4-FFF2-40B4-BE49-F238E27FC236}">
                            <a16:creationId xmlns:a16="http://schemas.microsoft.com/office/drawing/2014/main" id="{5D3499DE-1991-7E40-9DDE-36F09B3E87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86768" y="3623062"/>
                        <a:ext cx="3076575"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2" name="Object 54">
            <a:extLst>
              <a:ext uri="{FF2B5EF4-FFF2-40B4-BE49-F238E27FC236}">
                <a16:creationId xmlns:a16="http://schemas.microsoft.com/office/drawing/2014/main" id="{1BEBC94A-47C7-1FC4-4B3E-5EC196EA853D}"/>
              </a:ext>
            </a:extLst>
          </p:cNvPr>
          <p:cNvGraphicFramePr>
            <a:graphicFrameLocks noChangeAspect="1"/>
          </p:cNvGraphicFramePr>
          <p:nvPr>
            <p:extLst>
              <p:ext uri="{D42A27DB-BD31-4B8C-83A1-F6EECF244321}">
                <p14:modId xmlns:p14="http://schemas.microsoft.com/office/powerpoint/2010/main" val="913611107"/>
              </p:ext>
            </p:extLst>
          </p:nvPr>
        </p:nvGraphicFramePr>
        <p:xfrm>
          <a:off x="5210968" y="4461262"/>
          <a:ext cx="4916488" cy="965200"/>
        </p:xfrm>
        <a:graphic>
          <a:graphicData uri="http://schemas.openxmlformats.org/presentationml/2006/ole">
            <mc:AlternateContent xmlns:mc="http://schemas.openxmlformats.org/markup-compatibility/2006">
              <mc:Choice xmlns:v="urn:schemas-microsoft-com:vml" Requires="v">
                <p:oleObj name="Equation" r:id="rId4" imgW="47688500" imgH="9359900" progId="Equation.3">
                  <p:embed/>
                </p:oleObj>
              </mc:Choice>
              <mc:Fallback>
                <p:oleObj name="Equation" r:id="rId4" imgW="47688500" imgH="9359900" progId="Equation.3">
                  <p:embed/>
                  <p:pic>
                    <p:nvPicPr>
                      <p:cNvPr id="112" name="Object 54">
                        <a:extLst>
                          <a:ext uri="{FF2B5EF4-FFF2-40B4-BE49-F238E27FC236}">
                            <a16:creationId xmlns:a16="http://schemas.microsoft.com/office/drawing/2014/main" id="{1BEBC94A-47C7-1FC4-4B3E-5EC196EA853D}"/>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210968" y="4461262"/>
                        <a:ext cx="4916488"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3" name="Object 55">
            <a:extLst>
              <a:ext uri="{FF2B5EF4-FFF2-40B4-BE49-F238E27FC236}">
                <a16:creationId xmlns:a16="http://schemas.microsoft.com/office/drawing/2014/main" id="{5CCCBBA7-B91F-F01D-8B1D-C872A2D8BC91}"/>
              </a:ext>
            </a:extLst>
          </p:cNvPr>
          <p:cNvGraphicFramePr>
            <a:graphicFrameLocks noChangeAspect="1"/>
          </p:cNvGraphicFramePr>
          <p:nvPr>
            <p:extLst>
              <p:ext uri="{D42A27DB-BD31-4B8C-83A1-F6EECF244321}">
                <p14:modId xmlns:p14="http://schemas.microsoft.com/office/powerpoint/2010/main" val="606822830"/>
              </p:ext>
            </p:extLst>
          </p:nvPr>
        </p:nvGraphicFramePr>
        <p:xfrm>
          <a:off x="5220493" y="3623062"/>
          <a:ext cx="4554538" cy="935038"/>
        </p:xfrm>
        <a:graphic>
          <a:graphicData uri="http://schemas.openxmlformats.org/presentationml/2006/ole">
            <mc:AlternateContent xmlns:mc="http://schemas.openxmlformats.org/markup-compatibility/2006">
              <mc:Choice xmlns:v="urn:schemas-microsoft-com:vml" Requires="v">
                <p:oleObj name="Equation" r:id="rId6" imgW="44183300" imgH="9067800" progId="Equation.3">
                  <p:embed/>
                </p:oleObj>
              </mc:Choice>
              <mc:Fallback>
                <p:oleObj name="Equation" r:id="rId6" imgW="44183300" imgH="9067800" progId="Equation.3">
                  <p:embed/>
                  <p:pic>
                    <p:nvPicPr>
                      <p:cNvPr id="113" name="Object 55">
                        <a:extLst>
                          <a:ext uri="{FF2B5EF4-FFF2-40B4-BE49-F238E27FC236}">
                            <a16:creationId xmlns:a16="http://schemas.microsoft.com/office/drawing/2014/main" id="{5CCCBBA7-B91F-F01D-8B1D-C872A2D8BC91}"/>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5220493" y="3623062"/>
                        <a:ext cx="4554538" cy="9350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14" name="Text Box 57">
            <a:extLst>
              <a:ext uri="{FF2B5EF4-FFF2-40B4-BE49-F238E27FC236}">
                <a16:creationId xmlns:a16="http://schemas.microsoft.com/office/drawing/2014/main" id="{91B45B64-0F8A-C4CC-BF87-9D79FA558486}"/>
              </a:ext>
            </a:extLst>
          </p:cNvPr>
          <p:cNvSpPr txBox="1">
            <a:spLocks noChangeArrowheads="1"/>
          </p:cNvSpPr>
          <p:nvPr/>
        </p:nvSpPr>
        <p:spPr bwMode="auto">
          <a:xfrm>
            <a:off x="2220118" y="4918462"/>
            <a:ext cx="3276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u="sng">
                <a:solidFill>
                  <a:srgbClr val="FF0066"/>
                </a:solidFill>
                <a:latin typeface="Times New Roman" panose="02020603050405020304" pitchFamily="18" charset="0"/>
                <a:ea typeface="宋体" panose="02010600030101010101" pitchFamily="2" charset="-122"/>
              </a:rPr>
              <a:t>表达的一般形式</a:t>
            </a:r>
          </a:p>
        </p:txBody>
      </p:sp>
      <p:graphicFrame>
        <p:nvGraphicFramePr>
          <p:cNvPr id="115" name="Object 58">
            <a:extLst>
              <a:ext uri="{FF2B5EF4-FFF2-40B4-BE49-F238E27FC236}">
                <a16:creationId xmlns:a16="http://schemas.microsoft.com/office/drawing/2014/main" id="{E69E4F3D-5C32-B980-F761-0EB6CE3C3C31}"/>
              </a:ext>
            </a:extLst>
          </p:cNvPr>
          <p:cNvGraphicFramePr>
            <a:graphicFrameLocks noChangeAspect="1"/>
          </p:cNvGraphicFramePr>
          <p:nvPr>
            <p:extLst>
              <p:ext uri="{D42A27DB-BD31-4B8C-83A1-F6EECF244321}">
                <p14:modId xmlns:p14="http://schemas.microsoft.com/office/powerpoint/2010/main" val="2703600473"/>
              </p:ext>
            </p:extLst>
          </p:nvPr>
        </p:nvGraphicFramePr>
        <p:xfrm>
          <a:off x="3363118" y="5528062"/>
          <a:ext cx="6062663" cy="965200"/>
        </p:xfrm>
        <a:graphic>
          <a:graphicData uri="http://schemas.openxmlformats.org/presentationml/2006/ole">
            <mc:AlternateContent xmlns:mc="http://schemas.openxmlformats.org/markup-compatibility/2006">
              <mc:Choice xmlns:v="urn:schemas-microsoft-com:vml" Requires="v">
                <p:oleObj name="Equation" r:id="rId8" imgW="58801000" imgH="9359900" progId="Equation.3">
                  <p:embed/>
                </p:oleObj>
              </mc:Choice>
              <mc:Fallback>
                <p:oleObj name="Equation" r:id="rId8" imgW="58801000" imgH="9359900" progId="Equation.3">
                  <p:embed/>
                  <p:pic>
                    <p:nvPicPr>
                      <p:cNvPr id="115" name="Object 58">
                        <a:extLst>
                          <a:ext uri="{FF2B5EF4-FFF2-40B4-BE49-F238E27FC236}">
                            <a16:creationId xmlns:a16="http://schemas.microsoft.com/office/drawing/2014/main" id="{E69E4F3D-5C32-B980-F761-0EB6CE3C3C31}"/>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363118" y="5528062"/>
                        <a:ext cx="6062663" cy="965200"/>
                      </a:xfrm>
                      <a:prstGeom prst="rect">
                        <a:avLst/>
                      </a:prstGeom>
                      <a:solidFill>
                        <a:srgbClr val="FFFFFF"/>
                      </a:solidFill>
                      <a:ln w="9525">
                        <a:solidFill>
                          <a:srgbClr val="FF0066"/>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F3AC03F1-A140-B4C0-E808-C7956756475D}"/>
              </a:ext>
            </a:extLst>
          </p:cNvPr>
          <p:cNvSpPr>
            <a:spLocks noGrp="1"/>
          </p:cNvSpPr>
          <p:nvPr>
            <p:ph type="sldNum" sz="quarter" idx="12"/>
          </p:nvPr>
        </p:nvSpPr>
        <p:spPr/>
        <p:txBody>
          <a:bodyPr/>
          <a:lstStyle/>
          <a:p>
            <a:fld id="{392CBAA0-59E6-204E-8F03-85E5040D48B8}" type="slidenum">
              <a:rPr kumimoji="1" lang="zh-CN" altLang="en-US" smtClean="0"/>
              <a:t>8</a:t>
            </a:fld>
            <a:r>
              <a:rPr kumimoji="1" lang="en-US" altLang="zh-CN"/>
              <a:t>/46</a:t>
            </a:r>
            <a:endParaRPr kumimoji="1" lang="zh-CN" altLang="en-US" dirty="0"/>
          </a:p>
        </p:txBody>
      </p:sp>
    </p:spTree>
    <p:extLst>
      <p:ext uri="{BB962C8B-B14F-4D97-AF65-F5344CB8AC3E}">
        <p14:creationId xmlns:p14="http://schemas.microsoft.com/office/powerpoint/2010/main" val="26272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32" fill="hold" nodeType="clickEffect">
                                  <p:stCondLst>
                                    <p:cond delay="0"/>
                                  </p:stCondLst>
                                  <p:childTnLst>
                                    <p:set>
                                      <p:cBhvr>
                                        <p:cTn id="6" dur="1" fill="hold">
                                          <p:stCondLst>
                                            <p:cond delay="0"/>
                                          </p:stCondLst>
                                        </p:cTn>
                                        <p:tgtEl>
                                          <p:spTgt spid="61"/>
                                        </p:tgtEl>
                                        <p:attrNameLst>
                                          <p:attrName>style.visibility</p:attrName>
                                        </p:attrNameLst>
                                      </p:cBhvr>
                                      <p:to>
                                        <p:strVal val="visible"/>
                                      </p:to>
                                    </p:set>
                                    <p:animEffect transition="in" filter="box(out)">
                                      <p:cBhvr>
                                        <p:cTn id="7" dur="500"/>
                                        <p:tgtEl>
                                          <p:spTgt spid="6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1"/>
                                        </p:tgtEl>
                                        <p:attrNameLst>
                                          <p:attrName>style.visibility</p:attrName>
                                        </p:attrNameLst>
                                      </p:cBhvr>
                                      <p:to>
                                        <p:strVal val="visible"/>
                                      </p:to>
                                    </p:set>
                                    <p:animEffect transition="in" filter="wipe(left)">
                                      <p:cBhvr>
                                        <p:cTn id="12" dur="500"/>
                                        <p:tgtEl>
                                          <p:spTgt spid="1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13"/>
                                        </p:tgtEl>
                                        <p:attrNameLst>
                                          <p:attrName>style.visibility</p:attrName>
                                        </p:attrNameLst>
                                      </p:cBhvr>
                                      <p:to>
                                        <p:strVal val="visible"/>
                                      </p:to>
                                    </p:set>
                                    <p:animEffect transition="in" filter="wipe(left)">
                                      <p:cBhvr>
                                        <p:cTn id="17" dur="500"/>
                                        <p:tgtEl>
                                          <p:spTgt spid="1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12"/>
                                        </p:tgtEl>
                                        <p:attrNameLst>
                                          <p:attrName>style.visibility</p:attrName>
                                        </p:attrNameLst>
                                      </p:cBhvr>
                                      <p:to>
                                        <p:strVal val="visible"/>
                                      </p:to>
                                    </p:set>
                                    <p:animEffect transition="in" filter="wipe(left)">
                                      <p:cBhvr>
                                        <p:cTn id="22" dur="500"/>
                                        <p:tgtEl>
                                          <p:spTgt spid="11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wd">
                                    <p:tmPct val="100000"/>
                                  </p:iterate>
                                  <p:childTnLst>
                                    <p:set>
                                      <p:cBhvr>
                                        <p:cTn id="26" dur="1" fill="hold">
                                          <p:stCondLst>
                                            <p:cond delay="0"/>
                                          </p:stCondLst>
                                        </p:cTn>
                                        <p:tgtEl>
                                          <p:spTgt spid="114">
                                            <p:txEl>
                                              <p:pRg st="0" end="0"/>
                                            </p:txEl>
                                          </p:spTgt>
                                        </p:tgtEl>
                                        <p:attrNameLst>
                                          <p:attrName>style.visibility</p:attrName>
                                        </p:attrNameLst>
                                      </p:cBhvr>
                                      <p:to>
                                        <p:strVal val="visible"/>
                                      </p:to>
                                    </p:set>
                                    <p:animEffect transition="in" filter="wipe(left)">
                                      <p:cBhvr>
                                        <p:cTn id="27" dur="300"/>
                                        <p:tgtEl>
                                          <p:spTgt spid="114">
                                            <p:txEl>
                                              <p:pRg st="0" end="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15"/>
                                        </p:tgtEl>
                                        <p:attrNameLst>
                                          <p:attrName>style.visibility</p:attrName>
                                        </p:attrNameLst>
                                      </p:cBhvr>
                                      <p:to>
                                        <p:strVal val="visible"/>
                                      </p:to>
                                    </p:set>
                                    <p:animEffect transition="in" filter="wipe(left)">
                                      <p:cBhvr>
                                        <p:cTn id="32" dur="500"/>
                                        <p:tgtEl>
                                          <p:spTgt spid="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4" grpId="0" build="p" autoUpdateAnimBg="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标题 3">
            <a:extLst>
              <a:ext uri="{FF2B5EF4-FFF2-40B4-BE49-F238E27FC236}">
                <a16:creationId xmlns:a16="http://schemas.microsoft.com/office/drawing/2014/main" id="{A3557054-D826-9F4E-A18F-AE9DEA5A0C65}"/>
              </a:ext>
            </a:extLst>
          </p:cNvPr>
          <p:cNvSpPr>
            <a:spLocks noGrp="1"/>
          </p:cNvSpPr>
          <p:nvPr>
            <p:ph type="title"/>
          </p:nvPr>
        </p:nvSpPr>
        <p:spPr/>
        <p:txBody>
          <a:bodyPr>
            <a:normAutofit/>
          </a:bodyPr>
          <a:lstStyle/>
          <a:p>
            <a:r>
              <a:rPr kumimoji="1" lang="en-US" altLang="zh-CN" dirty="0"/>
              <a:t>1.1</a:t>
            </a:r>
            <a:r>
              <a:rPr kumimoji="1" lang="zh-CN" altLang="en-US" dirty="0"/>
              <a:t>   </a:t>
            </a:r>
            <a:r>
              <a:rPr kumimoji="1" lang="en-US" altLang="zh-CN" dirty="0"/>
              <a:t>D / A</a:t>
            </a:r>
            <a:r>
              <a:rPr kumimoji="1" lang="zh-CN" altLang="en-US" dirty="0"/>
              <a:t>转换的基本要求</a:t>
            </a:r>
          </a:p>
        </p:txBody>
      </p:sp>
      <p:sp>
        <p:nvSpPr>
          <p:cNvPr id="10" name="Rectangle 2">
            <a:extLst>
              <a:ext uri="{FF2B5EF4-FFF2-40B4-BE49-F238E27FC236}">
                <a16:creationId xmlns:a16="http://schemas.microsoft.com/office/drawing/2014/main" id="{848FB2D3-7024-FA48-E9F4-D4E2140F1C02}"/>
              </a:ext>
            </a:extLst>
          </p:cNvPr>
          <p:cNvSpPr>
            <a:spLocks noChangeArrowheads="1"/>
          </p:cNvSpPr>
          <p:nvPr/>
        </p:nvSpPr>
        <p:spPr bwMode="auto">
          <a:xfrm>
            <a:off x="2489432" y="1040470"/>
            <a:ext cx="6765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33CC"/>
                </a:solidFill>
                <a:latin typeface="Times New Roman" panose="02020603050405020304" pitchFamily="18" charset="0"/>
                <a:ea typeface="宋体" panose="02010600030101010101" pitchFamily="2" charset="-122"/>
              </a:rPr>
              <a:t>四、输入为 </a:t>
            </a:r>
            <a:r>
              <a:rPr kumimoji="1" lang="en-US" altLang="zh-CN" sz="2800" b="1" i="1">
                <a:solidFill>
                  <a:srgbClr val="0033CC"/>
                </a:solidFill>
                <a:latin typeface="Times New Roman" panose="02020603050405020304" pitchFamily="18" charset="0"/>
                <a:ea typeface="宋体" panose="02010600030101010101" pitchFamily="2" charset="-122"/>
              </a:rPr>
              <a:t>n </a:t>
            </a:r>
            <a:r>
              <a:rPr kumimoji="1" lang="zh-CN" altLang="en-US" sz="2800" b="1">
                <a:solidFill>
                  <a:srgbClr val="0033CC"/>
                </a:solidFill>
                <a:latin typeface="Times New Roman" panose="02020603050405020304" pitchFamily="18" charset="0"/>
                <a:ea typeface="宋体" panose="02010600030101010101" pitchFamily="2" charset="-122"/>
              </a:rPr>
              <a:t>位二进制数时的表达式</a:t>
            </a:r>
          </a:p>
        </p:txBody>
      </p:sp>
      <p:sp>
        <p:nvSpPr>
          <p:cNvPr id="11" name="Rectangle 3">
            <a:extLst>
              <a:ext uri="{FF2B5EF4-FFF2-40B4-BE49-F238E27FC236}">
                <a16:creationId xmlns:a16="http://schemas.microsoft.com/office/drawing/2014/main" id="{52037EF2-140C-CE70-1098-35AD716C2AF5}"/>
              </a:ext>
            </a:extLst>
          </p:cNvPr>
          <p:cNvSpPr>
            <a:spLocks noChangeArrowheads="1"/>
          </p:cNvSpPr>
          <p:nvPr/>
        </p:nvSpPr>
        <p:spPr bwMode="auto">
          <a:xfrm>
            <a:off x="2508482" y="1929470"/>
            <a:ext cx="4267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zh-CN" altLang="en-US" sz="2800" b="1">
                <a:solidFill>
                  <a:srgbClr val="000000"/>
                </a:solidFill>
                <a:latin typeface="Times New Roman" panose="02020603050405020304" pitchFamily="18" charset="0"/>
                <a:ea typeface="宋体" panose="02010600030101010101" pitchFamily="2" charset="-122"/>
              </a:rPr>
              <a:t>当  </a:t>
            </a:r>
            <a:r>
              <a:rPr kumimoji="1" lang="en-US" altLang="zh-CN" sz="2800" b="1" i="1">
                <a:solidFill>
                  <a:srgbClr val="FF0066"/>
                </a:solidFill>
                <a:latin typeface="Times New Roman" panose="02020603050405020304" pitchFamily="18" charset="0"/>
                <a:ea typeface="宋体" panose="02010600030101010101" pitchFamily="2" charset="-122"/>
              </a:rPr>
              <a:t>D </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-1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i="1" baseline="-25000">
                <a:solidFill>
                  <a:srgbClr val="FF0066"/>
                </a:solidFill>
                <a:latin typeface="Times New Roman" panose="02020603050405020304" pitchFamily="18" charset="0"/>
                <a:ea typeface="宋体" panose="02010600030101010101" pitchFamily="2" charset="-122"/>
              </a:rPr>
              <a:t>n</a:t>
            </a:r>
            <a:r>
              <a:rPr kumimoji="1" lang="en-US" altLang="zh-CN" sz="2800" b="1" baseline="-25000">
                <a:solidFill>
                  <a:srgbClr val="FF0066"/>
                </a:solidFill>
                <a:latin typeface="Times New Roman" panose="02020603050405020304" pitchFamily="18" charset="0"/>
                <a:ea typeface="宋体" panose="02010600030101010101" pitchFamily="2" charset="-122"/>
              </a:rPr>
              <a:t>-2</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a:solidFill>
                  <a:srgbClr val="FF0066"/>
                </a:solidFill>
                <a:latin typeface="Times New Roman" panose="02020603050405020304" pitchFamily="18" charset="0"/>
                <a:ea typeface="宋体" panose="02010600030101010101" pitchFamily="2" charset="-122"/>
                <a:cs typeface="Times New Roman" panose="02020603050405020304" pitchFamily="18" charset="0"/>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1</a:t>
            </a:r>
            <a:r>
              <a:rPr kumimoji="1" lang="en-US" altLang="zh-CN" sz="2800" b="1">
                <a:solidFill>
                  <a:srgbClr val="FF0066"/>
                </a:solidFill>
                <a:latin typeface="Times New Roman" panose="02020603050405020304" pitchFamily="18" charset="0"/>
                <a:ea typeface="宋体" panose="02010600030101010101" pitchFamily="2" charset="-122"/>
              </a:rPr>
              <a:t> </a:t>
            </a:r>
            <a:r>
              <a:rPr kumimoji="1" lang="en-US" altLang="zh-CN" sz="2800" b="1" i="1">
                <a:solidFill>
                  <a:srgbClr val="FF0066"/>
                </a:solidFill>
                <a:latin typeface="Times New Roman" panose="02020603050405020304" pitchFamily="18" charset="0"/>
                <a:ea typeface="宋体" panose="02010600030101010101" pitchFamily="2" charset="-122"/>
              </a:rPr>
              <a:t>d</a:t>
            </a:r>
            <a:r>
              <a:rPr kumimoji="1" lang="en-US" altLang="zh-CN" sz="2800" b="1" baseline="-25000">
                <a:solidFill>
                  <a:srgbClr val="FF0066"/>
                </a:solidFill>
                <a:latin typeface="Times New Roman" panose="02020603050405020304" pitchFamily="18" charset="0"/>
                <a:ea typeface="宋体" panose="02010600030101010101" pitchFamily="2" charset="-122"/>
              </a:rPr>
              <a:t>0</a:t>
            </a:r>
            <a:r>
              <a:rPr kumimoji="1" lang="en-US" altLang="zh-CN" sz="2800" b="1">
                <a:solidFill>
                  <a:srgbClr val="0033CC"/>
                </a:solidFill>
                <a:latin typeface="Times New Roman" panose="02020603050405020304" pitchFamily="18" charset="0"/>
                <a:ea typeface="宋体" panose="02010600030101010101" pitchFamily="2" charset="-122"/>
              </a:rPr>
              <a:t> </a:t>
            </a:r>
            <a:endParaRPr kumimoji="1" lang="en-US" altLang="zh-CN" sz="2800" b="1" i="1">
              <a:solidFill>
                <a:srgbClr val="0033CC"/>
              </a:solidFill>
              <a:latin typeface="Times New Roman" panose="02020603050405020304" pitchFamily="18" charset="0"/>
              <a:ea typeface="宋体" panose="02010600030101010101" pitchFamily="2" charset="-122"/>
            </a:endParaRPr>
          </a:p>
        </p:txBody>
      </p:sp>
      <p:graphicFrame>
        <p:nvGraphicFramePr>
          <p:cNvPr id="12" name="Object 4">
            <a:extLst>
              <a:ext uri="{FF2B5EF4-FFF2-40B4-BE49-F238E27FC236}">
                <a16:creationId xmlns:a16="http://schemas.microsoft.com/office/drawing/2014/main" id="{11D5A01D-26E3-8726-6A4F-6D350B706583}"/>
              </a:ext>
            </a:extLst>
          </p:cNvPr>
          <p:cNvGraphicFramePr>
            <a:graphicFrameLocks noChangeAspect="1"/>
          </p:cNvGraphicFramePr>
          <p:nvPr>
            <p:extLst>
              <p:ext uri="{D42A27DB-BD31-4B8C-83A1-F6EECF244321}">
                <p14:modId xmlns:p14="http://schemas.microsoft.com/office/powerpoint/2010/main" val="2270608134"/>
              </p:ext>
            </p:extLst>
          </p:nvPr>
        </p:nvGraphicFramePr>
        <p:xfrm>
          <a:off x="2825982" y="2615270"/>
          <a:ext cx="6731000" cy="896938"/>
        </p:xfrm>
        <a:graphic>
          <a:graphicData uri="http://schemas.openxmlformats.org/presentationml/2006/ole">
            <mc:AlternateContent xmlns:mc="http://schemas.openxmlformats.org/markup-compatibility/2006">
              <mc:Choice xmlns:v="urn:schemas-microsoft-com:vml" Requires="v">
                <p:oleObj name="Equation" r:id="rId2" imgW="70218300" imgH="9359900" progId="Equation.3">
                  <p:embed/>
                </p:oleObj>
              </mc:Choice>
              <mc:Fallback>
                <p:oleObj name="Equation" r:id="rId2" imgW="70218300" imgH="9359900" progId="Equation.3">
                  <p:embed/>
                  <p:pic>
                    <p:nvPicPr>
                      <p:cNvPr id="12" name="Object 4">
                        <a:extLst>
                          <a:ext uri="{FF2B5EF4-FFF2-40B4-BE49-F238E27FC236}">
                            <a16:creationId xmlns:a16="http://schemas.microsoft.com/office/drawing/2014/main" id="{11D5A01D-26E3-8726-6A4F-6D350B70658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25982" y="2615270"/>
                        <a:ext cx="6731000"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3" name="Object 5">
            <a:extLst>
              <a:ext uri="{FF2B5EF4-FFF2-40B4-BE49-F238E27FC236}">
                <a16:creationId xmlns:a16="http://schemas.microsoft.com/office/drawing/2014/main" id="{538B3178-7479-E128-F939-6A28F8EC39E5}"/>
              </a:ext>
            </a:extLst>
          </p:cNvPr>
          <p:cNvGraphicFramePr>
            <a:graphicFrameLocks noChangeAspect="1"/>
          </p:cNvGraphicFramePr>
          <p:nvPr>
            <p:extLst>
              <p:ext uri="{D42A27DB-BD31-4B8C-83A1-F6EECF244321}">
                <p14:modId xmlns:p14="http://schemas.microsoft.com/office/powerpoint/2010/main" val="4044873953"/>
              </p:ext>
            </p:extLst>
          </p:nvPr>
        </p:nvGraphicFramePr>
        <p:xfrm>
          <a:off x="3376845" y="3605870"/>
          <a:ext cx="3478212" cy="896938"/>
        </p:xfrm>
        <a:graphic>
          <a:graphicData uri="http://schemas.openxmlformats.org/presentationml/2006/ole">
            <mc:AlternateContent xmlns:mc="http://schemas.openxmlformats.org/markup-compatibility/2006">
              <mc:Choice xmlns:v="urn:schemas-microsoft-com:vml" Requires="v">
                <p:oleObj name="Equation" r:id="rId4" imgW="36283900" imgH="9359900" progId="Equation.3">
                  <p:embed/>
                </p:oleObj>
              </mc:Choice>
              <mc:Fallback>
                <p:oleObj name="Equation" r:id="rId4" imgW="36283900" imgH="9359900" progId="Equation.3">
                  <p:embed/>
                  <p:pic>
                    <p:nvPicPr>
                      <p:cNvPr id="13" name="Object 5">
                        <a:extLst>
                          <a:ext uri="{FF2B5EF4-FFF2-40B4-BE49-F238E27FC236}">
                            <a16:creationId xmlns:a16="http://schemas.microsoft.com/office/drawing/2014/main" id="{538B3178-7479-E128-F939-6A28F8EC39E5}"/>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76845" y="3605870"/>
                        <a:ext cx="3478212"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4" name="Rectangle 6">
            <a:extLst>
              <a:ext uri="{FF2B5EF4-FFF2-40B4-BE49-F238E27FC236}">
                <a16:creationId xmlns:a16="http://schemas.microsoft.com/office/drawing/2014/main" id="{2679F453-4F79-CB22-E18B-E702025CD2EC}"/>
              </a:ext>
            </a:extLst>
          </p:cNvPr>
          <p:cNvSpPr>
            <a:spLocks noChangeArrowheads="1"/>
          </p:cNvSpPr>
          <p:nvPr/>
        </p:nvSpPr>
        <p:spPr bwMode="auto">
          <a:xfrm>
            <a:off x="2800582" y="4596470"/>
            <a:ext cx="48006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800" b="1" i="1">
                <a:solidFill>
                  <a:srgbClr val="0033CC"/>
                </a:solidFill>
                <a:latin typeface="Times New Roman" panose="02020603050405020304" pitchFamily="18" charset="0"/>
                <a:ea typeface="宋体" panose="02010600030101010101" pitchFamily="2" charset="-122"/>
              </a:rPr>
              <a:t>K</a:t>
            </a:r>
            <a:r>
              <a:rPr kumimoji="1" lang="en-US" altLang="zh-CN" sz="2800" b="1" baseline="-25000">
                <a:solidFill>
                  <a:srgbClr val="0033CC"/>
                </a:solidFill>
                <a:latin typeface="Times New Roman" panose="02020603050405020304" pitchFamily="18" charset="0"/>
                <a:ea typeface="宋体" panose="02010600030101010101" pitchFamily="2" charset="-122"/>
              </a:rPr>
              <a:t>u </a:t>
            </a:r>
            <a:r>
              <a:rPr kumimoji="1" lang="en-US" altLang="zh-CN" sz="2800" b="1" i="1">
                <a:solidFill>
                  <a:srgbClr val="0033CC"/>
                </a:solidFill>
                <a:latin typeface="Times New Roman" panose="02020603050405020304" pitchFamily="18" charset="0"/>
                <a:ea typeface="宋体" panose="02010600030101010101" pitchFamily="2" charset="-122"/>
              </a:rPr>
              <a:t>— </a:t>
            </a:r>
            <a:r>
              <a:rPr kumimoji="1" lang="zh-CN" altLang="en-US" sz="2800" b="1">
                <a:solidFill>
                  <a:srgbClr val="0033CC"/>
                </a:solidFill>
                <a:latin typeface="Times New Roman" panose="02020603050405020304" pitchFamily="18" charset="0"/>
                <a:ea typeface="宋体" panose="02010600030101010101" pitchFamily="2" charset="-122"/>
              </a:rPr>
              <a:t>转换比例系数</a:t>
            </a:r>
            <a:endParaRPr kumimoji="1" lang="zh-CN" altLang="en-US" sz="2800" b="1" baseline="-25000">
              <a:solidFill>
                <a:srgbClr val="0033CC"/>
              </a:solidFill>
              <a:latin typeface="Times New Roman" panose="02020603050405020304" pitchFamily="18" charset="0"/>
              <a:ea typeface="宋体" panose="02010600030101010101" pitchFamily="2" charset="-122"/>
            </a:endParaRPr>
          </a:p>
        </p:txBody>
      </p:sp>
      <p:graphicFrame>
        <p:nvGraphicFramePr>
          <p:cNvPr id="15" name="Object 7">
            <a:extLst>
              <a:ext uri="{FF2B5EF4-FFF2-40B4-BE49-F238E27FC236}">
                <a16:creationId xmlns:a16="http://schemas.microsoft.com/office/drawing/2014/main" id="{359E2CF9-3E97-B4AC-71BC-CE15E42AEF5E}"/>
              </a:ext>
            </a:extLst>
          </p:cNvPr>
          <p:cNvGraphicFramePr>
            <a:graphicFrameLocks noChangeAspect="1"/>
          </p:cNvGraphicFramePr>
          <p:nvPr>
            <p:extLst>
              <p:ext uri="{D42A27DB-BD31-4B8C-83A1-F6EECF244321}">
                <p14:modId xmlns:p14="http://schemas.microsoft.com/office/powerpoint/2010/main" val="4233975527"/>
              </p:ext>
            </p:extLst>
          </p:nvPr>
        </p:nvGraphicFramePr>
        <p:xfrm>
          <a:off x="4095982" y="5206070"/>
          <a:ext cx="1992313" cy="896938"/>
        </p:xfrm>
        <a:graphic>
          <a:graphicData uri="http://schemas.openxmlformats.org/presentationml/2006/ole">
            <mc:AlternateContent xmlns:mc="http://schemas.openxmlformats.org/markup-compatibility/2006">
              <mc:Choice xmlns:v="urn:schemas-microsoft-com:vml" Requires="v">
                <p:oleObj name="Equation" r:id="rId6" imgW="20777200" imgH="9359900" progId="Equation.3">
                  <p:embed/>
                </p:oleObj>
              </mc:Choice>
              <mc:Fallback>
                <p:oleObj name="Equation" r:id="rId6" imgW="20777200" imgH="9359900" progId="Equation.3">
                  <p:embed/>
                  <p:pic>
                    <p:nvPicPr>
                      <p:cNvPr id="15" name="Object 7">
                        <a:extLst>
                          <a:ext uri="{FF2B5EF4-FFF2-40B4-BE49-F238E27FC236}">
                            <a16:creationId xmlns:a16="http://schemas.microsoft.com/office/drawing/2014/main" id="{359E2CF9-3E97-B4AC-71BC-CE15E42AEF5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095982" y="5206070"/>
                        <a:ext cx="1992313" cy="896938"/>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rgbClr val="FF0066"/>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灯片编号占位符 1">
            <a:extLst>
              <a:ext uri="{FF2B5EF4-FFF2-40B4-BE49-F238E27FC236}">
                <a16:creationId xmlns:a16="http://schemas.microsoft.com/office/drawing/2014/main" id="{B219675A-05B7-17AB-7825-0FE4F34D9034}"/>
              </a:ext>
            </a:extLst>
          </p:cNvPr>
          <p:cNvSpPr>
            <a:spLocks noGrp="1"/>
          </p:cNvSpPr>
          <p:nvPr>
            <p:ph type="sldNum" sz="quarter" idx="12"/>
          </p:nvPr>
        </p:nvSpPr>
        <p:spPr/>
        <p:txBody>
          <a:bodyPr/>
          <a:lstStyle/>
          <a:p>
            <a:fld id="{392CBAA0-59E6-204E-8F03-85E5040D48B8}" type="slidenum">
              <a:rPr kumimoji="1" lang="zh-CN" altLang="en-US" smtClean="0"/>
              <a:t>9</a:t>
            </a:fld>
            <a:r>
              <a:rPr kumimoji="1" lang="en-US" altLang="zh-CN"/>
              <a:t>/46</a:t>
            </a:r>
            <a:endParaRPr kumimoji="1" lang="zh-CN" altLang="en-US" dirty="0"/>
          </a:p>
        </p:txBody>
      </p:sp>
    </p:spTree>
    <p:extLst>
      <p:ext uri="{BB962C8B-B14F-4D97-AF65-F5344CB8AC3E}">
        <p14:creationId xmlns:p14="http://schemas.microsoft.com/office/powerpoint/2010/main" val="41760481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11">
                                            <p:txEl>
                                              <p:pRg st="0" end="0"/>
                                            </p:txEl>
                                          </p:spTgt>
                                        </p:tgtEl>
                                        <p:attrNameLst>
                                          <p:attrName>style.visibility</p:attrName>
                                        </p:attrNameLst>
                                      </p:cBhvr>
                                      <p:to>
                                        <p:strVal val="visible"/>
                                      </p:to>
                                    </p:set>
                                    <p:animEffect transition="in" filter="wipe(left)">
                                      <p:cBhvr>
                                        <p:cTn id="7" dur="500"/>
                                        <p:tgtEl>
                                          <p:spTgt spid="11">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wipe(left)">
                                      <p:cBhvr>
                                        <p:cTn id="12" dur="500"/>
                                        <p:tgtEl>
                                          <p:spTgt spid="1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wipe(left)">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14">
                                            <p:txEl>
                                              <p:pRg st="0" end="0"/>
                                            </p:txEl>
                                          </p:spTgt>
                                        </p:tgtEl>
                                        <p:attrNameLst>
                                          <p:attrName>style.visibility</p:attrName>
                                        </p:attrNameLst>
                                      </p:cBhvr>
                                      <p:to>
                                        <p:strVal val="visible"/>
                                      </p:to>
                                    </p:set>
                                    <p:animEffect transition="in" filter="wipe(left)">
                                      <p:cBhvr>
                                        <p:cTn id="22" dur="500"/>
                                        <p:tgtEl>
                                          <p:spTgt spid="14">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5"/>
                                        </p:tgtEl>
                                        <p:attrNameLst>
                                          <p:attrName>style.visibility</p:attrName>
                                        </p:attrNameLst>
                                      </p:cBhvr>
                                      <p:to>
                                        <p:strVal val="visible"/>
                                      </p:to>
                                    </p:set>
                                    <p:animEffect transition="in" filter="wipe(left)">
                                      <p:cBhvr>
                                        <p:cTn id="2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build="p" autoUpdateAnimBg="0"/>
      <p:bldP spid="14" grpId="0" build="p" autoUpdateAnimBg="0"/>
    </p:bldLst>
  </p:timing>
</p:sld>
</file>

<file path=ppt/tags/tag1.xml><?xml version="1.0" encoding="utf-8"?>
<p:tagLst xmlns:a="http://schemas.openxmlformats.org/drawingml/2006/main" xmlns:r="http://schemas.openxmlformats.org/officeDocument/2006/relationships" xmlns:p="http://schemas.openxmlformats.org/presentationml/2006/main">
  <p:tag name="COMMONDATA" val="eyJoZGlkIjoiNWVjYjEzYTJlMWY0ZjljZjA5ZjMyNDliODc3YWE2N2UifQ=="/>
</p:tagLst>
</file>

<file path=ppt/tags/tag2.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3.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4.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5.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6.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ID" val="_11**"/>
  <p:tag name="KSO_WM_UNIT_LAYERLEVEL" val="1"/>
  <p:tag name="KSO_WM_TAG_VERSION" val="1.0"/>
  <p:tag name="KSO_WM_BEAUTIFY_FLAG" val="#wm#"/>
</p:tagLst>
</file>

<file path=ppt/tags/tag7.xml><?xml version="1.0" encoding="utf-8"?>
<p:tagLst xmlns:a="http://schemas.openxmlformats.org/drawingml/2006/main" xmlns:r="http://schemas.openxmlformats.org/officeDocument/2006/relationships" xmlns:p="http://schemas.openxmlformats.org/presentationml/2006/main">
  <p:tag name="KSO_WM_BEAUTIFY_FLAG" val="#wm#"/>
  <p:tag name="KSO_WM_TEMPLATE_CATEGORY" val="custom"/>
  <p:tag name="KSO_WM_TEMPLATE_INDEX" val="20205081"/>
</p:tagLst>
</file>

<file path=ppt/tags/tag8.xml><?xml version="1.0" encoding="utf-8"?>
<p:tagLst xmlns:a="http://schemas.openxmlformats.org/drawingml/2006/main" xmlns:r="http://schemas.openxmlformats.org/officeDocument/2006/relationships" xmlns:p="http://schemas.openxmlformats.org/presentationml/2006/main">
  <p:tag name="KSO_WM_UNIT_HIGHLIGHT" val="0"/>
  <p:tag name="KSO_WM_UNIT_COMPATIBLE" val="0"/>
  <p:tag name="KSO_WM_UNIT_DIAGRAM_ISNUMVISUAL" val="0"/>
  <p:tag name="KSO_WM_UNIT_DIAGRAM_ISREFERUNIT" val="0"/>
  <p:tag name="KSO_WM_UNIT_LAYERLEVEL" val="1"/>
  <p:tag name="KSO_WM_TAG_VERSION" val="1.0"/>
  <p:tag name="KSO_WM_BEAUTIFY_FLAG" val="#wm#"/>
  <p:tag name="KSO_WM_TEMPLATE_CATEGORY" val="custom"/>
  <p:tag name="KSO_WM_TEMPLATE_INDEX" val="20205396"/>
  <p:tag name="KSO_WM_UNIT_ID" val="custom20205396_7*i*2"/>
  <p:tag name="KSO_WM_UNIT_TYPE" val="i"/>
  <p:tag name="KSO_WM_UNIT_INDEX" val="2"/>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主题​​</Template>
  <TotalTime>61794</TotalTime>
  <Words>4492</Words>
  <Application>Microsoft Macintosh PowerPoint</Application>
  <PresentationFormat>宽屏</PresentationFormat>
  <Paragraphs>1306</Paragraphs>
  <Slides>46</Slides>
  <Notes>1</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3</vt:i4>
      </vt:variant>
      <vt:variant>
        <vt:lpstr>幻灯片标题</vt:lpstr>
      </vt:variant>
      <vt:variant>
        <vt:i4>46</vt:i4>
      </vt:variant>
    </vt:vector>
  </HeadingPairs>
  <TitlesOfParts>
    <vt:vector size="62" baseType="lpstr">
      <vt:lpstr>等线</vt:lpstr>
      <vt:lpstr>等线 Light</vt:lpstr>
      <vt:lpstr>SimHei</vt:lpstr>
      <vt:lpstr>宋体</vt:lpstr>
      <vt:lpstr>標楷體</vt:lpstr>
      <vt:lpstr>Myriad Pro</vt:lpstr>
      <vt:lpstr>Songti SC</vt:lpstr>
      <vt:lpstr>Arial</vt:lpstr>
      <vt:lpstr>Cambria Math</vt:lpstr>
      <vt:lpstr>Franklin Gothic Medium</vt:lpstr>
      <vt:lpstr>Symbol</vt:lpstr>
      <vt:lpstr>Times New Roman</vt:lpstr>
      <vt:lpstr>Office 主题​​</vt:lpstr>
      <vt:lpstr>公式</vt:lpstr>
      <vt:lpstr>Equation</vt:lpstr>
      <vt:lpstr>位图图像</vt:lpstr>
      <vt:lpstr>PowerPoint 演示文稿</vt:lpstr>
      <vt:lpstr>概述   </vt:lpstr>
      <vt:lpstr>概述   </vt:lpstr>
      <vt:lpstr>第八章   数模和模数转换电路</vt:lpstr>
      <vt:lpstr>1.1   D / A转换的基本要求</vt:lpstr>
      <vt:lpstr>1.1   D / A转换的基本要求</vt:lpstr>
      <vt:lpstr>1.1   D / A转换的基本要求</vt:lpstr>
      <vt:lpstr>1.1   D / A转换的基本要求</vt:lpstr>
      <vt:lpstr>1.1   D / A转换的基本要求</vt:lpstr>
      <vt:lpstr>第八章   数模和模数转换电路</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1.2 DAC 的转换精度、速度和主要参数</vt:lpstr>
      <vt:lpstr>第八章   数模和模数转换电路</vt:lpstr>
      <vt:lpstr>2.1   A/D 转换的一般步骤和取样定理</vt:lpstr>
      <vt:lpstr>2.1   A/D 转换的一般步骤和取样定理</vt:lpstr>
      <vt:lpstr>2.1   A/D 转换的一般步骤和取样定理</vt:lpstr>
      <vt:lpstr>2.1   A/D 转换的一般步骤和取样定理</vt:lpstr>
      <vt:lpstr>第八章   数模和模数转换电路</vt:lpstr>
      <vt:lpstr>2.2   取样 - 保持电路</vt:lpstr>
      <vt:lpstr>2.2   取样 - 保持电路</vt:lpstr>
      <vt:lpstr>第八章   数模和模数转换电路</vt:lpstr>
      <vt:lpstr>2.3 逐次渐近型 A/D 转换器</vt:lpstr>
      <vt:lpstr>2.3 逐次渐近型 A/D 转换器</vt:lpstr>
      <vt:lpstr>2.3 逐次渐近型 A/D 转换器</vt:lpstr>
      <vt:lpstr>2.3 逐次渐近型 A/D 转换器</vt:lpstr>
      <vt:lpstr>第八章   数模和模数转换电路</vt:lpstr>
      <vt:lpstr>2.4 双积分型 A/D 转换器</vt:lpstr>
      <vt:lpstr>2.4 双积分型 A/D 转换器</vt:lpstr>
      <vt:lpstr>2.4 双积分型 A/D 转换器</vt:lpstr>
      <vt:lpstr>2.4 双积分型 A/D 转换器</vt:lpstr>
      <vt:lpstr>2.4 双积分型 A/D 转换器</vt:lpstr>
      <vt:lpstr>第八章   数模和模数转换电路</vt:lpstr>
      <vt:lpstr>2.5 并联比较型A/D转换器</vt:lpstr>
      <vt:lpstr>2.5 并联比较型A/D转换器</vt:lpstr>
      <vt:lpstr>第八章   数模和模数转换电路</vt:lpstr>
      <vt:lpstr>2.6 A/D 转换器的转换精度和转换速度</vt:lpstr>
      <vt:lpstr>第八章   数模和模数转换电路</vt:lpstr>
      <vt:lpstr>2.7 几种A/D转换器的性能比较</vt:lpstr>
      <vt:lpstr>第八章 小结</vt:lpstr>
      <vt:lpstr>第八章 小结</vt:lpstr>
      <vt:lpstr>第八章 小结</vt:lpstr>
      <vt:lpstr>第八章 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朱远洋</dc:creator>
  <cp:lastModifiedBy>zwang</cp:lastModifiedBy>
  <cp:revision>963</cp:revision>
  <cp:lastPrinted>2023-02-03T13:10:35Z</cp:lastPrinted>
  <dcterms:created xsi:type="dcterms:W3CDTF">2022-05-23T00:45:00Z</dcterms:created>
  <dcterms:modified xsi:type="dcterms:W3CDTF">2024-04-16T04:00:49Z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0DF405995DD0454C9BD1C6F5AE86C78F</vt:lpwstr>
  </property>
  <property fmtid="{D5CDD505-2E9C-101B-9397-08002B2CF9AE}" pid="3" name="KSOProductBuildVer">
    <vt:lpwstr>2052-11.1.0.12302</vt:lpwstr>
  </property>
</Properties>
</file>