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6"/>
  </p:notesMasterIdLst>
  <p:sldIdLst>
    <p:sldId id="608" r:id="rId2"/>
    <p:sldId id="745" r:id="rId3"/>
    <p:sldId id="1083" r:id="rId4"/>
    <p:sldId id="1084" r:id="rId5"/>
    <p:sldId id="1085" r:id="rId6"/>
    <p:sldId id="1086" r:id="rId7"/>
    <p:sldId id="1087" r:id="rId8"/>
    <p:sldId id="840" r:id="rId9"/>
    <p:sldId id="754" r:id="rId10"/>
    <p:sldId id="1104" r:id="rId11"/>
    <p:sldId id="1105" r:id="rId12"/>
    <p:sldId id="1088" r:id="rId13"/>
    <p:sldId id="1096" r:id="rId14"/>
    <p:sldId id="1106" r:id="rId15"/>
    <p:sldId id="1089" r:id="rId16"/>
    <p:sldId id="1097" r:id="rId17"/>
    <p:sldId id="1107" r:id="rId18"/>
    <p:sldId id="1090" r:id="rId19"/>
    <p:sldId id="1098" r:id="rId20"/>
    <p:sldId id="1108" r:id="rId21"/>
    <p:sldId id="1109" r:id="rId22"/>
    <p:sldId id="1091" r:id="rId23"/>
    <p:sldId id="1099" r:id="rId24"/>
    <p:sldId id="1110" r:id="rId25"/>
    <p:sldId id="1111" r:id="rId26"/>
    <p:sldId id="1112" r:id="rId27"/>
    <p:sldId id="1092" r:id="rId28"/>
    <p:sldId id="1100" r:id="rId29"/>
    <p:sldId id="1093" r:id="rId30"/>
    <p:sldId id="1101" r:id="rId31"/>
    <p:sldId id="1113" r:id="rId32"/>
    <p:sldId id="1114" r:id="rId33"/>
    <p:sldId id="1115" r:id="rId34"/>
    <p:sldId id="1094" r:id="rId35"/>
    <p:sldId id="1102" r:id="rId36"/>
    <p:sldId id="1116" r:id="rId37"/>
    <p:sldId id="1095" r:id="rId38"/>
    <p:sldId id="1103" r:id="rId39"/>
    <p:sldId id="1117" r:id="rId40"/>
    <p:sldId id="1082" r:id="rId41"/>
    <p:sldId id="1118" r:id="rId42"/>
    <p:sldId id="1119" r:id="rId43"/>
    <p:sldId id="1120" r:id="rId44"/>
    <p:sldId id="744" r:id="rId45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uTian" initials="Q" lastIdx="1" clrIdx="0">
    <p:extLst>
      <p:ext uri="{19B8F6BF-5375-455C-9EA6-DF929625EA0E}">
        <p15:presenceInfo xmlns:p15="http://schemas.microsoft.com/office/powerpoint/2012/main" userId="S::zhiwang@nju.edu.cn::d059b521-ee81-481f-be34-ac8650352dd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263C1"/>
    <a:srgbClr val="000000"/>
    <a:srgbClr val="0091EA"/>
    <a:srgbClr val="4473C4"/>
    <a:srgbClr val="A5CEAE"/>
    <a:srgbClr val="ED6E00"/>
    <a:srgbClr val="FE0567"/>
    <a:srgbClr val="008EE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94658"/>
  </p:normalViewPr>
  <p:slideViewPr>
    <p:cSldViewPr snapToGrid="0" snapToObjects="1">
      <p:cViewPr varScale="1">
        <p:scale>
          <a:sx n="135" d="100"/>
          <a:sy n="135" d="100"/>
        </p:scale>
        <p:origin x="176" y="240"/>
      </p:cViewPr>
      <p:guideLst/>
    </p:cSldViewPr>
  </p:slideViewPr>
  <p:notesTextViewPr>
    <p:cViewPr>
      <p:scale>
        <a:sx n="170" d="100"/>
        <a:sy n="17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uTian" userId="d059b521-ee81-481f-be34-ac8650352dd5" providerId="ADAL" clId="{302D0E28-9F5D-8C4C-A621-2B41344B6619}"/>
    <pc:docChg chg="custSel modSld modMainMaster">
      <pc:chgData name="QiuTian" userId="d059b521-ee81-481f-be34-ac8650352dd5" providerId="ADAL" clId="{302D0E28-9F5D-8C4C-A621-2B41344B6619}" dt="2023-03-31T07:09:02.085" v="75"/>
      <pc:docMkLst>
        <pc:docMk/>
      </pc:docMkLst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393732159" sldId="608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393732159" sldId="608"/>
            <ac:spMk id="2" creationId="{762C75E5-0F32-7283-DB4C-DF13BBC49F91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393732159" sldId="608"/>
            <ac:spMk id="3" creationId="{11852C71-E485-2C0F-E4A4-8E6F8F10147A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2700256617" sldId="744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2700256617" sldId="744"/>
            <ac:spMk id="2" creationId="{6724238C-3249-720B-CA85-3B605300057B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2700256617" sldId="744"/>
            <ac:spMk id="4" creationId="{A3D4AC95-8A08-42E0-4DC4-67F12721E830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3522175920" sldId="745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3522175920" sldId="745"/>
            <ac:spMk id="2" creationId="{E9C4EE8D-81DE-7F47-532D-7F5E67FD0FD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3522175920" sldId="745"/>
            <ac:spMk id="3" creationId="{213D3262-C14A-8A39-6096-3F950B7BBD56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1319229852" sldId="754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1319229852" sldId="754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1319229852" sldId="754"/>
            <ac:spMk id="3" creationId="{3B30CD70-2AE6-3412-1DC2-AB89ACADFBFC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1839348209" sldId="840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1839348209" sldId="840"/>
            <ac:spMk id="3" creationId="{FA371B0E-8F4D-52EE-0993-CB38522A4225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1839348209" sldId="840"/>
            <ac:spMk id="5" creationId="{645910C2-816D-F1EF-28E2-3B20B5B66B08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3224076089" sldId="1082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3224076089" sldId="1082"/>
            <ac:spMk id="2" creationId="{841E8D5E-DBAF-C481-688C-0B88F07EF79E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3224076089" sldId="1082"/>
            <ac:spMk id="4" creationId="{86B832E0-0042-259A-E600-E2542005B6F0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783459445" sldId="1083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783459445" sldId="1083"/>
            <ac:spMk id="2" creationId="{E9C4EE8D-81DE-7F47-532D-7F5E67FD0FD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783459445" sldId="1083"/>
            <ac:spMk id="3" creationId="{52D2BF9D-4919-2244-B853-6B7E28C67FB3}"/>
          </ac:spMkLst>
        </pc:spChg>
        <pc:spChg chg="mod">
          <ac:chgData name="QiuTian" userId="d059b521-ee81-481f-be34-ac8650352dd5" providerId="ADAL" clId="{302D0E28-9F5D-8C4C-A621-2B41344B6619}" dt="2023-03-29T06:08:20.651" v="0" actId="14100"/>
          <ac:spMkLst>
            <pc:docMk/>
            <pc:sldMk cId="783459445" sldId="1083"/>
            <ac:spMk id="74" creationId="{406C98A3-6BB4-F4D5-2D1E-62BD259B2B5C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2030952090" sldId="1084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2030952090" sldId="1084"/>
            <ac:spMk id="2" creationId="{E9C4EE8D-81DE-7F47-532D-7F5E67FD0FD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2030952090" sldId="1084"/>
            <ac:spMk id="3" creationId="{60A3FFDC-6281-1F0A-A406-2B07E02C518C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2716693988" sldId="1085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2716693988" sldId="1085"/>
            <ac:spMk id="2" creationId="{E9C4EE8D-81DE-7F47-532D-7F5E67FD0FD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2716693988" sldId="1085"/>
            <ac:spMk id="3" creationId="{8D7004C0-AB8E-416F-D72E-7C569B2113C5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2737541744" sldId="1086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2737541744" sldId="1086"/>
            <ac:spMk id="2" creationId="{E9C4EE8D-81DE-7F47-532D-7F5E67FD0FD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2737541744" sldId="1086"/>
            <ac:spMk id="3" creationId="{68423C70-EB52-D869-831D-0AB319E9796B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1376460214" sldId="1087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1376460214" sldId="1087"/>
            <ac:spMk id="2" creationId="{E9C4EE8D-81DE-7F47-532D-7F5E67FD0FD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1376460214" sldId="1087"/>
            <ac:spMk id="3" creationId="{DC14F2A2-5C92-9078-58B1-887CA657F565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2633396552" sldId="1088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2633396552" sldId="1088"/>
            <ac:spMk id="3" creationId="{FA371B0E-8F4D-52EE-0993-CB38522A4225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2633396552" sldId="1088"/>
            <ac:spMk id="5" creationId="{21C2289C-B9EB-C943-042F-9C39CF598748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446408388" sldId="1089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446408388" sldId="1089"/>
            <ac:spMk id="3" creationId="{FA371B0E-8F4D-52EE-0993-CB38522A4225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446408388" sldId="1089"/>
            <ac:spMk id="5" creationId="{63B8B4E8-98CD-CEEA-41C7-EB095C120135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4181008108" sldId="1090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4181008108" sldId="1090"/>
            <ac:spMk id="3" creationId="{FA371B0E-8F4D-52EE-0993-CB38522A4225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4181008108" sldId="1090"/>
            <ac:spMk id="5" creationId="{9628CBCC-63A2-1239-2728-C7B2BBD36EC6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2723490243" sldId="1091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2723490243" sldId="1091"/>
            <ac:spMk id="3" creationId="{FA371B0E-8F4D-52EE-0993-CB38522A4225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2723490243" sldId="1091"/>
            <ac:spMk id="5" creationId="{CAB833C1-2EAA-EB91-8E38-DD9C428ABA52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3075615141" sldId="1092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3075615141" sldId="1092"/>
            <ac:spMk id="3" creationId="{FA371B0E-8F4D-52EE-0993-CB38522A4225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3075615141" sldId="1092"/>
            <ac:spMk id="5" creationId="{52A72CBB-0368-84F8-85FD-2F3003D2D7C3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2833219319" sldId="1093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2833219319" sldId="1093"/>
            <ac:spMk id="3" creationId="{FA371B0E-8F4D-52EE-0993-CB38522A4225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2833219319" sldId="1093"/>
            <ac:spMk id="5" creationId="{41F4A704-1164-4528-DACA-69750EE3F32E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2902615213" sldId="1094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2902615213" sldId="1094"/>
            <ac:spMk id="3" creationId="{FA371B0E-8F4D-52EE-0993-CB38522A4225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2902615213" sldId="1094"/>
            <ac:spMk id="5" creationId="{CB453AAC-AE72-2D1E-905F-4CA3DE07246F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2862198572" sldId="1095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2862198572" sldId="1095"/>
            <ac:spMk id="3" creationId="{FA371B0E-8F4D-52EE-0993-CB38522A4225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2862198572" sldId="1095"/>
            <ac:spMk id="5" creationId="{840A47C1-D9F4-DF34-4047-9090D6DF0900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4157262359" sldId="1096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4157262359" sldId="1096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4157262359" sldId="1096"/>
            <ac:spMk id="3" creationId="{49305F93-8B28-49BE-72E0-9DDC93CC80F1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1692231559" sldId="1097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1692231559" sldId="1097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1692231559" sldId="1097"/>
            <ac:spMk id="3" creationId="{474CA014-7C47-E05E-F051-BE94D40F1438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2984605733" sldId="1098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2984605733" sldId="1098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2984605733" sldId="1098"/>
            <ac:spMk id="3" creationId="{EFD69DCA-A486-2A72-DC41-51FB9E052216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4170622440" sldId="1099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4170622440" sldId="1099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4170622440" sldId="1099"/>
            <ac:spMk id="3" creationId="{1827C6A0-0320-077E-9335-1524BA2E6180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2720086285" sldId="1100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2720086285" sldId="1100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2720086285" sldId="1100"/>
            <ac:spMk id="3" creationId="{D4419495-1DF0-A52B-3A61-3679AC12072F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2549196624" sldId="1101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2549196624" sldId="1101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2549196624" sldId="1101"/>
            <ac:spMk id="3" creationId="{5F53F9DD-137C-6E61-F846-92539703DED0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3995761858" sldId="1102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3995761858" sldId="1102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3995761858" sldId="1102"/>
            <ac:spMk id="3" creationId="{5E126ED2-AEE6-43EC-A134-5E12050D5905}"/>
          </ac:spMkLst>
        </pc:spChg>
        <pc:spChg chg="mod">
          <ac:chgData name="QiuTian" userId="d059b521-ee81-481f-be34-ac8650352dd5" providerId="ADAL" clId="{302D0E28-9F5D-8C4C-A621-2B41344B6619}" dt="2023-03-29T10:16:31.020" v="68" actId="1076"/>
          <ac:spMkLst>
            <pc:docMk/>
            <pc:sldMk cId="3995761858" sldId="1102"/>
            <ac:spMk id="126" creationId="{467D76F8-8FC4-FCC2-0854-0E58BE9E7E61}"/>
          </ac:spMkLst>
        </pc:spChg>
        <pc:spChg chg="mod">
          <ac:chgData name="QiuTian" userId="d059b521-ee81-481f-be34-ac8650352dd5" providerId="ADAL" clId="{302D0E28-9F5D-8C4C-A621-2B41344B6619}" dt="2023-03-29T10:16:31.020" v="68" actId="1076"/>
          <ac:spMkLst>
            <pc:docMk/>
            <pc:sldMk cId="3995761858" sldId="1102"/>
            <ac:spMk id="127" creationId="{819B51CA-EBAA-EA15-D8B5-62CB164E0B24}"/>
          </ac:spMkLst>
        </pc:spChg>
        <pc:spChg chg="mod">
          <ac:chgData name="QiuTian" userId="d059b521-ee81-481f-be34-ac8650352dd5" providerId="ADAL" clId="{302D0E28-9F5D-8C4C-A621-2B41344B6619}" dt="2023-03-29T10:16:31.020" v="68" actId="1076"/>
          <ac:spMkLst>
            <pc:docMk/>
            <pc:sldMk cId="3995761858" sldId="1102"/>
            <ac:spMk id="128" creationId="{71671F2D-B814-ED8C-91E4-19A4F57D7DFD}"/>
          </ac:spMkLst>
        </pc:spChg>
        <pc:spChg chg="mod">
          <ac:chgData name="QiuTian" userId="d059b521-ee81-481f-be34-ac8650352dd5" providerId="ADAL" clId="{302D0E28-9F5D-8C4C-A621-2B41344B6619}" dt="2023-03-29T10:16:37.477" v="69" actId="1076"/>
          <ac:spMkLst>
            <pc:docMk/>
            <pc:sldMk cId="3995761858" sldId="1102"/>
            <ac:spMk id="129" creationId="{1E903725-3AD3-4217-4F4E-BB847F381C57}"/>
          </ac:spMkLst>
        </pc:spChg>
        <pc:spChg chg="mod">
          <ac:chgData name="QiuTian" userId="d059b521-ee81-481f-be34-ac8650352dd5" providerId="ADAL" clId="{302D0E28-9F5D-8C4C-A621-2B41344B6619}" dt="2023-03-29T10:16:26.571" v="67" actId="1076"/>
          <ac:spMkLst>
            <pc:docMk/>
            <pc:sldMk cId="3995761858" sldId="1102"/>
            <ac:spMk id="132" creationId="{EC5136BB-2F64-3A83-E6ED-6409A160FE92}"/>
          </ac:spMkLst>
        </pc:spChg>
        <pc:spChg chg="mod">
          <ac:chgData name="QiuTian" userId="d059b521-ee81-481f-be34-ac8650352dd5" providerId="ADAL" clId="{302D0E28-9F5D-8C4C-A621-2B41344B6619}" dt="2023-03-29T10:16:12.916" v="65" actId="1076"/>
          <ac:spMkLst>
            <pc:docMk/>
            <pc:sldMk cId="3995761858" sldId="1102"/>
            <ac:spMk id="145" creationId="{1D82EBCE-A16D-C9C8-B659-84D54552FDCE}"/>
          </ac:spMkLst>
        </pc:spChg>
        <pc:spChg chg="mod">
          <ac:chgData name="QiuTian" userId="d059b521-ee81-481f-be34-ac8650352dd5" providerId="ADAL" clId="{302D0E28-9F5D-8C4C-A621-2B41344B6619}" dt="2023-03-29T10:16:12.916" v="65" actId="1076"/>
          <ac:spMkLst>
            <pc:docMk/>
            <pc:sldMk cId="3995761858" sldId="1102"/>
            <ac:spMk id="146" creationId="{2DA4622A-1499-C47F-0439-3B850D0084C2}"/>
          </ac:spMkLst>
        </pc:spChg>
        <pc:spChg chg="mod">
          <ac:chgData name="QiuTian" userId="d059b521-ee81-481f-be34-ac8650352dd5" providerId="ADAL" clId="{302D0E28-9F5D-8C4C-A621-2B41344B6619}" dt="2023-03-29T10:16:12.916" v="65" actId="1076"/>
          <ac:spMkLst>
            <pc:docMk/>
            <pc:sldMk cId="3995761858" sldId="1102"/>
            <ac:spMk id="147" creationId="{BB768002-E604-6E61-4644-73F7D10D3A28}"/>
          </ac:spMkLst>
        </pc:spChg>
        <pc:spChg chg="mod">
          <ac:chgData name="QiuTian" userId="d059b521-ee81-481f-be34-ac8650352dd5" providerId="ADAL" clId="{302D0E28-9F5D-8C4C-A621-2B41344B6619}" dt="2023-03-29T10:16:41.841" v="70" actId="1076"/>
          <ac:spMkLst>
            <pc:docMk/>
            <pc:sldMk cId="3995761858" sldId="1102"/>
            <ac:spMk id="149" creationId="{70B0025F-758F-8E78-90F2-3056F2BA649F}"/>
          </ac:spMkLst>
        </pc:spChg>
        <pc:spChg chg="mod">
          <ac:chgData name="QiuTian" userId="d059b521-ee81-481f-be34-ac8650352dd5" providerId="ADAL" clId="{302D0E28-9F5D-8C4C-A621-2B41344B6619}" dt="2023-03-29T10:16:41.841" v="70" actId="1076"/>
          <ac:spMkLst>
            <pc:docMk/>
            <pc:sldMk cId="3995761858" sldId="1102"/>
            <ac:spMk id="150" creationId="{933565F3-2194-9BA3-EA28-DEF20945412E}"/>
          </ac:spMkLst>
        </pc:spChg>
        <pc:spChg chg="mod">
          <ac:chgData name="QiuTian" userId="d059b521-ee81-481f-be34-ac8650352dd5" providerId="ADAL" clId="{302D0E28-9F5D-8C4C-A621-2B41344B6619}" dt="2023-03-29T10:16:41.841" v="70" actId="1076"/>
          <ac:spMkLst>
            <pc:docMk/>
            <pc:sldMk cId="3995761858" sldId="1102"/>
            <ac:spMk id="151" creationId="{FEBAECD6-4BEE-5CE9-CD29-1E5907A7024C}"/>
          </ac:spMkLst>
        </pc:spChg>
        <pc:spChg chg="mod">
          <ac:chgData name="QiuTian" userId="d059b521-ee81-481f-be34-ac8650352dd5" providerId="ADAL" clId="{302D0E28-9F5D-8C4C-A621-2B41344B6619}" dt="2023-03-29T10:16:41.841" v="70" actId="1076"/>
          <ac:spMkLst>
            <pc:docMk/>
            <pc:sldMk cId="3995761858" sldId="1102"/>
            <ac:spMk id="152" creationId="{65D694B1-FEDD-0594-DCE4-3A62C16DF4C2}"/>
          </ac:spMkLst>
        </pc:spChg>
        <pc:grpChg chg="mod">
          <ac:chgData name="QiuTian" userId="d059b521-ee81-481f-be34-ac8650352dd5" providerId="ADAL" clId="{302D0E28-9F5D-8C4C-A621-2B41344B6619}" dt="2023-03-29T10:16:31.020" v="68" actId="1076"/>
          <ac:grpSpMkLst>
            <pc:docMk/>
            <pc:sldMk cId="3995761858" sldId="1102"/>
            <ac:grpSpMk id="125" creationId="{D2375E03-95F1-7102-9E63-1B60771312C9}"/>
          </ac:grpSpMkLst>
        </pc:grpChg>
        <pc:grpChg chg="mod">
          <ac:chgData name="QiuTian" userId="d059b521-ee81-481f-be34-ac8650352dd5" providerId="ADAL" clId="{302D0E28-9F5D-8C4C-A621-2B41344B6619}" dt="2023-03-29T10:16:12.916" v="65" actId="1076"/>
          <ac:grpSpMkLst>
            <pc:docMk/>
            <pc:sldMk cId="3995761858" sldId="1102"/>
            <ac:grpSpMk id="144" creationId="{FB4DF8A8-E84E-C3FA-A93D-B7CEB74D498B}"/>
          </ac:grpSpMkLst>
        </pc:grpChg>
        <pc:grpChg chg="mod">
          <ac:chgData name="QiuTian" userId="d059b521-ee81-481f-be34-ac8650352dd5" providerId="ADAL" clId="{302D0E28-9F5D-8C4C-A621-2B41344B6619}" dt="2023-03-29T10:16:41.841" v="70" actId="1076"/>
          <ac:grpSpMkLst>
            <pc:docMk/>
            <pc:sldMk cId="3995761858" sldId="1102"/>
            <ac:grpSpMk id="148" creationId="{F9C49D31-02B3-E08F-6F74-D31B462B0E21}"/>
          </ac:grpSpMkLst>
        </pc:grpChg>
        <pc:cxnChg chg="del">
          <ac:chgData name="QiuTian" userId="d059b521-ee81-481f-be34-ac8650352dd5" providerId="ADAL" clId="{302D0E28-9F5D-8C4C-A621-2B41344B6619}" dt="2023-03-29T10:16:21.684" v="66" actId="478"/>
          <ac:cxnSpMkLst>
            <pc:docMk/>
            <pc:sldMk cId="3995761858" sldId="1102"/>
            <ac:cxnSpMk id="143" creationId="{3C394D1C-DD81-3B45-8433-7E0B8BA2BC06}"/>
          </ac:cxnSpMkLst>
        </pc:cxn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1619119239" sldId="1103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1619119239" sldId="1103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1619119239" sldId="1103"/>
            <ac:spMk id="3" creationId="{DA43DDE6-210D-5E2D-92F9-CF4690F88BEF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1401105652" sldId="1104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1401105652" sldId="1104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1401105652" sldId="1104"/>
            <ac:spMk id="3" creationId="{A471935A-2C24-3152-37AC-1EFDBE100AA6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1088347465" sldId="1105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1088347465" sldId="1105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1088347465" sldId="1105"/>
            <ac:spMk id="3" creationId="{CC2A352D-CDCB-390B-B947-48D0D05F8065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3957791226" sldId="1106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3957791226" sldId="1106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3957791226" sldId="1106"/>
            <ac:spMk id="3" creationId="{349BF29A-1089-790D-49A0-4F707595734B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1239400257" sldId="1107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1239400257" sldId="1107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1239400257" sldId="1107"/>
            <ac:spMk id="3" creationId="{77F09256-9B96-7226-5097-FB931B198B09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3144055588" sldId="1108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3144055588" sldId="1108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3144055588" sldId="1108"/>
            <ac:spMk id="3" creationId="{5249CF34-6D81-33D3-C48F-7115159FC793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1550669485" sldId="1109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1550669485" sldId="1109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1550669485" sldId="1109"/>
            <ac:spMk id="3" creationId="{97BAA207-7BAE-CE79-95A9-5B868EBF0160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2497469523" sldId="1110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2497469523" sldId="1110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2497469523" sldId="1110"/>
            <ac:spMk id="3" creationId="{9196CCE0-F026-4A60-C2B1-83493FB725A2}"/>
          </ac:spMkLst>
        </pc:spChg>
      </pc:sldChg>
      <pc:sldChg chg="addSp delSp modSp mod modAnim">
        <pc:chgData name="QiuTian" userId="d059b521-ee81-481f-be34-ac8650352dd5" providerId="ADAL" clId="{302D0E28-9F5D-8C4C-A621-2B41344B6619}" dt="2023-03-31T07:09:02.085" v="75"/>
        <pc:sldMkLst>
          <pc:docMk/>
          <pc:sldMk cId="3882587311" sldId="1111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3882587311" sldId="1111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29T07:21:17.396" v="33" actId="1076"/>
          <ac:spMkLst>
            <pc:docMk/>
            <pc:sldMk cId="3882587311" sldId="1111"/>
            <ac:spMk id="3" creationId="{8DA9539F-3207-D396-8C65-0FDECB21B019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3882587311" sldId="1111"/>
            <ac:spMk id="5" creationId="{3C12A68B-F2C0-A807-1234-42903EFC5B7F}"/>
          </ac:spMkLst>
        </pc:spChg>
      </pc:sldChg>
      <pc:sldChg chg="addSp delSp modSp mod modAnim">
        <pc:chgData name="QiuTian" userId="d059b521-ee81-481f-be34-ac8650352dd5" providerId="ADAL" clId="{302D0E28-9F5D-8C4C-A621-2B41344B6619}" dt="2023-03-31T07:09:02.085" v="75"/>
        <pc:sldMkLst>
          <pc:docMk/>
          <pc:sldMk cId="546987661" sldId="1112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546987661" sldId="1112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546987661" sldId="1112"/>
            <ac:spMk id="3" creationId="{964372E6-0E1B-F317-F6EE-73D3C9A52881}"/>
          </ac:spMkLst>
        </pc:spChg>
        <pc:spChg chg="add mod">
          <ac:chgData name="QiuTian" userId="d059b521-ee81-481f-be34-ac8650352dd5" providerId="ADAL" clId="{302D0E28-9F5D-8C4C-A621-2B41344B6619}" dt="2023-03-29T07:24:47.900" v="38" actId="1076"/>
          <ac:spMkLst>
            <pc:docMk/>
            <pc:sldMk cId="546987661" sldId="1112"/>
            <ac:spMk id="34" creationId="{D4FB1074-A817-A3A7-2DB0-83FEC500007E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2545771723" sldId="1113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2545771723" sldId="1113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2545771723" sldId="1113"/>
            <ac:spMk id="3" creationId="{32AB3437-19C1-DFC6-BD99-EA1802855D07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1833011222" sldId="1114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1833011222" sldId="1114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1833011222" sldId="1114"/>
            <ac:spMk id="3" creationId="{6652743D-D801-BE55-D746-77AF2F22AAB5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2522648830" sldId="1115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2522648830" sldId="1115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2522648830" sldId="1115"/>
            <ac:spMk id="3" creationId="{AE6F0DBF-3B18-9127-0ED5-D935E8D43781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3218731441" sldId="1116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3218731441" sldId="1116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3218731441" sldId="1116"/>
            <ac:spMk id="3" creationId="{7DA4BEA0-E675-9FE2-EA98-F4EE55D922B2}"/>
          </ac:spMkLst>
        </pc:spChg>
      </pc:sldChg>
      <pc:sldChg chg="addSp delSp modSp mod modAnim">
        <pc:chgData name="QiuTian" userId="d059b521-ee81-481f-be34-ac8650352dd5" providerId="ADAL" clId="{302D0E28-9F5D-8C4C-A621-2B41344B6619}" dt="2023-03-31T07:09:02.085" v="75"/>
        <pc:sldMkLst>
          <pc:docMk/>
          <pc:sldMk cId="2870052349" sldId="1117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2870052349" sldId="1117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29T10:14:19.277" v="56" actId="1076"/>
          <ac:spMkLst>
            <pc:docMk/>
            <pc:sldMk cId="2870052349" sldId="1117"/>
            <ac:spMk id="3" creationId="{EFA7CAEF-D636-4266-BF96-2EB7A97ABBEA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2870052349" sldId="1117"/>
            <ac:spMk id="5" creationId="{08820B20-273E-F264-F1DB-AA410EEEC610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41" creationId="{95398CB7-4A4E-24F4-DCF1-AC4CE1A7B120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42" creationId="{1AB03687-9F44-D973-F093-7AFE60BE6806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43" creationId="{5F9309EC-A1F5-3AE4-16C3-0856A50AABD9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44" creationId="{3334232E-6B07-EA9A-3991-50352CCC45C8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45" creationId="{36C243BE-CEC8-9AA9-BD22-DDF1BDA3A529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46" creationId="{A952C7ED-5F09-6C3D-44B7-C6EF5FA46C33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47" creationId="{7B2635D8-2BFC-E466-2D6E-3D0F23E732FF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48" creationId="{289DDC55-CB48-C390-DB18-43C8980B92FC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49" creationId="{61650466-B75F-449E-5D49-E05B3EC4BDDD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50" creationId="{62559E50-2770-E47B-C8BD-377CB6C20D45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51" creationId="{2EC142A7-86F3-6AD6-F9C5-CC5E35573444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52" creationId="{2D2D8D71-B365-454D-FB00-3F85E177B82D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53" creationId="{87806255-6C33-F1E3-DDFB-5BD75C3CDA19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54" creationId="{F0389493-8769-17E0-179D-838464FB1EE5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55" creationId="{2681E402-4B4D-CE72-9287-EAA93EEBD0C9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56" creationId="{3868A990-074E-CDD7-D4BE-5225BEA67CF6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57" creationId="{67995D38-4FA3-36CE-6027-8285756ADCB9}"/>
          </ac:spMkLst>
        </pc:spChg>
        <pc:spChg chg="add mod">
          <ac:chgData name="QiuTian" userId="d059b521-ee81-481f-be34-ac8650352dd5" providerId="ADAL" clId="{302D0E28-9F5D-8C4C-A621-2B41344B6619}" dt="2023-03-29T10:14:31.203" v="61" actId="20577"/>
          <ac:spMkLst>
            <pc:docMk/>
            <pc:sldMk cId="2870052349" sldId="1117"/>
            <ac:spMk id="259" creationId="{032FCDF6-00D3-78AD-68F5-E2E133E856AF}"/>
          </ac:spMkLst>
        </pc:spChg>
        <pc:grpChg chg="mod">
          <ac:chgData name="QiuTian" userId="d059b521-ee81-481f-be34-ac8650352dd5" providerId="ADAL" clId="{302D0E28-9F5D-8C4C-A621-2B41344B6619}" dt="2023-03-29T10:13:48.960" v="40" actId="1076"/>
          <ac:grpSpMkLst>
            <pc:docMk/>
            <pc:sldMk cId="2870052349" sldId="1117"/>
            <ac:grpSpMk id="237" creationId="{7FA56B7E-4C10-4F4A-34B4-115640EBA056}"/>
          </ac:grpSpMkLst>
        </pc:grpChg>
        <pc:grpChg chg="mod">
          <ac:chgData name="QiuTian" userId="d059b521-ee81-481f-be34-ac8650352dd5" providerId="ADAL" clId="{302D0E28-9F5D-8C4C-A621-2B41344B6619}" dt="2023-03-29T10:13:48.960" v="40" actId="1076"/>
          <ac:grpSpMkLst>
            <pc:docMk/>
            <pc:sldMk cId="2870052349" sldId="1117"/>
            <ac:grpSpMk id="238" creationId="{718F5488-1F5E-B319-2F74-227BE533ECBD}"/>
          </ac:grpSpMkLst>
        </pc:grpChg>
        <pc:grpChg chg="mod">
          <ac:chgData name="QiuTian" userId="d059b521-ee81-481f-be34-ac8650352dd5" providerId="ADAL" clId="{302D0E28-9F5D-8C4C-A621-2B41344B6619}" dt="2023-03-29T10:13:48.960" v="40" actId="1076"/>
          <ac:grpSpMkLst>
            <pc:docMk/>
            <pc:sldMk cId="2870052349" sldId="1117"/>
            <ac:grpSpMk id="239" creationId="{14AF8334-AD65-2D5F-CB50-16EB477C1B95}"/>
          </ac:grpSpMkLst>
        </pc:grpChg>
        <pc:grpChg chg="mod">
          <ac:chgData name="QiuTian" userId="d059b521-ee81-481f-be34-ac8650352dd5" providerId="ADAL" clId="{302D0E28-9F5D-8C4C-A621-2B41344B6619}" dt="2023-03-29T10:13:48.960" v="40" actId="1076"/>
          <ac:grpSpMkLst>
            <pc:docMk/>
            <pc:sldMk cId="2870052349" sldId="1117"/>
            <ac:grpSpMk id="240" creationId="{24230CF4-E87E-9D0C-03A9-CA3720A72D9D}"/>
          </ac:grpSpMkLst>
        </pc:gr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3215043728" sldId="1118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3215043728" sldId="1118"/>
            <ac:spMk id="2" creationId="{841E8D5E-DBAF-C481-688C-0B88F07EF79E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3215043728" sldId="1118"/>
            <ac:spMk id="4" creationId="{34273020-ED52-6710-5447-42BE5E130BAE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4018545965" sldId="1119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4018545965" sldId="1119"/>
            <ac:spMk id="2" creationId="{841E8D5E-DBAF-C481-688C-0B88F07EF79E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4018545965" sldId="1119"/>
            <ac:spMk id="4" creationId="{8AB20608-17A5-4138-1CD3-AC16320B6466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1347558401" sldId="1120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1347558401" sldId="1120"/>
            <ac:spMk id="2" creationId="{841E8D5E-DBAF-C481-688C-0B88F07EF79E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1347558401" sldId="1120"/>
            <ac:spMk id="4" creationId="{86F25DC0-CF66-C7A0-0483-52C24817B5B0}"/>
          </ac:spMkLst>
        </pc:spChg>
      </pc:sldChg>
      <pc:sldMasterChg chg="modSldLayout">
        <pc:chgData name="QiuTian" userId="d059b521-ee81-481f-be34-ac8650352dd5" providerId="ADAL" clId="{302D0E28-9F5D-8C4C-A621-2B41344B6619}" dt="2023-03-31T07:08:53.367" v="74" actId="20577"/>
        <pc:sldMasterMkLst>
          <pc:docMk/>
          <pc:sldMasterMk cId="0" sldId="2147483648"/>
        </pc:sldMasterMkLst>
        <pc:sldLayoutChg chg="modSp mod">
          <pc:chgData name="QiuTian" userId="d059b521-ee81-481f-be34-ac8650352dd5" providerId="ADAL" clId="{302D0E28-9F5D-8C4C-A621-2B41344B6619}" dt="2023-03-31T07:08:53.367" v="74" actId="20577"/>
          <pc:sldLayoutMkLst>
            <pc:docMk/>
            <pc:sldMasterMk cId="0" sldId="2147483648"/>
            <pc:sldLayoutMk cId="4000416526" sldId="2147483661"/>
          </pc:sldLayoutMkLst>
          <pc:spChg chg="mod">
            <ac:chgData name="QiuTian" userId="d059b521-ee81-481f-be34-ac8650352dd5" providerId="ADAL" clId="{302D0E28-9F5D-8C4C-A621-2B41344B6619}" dt="2023-03-31T07:08:53.367" v="74" actId="20577"/>
            <ac:spMkLst>
              <pc:docMk/>
              <pc:sldMasterMk cId="0" sldId="2147483648"/>
              <pc:sldLayoutMk cId="4000416526" sldId="2147483661"/>
              <ac:spMk id="3" creationId="{9CD5531B-22DD-D64F-B22D-9F0DC9352055}"/>
            </ac:spMkLst>
          </pc:spChg>
        </pc:sldLayoutChg>
      </pc:sldMasterChg>
    </pc:docChg>
  </pc:docChgLst>
  <pc:docChgLst>
    <pc:chgData name="QiuTian" userId="d059b521-ee81-481f-be34-ac8650352dd5" providerId="ADAL" clId="{3241D175-DE6B-8741-BF39-DB18CC3903C5}"/>
    <pc:docChg chg="custSel modSld modMainMaster">
      <pc:chgData name="QiuTian" userId="d059b521-ee81-481f-be34-ac8650352dd5" providerId="ADAL" clId="{3241D175-DE6B-8741-BF39-DB18CC3903C5}" dt="2023-03-01T03:47:49.649" v="30" actId="1037"/>
      <pc:docMkLst>
        <pc:docMk/>
      </pc:docMkLst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234557494" sldId="55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234557494" sldId="559"/>
            <ac:spMk id="2" creationId="{AF93CE6E-6448-F1D1-3B92-BF6FA324008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234557494" sldId="559"/>
            <ac:spMk id="3" creationId="{F09AFB76-6610-7470-70B4-4DAA3B0080B8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234557494" sldId="559"/>
            <ac:spMk id="4" creationId="{A730A357-1994-555A-F3F4-C59168DCCD38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93732159" sldId="60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93732159" sldId="608"/>
            <ac:spMk id="2" creationId="{D8A22A8F-BDBE-C9D1-D9FC-87F8E6350E90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93732159" sldId="608"/>
            <ac:spMk id="3" creationId="{AC52FD79-FA27-488F-D47B-A0D0C45BA10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93732159" sldId="608"/>
            <ac:spMk id="4" creationId="{1F297E5A-E59A-32CA-5592-DAEBCBAD3E93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505352509" sldId="66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505352509" sldId="660"/>
            <ac:spMk id="2" creationId="{4B71449B-F098-8818-1B33-F799756AB0BD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505352509" sldId="660"/>
            <ac:spMk id="4" creationId="{3C8A51B1-D359-56FB-0C78-2B2039A9B4A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505352509" sldId="660"/>
            <ac:spMk id="13" creationId="{134D13E0-F03C-10E0-2464-5D47BF394D00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700256617" sldId="74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700256617" sldId="744"/>
            <ac:spMk id="2" creationId="{6CDA773C-B028-B067-A8A3-0D4E5B3071D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700256617" sldId="744"/>
            <ac:spMk id="4" creationId="{FCED42CE-0E81-2A3D-7B63-2014B192E80D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700256617" sldId="744"/>
            <ac:spMk id="5" creationId="{D95F49E4-C449-75CB-53CA-E6BFD4A59ADC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522175920" sldId="74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522175920" sldId="745"/>
            <ac:spMk id="2" creationId="{250BBFD6-B25F-D352-8417-F08C0139324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522175920" sldId="745"/>
            <ac:spMk id="3" creationId="{C6A1DB1B-CAE0-1526-3FC6-47E14B75700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522175920" sldId="745"/>
            <ac:spMk id="9" creationId="{1BA502A0-BED8-2AEC-93EC-973B5B05D394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311844285" sldId="74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311844285" sldId="746"/>
            <ac:spMk id="2" creationId="{20E6B920-EA07-7A3A-20BB-2CDA1679B51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311844285" sldId="746"/>
            <ac:spMk id="3" creationId="{8F69DAD1-2BFB-07B0-F9F4-65CCE687856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311844285" sldId="746"/>
            <ac:spMk id="5" creationId="{65B8FD6F-57FA-23D7-E60A-72F55453DFC8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823350293" sldId="74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823350293" sldId="747"/>
            <ac:spMk id="2" creationId="{D169A5F7-649B-848F-08F1-A2D68CB9FCB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823350293" sldId="747"/>
            <ac:spMk id="3" creationId="{8CD9F8FA-78F9-C3F1-E7D3-0EEA565B5A7D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823350293" sldId="747"/>
            <ac:spMk id="5" creationId="{F8C7A1DE-E3F7-3EAF-2D15-E9BAB38576A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398145577" sldId="74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398145577" sldId="748"/>
            <ac:spMk id="2" creationId="{6974CB6B-C019-3DFB-965B-9A7AB6CBC7B4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398145577" sldId="748"/>
            <ac:spMk id="3" creationId="{7FDAD962-2720-7824-F1C8-DA705D71729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398145577" sldId="748"/>
            <ac:spMk id="5" creationId="{83261992-5311-5A3F-34DC-BDB5D269066C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077775324" sldId="74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077775324" sldId="749"/>
            <ac:spMk id="2" creationId="{3E733718-FD35-24AF-3578-7C7637A5AF81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077775324" sldId="749"/>
            <ac:spMk id="3" creationId="{838E8551-6DEB-FC59-DFC3-FF1AB90FE1F7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077775324" sldId="749"/>
            <ac:spMk id="5" creationId="{CCC91A5B-3795-B655-DE74-1170BB589CDC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99781230" sldId="75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99781230" sldId="750"/>
            <ac:spMk id="2" creationId="{77C56CF3-54B0-73F9-B8CB-B48E3840C252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99781230" sldId="750"/>
            <ac:spMk id="3" creationId="{791E44BC-3183-E5DF-B4F9-3C769F1B4A93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99781230" sldId="750"/>
            <ac:spMk id="6" creationId="{91949C18-95AA-A00E-1154-4B4ECE189AE5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260341944" sldId="75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260341944" sldId="751"/>
            <ac:spMk id="2" creationId="{EA6FEEBF-4E90-45F2-06A6-C9CDAC61210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260341944" sldId="751"/>
            <ac:spMk id="3" creationId="{E5868F52-D5B4-9162-21A4-53435773FD3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260341944" sldId="751"/>
            <ac:spMk id="5" creationId="{709672A2-5F12-1599-E409-7E7F14DDA9F6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838160427" sldId="75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838160427" sldId="752"/>
            <ac:spMk id="2" creationId="{4DC2C557-EC32-4C51-391E-E83E24BD0F8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838160427" sldId="752"/>
            <ac:spMk id="3" creationId="{4BB957EE-BE90-6009-5A64-18EEAC9EA4B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838160427" sldId="752"/>
            <ac:spMk id="6" creationId="{9A0F44C0-7593-6F1A-F1C8-44B8449C3DD3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511155728" sldId="75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511155728" sldId="753"/>
            <ac:spMk id="2" creationId="{0D290F1F-D059-B519-3639-5758E9CEF58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511155728" sldId="753"/>
            <ac:spMk id="3" creationId="{D357BF74-57A0-7EF8-99C7-012C0DAEB7FD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511155728" sldId="753"/>
            <ac:spMk id="5" creationId="{627339D8-93ED-6BB4-3DA1-844ACA6B2634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319229852" sldId="75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319229852" sldId="754"/>
            <ac:spMk id="2" creationId="{9646F739-0BAE-1F5E-6FBD-7ED7CC661E2D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319229852" sldId="754"/>
            <ac:spMk id="3" creationId="{CA70508B-44EC-A964-D80D-416FC3A47C0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319229852" sldId="754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05141473" sldId="75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05141473" sldId="755"/>
            <ac:spMk id="2" creationId="{A8EB7157-4C8D-477A-1B97-148A18D77A3A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05141473" sldId="755"/>
            <ac:spMk id="3" creationId="{3E1634F2-DE49-A0DB-40F2-6832D08AE7B0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05141473" sldId="755"/>
            <ac:spMk id="5" creationId="{E3EE1937-056C-3000-F574-FB931EF733AE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067978993" sldId="75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067978993" sldId="757"/>
            <ac:spMk id="2" creationId="{25279A79-1C0A-74F5-1AB2-E39C6BD9318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067978993" sldId="757"/>
            <ac:spMk id="6" creationId="{6FD96FAA-277B-6F63-0CBC-4E6A3D1CA12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067978993" sldId="757"/>
            <ac:spMk id="9" creationId="{FBE903F3-DD6D-383E-ADA0-6B4CB4096AE8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029379801" sldId="75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029379801" sldId="758"/>
            <ac:spMk id="2" creationId="{4FDE0DA6-E0A0-58B7-D019-8A244010FE22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029379801" sldId="758"/>
            <ac:spMk id="3" creationId="{6C0C8504-0013-2FA4-4390-0320E3FFD29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029379801" sldId="758"/>
            <ac:spMk id="6" creationId="{47DE0F2E-4D08-9D34-E41E-E9CA7F006AB0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532892300" sldId="75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532892300" sldId="759"/>
            <ac:spMk id="2" creationId="{967B719F-C6E1-A3B6-FE9A-263E0BEFE29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532892300" sldId="759"/>
            <ac:spMk id="3" creationId="{3F80B047-7814-66FE-A0F1-332AD4851BF8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532892300" sldId="759"/>
            <ac:spMk id="5" creationId="{1237566C-76D8-5010-92FA-FC254AB3801E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143359641" sldId="76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143359641" sldId="760"/>
            <ac:spMk id="2" creationId="{3187D201-24B1-1AB4-09C5-B0F07DB0C13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143359641" sldId="760"/>
            <ac:spMk id="5" creationId="{D41614B6-90CD-37C6-F517-2AD1FDEC47C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143359641" sldId="760"/>
            <ac:spMk id="6" creationId="{8F095CF7-DBF7-3644-B264-6576E2CFCFDC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950574924" sldId="76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950574924" sldId="761"/>
            <ac:spMk id="2" creationId="{06864140-00D0-40C8-28F1-323C93EE72B7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950574924" sldId="761"/>
            <ac:spMk id="5" creationId="{F9851B80-1879-89FF-F2C5-4052F10E4AFC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950574924" sldId="761"/>
            <ac:spMk id="6" creationId="{4F8B6208-C805-3148-2561-C5D08F55245F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234153935" sldId="76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234153935" sldId="762"/>
            <ac:spMk id="2" creationId="{9469D6B6-4382-85DC-79AC-A932E174885D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234153935" sldId="762"/>
            <ac:spMk id="3" creationId="{73ED4028-C687-8E63-3D7B-AC62F9A47A40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234153935" sldId="762"/>
            <ac:spMk id="6" creationId="{7F71A9BA-9353-274F-AFEF-65E7B416F6A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274752279" sldId="76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274752279" sldId="763"/>
            <ac:spMk id="2" creationId="{3ED9CE1C-4B62-8481-6B17-5107509EE940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274752279" sldId="763"/>
            <ac:spMk id="3" creationId="{F3F69922-3413-3B2B-95B0-285386FC54BA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274752279" sldId="763"/>
            <ac:spMk id="7" creationId="{F77F26B0-CF53-1E46-E571-A8867903E819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253035937" sldId="76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253035937" sldId="764"/>
            <ac:spMk id="2" creationId="{92EB9090-00EC-907A-AC50-58E765BE267C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253035937" sldId="764"/>
            <ac:spMk id="3" creationId="{369F0EAF-8A32-437C-222A-677B8A8C3396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253035937" sldId="764"/>
            <ac:spMk id="7" creationId="{02C0D6CB-E145-6DDA-2AC2-83EBDB68AD6E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195179515" sldId="76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195179515" sldId="765"/>
            <ac:spMk id="2" creationId="{D688E4CF-DD83-B936-A8DA-8E6ED970DF9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195179515" sldId="765"/>
            <ac:spMk id="3" creationId="{924130A1-D7F0-B4FB-BF20-087BFC3BF667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195179515" sldId="765"/>
            <ac:spMk id="7" creationId="{6B77B5FA-5BF0-B40A-5CE1-DD691D8A8E64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026783577" sldId="76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026783577" sldId="767"/>
            <ac:spMk id="2" creationId="{CFD82F28-4214-0EE4-8A2A-5121DDD07F0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026783577" sldId="767"/>
            <ac:spMk id="3" creationId="{41138554-CEA3-A45B-8701-F6FC05C9B87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026783577" sldId="767"/>
            <ac:spMk id="5" creationId="{7F31DA89-C7F3-CFAD-0B71-8513E436A18E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266833286" sldId="76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266833286" sldId="768"/>
            <ac:spMk id="2" creationId="{A1D0FE06-F6E2-B841-E3B1-3E963FF7BE04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266833286" sldId="768"/>
            <ac:spMk id="3" creationId="{A378BBFA-A3ED-3123-7922-4FC44799957E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266833286" sldId="768"/>
            <ac:spMk id="6" creationId="{97F2086D-985A-05E8-0D84-1146CE37F070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441148337" sldId="76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441148337" sldId="769"/>
            <ac:spMk id="2" creationId="{C6121B49-627A-C217-2428-204829AE5C52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441148337" sldId="769"/>
            <ac:spMk id="6" creationId="{43EAAF3B-CC30-E8EE-1D16-3DE5109698AD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441148337" sldId="769"/>
            <ac:spMk id="8" creationId="{5D251E5C-52F1-5682-140C-316EFFFBD547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693572507" sldId="77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693572507" sldId="770"/>
            <ac:spMk id="2" creationId="{660FD638-A96D-2A8A-2B83-B4275BA844E6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693572507" sldId="770"/>
            <ac:spMk id="3" creationId="{8154D770-06B2-40AA-0D36-571DC0F9E97E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693572507" sldId="770"/>
            <ac:spMk id="7" creationId="{073A2AB8-558B-8007-FB1F-682F300055AD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783765081" sldId="77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783765081" sldId="771"/>
            <ac:spMk id="2" creationId="{08FF9A52-C693-5612-2BDF-A7B6ED9579C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783765081" sldId="771"/>
            <ac:spMk id="3" creationId="{F11B3401-358E-9A5B-7563-70CF6020087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783765081" sldId="771"/>
            <ac:spMk id="7" creationId="{C0947741-44F6-DE49-0963-41D53A25514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433727321" sldId="77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433727321" sldId="772"/>
            <ac:spMk id="2" creationId="{1140216C-5812-5832-36BD-35B15B57CDE5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433727321" sldId="772"/>
            <ac:spMk id="3" creationId="{382FAA51-767C-2415-2472-0FF1A14D2AF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433727321" sldId="772"/>
            <ac:spMk id="5" creationId="{9333E977-4845-3A17-9DC4-162D2C39F726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915494527" sldId="77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915494527" sldId="773"/>
            <ac:spMk id="2" creationId="{1C10BCD5-BBD4-0F96-F68E-AB21135155D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915494527" sldId="773"/>
            <ac:spMk id="3" creationId="{2D30D262-89B7-A667-5DFB-75A9B570118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915494527" sldId="773"/>
            <ac:spMk id="5" creationId="{A758223B-C4E6-DCCE-F569-3ED4C91D91DF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747165515" sldId="77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747165515" sldId="774"/>
            <ac:spMk id="2" creationId="{D8F700A3-DFE9-1346-DC81-75659C7B6F8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747165515" sldId="774"/>
            <ac:spMk id="6" creationId="{60510C3A-FF07-7608-126D-AFC8B0EFA25B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747165515" sldId="774"/>
            <ac:spMk id="7" creationId="{6B709605-3F41-AD87-AF75-51004EEA0C61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164899215" sldId="77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164899215" sldId="775"/>
            <ac:spMk id="2" creationId="{FA1D8AB2-2D93-4BFD-D98F-A8995C0B98E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164899215" sldId="775"/>
            <ac:spMk id="3" creationId="{51793C0C-6037-0F8D-5C53-A97BCDD1EC8A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164899215" sldId="775"/>
            <ac:spMk id="8" creationId="{9C8E8520-1801-A226-C4E7-0BA1D704EF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44620625" sldId="77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44620625" sldId="776"/>
            <ac:spMk id="2" creationId="{025F05FA-5011-1D46-0781-8FC1A9AFADEE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44620625" sldId="776"/>
            <ac:spMk id="5" creationId="{3E61E594-8C7D-CA6C-A3FF-C4850C7A77DD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44620625" sldId="776"/>
            <ac:spMk id="6" creationId="{C7C6D132-04F0-92AC-D19C-067B4B7031A0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8192181" sldId="77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8192181" sldId="777"/>
            <ac:spMk id="2" creationId="{49FB3ACE-E36C-FDA1-D163-887E98F2999E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8192181" sldId="777"/>
            <ac:spMk id="5" creationId="{E8A63505-E044-AF5E-8810-D78AD8A8100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8192181" sldId="777"/>
            <ac:spMk id="6" creationId="{35104608-D72B-69FB-7E9B-94C3A6FC2435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22669656" sldId="77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22669656" sldId="779"/>
            <ac:spMk id="2" creationId="{6F8DE0BB-8DC4-48D6-516E-D38CAC1FA4C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22669656" sldId="779"/>
            <ac:spMk id="3" creationId="{C5415E47-0D50-CC26-7B7B-F0C3B6B9A58A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22669656" sldId="779"/>
            <ac:spMk id="9" creationId="{1E822503-73C7-E4D1-F9E2-18CC661C048D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339006409" sldId="78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339006409" sldId="780"/>
            <ac:spMk id="2" creationId="{FF9E2E0C-A2C6-15E9-7B9D-3A358C1B624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339006409" sldId="780"/>
            <ac:spMk id="6" creationId="{09B8A4E1-CF13-640A-9201-6F3EC2558FC1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339006409" sldId="780"/>
            <ac:spMk id="8" creationId="{910BEA9E-CB0D-DF44-34CC-C19F1E043E64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20189559" sldId="78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20189559" sldId="781"/>
            <ac:spMk id="2" creationId="{E01B9F01-9B93-C54D-4A90-D8F3FA9CAF6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20189559" sldId="781"/>
            <ac:spMk id="3" creationId="{619D1F3D-214C-F599-95EA-263F1F6F90F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20189559" sldId="781"/>
            <ac:spMk id="8" creationId="{3CADE304-B9FC-879A-1EA4-2AA99AB619EC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813292555" sldId="78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813292555" sldId="782"/>
            <ac:spMk id="2" creationId="{FD623DC8-197F-6EB8-0D42-5CAFD028ADA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813292555" sldId="782"/>
            <ac:spMk id="6" creationId="{6F66494B-3473-3728-8777-3A613106F89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813292555" sldId="782"/>
            <ac:spMk id="8" creationId="{11F64C3A-4989-E00F-5DB5-E50D2E40C68C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756701045" sldId="78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756701045" sldId="783"/>
            <ac:spMk id="2" creationId="{D2584331-1D57-C0C8-2129-E0C2A489E5A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756701045" sldId="783"/>
            <ac:spMk id="7" creationId="{13DFB693-E58F-AF9F-5C17-E5498AA2909B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756701045" sldId="783"/>
            <ac:spMk id="9" creationId="{2E67346B-077B-A8C9-A62D-73EC79C49576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878700260" sldId="78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878700260" sldId="784"/>
            <ac:spMk id="2" creationId="{09C02684-B24E-094E-E7F3-6976358D0828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878700260" sldId="784"/>
            <ac:spMk id="5" creationId="{8D779192-B847-3CC3-67B1-FFFA9521C77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878700260" sldId="784"/>
            <ac:spMk id="9" creationId="{AAE03DC1-DF09-EB49-86B1-754F6FAEA8E0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455545645" sldId="78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455545645" sldId="785"/>
            <ac:spMk id="2" creationId="{2DD6A5EE-6496-B589-D644-433DE9364597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455545645" sldId="785"/>
            <ac:spMk id="3" creationId="{A77DA960-8957-D0ED-9F23-9961D17BB340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455545645" sldId="785"/>
            <ac:spMk id="17" creationId="{804601EB-5616-730C-D749-203D7B332AC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765220119" sldId="78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765220119" sldId="786"/>
            <ac:spMk id="2" creationId="{B32CC83C-EFD9-54CB-BDB5-CBDE39D72510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765220119" sldId="786"/>
            <ac:spMk id="3" creationId="{3FAA4AF0-D65C-2F4C-42D2-0B3800B6482E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765220119" sldId="786"/>
            <ac:spMk id="5" creationId="{561DAF06-7416-D64D-CEE4-8DB3437C3E2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53584491" sldId="78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53584491" sldId="787"/>
            <ac:spMk id="2" creationId="{58F2F805-EDE3-A7E7-511A-9B0022C2389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53584491" sldId="787"/>
            <ac:spMk id="5" creationId="{A7CB9B90-476C-E8AC-DC90-B7FE3905AA2C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53584491" sldId="787"/>
            <ac:spMk id="6" creationId="{9031AAA6-A12E-0C68-1E4E-43813E60C847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202372303" sldId="78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202372303" sldId="788"/>
            <ac:spMk id="2" creationId="{EA98237C-135F-59A5-9D99-4CC8CE45857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202372303" sldId="788"/>
            <ac:spMk id="3" creationId="{C89A72AD-11BF-91CB-B644-AC3A0F5ADE27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202372303" sldId="788"/>
            <ac:spMk id="5" creationId="{2BDD4B5A-09A2-4754-30BB-2869FF23BDB6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762933232" sldId="78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762933232" sldId="789"/>
            <ac:spMk id="2" creationId="{473A559C-517E-CF62-3931-4CB5EAA0F00C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762933232" sldId="789"/>
            <ac:spMk id="3" creationId="{E7E8A7E7-08AD-2E3B-85B6-74F5B2601E9E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762933232" sldId="789"/>
            <ac:spMk id="5" creationId="{8D82A37A-1E6D-095D-8658-E32D8FC10EB5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256654870" sldId="79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256654870" sldId="790"/>
            <ac:spMk id="2" creationId="{8974CD7E-E240-7087-72C9-96D7083D9D61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256654870" sldId="790"/>
            <ac:spMk id="6" creationId="{A6C306D7-BB92-7350-7551-FAB00E7CF64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256654870" sldId="790"/>
            <ac:spMk id="7" creationId="{1DB13B96-8F83-792E-95ED-5D54F8131A33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868103034" sldId="79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868103034" sldId="792"/>
            <ac:spMk id="2" creationId="{6A53D858-EC56-E2DF-58B7-4E194AF4B63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868103034" sldId="792"/>
            <ac:spMk id="6" creationId="{E73FCF7B-3C0F-8AC6-396D-F42D1C5F192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868103034" sldId="792"/>
            <ac:spMk id="7" creationId="{B7D7D274-6F6E-5B90-7DD6-4128B407032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696217182" sldId="79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696217182" sldId="793"/>
            <ac:spMk id="2" creationId="{4CCB89BA-6618-C482-DD6F-40EEB0ADF4F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696217182" sldId="793"/>
            <ac:spMk id="4" creationId="{D3CA1925-2573-698B-1731-021007D24F35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696217182" sldId="793"/>
            <ac:spMk id="80" creationId="{F6B5F82D-F8DF-EBFF-F517-6A72977EE3B1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980869466" sldId="79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980869466" sldId="794"/>
            <ac:spMk id="2" creationId="{323D9FEA-79ED-AA5F-B091-376648A5570A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980869466" sldId="794"/>
            <ac:spMk id="4" creationId="{DC6B917A-DBAD-1AF0-622C-4232ADA9685C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980869466" sldId="794"/>
            <ac:spMk id="5" creationId="{FC3F2020-03A4-D774-27BE-6598BAFD3AB6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941364323" sldId="79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941364323" sldId="795"/>
            <ac:spMk id="2" creationId="{8267533C-FD94-BEFC-384A-C3C3623F7B71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941364323" sldId="795"/>
            <ac:spMk id="4" creationId="{5E28C073-FEE4-BACE-47E3-18A66311F46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941364323" sldId="795"/>
            <ac:spMk id="5" creationId="{17E47666-93A4-D273-9039-3138767FFFF3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538842530" sldId="79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538842530" sldId="796"/>
            <ac:spMk id="2" creationId="{B08A698A-1D64-0EE5-89E5-8AF800C771D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538842530" sldId="796"/>
            <ac:spMk id="3" creationId="{5E88DA80-5B9E-E0DD-56A3-EB173F882F27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538842530" sldId="796"/>
            <ac:spMk id="6" creationId="{FD0E659F-D937-5DC7-C1F8-A0950F34CB80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357051716" sldId="79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357051716" sldId="797"/>
            <ac:spMk id="2" creationId="{A2EFC079-B0F8-723C-1AFD-A8E4B7C595F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357051716" sldId="797"/>
            <ac:spMk id="5" creationId="{6CC15FE7-727E-D785-5532-F5AB10F8FEFE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357051716" sldId="797"/>
            <ac:spMk id="6" creationId="{FB0513DB-0EE2-CEDD-048D-BEB0F3B35B17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139613332" sldId="79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139613332" sldId="798"/>
            <ac:spMk id="2" creationId="{3C68F1B5-5EE0-D806-6ACB-E6ECBBBA408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139613332" sldId="798"/>
            <ac:spMk id="3" creationId="{33DECA40-8A49-DF3C-FC02-95E157E5F217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139613332" sldId="798"/>
            <ac:spMk id="5" creationId="{0FD20EE3-8365-993F-2CB8-8876549E2D83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615241171" sldId="79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615241171" sldId="799"/>
            <ac:spMk id="2" creationId="{F7678005-95A3-CB9A-9007-A2B2FD1239A5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615241171" sldId="799"/>
            <ac:spMk id="5" creationId="{D186C433-DB24-2701-2247-ED94C6450813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615241171" sldId="799"/>
            <ac:spMk id="6" creationId="{539CD9D6-FF85-D2A0-A166-B160F245EDE7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278227537" sldId="80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278227537" sldId="800"/>
            <ac:spMk id="2" creationId="{A1866386-6387-A5C4-3142-AF0B385536A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278227537" sldId="800"/>
            <ac:spMk id="3" creationId="{F8DE5E7C-6143-03FB-833C-9EF03E6A77D4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278227537" sldId="800"/>
            <ac:spMk id="5" creationId="{EFE5255B-98E1-5EFD-02FB-FCCE70330E6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820177322" sldId="80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820177322" sldId="801"/>
            <ac:spMk id="2" creationId="{7A66F235-B20D-B495-EEE3-34799AAD032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820177322" sldId="801"/>
            <ac:spMk id="3" creationId="{6BA5F3FD-34C9-CA6E-CEBA-6B9E637F8AD3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820177322" sldId="801"/>
            <ac:spMk id="5" creationId="{F0DE2160-BFB6-8288-1517-523139195B48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160985523" sldId="80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160985523" sldId="802"/>
            <ac:spMk id="2" creationId="{8017675A-FD07-045E-23C7-DEB093BA050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160985523" sldId="802"/>
            <ac:spMk id="3" creationId="{D14F1E1D-FA55-C962-CFF3-678E25F1FDE8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160985523" sldId="802"/>
            <ac:spMk id="5" creationId="{EB9F4095-D31E-D68A-E547-9CF47FFA7F78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955592633" sldId="80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955592633" sldId="804"/>
            <ac:spMk id="2" creationId="{25B504C4-CB89-4606-4983-64859CE1B16C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955592633" sldId="804"/>
            <ac:spMk id="10" creationId="{0208C522-A289-7414-665E-22322CAD6C0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955592633" sldId="804"/>
            <ac:spMk id="11" creationId="{018A3703-1625-E576-A9FE-BA5156EAABA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624586116" sldId="80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624586116" sldId="805"/>
            <ac:spMk id="2" creationId="{CCC5A42A-FB76-0D66-2E72-C9CD98362D7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624586116" sldId="805"/>
            <ac:spMk id="3" creationId="{25E5E595-D5B5-BB9B-7123-BD601D3A89F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624586116" sldId="805"/>
            <ac:spMk id="10" creationId="{7DB30EEE-316C-25E3-FB87-423DBD59AE6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419767465" sldId="80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419767465" sldId="807"/>
            <ac:spMk id="2" creationId="{62D58918-DDAE-3F92-C822-1B98A1ECD44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419767465" sldId="807"/>
            <ac:spMk id="5" creationId="{1026E579-2FA3-865C-AC65-8A6727B71EA3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419767465" sldId="807"/>
            <ac:spMk id="6" creationId="{012B3118-CE1A-8F11-1BD0-ED9AE1C40AAD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911802782" sldId="80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911802782" sldId="808"/>
            <ac:spMk id="2" creationId="{A0E145A3-8366-2EB7-C2F7-A2BBD7743CC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911802782" sldId="808"/>
            <ac:spMk id="5" creationId="{5697C419-5230-D250-D152-8BF1D43F9D6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911802782" sldId="808"/>
            <ac:spMk id="481" creationId="{082E2FD4-6C27-9755-C39C-DF13C1BE59FD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133546438" sldId="80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133546438" sldId="809"/>
            <ac:spMk id="2" creationId="{EA2CE4F4-2AF2-A460-FEBD-EB63114F25E6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133546438" sldId="809"/>
            <ac:spMk id="3" creationId="{B193400A-17AC-7508-064B-61920A137A84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133546438" sldId="809"/>
            <ac:spMk id="10" creationId="{6552C463-F3A5-20E2-761B-85EB43C0804F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363932241" sldId="81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363932241" sldId="810"/>
            <ac:spMk id="2" creationId="{CC1AC417-736C-A1BE-1F43-2DE3EB80B4D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363932241" sldId="810"/>
            <ac:spMk id="6" creationId="{3DF235A8-FAAD-4634-CCBB-F83B5AAF73B0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363932241" sldId="810"/>
            <ac:spMk id="7" creationId="{43464B6C-8C44-79BA-D1F5-13B2AD93BD8E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168834835" sldId="81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168834835" sldId="811"/>
            <ac:spMk id="2" creationId="{F6CF552D-2D9F-42E9-2E96-7E15D12E247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168834835" sldId="811"/>
            <ac:spMk id="3" creationId="{F601AF8B-9798-4F2E-C95C-C2B776BEB4A0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168834835" sldId="811"/>
            <ac:spMk id="8" creationId="{C2F8A0FE-B398-7E85-4CBE-F21139E2FEE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307928451" sldId="81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307928451" sldId="812"/>
            <ac:spMk id="2" creationId="{C78A95D0-727D-D8FE-615F-63635B0FCBC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307928451" sldId="812"/>
            <ac:spMk id="7" creationId="{A81C174A-AF71-AD7C-E5B8-40640DD083D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307928451" sldId="812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93849858" sldId="81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93849858" sldId="813"/>
            <ac:spMk id="2" creationId="{509BADDF-19A9-370E-D887-72615D9D72E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93849858" sldId="813"/>
            <ac:spMk id="3" creationId="{CDA14B92-DB39-B406-A6C3-5659C48E899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93849858" sldId="813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993407412" sldId="81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993407412" sldId="814"/>
            <ac:spMk id="2" creationId="{0B7DE323-F04B-2547-5588-A063DE6A9160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993407412" sldId="814"/>
            <ac:spMk id="3" creationId="{FA1319BB-2D87-2048-1617-A50C95C1BA6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993407412" sldId="814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090556183" sldId="81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090556183" sldId="815"/>
            <ac:spMk id="2" creationId="{45E008BE-4758-E355-3AE9-CC4267A5F10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090556183" sldId="815"/>
            <ac:spMk id="5" creationId="{A9CC0B8A-F80E-E5B5-A3D7-A3E52BEF62D7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090556183" sldId="815"/>
            <ac:spMk id="9" creationId="{45A7C205-F067-CADD-6CF6-63EEB1D0920B}"/>
          </ac:spMkLst>
        </pc:spChg>
      </pc:sldChg>
      <pc:sldChg chg="addSp delSp modSp modAnim">
        <pc:chgData name="QiuTian" userId="d059b521-ee81-481f-be34-ac8650352dd5" providerId="ADAL" clId="{3241D175-DE6B-8741-BF39-DB18CC3903C5}" dt="2023-03-01T03:33:22.338" v="18"/>
        <pc:sldMkLst>
          <pc:docMk/>
          <pc:sldMk cId="3093991313" sldId="81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093991313" sldId="816"/>
            <ac:spMk id="2" creationId="{467A06A3-9CD2-9A11-3014-5980C305CA9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093991313" sldId="816"/>
            <ac:spMk id="3" creationId="{F2DC2654-D9E8-E517-5B02-648D39DBE30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093991313" sldId="816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594535419" sldId="81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594535419" sldId="817"/>
            <ac:spMk id="2" creationId="{31CC7D90-C918-9F77-BABB-5564CF5A46F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594535419" sldId="817"/>
            <ac:spMk id="3" creationId="{F4A69640-AAEC-3831-8A8F-5151A1F8D22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594535419" sldId="817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258064663" sldId="81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258064663" sldId="819"/>
            <ac:spMk id="2" creationId="{8742D70A-02FC-43CC-5168-4636B517B56B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258064663" sldId="819"/>
            <ac:spMk id="3" creationId="{A304D69B-937B-C8C3-8213-5A0021656E51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258064663" sldId="819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990787239" sldId="82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990787239" sldId="820"/>
            <ac:spMk id="2" creationId="{D01955A3-7B9B-C81A-C472-81A483EAB24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990787239" sldId="820"/>
            <ac:spMk id="3" creationId="{C3DCAC94-8A9B-4AE5-965A-B5C93F1D04B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990787239" sldId="820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2126929" sldId="82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2126929" sldId="821"/>
            <ac:spMk id="6" creationId="{77646E95-DB30-8E4C-FAFA-08934EAF7547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2126929" sldId="821"/>
            <ac:spMk id="7" creationId="{F3F68D94-E9B1-12AA-BA10-3A760387871D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2126929" sldId="821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478815542" sldId="82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478815542" sldId="822"/>
            <ac:spMk id="5" creationId="{13406188-769C-90FA-781D-4D77B90E9120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478815542" sldId="822"/>
            <ac:spMk id="6" creationId="{B0FE5E71-4414-3D29-3E4F-2A447B9C421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478815542" sldId="822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792110274" sldId="82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792110274" sldId="823"/>
            <ac:spMk id="2" creationId="{671CCDA6-5A89-A8C6-166C-F070118E4FF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792110274" sldId="823"/>
            <ac:spMk id="3" creationId="{EB981A34-5A53-2EFD-A518-60F996E7356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792110274" sldId="823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588713695" sldId="82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588713695" sldId="824"/>
            <ac:spMk id="5" creationId="{AF4EBE8C-A078-F1B4-C50B-F7881F26566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588713695" sldId="824"/>
            <ac:spMk id="6" creationId="{DDA8E895-D51E-3B20-E131-A965FB3CABC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588713695" sldId="824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840026069" sldId="82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840026069" sldId="825"/>
            <ac:spMk id="2" creationId="{AFDDB38C-07AF-C080-5F18-0A67122A61DC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840026069" sldId="825"/>
            <ac:spMk id="3" creationId="{1EBD27EB-AD89-CD9D-86DE-24BD9FA3F80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840026069" sldId="825"/>
            <ac:spMk id="9" creationId="{45A7C205-F067-CADD-6CF6-63EEB1D0920B}"/>
          </ac:spMkLst>
        </pc:spChg>
      </pc:sldChg>
      <pc:sldChg chg="addSp delSp modSp mod">
        <pc:chgData name="QiuTian" userId="d059b521-ee81-481f-be34-ac8650352dd5" providerId="ADAL" clId="{3241D175-DE6B-8741-BF39-DB18CC3903C5}" dt="2023-03-01T03:42:33.131" v="25" actId="20577"/>
        <pc:sldMkLst>
          <pc:docMk/>
          <pc:sldMk cId="1406887681" sldId="82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406887681" sldId="827"/>
            <ac:spMk id="2" creationId="{A6A28FE3-9046-6D30-FC2A-A8D35D06EE0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406887681" sldId="827"/>
            <ac:spMk id="3" creationId="{03C88B01-FE24-1BBC-82FB-9A0C5285140F}"/>
          </ac:spMkLst>
        </pc:spChg>
        <pc:spChg chg="mod">
          <ac:chgData name="QiuTian" userId="d059b521-ee81-481f-be34-ac8650352dd5" providerId="ADAL" clId="{3241D175-DE6B-8741-BF39-DB18CC3903C5}" dt="2023-03-01T03:42:33.131" v="25" actId="20577"/>
          <ac:spMkLst>
            <pc:docMk/>
            <pc:sldMk cId="1406887681" sldId="827"/>
            <ac:spMk id="4" creationId="{A3557054-D826-9F4E-A18F-AE9DEA5A0C65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406887681" sldId="827"/>
            <ac:spMk id="9" creationId="{45A7C205-F067-CADD-6CF6-63EEB1D0920B}"/>
          </ac:spMkLst>
        </pc:spChg>
      </pc:sldChg>
      <pc:sldChg chg="addSp delSp modSp mod">
        <pc:chgData name="QiuTian" userId="d059b521-ee81-481f-be34-ac8650352dd5" providerId="ADAL" clId="{3241D175-DE6B-8741-BF39-DB18CC3903C5}" dt="2023-03-01T03:42:38.039" v="28" actId="20577"/>
        <pc:sldMkLst>
          <pc:docMk/>
          <pc:sldMk cId="3083351188" sldId="82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083351188" sldId="828"/>
            <ac:spMk id="2" creationId="{3BD0F309-4B33-AA17-68F8-FBA57CDF56F6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083351188" sldId="828"/>
            <ac:spMk id="3" creationId="{2E718937-992C-78B1-E9FE-7711A1CE3A29}"/>
          </ac:spMkLst>
        </pc:spChg>
        <pc:spChg chg="mod">
          <ac:chgData name="QiuTian" userId="d059b521-ee81-481f-be34-ac8650352dd5" providerId="ADAL" clId="{3241D175-DE6B-8741-BF39-DB18CC3903C5}" dt="2023-03-01T03:42:38.039" v="28" actId="20577"/>
          <ac:spMkLst>
            <pc:docMk/>
            <pc:sldMk cId="3083351188" sldId="828"/>
            <ac:spMk id="4" creationId="{A3557054-D826-9F4E-A18F-AE9DEA5A0C65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083351188" sldId="828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820146393" sldId="83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820146393" sldId="830"/>
            <ac:spMk id="3" creationId="{662F518B-C9CF-B2A1-8C53-2CB8D6D7FC3D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820146393" sldId="830"/>
            <ac:spMk id="5" creationId="{D3052955-A3A8-A9D5-912A-CF016F2D0582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820146393" sldId="830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745813846" sldId="83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745813846" sldId="831"/>
            <ac:spMk id="2" creationId="{975C0C76-38F1-AA5C-8098-F057F6A4B198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745813846" sldId="831"/>
            <ac:spMk id="3" creationId="{EF646AA7-A29F-551C-CE43-24A81B1DF5BD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745813846" sldId="831"/>
            <ac:spMk id="9" creationId="{45A7C205-F067-CADD-6CF6-63EEB1D0920B}"/>
          </ac:spMkLst>
        </pc:spChg>
      </pc:sldChg>
      <pc:sldChg chg="addSp delSp modSp mod">
        <pc:chgData name="QiuTian" userId="d059b521-ee81-481f-be34-ac8650352dd5" providerId="ADAL" clId="{3241D175-DE6B-8741-BF39-DB18CC3903C5}" dt="2023-03-01T03:47:49.649" v="30" actId="1037"/>
        <pc:sldMkLst>
          <pc:docMk/>
          <pc:sldMk cId="349641085" sldId="83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49641085" sldId="832"/>
            <ac:spMk id="2" creationId="{B6AF9FC0-76F7-2993-2B66-ED9DA45E3796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49641085" sldId="832"/>
            <ac:spMk id="3" creationId="{1FBC84A4-27B3-DF56-BC6E-0F4C456B4DB7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49641085" sldId="832"/>
            <ac:spMk id="9" creationId="{45A7C205-F067-CADD-6CF6-63EEB1D0920B}"/>
          </ac:spMkLst>
        </pc:spChg>
        <pc:spChg chg="mod">
          <ac:chgData name="QiuTian" userId="d059b521-ee81-481f-be34-ac8650352dd5" providerId="ADAL" clId="{3241D175-DE6B-8741-BF39-DB18CC3903C5}" dt="2023-03-01T03:47:49.649" v="30" actId="1037"/>
          <ac:spMkLst>
            <pc:docMk/>
            <pc:sldMk cId="349641085" sldId="832"/>
            <ac:spMk id="153" creationId="{981C147A-6F5B-BADF-7A28-D366ED333BB5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973298718" sldId="83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973298718" sldId="834"/>
            <ac:spMk id="3" creationId="{D06A9BFB-5506-C533-4333-5C992C82FF3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973298718" sldId="834"/>
            <ac:spMk id="5" creationId="{B9F06789-2800-F044-B317-1AEB7307773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973298718" sldId="834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70149403" sldId="83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70149403" sldId="835"/>
            <ac:spMk id="2" creationId="{B77C88C9-FC5B-892F-F34B-7EA47D1B8BF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70149403" sldId="835"/>
            <ac:spMk id="3" creationId="{D7A7BDBC-7960-711A-100A-62F2F257808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70149403" sldId="835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486692064" sldId="83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486692064" sldId="836"/>
            <ac:spMk id="2" creationId="{068A1B29-FC04-8F62-1B81-8E8EB15EA4DC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486692064" sldId="836"/>
            <ac:spMk id="3" creationId="{E6764C01-4487-F351-C012-B788B60D27F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486692064" sldId="836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126079504" sldId="83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126079504" sldId="837"/>
            <ac:spMk id="2" creationId="{F08BF40E-98EF-D8A5-C307-D66CE9162A7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126079504" sldId="837"/>
            <ac:spMk id="3" creationId="{C6D58486-A748-6BDE-FF1C-972417F249FD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126079504" sldId="837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759984057" sldId="83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759984057" sldId="838"/>
            <ac:spMk id="2" creationId="{6C6C8271-625D-0443-2789-D130D3F872C8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759984057" sldId="838"/>
            <ac:spMk id="3" creationId="{DE0EA2E8-59C1-9C19-E9E5-53961257ED21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759984057" sldId="838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597389621" sldId="83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597389621" sldId="839"/>
            <ac:spMk id="3" creationId="{7E3B041E-1121-848B-DEA0-6177D4F27F32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597389621" sldId="839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597389621" sldId="839"/>
            <ac:spMk id="6" creationId="{087D7621-1CA3-6350-742B-B594B6CAAFD1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839348209" sldId="84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839348209" sldId="840"/>
            <ac:spMk id="3" creationId="{0C9EEEEE-DD19-675B-F107-D88BF3A4EC3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839348209" sldId="840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839348209" sldId="840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406579185" sldId="84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406579185" sldId="842"/>
            <ac:spMk id="3" creationId="{22110909-0A3B-5CE6-896E-92F7B023E63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406579185" sldId="842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406579185" sldId="842"/>
            <ac:spMk id="6" creationId="{01D95277-883F-96B0-4C72-7496F427601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972837191" sldId="84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972837191" sldId="843"/>
            <ac:spMk id="3" creationId="{464AC3DA-06E2-B5A1-0173-FFC3CAF78F2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972837191" sldId="843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972837191" sldId="843"/>
            <ac:spMk id="6" creationId="{DB06F27B-A190-7D93-D32D-78EC91E91F6A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975429312" sldId="84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975429312" sldId="844"/>
            <ac:spMk id="3" creationId="{9FCB8A4D-3CB1-156B-E28B-9687BEC1859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975429312" sldId="844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975429312" sldId="844"/>
            <ac:spMk id="6" creationId="{8EC57B57-0C7E-682D-61BC-FB09E84126F5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972638523" sldId="84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972638523" sldId="845"/>
            <ac:spMk id="3" creationId="{266095AA-790D-AF50-9802-382789AAE5E0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972638523" sldId="845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972638523" sldId="845"/>
            <ac:spMk id="6" creationId="{3B885D43-27CB-746B-4722-07776E01DA9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800023311" sldId="84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800023311" sldId="846"/>
            <ac:spMk id="3" creationId="{A2FDDD3B-DE50-E8AB-8752-E7A68AC4EFCD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800023311" sldId="846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800023311" sldId="846"/>
            <ac:spMk id="6" creationId="{8C25325C-2C03-05FC-5386-C75D91698A33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06883230" sldId="84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06883230" sldId="847"/>
            <ac:spMk id="3" creationId="{D47E5E4E-D0DA-231F-987C-6FFDE0BF3BA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06883230" sldId="847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06883230" sldId="847"/>
            <ac:spMk id="6" creationId="{85E7669A-32DF-65E1-AD70-F40048F64683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225081115" sldId="84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225081115" sldId="848"/>
            <ac:spMk id="3" creationId="{0330D26D-0848-241D-71F3-30EE2E360F74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225081115" sldId="848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225081115" sldId="848"/>
            <ac:spMk id="6" creationId="{EF4E1062-ED35-9813-EF6D-F5147619F8BF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231060172" sldId="84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231060172" sldId="849"/>
            <ac:spMk id="3" creationId="{E7370977-A7FC-AF16-4007-0EF6EF45B14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231060172" sldId="849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231060172" sldId="849"/>
            <ac:spMk id="6" creationId="{528332B0-C621-09C1-247E-37567122894C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272259871" sldId="85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272259871" sldId="850"/>
            <ac:spMk id="2" creationId="{253E064F-CB95-B9B2-993B-12933CAAEB7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272259871" sldId="850"/>
            <ac:spMk id="3" creationId="{E1A2C507-9681-E203-933E-960508236D57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272259871" sldId="850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428252431" sldId="85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428252431" sldId="851"/>
            <ac:spMk id="2" creationId="{125B4305-E89D-2099-EC4C-1BCFC8C6AF03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428252431" sldId="851"/>
            <ac:spMk id="3" creationId="{234FE2AD-8EB8-3427-B212-01DBBA15912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428252431" sldId="851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051549678" sldId="85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051549678" sldId="852"/>
            <ac:spMk id="2" creationId="{9181C086-CD57-A015-638A-E9FC1C99DCA0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051549678" sldId="852"/>
            <ac:spMk id="3" creationId="{3955BD4E-5C49-37A8-2CF5-37E96666D6E2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051549678" sldId="852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803359542" sldId="85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803359542" sldId="853"/>
            <ac:spMk id="5" creationId="{803C7FA0-CD4B-F69E-D691-BC278B9D9766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803359542" sldId="853"/>
            <ac:spMk id="6" creationId="{65DCFB06-7C25-50B2-260E-DF9233E825A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803359542" sldId="853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441034413" sldId="85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441034413" sldId="854"/>
            <ac:spMk id="2" creationId="{2F2366AB-7C7D-6BBC-6794-E69948C72480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441034413" sldId="854"/>
            <ac:spMk id="3" creationId="{1EED85A2-270E-BA66-3CF1-062F6632DA25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441034413" sldId="854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753417306" sldId="85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753417306" sldId="855"/>
            <ac:spMk id="3" creationId="{0EAD2F81-3E6D-EE74-5F0C-FF362E9A62AB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753417306" sldId="855"/>
            <ac:spMk id="5" creationId="{7C452234-A0F4-3CA5-BA6B-08036B01CFFC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753417306" sldId="855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33152406" sldId="85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33152406" sldId="856"/>
            <ac:spMk id="2" creationId="{3C485D44-3735-DCE5-B118-99E2F0854D2E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33152406" sldId="856"/>
            <ac:spMk id="3" creationId="{DC6742D3-8F12-D9AC-D971-6E9EA7DF8917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33152406" sldId="856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078475900" sldId="85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078475900" sldId="857"/>
            <ac:spMk id="2" creationId="{12EFFB8E-6E05-A756-61C8-3C9AD658C448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078475900" sldId="857"/>
            <ac:spMk id="3" creationId="{248B0E8B-CE25-8613-7954-93B5C9AC400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078475900" sldId="857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917384422" sldId="85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917384422" sldId="858"/>
            <ac:spMk id="2" creationId="{513E5A4F-DA40-6B02-A77C-25A329F23326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917384422" sldId="858"/>
            <ac:spMk id="5" creationId="{DACBE4D6-4631-2184-4980-02E2E3442965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917384422" sldId="858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282775025" sldId="85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282775025" sldId="859"/>
            <ac:spMk id="3" creationId="{3E881122-B072-5E76-6D20-BDF8BABFFDD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282775025" sldId="859"/>
            <ac:spMk id="5" creationId="{5FEAB387-CBE9-19FB-BBE3-03DE7D60CA0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282775025" sldId="859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646352630" sldId="86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646352630" sldId="860"/>
            <ac:spMk id="2" creationId="{2A0503A4-628E-E33C-61FC-A55BFA23D28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646352630" sldId="860"/>
            <ac:spMk id="3" creationId="{1D0E8663-792E-0B18-9E7E-6765CBFB3A2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646352630" sldId="860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504517812" sldId="86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504517812" sldId="861"/>
            <ac:spMk id="3" creationId="{53DBA77B-2626-0B50-D4EF-4D9266B345D7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504517812" sldId="861"/>
            <ac:spMk id="5" creationId="{A169D87E-FC70-767A-5DDB-F83035083A94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504517812" sldId="861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182985850" sldId="86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182985850" sldId="862"/>
            <ac:spMk id="2" creationId="{1BA866EB-6CBD-E9CB-1805-F730FD120F2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182985850" sldId="862"/>
            <ac:spMk id="3" creationId="{FFBC621C-043A-2171-7E95-D638C71E44B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182985850" sldId="862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855675676" sldId="86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855675676" sldId="863"/>
            <ac:spMk id="3" creationId="{9F3CEEAC-7BC3-7BF6-6B90-C31A61EF026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855675676" sldId="863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855675676" sldId="863"/>
            <ac:spMk id="6" creationId="{21ACE12F-ABD8-4C99-3175-C15EBDFE519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627542119" sldId="86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627542119" sldId="864"/>
            <ac:spMk id="2" creationId="{5FF4A535-6AB2-5E3A-93EB-4CD4118305BB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627542119" sldId="864"/>
            <ac:spMk id="3" creationId="{2AABEDCB-7283-12B8-ECC1-2263704CBBD1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627542119" sldId="864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78167030" sldId="86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78167030" sldId="865"/>
            <ac:spMk id="2" creationId="{B02EAD00-E55D-B8EC-0079-91079441F13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78167030" sldId="865"/>
            <ac:spMk id="3" creationId="{30A3E65F-EFD5-7CD5-AFFD-153066ABFCB7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78167030" sldId="865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170012547" sldId="86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170012547" sldId="866"/>
            <ac:spMk id="2" creationId="{5960200D-70F1-F835-B308-8A2E625F1F7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170012547" sldId="866"/>
            <ac:spMk id="3" creationId="{5856519A-3E18-10BC-5044-D5E1B58DED3E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170012547" sldId="866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582124253" sldId="86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582124253" sldId="867"/>
            <ac:spMk id="2" creationId="{786227AB-7E52-7005-F39F-1858C17C68C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582124253" sldId="867"/>
            <ac:spMk id="3" creationId="{741660AF-C49D-C0AE-C1AE-4FFB88989F3D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582124253" sldId="867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175328008" sldId="86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175328008" sldId="868"/>
            <ac:spMk id="2" creationId="{A885AF45-770C-53C2-81D3-7D4FEFCBE7C6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175328008" sldId="868"/>
            <ac:spMk id="3" creationId="{1FCC8611-CD29-2584-8380-D3BD8334EA8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175328008" sldId="868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324975570" sldId="86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324975570" sldId="869"/>
            <ac:spMk id="3" creationId="{B0CD6DEA-A05C-A734-FCD6-E6A414A0FCC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324975570" sldId="869"/>
            <ac:spMk id="5" creationId="{38FA82CD-BB16-6CF4-20DA-B7E9D8B4B4D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324975570" sldId="869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175682443" sldId="87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175682443" sldId="870"/>
            <ac:spMk id="2" creationId="{014E0F0D-C61B-7337-F871-30F2D1F4D2C0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175682443" sldId="870"/>
            <ac:spMk id="3" creationId="{06556852-16DE-EF2C-C666-9E2A6E97AD6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175682443" sldId="870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086854619" sldId="87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086854619" sldId="871"/>
            <ac:spMk id="3" creationId="{80D03BFA-A594-0CBE-2262-3ABB93A7B0C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086854619" sldId="871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086854619" sldId="871"/>
            <ac:spMk id="6" creationId="{3A056CFE-4C90-2F3A-FB8D-294C7FF229C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131787302" sldId="87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131787302" sldId="872"/>
            <ac:spMk id="2" creationId="{66C53FE2-0765-5FC4-6AC3-357C460C395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131787302" sldId="872"/>
            <ac:spMk id="3" creationId="{F2ED6113-5155-74E5-57BF-52B89769CB1E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131787302" sldId="872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048881780" sldId="87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048881780" sldId="873"/>
            <ac:spMk id="2" creationId="{1B2A34B8-FB82-C22C-FED3-5D2BE5DE697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048881780" sldId="873"/>
            <ac:spMk id="3" creationId="{4D76AABE-A31D-3682-097B-3018C0039B7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048881780" sldId="873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326644910" sldId="87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326644910" sldId="874"/>
            <ac:spMk id="2" creationId="{C0F9B7F2-470D-5A38-C34A-73258B0CA770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326644910" sldId="874"/>
            <ac:spMk id="3" creationId="{4CE773E5-84D1-90CF-8E0D-3A3C4C4BBFF1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326644910" sldId="874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555229468" sldId="87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555229468" sldId="875"/>
            <ac:spMk id="2" creationId="{00BA3CC7-AC6D-9510-E1E0-F32FEA0CD7C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555229468" sldId="875"/>
            <ac:spMk id="3" creationId="{62154902-6D64-3430-A3C7-E3FFB1431504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555229468" sldId="875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856319802" sldId="87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856319802" sldId="876"/>
            <ac:spMk id="3" creationId="{741352A2-E302-3913-1EAF-EB89ADF69D4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856319802" sldId="876"/>
            <ac:spMk id="5" creationId="{5043E826-AF03-4851-A646-E143AA818F4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856319802" sldId="876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095889027" sldId="87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095889027" sldId="877"/>
            <ac:spMk id="2" creationId="{BBAE00CF-4EEE-1627-7E3D-729AAA6AEF8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095889027" sldId="877"/>
            <ac:spMk id="3" creationId="{9F7594CA-4E24-D230-09AE-A91CAD3CFB2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095889027" sldId="877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147795442" sldId="87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147795442" sldId="878"/>
            <ac:spMk id="2" creationId="{5C249DB1-D317-17A6-CA35-EC4D9B1CA63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147795442" sldId="878"/>
            <ac:spMk id="3" creationId="{12B58E8A-B9EC-4B9E-21E6-9709099CC3F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147795442" sldId="878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294221749" sldId="87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294221749" sldId="879"/>
            <ac:spMk id="2" creationId="{927736F2-D756-5368-A3FF-8F1CA551092C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294221749" sldId="879"/>
            <ac:spMk id="3" creationId="{195E9984-94F8-4C18-A5D6-ACFC922C8055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294221749" sldId="879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935779715" sldId="88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935779715" sldId="880"/>
            <ac:spMk id="2" creationId="{1834CD9F-70F5-7E4D-1972-331D0F7477A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935779715" sldId="880"/>
            <ac:spMk id="4" creationId="{3C8A51B1-D359-56FB-0C78-2B2039A9B4A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935779715" sldId="880"/>
            <ac:spMk id="5" creationId="{5B436F79-14BF-EA55-53B6-A0AC164E4C8D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71685518" sldId="88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71685518" sldId="881"/>
            <ac:spMk id="2" creationId="{136124B7-704B-76DE-98D3-08CD55687D8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71685518" sldId="881"/>
            <ac:spMk id="4" creationId="{3C8A51B1-D359-56FB-0C78-2B2039A9B4A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71685518" sldId="881"/>
            <ac:spMk id="13" creationId="{21D98372-3DDE-88A7-FE69-37FEC135E376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161904033" sldId="88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161904033" sldId="882"/>
            <ac:spMk id="2" creationId="{79D9509C-959F-1E1D-3FFC-B8FFA6B4B05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161904033" sldId="882"/>
            <ac:spMk id="4" creationId="{3C8A51B1-D359-56FB-0C78-2B2039A9B4A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161904033" sldId="882"/>
            <ac:spMk id="42" creationId="{AC186C93-37BC-11CA-B8A5-DA1F4E29926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581672474" sldId="88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581672474" sldId="883"/>
            <ac:spMk id="2" creationId="{7A929FD0-EFEF-CB23-C2A6-3008062F005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581672474" sldId="883"/>
            <ac:spMk id="3" creationId="{C5979D3D-1F29-D26D-86FF-A41E5A762D3D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581672474" sldId="883"/>
            <ac:spMk id="8" creationId="{9C8E8520-1801-A226-C4E7-0BA1D704EF0B}"/>
          </ac:spMkLst>
        </pc:spChg>
      </pc:sldChg>
      <pc:sldMasterChg chg="modSldLayout">
        <pc:chgData name="QiuTian" userId="d059b521-ee81-481f-be34-ac8650352dd5" providerId="ADAL" clId="{3241D175-DE6B-8741-BF39-DB18CC3903C5}" dt="2023-02-28T02:58:21.894" v="10" actId="14100"/>
        <pc:sldMasterMkLst>
          <pc:docMk/>
          <pc:sldMasterMk cId="0" sldId="2147483648"/>
        </pc:sldMasterMkLst>
        <pc:sldLayoutChg chg="modSp mod">
          <pc:chgData name="QiuTian" userId="d059b521-ee81-481f-be34-ac8650352dd5" providerId="ADAL" clId="{3241D175-DE6B-8741-BF39-DB18CC3903C5}" dt="2023-02-28T02:58:21.894" v="10" actId="14100"/>
          <pc:sldLayoutMkLst>
            <pc:docMk/>
            <pc:sldMasterMk cId="0" sldId="2147483648"/>
            <pc:sldLayoutMk cId="4000416526" sldId="2147483661"/>
          </pc:sldLayoutMkLst>
          <pc:spChg chg="mod">
            <ac:chgData name="QiuTian" userId="d059b521-ee81-481f-be34-ac8650352dd5" providerId="ADAL" clId="{3241D175-DE6B-8741-BF39-DB18CC3903C5}" dt="2023-02-28T02:58:21.894" v="10" actId="14100"/>
            <ac:spMkLst>
              <pc:docMk/>
              <pc:sldMasterMk cId="0" sldId="2147483648"/>
              <pc:sldLayoutMk cId="4000416526" sldId="2147483661"/>
              <ac:spMk id="3" creationId="{9CD5531B-22DD-D64F-B22D-9F0DC9352055}"/>
            </ac:spMkLst>
          </pc:spChg>
        </pc:sldLayoutChg>
      </pc:sldMasterChg>
    </pc:docChg>
  </pc:docChgLst>
  <pc:docChgLst>
    <pc:chgData name="QiuTian" userId="d059b521-ee81-481f-be34-ac8650352dd5" providerId="ADAL" clId="{C66083D2-FC5C-0545-90E0-A9B527654B88}"/>
    <pc:docChg chg="undo custSel addSld modSld sldOrd modMainMaster">
      <pc:chgData name="QiuTian" userId="d059b521-ee81-481f-be34-ac8650352dd5" providerId="ADAL" clId="{C66083D2-FC5C-0545-90E0-A9B527654B88}" dt="2023-03-07T05:44:49.875" v="1486" actId="20577"/>
      <pc:docMkLst>
        <pc:docMk/>
      </pc:docMkLst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234557494" sldId="55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234557494" sldId="559"/>
            <ac:spMk id="2" creationId="{73B04E06-6318-390E-B675-FC327FEA34F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234557494" sldId="559"/>
            <ac:spMk id="4" creationId="{A730A357-1994-555A-F3F4-C59168DCCD38}"/>
          </ac:spMkLst>
        </pc:spChg>
      </pc:sldChg>
      <pc:sldChg chg="addSp delSp modSp mod">
        <pc:chgData name="QiuTian" userId="d059b521-ee81-481f-be34-ac8650352dd5" providerId="ADAL" clId="{C66083D2-FC5C-0545-90E0-A9B527654B88}" dt="2023-03-04T09:12:04.033" v="170" actId="113"/>
        <pc:sldMkLst>
          <pc:docMk/>
          <pc:sldMk cId="393732159" sldId="60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93732159" sldId="608"/>
            <ac:spMk id="2" creationId="{AF35706D-743A-2D64-B3A1-85EE492C7E9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93732159" sldId="608"/>
            <ac:spMk id="4" creationId="{1F297E5A-E59A-32CA-5592-DAEBCBAD3E93}"/>
          </ac:spMkLst>
        </pc:spChg>
        <pc:spChg chg="mod">
          <ac:chgData name="QiuTian" userId="d059b521-ee81-481f-be34-ac8650352dd5" providerId="ADAL" clId="{C66083D2-FC5C-0545-90E0-A9B527654B88}" dt="2023-03-04T09:12:04.033" v="170" actId="113"/>
          <ac:spMkLst>
            <pc:docMk/>
            <pc:sldMk cId="393732159" sldId="608"/>
            <ac:spMk id="10" creationId="{14F716A9-9C45-109A-F3E6-3282AD70735C}"/>
          </ac:spMkLst>
        </pc:spChg>
        <pc:spChg chg="mod">
          <ac:chgData name="QiuTian" userId="d059b521-ee81-481f-be34-ac8650352dd5" providerId="ADAL" clId="{C66083D2-FC5C-0545-90E0-A9B527654B88}" dt="2023-03-04T09:10:52.755" v="158" actId="1037"/>
          <ac:spMkLst>
            <pc:docMk/>
            <pc:sldMk cId="393732159" sldId="608"/>
            <ac:spMk id="319" creationId="{C94E1060-543F-8046-9EF7-6288E5400261}"/>
          </ac:spMkLst>
        </pc:spChg>
        <pc:picChg chg="mod">
          <ac:chgData name="QiuTian" userId="d059b521-ee81-481f-be34-ac8650352dd5" providerId="ADAL" clId="{C66083D2-FC5C-0545-90E0-A9B527654B88}" dt="2023-03-04T09:11:35.505" v="168" actId="1076"/>
          <ac:picMkLst>
            <pc:docMk/>
            <pc:sldMk cId="393732159" sldId="608"/>
            <ac:picMk id="318" creationId="{49C11AEA-0119-4853-37A0-1432B8B9786A}"/>
          </ac:picMkLst>
        </pc:picChg>
      </pc:sldChg>
      <pc:sldChg chg="addSp delSp modSp modAnim">
        <pc:chgData name="QiuTian" userId="d059b521-ee81-481f-be34-ac8650352dd5" providerId="ADAL" clId="{C66083D2-FC5C-0545-90E0-A9B527654B88}" dt="2023-03-04T09:10:18.362" v="126"/>
        <pc:sldMkLst>
          <pc:docMk/>
          <pc:sldMk cId="2505352509" sldId="66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505352509" sldId="660"/>
            <ac:spMk id="2" creationId="{8B74BA4B-F9EC-A3F3-87B8-4429D2845162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4" creationId="{55618AF5-D433-E367-B2EB-02070F94B273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5" creationId="{A77DBFED-EBFB-FD78-E2FD-3C592586003C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6" creationId="{A931D7C6-7731-73A8-862F-4B1A7436B33C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7" creationId="{72654410-3381-F5D1-5C81-B991CAA320D7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8" creationId="{76120329-645D-1B59-7029-EC97D960ABC1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9" creationId="{0A23FBF2-0873-BCB2-3798-57F01388EF00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0" creationId="{AB9020CD-88DA-1AEF-7D76-56D7CB18438C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1" creationId="{EF8940E5-DADD-69A9-DEE9-7609D855D686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2" creationId="{22D9B734-04E5-7041-EE57-3DE878BE34C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505352509" sldId="660"/>
            <ac:spMk id="13" creationId="{134D13E0-F03C-10E0-2464-5D47BF394D00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4" creationId="{5953A568-C4C8-FF85-4F28-D0228A3992D9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5" creationId="{C362D1EA-C794-7122-5EFC-862A83AF12FC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6" creationId="{0B7CFE44-F85C-0AA4-EECE-FCCAD2741D50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7" creationId="{ED4A71D9-3E8E-23A0-B7CF-9043DE76DE44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8" creationId="{70F6A036-3FDD-8DCE-4132-46D585CD7056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9" creationId="{019B16AF-6FC9-1030-FDC5-BDE1FAD819E2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20" creationId="{ED576015-71C8-F7B9-5556-96C41494909D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21" creationId="{3A477478-0009-B8BA-DC8D-D84A608C8971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22" creationId="{4784ED53-1937-8F80-1879-BB7874CE874A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23" creationId="{4D705C70-B254-5A5C-A5BF-7B620759CCBE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24" creationId="{1805F449-0B72-9680-1528-0B1943457786}"/>
          </ac:spMkLst>
        </pc:spChg>
      </pc:sldChg>
      <pc:sldChg chg="addSp delSp modSp mod">
        <pc:chgData name="QiuTian" userId="d059b521-ee81-481f-be34-ac8650352dd5" providerId="ADAL" clId="{C66083D2-FC5C-0545-90E0-A9B527654B88}" dt="2023-03-04T09:10:18.362" v="126"/>
        <pc:sldMkLst>
          <pc:docMk/>
          <pc:sldMk cId="2700256617" sldId="74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700256617" sldId="744"/>
            <ac:spMk id="2" creationId="{69A798A8-514A-C5D4-272B-A94F0BED2891}"/>
          </ac:spMkLst>
        </pc:spChg>
        <pc:spChg chg="mod">
          <ac:chgData name="QiuTian" userId="d059b521-ee81-481f-be34-ac8650352dd5" providerId="ADAL" clId="{C66083D2-FC5C-0545-90E0-A9B527654B88}" dt="2023-03-04T09:09:03.134" v="107" actId="20577"/>
          <ac:spMkLst>
            <pc:docMk/>
            <pc:sldMk cId="2700256617" sldId="744"/>
            <ac:spMk id="3" creationId="{90A9080D-2068-4D4E-9BE9-B44BC079952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700256617" sldId="744"/>
            <ac:spMk id="5" creationId="{D95F49E4-C449-75CB-53CA-E6BFD4A59ADC}"/>
          </ac:spMkLst>
        </pc:spChg>
        <pc:spChg chg="mod">
          <ac:chgData name="QiuTian" userId="d059b521-ee81-481f-be34-ac8650352dd5" providerId="ADAL" clId="{C66083D2-FC5C-0545-90E0-A9B527654B88}" dt="2023-03-04T09:09:34.379" v="122" actId="20577"/>
          <ac:spMkLst>
            <pc:docMk/>
            <pc:sldMk cId="2700256617" sldId="744"/>
            <ac:spMk id="8" creationId="{29AB28D2-CDA8-2033-3D77-E020792BB5E7}"/>
          </ac:spMkLst>
        </pc:spChg>
      </pc:sldChg>
      <pc:sldChg chg="addSp delSp modSp modAnim">
        <pc:chgData name="QiuTian" userId="d059b521-ee81-481f-be34-ac8650352dd5" providerId="ADAL" clId="{C66083D2-FC5C-0545-90E0-A9B527654B88}" dt="2023-03-04T17:22:59.529" v="296" actId="113"/>
        <pc:sldMkLst>
          <pc:docMk/>
          <pc:sldMk cId="3522175920" sldId="74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522175920" sldId="745"/>
            <ac:spMk id="2" creationId="{63178831-9503-AA11-50DC-115BD31E682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522175920" sldId="745"/>
            <ac:spMk id="9" creationId="{1BA502A0-BED8-2AEC-93EC-973B5B05D394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30" creationId="{6BB17215-5682-5315-D4E2-D4CAE084DF88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31" creationId="{4B86392F-BDB1-9786-D3E1-7C16A2FAB2E0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32" creationId="{AFB3FBE5-A074-079E-D3B6-265DDBDE5450}"/>
          </ac:spMkLst>
        </pc:spChg>
        <pc:spChg chg="mod">
          <ac:chgData name="QiuTian" userId="d059b521-ee81-481f-be34-ac8650352dd5" providerId="ADAL" clId="{C66083D2-FC5C-0545-90E0-A9B527654B88}" dt="2023-03-04T17:21:38.887" v="183" actId="1076"/>
          <ac:spMkLst>
            <pc:docMk/>
            <pc:sldMk cId="3522175920" sldId="745"/>
            <ac:spMk id="34" creationId="{8E97C918-15EF-1B3C-7B13-91168ED228EE}"/>
          </ac:spMkLst>
        </pc:spChg>
        <pc:spChg chg="mod">
          <ac:chgData name="QiuTian" userId="d059b521-ee81-481f-be34-ac8650352dd5" providerId="ADAL" clId="{C66083D2-FC5C-0545-90E0-A9B527654B88}" dt="2023-03-04T17:21:38.887" v="183" actId="1076"/>
          <ac:spMkLst>
            <pc:docMk/>
            <pc:sldMk cId="3522175920" sldId="745"/>
            <ac:spMk id="35" creationId="{D485F930-A749-E232-4631-9FC39EDDF87D}"/>
          </ac:spMkLst>
        </pc:spChg>
        <pc:spChg chg="mod">
          <ac:chgData name="QiuTian" userId="d059b521-ee81-481f-be34-ac8650352dd5" providerId="ADAL" clId="{C66083D2-FC5C-0545-90E0-A9B527654B88}" dt="2023-03-04T17:21:46.177" v="184" actId="1076"/>
          <ac:spMkLst>
            <pc:docMk/>
            <pc:sldMk cId="3522175920" sldId="745"/>
            <ac:spMk id="36" creationId="{F07D2CB5-BD78-2AA1-DB85-70CB575A256A}"/>
          </ac:spMkLst>
        </pc:spChg>
        <pc:spChg chg="mod">
          <ac:chgData name="QiuTian" userId="d059b521-ee81-481f-be34-ac8650352dd5" providerId="ADAL" clId="{C66083D2-FC5C-0545-90E0-A9B527654B88}" dt="2023-03-04T17:21:46.177" v="184" actId="1076"/>
          <ac:spMkLst>
            <pc:docMk/>
            <pc:sldMk cId="3522175920" sldId="745"/>
            <ac:spMk id="37" creationId="{94801380-C3DB-0F54-1078-5CB1A935532A}"/>
          </ac:spMkLst>
        </pc:spChg>
        <pc:spChg chg="mod">
          <ac:chgData name="QiuTian" userId="d059b521-ee81-481f-be34-ac8650352dd5" providerId="ADAL" clId="{C66083D2-FC5C-0545-90E0-A9B527654B88}" dt="2023-03-04T17:21:46.177" v="184" actId="1076"/>
          <ac:spMkLst>
            <pc:docMk/>
            <pc:sldMk cId="3522175920" sldId="745"/>
            <ac:spMk id="38" creationId="{3742EF5B-57CF-8D7B-D649-A95B30315796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40" creationId="{A6D55423-22E8-F70F-35A2-D0314D7FB353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41" creationId="{48F2D530-68E3-93C4-36EA-173F601030C4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42" creationId="{C5715B50-7BA3-E6A7-DE8C-B4C30BA0F80A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43" creationId="{463C7224-4D12-877F-DE46-BF78A35317D4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44" creationId="{55E225ED-E4A6-E3D5-6E02-E89C58114F9E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45" creationId="{7333439D-037F-EAD4-A979-EFD31D8636C5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46" creationId="{4C2A1A4B-1B12-59DB-EBD7-520F50269742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49" creationId="{8D1D5A93-2084-2311-9F8C-59CFD56F59CF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50" creationId="{705E2FBA-D8D9-CCA3-D763-EC1ED068CDFF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51" creationId="{5B76FA54-8A16-F773-F7AC-564D57641212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55" creationId="{10CFBC26-BF2F-CFD4-2825-B64A5FB0F846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56" creationId="{ED1BC3EE-C0D2-91FA-5F73-A86C61CD6926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57" creationId="{E842C47F-DF40-8E77-A435-3DDA0F7A6D18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58" creationId="{BEF6AA6A-D6DC-DAC5-A5A7-E69F39F90F5D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59" creationId="{9EB8D7E9-0C60-D060-88F7-18D17551FBA8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1" creationId="{820AC07E-55DE-3E8E-9A2D-E68A11492130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2" creationId="{8A76DC16-EA3D-3AEE-7AF3-18451513511D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3" creationId="{62F85F53-B1B9-D822-F39C-DF39AD43567D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4" creationId="{AC7E5759-BDB4-C580-3F87-97CBF6504C51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5" creationId="{96434DBE-7278-DB04-2B74-8098793840FE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6" creationId="{AABDF996-2FB1-0F16-B531-2B3AE85E0976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7" creationId="{E64E0AAE-47FA-1071-A241-1C6DC030191E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8" creationId="{79162F08-7891-78A6-5623-EEE3A223C6D7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9" creationId="{3E622AD3-C2A5-A3A9-EC88-D224CC331D58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70" creationId="{9BDF3B5C-0206-50DE-8071-C85734178FFD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71" creationId="{03CF7B27-3478-0032-78ED-EE6036FD5109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72" creationId="{E67AC957-532F-C9B3-0886-C9246F5F1F88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73" creationId="{F9E53791-C22E-ED1E-EC77-96B37FD1A63C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74" creationId="{39F04CA0-A6FF-038A-1697-E2EB880EC0B6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75" creationId="{298E7279-799A-E929-DAC6-1228104AA191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76" creationId="{A532A7B8-5AAF-D5D1-CF9C-084E5CB5B91A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77" creationId="{3D91E1F5-319F-CFD7-A61A-9531CD3D0DF0}"/>
          </ac:spMkLst>
        </pc:spChg>
        <pc:spChg chg="add mod">
          <ac:chgData name="QiuTian" userId="d059b521-ee81-481f-be34-ac8650352dd5" providerId="ADAL" clId="{C66083D2-FC5C-0545-90E0-A9B527654B88}" dt="2023-03-04T17:22:59.529" v="296" actId="113"/>
          <ac:spMkLst>
            <pc:docMk/>
            <pc:sldMk cId="3522175920" sldId="745"/>
            <ac:spMk id="78" creationId="{DF246EFD-5500-C66D-57D2-B03074D3F4BC}"/>
          </ac:spMkLst>
        </pc:spChg>
        <pc:grpChg chg="mod">
          <ac:chgData name="QiuTian" userId="d059b521-ee81-481f-be34-ac8650352dd5" providerId="ADAL" clId="{C66083D2-FC5C-0545-90E0-A9B527654B88}" dt="2023-03-04T17:20:43.571" v="171" actId="1076"/>
          <ac:grpSpMkLst>
            <pc:docMk/>
            <pc:sldMk cId="3522175920" sldId="745"/>
            <ac:grpSpMk id="39" creationId="{A2DD82E6-87B2-F316-6817-50DF35A46BE2}"/>
          </ac:grpSpMkLst>
        </pc:grpChg>
        <pc:grpChg chg="mod">
          <ac:chgData name="QiuTian" userId="d059b521-ee81-481f-be34-ac8650352dd5" providerId="ADAL" clId="{C66083D2-FC5C-0545-90E0-A9B527654B88}" dt="2023-03-04T17:20:43.571" v="171" actId="1076"/>
          <ac:grpSpMkLst>
            <pc:docMk/>
            <pc:sldMk cId="3522175920" sldId="745"/>
            <ac:grpSpMk id="47" creationId="{3FAC6CEE-F5E8-41A8-6FFE-CBF7522E9E50}"/>
          </ac:grpSpMkLst>
        </pc:grpChg>
        <pc:grpChg chg="mod">
          <ac:chgData name="QiuTian" userId="d059b521-ee81-481f-be34-ac8650352dd5" providerId="ADAL" clId="{C66083D2-FC5C-0545-90E0-A9B527654B88}" dt="2023-03-04T17:20:43.571" v="171" actId="1076"/>
          <ac:grpSpMkLst>
            <pc:docMk/>
            <pc:sldMk cId="3522175920" sldId="745"/>
            <ac:grpSpMk id="48" creationId="{BC04EF57-7B8F-A046-D700-33F36FC048BF}"/>
          </ac:grpSpMkLst>
        </pc:grpChg>
        <pc:grpChg chg="mod">
          <ac:chgData name="QiuTian" userId="d059b521-ee81-481f-be34-ac8650352dd5" providerId="ADAL" clId="{C66083D2-FC5C-0545-90E0-A9B527654B88}" dt="2023-03-04T17:20:43.571" v="171" actId="1076"/>
          <ac:grpSpMkLst>
            <pc:docMk/>
            <pc:sldMk cId="3522175920" sldId="745"/>
            <ac:grpSpMk id="52" creationId="{0714D28F-70A1-1ADB-E3DE-36920DAB2FD6}"/>
          </ac:grpSpMkLst>
        </pc:grpChg>
        <pc:grpChg chg="mod">
          <ac:chgData name="QiuTian" userId="d059b521-ee81-481f-be34-ac8650352dd5" providerId="ADAL" clId="{C66083D2-FC5C-0545-90E0-A9B527654B88}" dt="2023-03-04T17:20:43.571" v="171" actId="1076"/>
          <ac:grpSpMkLst>
            <pc:docMk/>
            <pc:sldMk cId="3522175920" sldId="745"/>
            <ac:grpSpMk id="53" creationId="{47B0F4F8-4B48-21AD-9779-9A8B7D5DA31E}"/>
          </ac:grpSpMkLst>
        </pc:grpChg>
        <pc:grpChg chg="mod">
          <ac:chgData name="QiuTian" userId="d059b521-ee81-481f-be34-ac8650352dd5" providerId="ADAL" clId="{C66083D2-FC5C-0545-90E0-A9B527654B88}" dt="2023-03-04T17:20:43.571" v="171" actId="1076"/>
          <ac:grpSpMkLst>
            <pc:docMk/>
            <pc:sldMk cId="3522175920" sldId="745"/>
            <ac:grpSpMk id="54" creationId="{1EE15A07-D1D1-AF74-DC28-1090ADB80FC2}"/>
          </ac:grpSpMkLst>
        </pc:grpChg>
        <pc:grpChg chg="mod">
          <ac:chgData name="QiuTian" userId="d059b521-ee81-481f-be34-ac8650352dd5" providerId="ADAL" clId="{C66083D2-FC5C-0545-90E0-A9B527654B88}" dt="2023-03-04T17:20:43.571" v="171" actId="1076"/>
          <ac:grpSpMkLst>
            <pc:docMk/>
            <pc:sldMk cId="3522175920" sldId="745"/>
            <ac:grpSpMk id="60" creationId="{28D9819E-D1E4-3E14-F0F1-997AE4926080}"/>
          </ac:grpSpMkLst>
        </pc:grpChg>
        <pc:graphicFrameChg chg="mod">
          <ac:chgData name="QiuTian" userId="d059b521-ee81-481f-be34-ac8650352dd5" providerId="ADAL" clId="{C66083D2-FC5C-0545-90E0-A9B527654B88}" dt="2023-03-04T17:20:43.571" v="171" actId="1076"/>
          <ac:graphicFrameMkLst>
            <pc:docMk/>
            <pc:sldMk cId="3522175920" sldId="745"/>
            <ac:graphicFrameMk id="33" creationId="{86962E11-B9B2-E297-57A7-F5189577533E}"/>
          </ac:graphicFrameMkLst>
        </pc:graphicFrame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311844285" sldId="74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311844285" sldId="746"/>
            <ac:spMk id="2" creationId="{5331877D-EC3D-DE90-85D9-BA2838EFA070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311844285" sldId="746"/>
            <ac:spMk id="5" creationId="{65B8FD6F-57FA-23D7-E60A-72F55453DFC8}"/>
          </ac:spMkLst>
        </pc:spChg>
      </pc:sldChg>
      <pc:sldChg chg="addSp delSp modSp mod modAnim">
        <pc:chgData name="QiuTian" userId="d059b521-ee81-481f-be34-ac8650352dd5" providerId="ADAL" clId="{C66083D2-FC5C-0545-90E0-A9B527654B88}" dt="2023-03-04T17:27:51.588" v="452" actId="1076"/>
        <pc:sldMkLst>
          <pc:docMk/>
          <pc:sldMk cId="1319229852" sldId="75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319229852" sldId="754"/>
            <ac:spMk id="2" creationId="{B59967A1-89FB-9936-A649-A48C6AC46626}"/>
          </ac:spMkLst>
        </pc:spChg>
        <pc:spChg chg="add del mod">
          <ac:chgData name="QiuTian" userId="d059b521-ee81-481f-be34-ac8650352dd5" providerId="ADAL" clId="{C66083D2-FC5C-0545-90E0-A9B527654B88}" dt="2023-03-04T17:25:13.729" v="331"/>
          <ac:spMkLst>
            <pc:docMk/>
            <pc:sldMk cId="1319229852" sldId="754"/>
            <ac:spMk id="3" creationId="{20807829-0ABC-05CF-D07B-C271E44124E4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319229852" sldId="754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7:27:51.588" v="452" actId="1076"/>
          <ac:spMkLst>
            <pc:docMk/>
            <pc:sldMk cId="1319229852" sldId="754"/>
            <ac:spMk id="30" creationId="{CF9C8F1E-F79D-B764-2B95-555353AEB6C3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1" creationId="{449BE6F4-772C-3FD3-7A06-CA0B5E5415C3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2" creationId="{CD4002E9-F606-C00F-0B0B-9777833BBCD1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3" creationId="{B533383C-9223-2841-F8A5-51E352FA2009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4" creationId="{9A9EDF03-9F76-8D5C-A46B-FF6D97010DB8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5" creationId="{DF54F3B2-5F3B-1248-5352-8A2E4182C764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6" creationId="{68ABF6A3-A7BD-36B5-BB5F-318F80EDDD68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7" creationId="{C697E2C8-DDE7-CDA1-9539-202AB186D0C5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8" creationId="{2E513995-E6A4-75A1-8326-46D3B0F5BCD0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9" creationId="{F536F56C-36E8-A3EE-4CC8-998426895BC2}"/>
          </ac:spMkLst>
        </pc:spChg>
        <pc:spChg chg="mod">
          <ac:chgData name="QiuTian" userId="d059b521-ee81-481f-be34-ac8650352dd5" providerId="ADAL" clId="{C66083D2-FC5C-0545-90E0-A9B527654B88}" dt="2023-03-04T17:25:32.395" v="332" actId="1076"/>
          <ac:spMkLst>
            <pc:docMk/>
            <pc:sldMk cId="1319229852" sldId="754"/>
            <ac:spMk id="40" creationId="{CB6E0C31-D5B1-35ED-AB95-0369305145C6}"/>
          </ac:spMkLst>
        </pc:spChg>
        <pc:spChg chg="mod">
          <ac:chgData name="QiuTian" userId="d059b521-ee81-481f-be34-ac8650352dd5" providerId="ADAL" clId="{C66083D2-FC5C-0545-90E0-A9B527654B88}" dt="2023-03-04T17:25:32.395" v="332" actId="1076"/>
          <ac:spMkLst>
            <pc:docMk/>
            <pc:sldMk cId="1319229852" sldId="754"/>
            <ac:spMk id="41" creationId="{0CF43EF6-B1AC-5C0A-AF2B-A86A16A7D79C}"/>
          </ac:spMkLst>
        </pc:spChg>
        <pc:spChg chg="mod">
          <ac:chgData name="QiuTian" userId="d059b521-ee81-481f-be34-ac8650352dd5" providerId="ADAL" clId="{C66083D2-FC5C-0545-90E0-A9B527654B88}" dt="2023-03-04T17:25:32.395" v="332" actId="1076"/>
          <ac:spMkLst>
            <pc:docMk/>
            <pc:sldMk cId="1319229852" sldId="754"/>
            <ac:spMk id="42" creationId="{E293E2CE-9FBB-4D9B-B868-9D99FB87208B}"/>
          </ac:spMkLst>
        </pc:spChg>
        <pc:spChg chg="mod">
          <ac:chgData name="QiuTian" userId="d059b521-ee81-481f-be34-ac8650352dd5" providerId="ADAL" clId="{C66083D2-FC5C-0545-90E0-A9B527654B88}" dt="2023-03-04T17:25:32.395" v="332" actId="1076"/>
          <ac:spMkLst>
            <pc:docMk/>
            <pc:sldMk cId="1319229852" sldId="754"/>
            <ac:spMk id="51" creationId="{09934CCE-ED0E-AF54-80C4-0A6F114F696E}"/>
          </ac:spMkLst>
        </pc:spChg>
        <pc:spChg chg="mod">
          <ac:chgData name="QiuTian" userId="d059b521-ee81-481f-be34-ac8650352dd5" providerId="ADAL" clId="{C66083D2-FC5C-0545-90E0-A9B527654B88}" dt="2023-03-04T17:25:32.395" v="332" actId="1076"/>
          <ac:spMkLst>
            <pc:docMk/>
            <pc:sldMk cId="1319229852" sldId="754"/>
            <ac:spMk id="53" creationId="{7DA47834-3591-71CC-6A1F-A04A965CECBD}"/>
          </ac:spMkLst>
        </pc:spChg>
        <pc:spChg chg="mod">
          <ac:chgData name="QiuTian" userId="d059b521-ee81-481f-be34-ac8650352dd5" providerId="ADAL" clId="{C66083D2-FC5C-0545-90E0-A9B527654B88}" dt="2023-03-04T17:25:32.395" v="332" actId="1076"/>
          <ac:spMkLst>
            <pc:docMk/>
            <pc:sldMk cId="1319229852" sldId="754"/>
            <ac:spMk id="54" creationId="{32AE6AED-244E-F09E-9052-2A7BDAE95C30}"/>
          </ac:spMkLst>
        </pc:spChg>
        <pc:grpChg chg="mod">
          <ac:chgData name="QiuTian" userId="d059b521-ee81-481f-be34-ac8650352dd5" providerId="ADAL" clId="{C66083D2-FC5C-0545-90E0-A9B527654B88}" dt="2023-03-04T17:25:32.395" v="332" actId="1076"/>
          <ac:grpSpMkLst>
            <pc:docMk/>
            <pc:sldMk cId="1319229852" sldId="754"/>
            <ac:grpSpMk id="52" creationId="{DBB0EC69-0560-292D-ED6A-6EBDCA2BEEC6}"/>
          </ac:grpSpMkLst>
        </pc:gr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839348209" sldId="84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839348209" sldId="840"/>
            <ac:spMk id="3" creationId="{47202A82-C151-3734-CF11-4125D5CE6C28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839348209" sldId="840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23527673" sldId="84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23527673" sldId="841"/>
            <ac:spMk id="3" creationId="{AFA4A9B9-938D-A533-96DF-370A1A850A3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23527673" sldId="841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059041451" sldId="84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059041451" sldId="842"/>
            <ac:spMk id="3" creationId="{0B54591F-2BAD-4500-01F5-2B53F054383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059041451" sldId="842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691817944" sldId="84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691817944" sldId="843"/>
            <ac:spMk id="3" creationId="{72F7CDA9-0A4E-F2DA-71F5-B7ED0FD74BC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691817944" sldId="843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968909037" sldId="84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968909037" sldId="844"/>
            <ac:spMk id="3" creationId="{DDFB8FD7-CAF6-4A15-AB5A-180D807CE77A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968909037" sldId="844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415639742" sldId="84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415639742" sldId="845"/>
            <ac:spMk id="3" creationId="{29C02E29-3533-8F9C-504E-E8C10994E29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415639742" sldId="845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072676422" sldId="84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072676422" sldId="846"/>
            <ac:spMk id="3" creationId="{B1004F4C-8C9D-49DA-8D3B-67755D635706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072676422" sldId="846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989877918" sldId="84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989877918" sldId="847"/>
            <ac:spMk id="3" creationId="{99949957-1414-8CD9-9922-E774870E202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989877918" sldId="847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035063643" sldId="84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035063643" sldId="848"/>
            <ac:spMk id="3" creationId="{F05BAA9E-0738-56D5-E85D-5330BE032838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035063643" sldId="848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138382271" sldId="84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138382271" sldId="849"/>
            <ac:spMk id="3" creationId="{F4114565-0DBC-455C-5B85-53C5281723E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138382271" sldId="849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86408210" sldId="85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86408210" sldId="850"/>
            <ac:spMk id="3" creationId="{3E984F64-797D-B897-1FD0-A0247F47715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86408210" sldId="850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246591786" sldId="85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246591786" sldId="851"/>
            <ac:spMk id="3" creationId="{B76E88F6-0918-59BC-8AB1-844E2D7A404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246591786" sldId="851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784963533" sldId="85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784963533" sldId="852"/>
            <ac:spMk id="3" creationId="{1108B612-D67F-BA59-8434-143438C2456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784963533" sldId="852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292718330" sldId="85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292718330" sldId="853"/>
            <ac:spMk id="3" creationId="{148F7F87-CDB0-197D-4256-70C89FDD438E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292718330" sldId="853"/>
            <ac:spMk id="6" creationId="{5D6A7E52-4F9B-6B4D-4F4F-14D85393B466}"/>
          </ac:spMkLst>
        </pc:spChg>
      </pc:sldChg>
      <pc:sldChg chg="addSp delSp modSp modAnim">
        <pc:chgData name="QiuTian" userId="d059b521-ee81-481f-be34-ac8650352dd5" providerId="ADAL" clId="{C66083D2-FC5C-0545-90E0-A9B527654B88}" dt="2023-03-04T17:43:58.882" v="565" actId="948"/>
        <pc:sldMkLst>
          <pc:docMk/>
          <pc:sldMk cId="1883324339" sldId="85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883324339" sldId="854"/>
            <ac:spMk id="2" creationId="{D4A91057-B558-970F-CAF5-BBBD1E6B3B3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883324339" sldId="854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7:41:05.926" v="518" actId="1076"/>
          <ac:spMkLst>
            <pc:docMk/>
            <pc:sldMk cId="1883324339" sldId="854"/>
            <ac:spMk id="6" creationId="{5C9C4E97-F2F3-AE11-78DD-5485366E7FB3}"/>
          </ac:spMkLst>
        </pc:spChg>
        <pc:spChg chg="mod">
          <ac:chgData name="QiuTian" userId="d059b521-ee81-481f-be34-ac8650352dd5" providerId="ADAL" clId="{C66083D2-FC5C-0545-90E0-A9B527654B88}" dt="2023-03-04T17:41:05.926" v="518" actId="1076"/>
          <ac:spMkLst>
            <pc:docMk/>
            <pc:sldMk cId="1883324339" sldId="854"/>
            <ac:spMk id="7" creationId="{1DC5BCAA-38CE-5EAC-9D13-7C7A8EA3E256}"/>
          </ac:spMkLst>
        </pc:spChg>
        <pc:spChg chg="mod">
          <ac:chgData name="QiuTian" userId="d059b521-ee81-481f-be34-ac8650352dd5" providerId="ADAL" clId="{C66083D2-FC5C-0545-90E0-A9B527654B88}" dt="2023-03-04T17:41:05.926" v="518" actId="1076"/>
          <ac:spMkLst>
            <pc:docMk/>
            <pc:sldMk cId="1883324339" sldId="854"/>
            <ac:spMk id="8" creationId="{00D561CC-00CF-B10E-24A4-F4AD863C29FA}"/>
          </ac:spMkLst>
        </pc:spChg>
        <pc:spChg chg="mod">
          <ac:chgData name="QiuTian" userId="d059b521-ee81-481f-be34-ac8650352dd5" providerId="ADAL" clId="{C66083D2-FC5C-0545-90E0-A9B527654B88}" dt="2023-03-04T17:41:05.926" v="518" actId="1076"/>
          <ac:spMkLst>
            <pc:docMk/>
            <pc:sldMk cId="1883324339" sldId="854"/>
            <ac:spMk id="9" creationId="{0B546BCD-98D6-F485-6A8A-AF91D1242A58}"/>
          </ac:spMkLst>
        </pc:spChg>
        <pc:spChg chg="mod">
          <ac:chgData name="QiuTian" userId="d059b521-ee81-481f-be34-ac8650352dd5" providerId="ADAL" clId="{C66083D2-FC5C-0545-90E0-A9B527654B88}" dt="2023-03-04T17:41:05.926" v="518" actId="1076"/>
          <ac:spMkLst>
            <pc:docMk/>
            <pc:sldMk cId="1883324339" sldId="854"/>
            <ac:spMk id="10" creationId="{9E9B75CA-30B8-3CC7-FA8C-C29FD3C65350}"/>
          </ac:spMkLst>
        </pc:spChg>
        <pc:spChg chg="mod">
          <ac:chgData name="QiuTian" userId="d059b521-ee81-481f-be34-ac8650352dd5" providerId="ADAL" clId="{C66083D2-FC5C-0545-90E0-A9B527654B88}" dt="2023-03-04T17:41:05.926" v="518" actId="1076"/>
          <ac:spMkLst>
            <pc:docMk/>
            <pc:sldMk cId="1883324339" sldId="854"/>
            <ac:spMk id="11" creationId="{7AC8009F-AB60-4D6C-FAB6-0C461F573B87}"/>
          </ac:spMkLst>
        </pc:spChg>
        <pc:spChg chg="mod">
          <ac:chgData name="QiuTian" userId="d059b521-ee81-481f-be34-ac8650352dd5" providerId="ADAL" clId="{C66083D2-FC5C-0545-90E0-A9B527654B88}" dt="2023-03-04T17:41:05.926" v="518" actId="1076"/>
          <ac:spMkLst>
            <pc:docMk/>
            <pc:sldMk cId="1883324339" sldId="854"/>
            <ac:spMk id="12" creationId="{1832D11A-2440-C3DE-ED1B-F27A190E99E1}"/>
          </ac:spMkLst>
        </pc:spChg>
        <pc:spChg chg="mod">
          <ac:chgData name="QiuTian" userId="d059b521-ee81-481f-be34-ac8650352dd5" providerId="ADAL" clId="{C66083D2-FC5C-0545-90E0-A9B527654B88}" dt="2023-03-04T17:41:05.926" v="518" actId="1076"/>
          <ac:spMkLst>
            <pc:docMk/>
            <pc:sldMk cId="1883324339" sldId="854"/>
            <ac:spMk id="13" creationId="{292EBDFD-2471-CD58-B728-069AAC3B5C04}"/>
          </ac:spMkLst>
        </pc:spChg>
        <pc:spChg chg="mod">
          <ac:chgData name="QiuTian" userId="d059b521-ee81-481f-be34-ac8650352dd5" providerId="ADAL" clId="{C66083D2-FC5C-0545-90E0-A9B527654B88}" dt="2023-03-04T17:41:17.045" v="519" actId="1076"/>
          <ac:spMkLst>
            <pc:docMk/>
            <pc:sldMk cId="1883324339" sldId="854"/>
            <ac:spMk id="14" creationId="{3CC774DC-4759-5AC5-BDBE-E41C21A2D161}"/>
          </ac:spMkLst>
        </pc:spChg>
        <pc:spChg chg="mod">
          <ac:chgData name="QiuTian" userId="d059b521-ee81-481f-be34-ac8650352dd5" providerId="ADAL" clId="{C66083D2-FC5C-0545-90E0-A9B527654B88}" dt="2023-03-04T17:41:49.188" v="521" actId="20577"/>
          <ac:spMkLst>
            <pc:docMk/>
            <pc:sldMk cId="1883324339" sldId="854"/>
            <ac:spMk id="15" creationId="{7752B96D-B2F6-0F55-3891-2FB4475ECC12}"/>
          </ac:spMkLst>
        </pc:spChg>
        <pc:spChg chg="mod">
          <ac:chgData name="QiuTian" userId="d059b521-ee81-481f-be34-ac8650352dd5" providerId="ADAL" clId="{C66083D2-FC5C-0545-90E0-A9B527654B88}" dt="2023-03-04T17:41:52.339" v="523" actId="20577"/>
          <ac:spMkLst>
            <pc:docMk/>
            <pc:sldMk cId="1883324339" sldId="854"/>
            <ac:spMk id="16" creationId="{786EB382-81BF-B21B-ACED-9F7805A416A6}"/>
          </ac:spMkLst>
        </pc:spChg>
        <pc:spChg chg="mod">
          <ac:chgData name="QiuTian" userId="d059b521-ee81-481f-be34-ac8650352dd5" providerId="ADAL" clId="{C66083D2-FC5C-0545-90E0-A9B527654B88}" dt="2023-03-04T17:41:55.262" v="525" actId="20577"/>
          <ac:spMkLst>
            <pc:docMk/>
            <pc:sldMk cId="1883324339" sldId="854"/>
            <ac:spMk id="17" creationId="{07E6047A-478E-DAD7-8B74-0FBCB5241E36}"/>
          </ac:spMkLst>
        </pc:spChg>
        <pc:spChg chg="mod">
          <ac:chgData name="QiuTian" userId="d059b521-ee81-481f-be34-ac8650352dd5" providerId="ADAL" clId="{C66083D2-FC5C-0545-90E0-A9B527654B88}" dt="2023-03-04T17:43:58.882" v="565" actId="948"/>
          <ac:spMkLst>
            <pc:docMk/>
            <pc:sldMk cId="1883324339" sldId="854"/>
            <ac:spMk id="18" creationId="{B42B1E27-8E3C-977E-B919-85AD116D3129}"/>
          </ac:spMkLst>
        </pc:spChg>
        <pc:spChg chg="mod">
          <ac:chgData name="QiuTian" userId="d059b521-ee81-481f-be34-ac8650352dd5" providerId="ADAL" clId="{C66083D2-FC5C-0545-90E0-A9B527654B88}" dt="2023-03-04T17:43:46.382" v="562" actId="1076"/>
          <ac:spMkLst>
            <pc:docMk/>
            <pc:sldMk cId="1883324339" sldId="854"/>
            <ac:spMk id="19" creationId="{43AF8041-9DF8-08A5-7E9D-A69B6C9C1356}"/>
          </ac:spMkLst>
        </pc:spChg>
      </pc:sldChg>
      <pc:sldChg chg="addSp delSp modSp mod modAnim">
        <pc:chgData name="QiuTian" userId="d059b521-ee81-481f-be34-ac8650352dd5" providerId="ADAL" clId="{C66083D2-FC5C-0545-90E0-A9B527654B88}" dt="2023-03-04T17:52:15.021" v="804"/>
        <pc:sldMkLst>
          <pc:docMk/>
          <pc:sldMk cId="3399824509" sldId="85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399824509" sldId="855"/>
            <ac:spMk id="2" creationId="{4DCC5D40-688B-8276-262A-EA6083AFF19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399824509" sldId="855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7:49:01.594" v="743" actId="1076"/>
          <ac:spMkLst>
            <pc:docMk/>
            <pc:sldMk cId="3399824509" sldId="855"/>
            <ac:spMk id="6" creationId="{E75993E7-01F4-3455-33A1-A2B303B9F7E8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7" creationId="{284D6E06-F50F-604A-16B2-769BB4094B3F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8" creationId="{2C87BD4A-6B93-A6F9-2192-AEC62063C123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9" creationId="{82D0F2CE-3391-107A-1C27-1925BA497F47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10" creationId="{2F935FB4-6CFA-75C7-D529-503DD40ECA6F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11" creationId="{E80D3A18-5EF1-C4C0-6D58-B3B7C3B4A25A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12" creationId="{9FE09B45-883E-EE94-FB01-248C16893D09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15" creationId="{6FE773C6-8535-DE9F-F43B-0ECA9642D4A0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16" creationId="{5447E195-C58B-469F-5593-458D8E90ED68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17" creationId="{F6CED64D-736A-07F5-14FE-DEEFCCF9C599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18" creationId="{9B9D215B-D2EC-5E8F-FB5D-9C31E61FDA79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19" creationId="{E3B5991D-FA15-E7FA-D6C0-D56C648D9E89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20" creationId="{AFC31494-8B57-0808-58D0-33B085D20FD8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21" creationId="{0E510616-FE14-4585-5C08-0F62EF01988D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22" creationId="{E6EAE88A-CC6E-4FB0-C975-26830777A561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25" creationId="{4BCDC5DB-5D17-3811-F5FF-503811D93504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26" creationId="{0B0481EA-55E8-D691-A443-F616F50D0474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28" creationId="{24CEC3AB-8498-40EC-051A-0B31540DAE99}"/>
          </ac:spMkLst>
        </pc:spChg>
        <pc:spChg chg="add mod">
          <ac:chgData name="QiuTian" userId="d059b521-ee81-481f-be34-ac8650352dd5" providerId="ADAL" clId="{C66083D2-FC5C-0545-90E0-A9B527654B88}" dt="2023-03-04T17:52:15.021" v="804"/>
          <ac:spMkLst>
            <pc:docMk/>
            <pc:sldMk cId="3399824509" sldId="855"/>
            <ac:spMk id="29" creationId="{B766E263-C2A2-85C7-920C-149B90A87CAA}"/>
          </ac:spMkLst>
        </pc:spChg>
        <pc:graphicFrameChg chg="mod">
          <ac:chgData name="QiuTian" userId="d059b521-ee81-481f-be34-ac8650352dd5" providerId="ADAL" clId="{C66083D2-FC5C-0545-90E0-A9B527654B88}" dt="2023-03-04T17:47:33.272" v="568" actId="1076"/>
          <ac:graphicFrameMkLst>
            <pc:docMk/>
            <pc:sldMk cId="3399824509" sldId="855"/>
            <ac:graphicFrameMk id="13" creationId="{C045C5F6-28CB-04FD-0F60-808022CA4745}"/>
          </ac:graphicFrameMkLst>
        </pc:graphicFrameChg>
        <pc:graphicFrameChg chg="mod">
          <ac:chgData name="QiuTian" userId="d059b521-ee81-481f-be34-ac8650352dd5" providerId="ADAL" clId="{C66083D2-FC5C-0545-90E0-A9B527654B88}" dt="2023-03-04T17:47:33.272" v="568" actId="1076"/>
          <ac:graphicFrameMkLst>
            <pc:docMk/>
            <pc:sldMk cId="3399824509" sldId="855"/>
            <ac:graphicFrameMk id="14" creationId="{5807053D-B026-949E-3673-726B0A53965B}"/>
          </ac:graphicFrameMkLst>
        </pc:graphicFrameChg>
        <pc:graphicFrameChg chg="mod">
          <ac:chgData name="QiuTian" userId="d059b521-ee81-481f-be34-ac8650352dd5" providerId="ADAL" clId="{C66083D2-FC5C-0545-90E0-A9B527654B88}" dt="2023-03-04T17:47:33.272" v="568" actId="1076"/>
          <ac:graphicFrameMkLst>
            <pc:docMk/>
            <pc:sldMk cId="3399824509" sldId="855"/>
            <ac:graphicFrameMk id="23" creationId="{22220B0C-E492-AAE0-C3C2-F78CA4D1954C}"/>
          </ac:graphicFrameMkLst>
        </pc:graphicFrameChg>
        <pc:graphicFrameChg chg="mod">
          <ac:chgData name="QiuTian" userId="d059b521-ee81-481f-be34-ac8650352dd5" providerId="ADAL" clId="{C66083D2-FC5C-0545-90E0-A9B527654B88}" dt="2023-03-04T17:47:33.272" v="568" actId="1076"/>
          <ac:graphicFrameMkLst>
            <pc:docMk/>
            <pc:sldMk cId="3399824509" sldId="855"/>
            <ac:graphicFrameMk id="24" creationId="{BC40FC93-BB25-2A24-BB52-8E41F5E16E2F}"/>
          </ac:graphicFrameMkLst>
        </pc:graphicFrameChg>
        <pc:graphicFrameChg chg="mod">
          <ac:chgData name="QiuTian" userId="d059b521-ee81-481f-be34-ac8650352dd5" providerId="ADAL" clId="{C66083D2-FC5C-0545-90E0-A9B527654B88}" dt="2023-03-04T17:47:33.272" v="568" actId="1076"/>
          <ac:graphicFrameMkLst>
            <pc:docMk/>
            <pc:sldMk cId="3399824509" sldId="855"/>
            <ac:graphicFrameMk id="27" creationId="{1C168B02-37EE-3DE2-4E16-444569049664}"/>
          </ac:graphicFrameMkLst>
        </pc:graphicFrame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932752927" sldId="85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932752927" sldId="856"/>
            <ac:spMk id="2" creationId="{95EF8B74-3EB3-983B-1418-40FB2380EEE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932752927" sldId="856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385391407" sldId="85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385391407" sldId="857"/>
            <ac:spMk id="2" creationId="{1494044C-D858-FEC5-8B11-578C2B0107E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385391407" sldId="857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683345578" sldId="85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683345578" sldId="858"/>
            <ac:spMk id="2" creationId="{D83C5732-BEA0-6164-A2BC-F1009C1259B0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683345578" sldId="858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847138002" sldId="85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847138002" sldId="859"/>
            <ac:spMk id="2" creationId="{53D2799E-5A89-35C8-4B1F-5FDCD46B5527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847138002" sldId="859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065186509" sldId="86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065186509" sldId="860"/>
            <ac:spMk id="2" creationId="{427211E3-2F08-4C6D-3C77-7FFC632468B4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065186509" sldId="860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207734036" sldId="86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207734036" sldId="861"/>
            <ac:spMk id="2" creationId="{F64DF41C-A9AF-FE55-64C4-E635BB078DD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207734036" sldId="861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393618124" sldId="86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393618124" sldId="862"/>
            <ac:spMk id="2" creationId="{C3E99E3D-EA50-E6B1-6A4D-2EDDB4A1D4E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393618124" sldId="862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125742340" sldId="86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125742340" sldId="863"/>
            <ac:spMk id="2" creationId="{AF97208B-1584-6446-B91B-3331D46C45D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125742340" sldId="863"/>
            <ac:spMk id="5" creationId="{959057A3-0087-D824-6484-FE8805CD1536}"/>
          </ac:spMkLst>
        </pc:spChg>
      </pc:sldChg>
      <pc:sldChg chg="addSp delSp modSp modAnim">
        <pc:chgData name="QiuTian" userId="d059b521-ee81-481f-be34-ac8650352dd5" providerId="ADAL" clId="{C66083D2-FC5C-0545-90E0-A9B527654B88}" dt="2023-03-06T07:20:00.670" v="1481" actId="20577"/>
        <pc:sldMkLst>
          <pc:docMk/>
          <pc:sldMk cId="1259991468" sldId="86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259991468" sldId="864"/>
            <ac:spMk id="2" creationId="{16A38A06-B123-EFA1-3B42-4EC4E0B0F39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259991468" sldId="864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" creationId="{117C6DB1-E460-1BD9-DA86-4AC57EA2AC9C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" creationId="{883CB7B7-FC66-0CB7-C28A-2A9BBD564A0C}"/>
          </ac:spMkLst>
        </pc:spChg>
        <pc:spChg chg="add mod">
          <ac:chgData name="QiuTian" userId="d059b521-ee81-481f-be34-ac8650352dd5" providerId="ADAL" clId="{C66083D2-FC5C-0545-90E0-A9B527654B88}" dt="2023-03-06T07:20:00.670" v="1481" actId="20577"/>
          <ac:spMkLst>
            <pc:docMk/>
            <pc:sldMk cId="1259991468" sldId="864"/>
            <ac:spMk id="8" creationId="{422DCC66-9018-CE84-3CA3-08D19444DAE2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" creationId="{CF7B8252-21CB-48C1-7CC3-2FB09F7AAE8F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" creationId="{97CF7570-2D29-0CD4-979B-D84E052796C7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" creationId="{B617E444-CE69-FC4B-F1D5-4EA3555CAC5A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" creationId="{0E6EF3DB-1007-196D-5C06-A6707F22D9C1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" creationId="{FEC9ADCD-B70D-57D3-1D8A-70A53A289AB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" creationId="{A95DC7B4-5EE0-52D2-12BD-D78EEC488C2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" creationId="{66C5FFF4-C9E7-8E12-E566-97B810EAEAA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" creationId="{ADF707B1-BD38-B5E5-9443-B305245D67E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" creationId="{51999434-DAF0-6C81-DAAF-44BDFAF22A89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9" creationId="{94FF28C0-214C-5B52-F00C-FD464E4E386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0" creationId="{635BD5C8-28E0-EB5A-EA85-58ADBC29DFC9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1" creationId="{407EF7C2-6065-0362-3C77-48FF2344A2F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2" creationId="{DE78D07F-5ECC-E1ED-FA8B-36D1D25D3BA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3" creationId="{C6249C12-1EBE-604D-D9EE-8DE0E3A2853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4" creationId="{89E41F6E-C38D-BA6F-E115-9249468D7D11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5" creationId="{08F2673E-7EFF-3CFE-3DC7-D4D852A3822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6" creationId="{600B4FC6-D6D3-B991-43EE-53612AD8562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7" creationId="{727C03A5-53A3-15BA-8D3C-82359B65A08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8" creationId="{CE187124-21BD-3381-65F9-A698CE87AD0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9" creationId="{5781E914-1251-AF21-02CC-F4A2910A7E8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0" creationId="{CD4CCAFD-02E4-A5C7-2E54-CE1C49EE352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1" creationId="{513F317B-A941-EEC5-858E-E793AFC17A1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2" creationId="{58754267-D774-9748-7069-E7B373E2448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3" creationId="{B1F05555-1AB1-E107-9B55-CC335493FDE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4" creationId="{68FF0E31-DA97-6115-4F39-024AEDE899A2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5" creationId="{51F95F38-4568-CE2C-4D53-11D420D5D3F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6" creationId="{92DE3216-56AB-C854-FC30-9EBACF497B4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7" creationId="{BCBB3927-36EB-8632-B0AD-833D91B99F4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8" creationId="{D90409F9-596F-2683-5E27-B8A98537609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9" creationId="{0C7E408C-006A-6186-F8FF-1B068FACF98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0" creationId="{957E58DB-C3A6-C88D-BCDF-5B468C64E9E2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1" creationId="{A1BD9BCC-506A-B583-0636-CEE3DFA6402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2" creationId="{8D2AB8A9-E249-A268-1420-1C49FF12134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3" creationId="{BF8416FD-A177-E74C-2FAB-ADF91A33A88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4" creationId="{84CBADDF-436B-DF1D-94AC-C7FDD2CFC54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5" creationId="{3E238219-C8F4-9ED9-5332-E016D378A41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6" creationId="{E798EE45-1109-ABDF-9DC0-CE127C77361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7" creationId="{466FED40-DE03-CA8E-AAB6-AEB55534924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8" creationId="{9CB06273-F4D7-F1B4-ECE6-05DC228DB43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9" creationId="{49B9B4C4-D077-9FD2-DEE0-0E7A332E42B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0" creationId="{E14F5558-005A-E45D-BE76-07DCDB3E384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1" creationId="{ADEF8ED0-285B-7AAE-8030-B45635E1D13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2" creationId="{4089FC2D-8F59-1350-6567-CF7B2DF5C291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3" creationId="{D7BAA8E5-723E-034E-00F9-42C49D321701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4" creationId="{F60405BC-43F5-B144-C014-A6E4B29958D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5" creationId="{64BAAD34-090D-B5D4-CFED-7C45F89BB56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6" creationId="{6C729622-7156-D256-F2B9-CDFC65800CF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7" creationId="{BE5893B8-16E4-AF0A-2E3A-F73691344AC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8" creationId="{E170FB84-6010-F308-405B-1B71D9AE3A5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9" creationId="{693FEACE-BCD8-2943-6EF0-0A4AE926647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0" creationId="{5D8D515B-5DDC-2147-BDF7-497DB645348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1" creationId="{697035E6-5C9E-3099-4CC4-FE9C0EC49FE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2" creationId="{A44FA90F-17AE-07EC-4F01-232C2C5F3DF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3" creationId="{98FCF1EF-5DAD-C3C3-575B-089D9EA62A9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4" creationId="{B2AA9618-15CC-C775-685B-6440A7BF8EA1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5" creationId="{E9F69396-6BEC-92F8-F302-98296FAF8BF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6" creationId="{35A9610B-FA27-89B9-037F-13B19101F93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7" creationId="{D584CE19-2A97-B56B-0D4B-DCC7F680CE7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8" creationId="{E82494A6-52F7-4084-DCD2-09AEB19B04C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9" creationId="{632EE7E5-9331-E1AE-1A89-2CE66BF1A96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0" creationId="{CFE85D13-F420-0793-A4A0-1AF2DABADF3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1" creationId="{F98AE6A4-BB81-6956-A502-301C87EE457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2" creationId="{0FF9D28F-AB9D-0C8A-1992-2FA19D7BA5B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3" creationId="{5F071021-87AB-AF87-68F4-69DE938A15F9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4" creationId="{39B63E2A-8E20-B409-D1D2-BD9DCB4C98C1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6" creationId="{A67A1151-E607-89C0-227B-877DECD52C5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7" creationId="{E25CF4AF-5AB9-3BD3-5638-F540DA6DE02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8" creationId="{89EB3C66-EC4B-6964-0E65-05A87B0B5D0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9" creationId="{AB742970-E16F-758B-085F-AA92E257AD6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0" creationId="{CA67F2BA-DBA5-AE05-3010-B2C2374B5D3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1" creationId="{786A6365-956E-8568-74C4-5284FC35CDF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2" creationId="{13A1775D-6AB5-26A8-C112-456F0C75C15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3" creationId="{463FA9B3-D554-496A-81D9-60C3607ADD9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4" creationId="{0599CBFF-754F-7565-2F2E-8FDC05A3D1E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5" creationId="{0419C562-2AF8-B6F9-9C73-25E32027E13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6" creationId="{56F3D046-CA38-49C7-5520-BD99F4597F3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7" creationId="{763F2487-09A8-E0A0-1E93-164B4B17D46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8" creationId="{0785AEC1-E1C4-1963-8050-D6E23896B44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9" creationId="{2C38A310-B64D-307E-DE15-0AB2105BA70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0" creationId="{76C8C18A-85D2-7C8C-83AF-4AD8E9920E9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1" creationId="{6A1A101E-0698-1C58-DEFA-1B0DCCA8F7F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2" creationId="{4C3CA525-2CD6-1FA3-71D0-A11A9D0E000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3" creationId="{3CCE32C9-E426-317B-54F9-F576DD76BE01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4" creationId="{113BE23A-31B6-8126-63D0-A1A59185A92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5" creationId="{38083D58-8901-C8FA-6210-9297671E683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6" creationId="{749BE1CE-8BE0-745D-4CBF-A0407481E12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7" creationId="{B6702F48-0B4E-6164-FBC2-3749DA6B3BF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8" creationId="{99F7EC76-FC9C-01BB-544E-652CAF3582A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9" creationId="{DCC69AE6-6921-7741-A0BE-64D981D4277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0" creationId="{CE789A91-9033-6982-D3F1-28F304F965C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1" creationId="{F36DC54B-EEBC-D737-2524-CFB42E9C036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2" creationId="{DEF9609B-A8CF-868E-B19C-9720F61D57E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3" creationId="{F6C4F02E-3154-B4F5-8661-41936CF5E232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4" creationId="{668B5FD0-ADA4-E43C-53B3-4B16C5A93C1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5" creationId="{BA4CE8B3-BA11-896F-8FA1-B2234D6D2211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6" creationId="{B996AE4A-CBE5-51F3-6AB9-DFA980810492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7" creationId="{55230B0E-3914-EAE6-7770-63F536FB62A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8" creationId="{018136EB-E8E5-AB62-3100-80BBF6D026A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9" creationId="{E4F2B349-FF13-8B58-2051-FEA0B2D8FF9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0" creationId="{66207ADC-9828-D487-F43E-170F383A3909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1" creationId="{9E3378D4-A5ED-B8C4-EBDE-4D63A5A1512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2" creationId="{C15A7361-BC4F-9D46-7341-C36784A7A85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3" creationId="{6E6B7D3A-A578-6D98-2006-38DA9D2B478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4" creationId="{CC46F0E6-B0B0-9DD0-71E0-ADF16DA82C7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5" creationId="{4F8F75AE-B775-D31C-E209-18DAE74E1B1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6" creationId="{E89FE454-602D-505F-7623-2D89603A115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7" creationId="{C731AFC7-6366-A606-D3D6-1B1152B9F34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8" creationId="{0617537D-3BFF-99FC-1159-16627F6EE1A2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9" creationId="{02F87771-D993-C4CF-3D78-75C29CD9375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0" creationId="{17FCAF00-5B7F-4B6A-5F7B-75CF6E5B6FF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1" creationId="{A2949B51-0144-C3D2-BD24-54C52F48FB3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2" creationId="{EECDA73E-F964-1FBB-F355-8C24C4EDB3E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3" creationId="{6163D80C-D1B8-75A5-FAA3-61E05715685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4" creationId="{4F1C892E-EC89-8CB0-EA09-662D88B64C6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5" creationId="{9745DF16-524C-04DB-D35D-E18B9F13DD21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6" creationId="{D4B82D2C-3299-A960-64B1-7A2A5D99B37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7" creationId="{883DB00D-455B-B236-03DB-22293FC81FF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8" creationId="{E9F761E4-04FA-98E5-8118-DDA10E1CFC6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9" creationId="{6F611C5D-E867-683D-1E25-FB464EEA457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0" creationId="{E1D17BEA-FE2E-34A9-0C58-9D204940903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1" creationId="{6BCCEE54-CC84-A3AE-B9FD-E157A801397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2" creationId="{EE1C7B26-6A74-916E-EAE2-79310AC9192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3" creationId="{4C0C1051-324A-8869-462F-E796B5EB4C0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4" creationId="{2F09EDC0-918B-B621-8269-48AEAC928C5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5" creationId="{B8CB64D3-1320-F939-503A-C8E8CA9DB78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6" creationId="{C53F7BEC-6796-DB37-7335-799C0F0E29F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7" creationId="{72E9DA75-2BF4-75FA-37A6-33EE10886752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8" creationId="{3150414F-CE86-C10B-D0E7-93CA3E96D409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9" creationId="{FB1CFD81-87B3-6BC0-7A03-6BF540E4774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1" creationId="{FD8296B3-F74E-6F33-53BA-12733F6FF4B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2" creationId="{9AB9E56F-32C3-674D-C560-E485E9D8B6A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3" creationId="{97F52061-CB1E-E48E-5107-60E406D7B80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4" creationId="{D9AECECE-E7D2-4271-6312-8994B62BF452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5" creationId="{36332873-91D8-50E9-ACDA-5579B62009F9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6" creationId="{07E7B844-0A4D-A7CE-1C8B-317E6768C62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7" creationId="{85BDEC7E-E51E-9711-76A1-CC7E5A2F9B3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8" creationId="{4161EC01-F9BE-CB3B-1723-EE9899AA426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9" creationId="{69FDBAE6-E7F3-6006-0865-1AF7FE34106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0" creationId="{201D940D-1C7B-F0EC-5182-5291E73FAED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1" creationId="{F515145B-FF2E-2CD8-5825-A6759B1AAD9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2" creationId="{3DA69922-EDA6-96F0-F339-515E3918197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3" creationId="{E74313FA-758B-FB45-FC57-8CC0CC6C86C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4" creationId="{E25CA07D-4C1B-159A-B4E8-DBC73AE9DC8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5" creationId="{35C98F1F-73AD-2D97-5EDC-D482A4691F4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6" creationId="{07EEB3B4-F22F-2EA3-1ACA-6E0F3BB703D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7" creationId="{FA6FC304-930D-06C1-9D6B-178BE7CB63A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8" creationId="{58199DEB-E4B9-A1C3-47C4-2AAF9598103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9" creationId="{C5FBC541-534D-BE66-D28F-6F9C58FCC0C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0" creationId="{3CF2DC5A-121C-880D-DB39-769B8E0BC761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1" creationId="{67E5A16D-7456-30F8-1888-50A1D88F1EB0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2" creationId="{CC7AE510-C34A-055D-AD29-121C961A9B1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4" creationId="{EA49ECFD-27FE-EDA3-C162-E7025ED5C06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5" creationId="{DE8CFF17-1629-7ABD-ED55-56B0C2D6BF4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6" creationId="{4EC95642-A10E-E7D7-0FC2-CD403E5272F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7" creationId="{DD1B6A2A-0F0C-08BF-D8A1-981C2D45C47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8" creationId="{6AD3984A-A9C4-EA40-F190-28167724855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9" creationId="{C1CA19E7-E097-9CB5-5F6B-5DE4106D4FB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1" creationId="{A2113D5B-7D29-22CF-6B22-5AAB46DFC62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2" creationId="{34E6B4E9-4DF4-6809-AD77-F151CE2F93A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3" creationId="{2D793710-2DF2-8473-F1E5-98B3B36A354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4" creationId="{5001F263-F9A8-88FD-77AA-CA72CE0970F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5" creationId="{E8F94D28-916E-9D98-3A7F-892C26E0C25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6" creationId="{E19F2F32-EEE7-E7B0-DA50-5362B8778E6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8" creationId="{52667012-AB43-A116-303D-6B40732EEC7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9" creationId="{F286181D-3F0A-F5DD-91AD-488E3934F42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0" creationId="{B295B333-0D37-1C73-4168-2A8340D6AFA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1" creationId="{B708B361-9FA3-4310-5A2A-942C0A40CF7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2" creationId="{56CE21F4-C80E-BE2D-F63F-05D267007DB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4" creationId="{E0EBFEAB-4DE3-2FDE-D3CC-2FCBDD80B80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5" creationId="{1FADEF2A-E3E7-3BB5-E6AA-6483236982B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6" creationId="{312302AF-B36F-62A1-AF40-76BE63959C6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7" creationId="{696F677A-BF99-FE6E-6102-A6973872266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8" creationId="{00B3E0AC-2AFE-356B-353B-0D439C06DCA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9" creationId="{42A30F63-C6EC-478F-B4C2-54AF781A3CF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90" creationId="{B7970751-A99C-2966-2FE0-404C6413C772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91" creationId="{146B300B-96E1-D06D-6758-092A160878E1}"/>
          </ac:spMkLst>
        </pc:spChg>
        <pc:grpChg chg="add mod">
          <ac:chgData name="QiuTian" userId="d059b521-ee81-481f-be34-ac8650352dd5" providerId="ADAL" clId="{C66083D2-FC5C-0545-90E0-A9B527654B88}" dt="2023-03-04T09:01:48.063" v="44" actId="1076"/>
          <ac:grpSpMkLst>
            <pc:docMk/>
            <pc:sldMk cId="1259991468" sldId="864"/>
            <ac:grpSpMk id="14" creationId="{1E7186C9-18C1-C826-FD07-A30592C7D6CC}"/>
          </ac:grpSpMkLst>
        </pc:grpChg>
        <pc:grpChg chg="mod">
          <ac:chgData name="QiuTian" userId="d059b521-ee81-481f-be34-ac8650352dd5" providerId="ADAL" clId="{C66083D2-FC5C-0545-90E0-A9B527654B88}" dt="2023-03-04T09:01:48.063" v="44" actId="1076"/>
          <ac:grpSpMkLst>
            <pc:docMk/>
            <pc:sldMk cId="1259991468" sldId="864"/>
            <ac:grpSpMk id="75" creationId="{E4E53901-358A-D351-71E5-4830D1FC2F4B}"/>
          </ac:grpSpMkLst>
        </pc:grpChg>
        <pc:grpChg chg="mod">
          <ac:chgData name="QiuTian" userId="d059b521-ee81-481f-be34-ac8650352dd5" providerId="ADAL" clId="{C66083D2-FC5C-0545-90E0-A9B527654B88}" dt="2023-03-04T09:01:48.063" v="44" actId="1076"/>
          <ac:grpSpMkLst>
            <pc:docMk/>
            <pc:sldMk cId="1259991468" sldId="864"/>
            <ac:grpSpMk id="140" creationId="{F00EAC97-F014-4DE3-80D9-C435B5773E72}"/>
          </ac:grpSpMkLst>
        </pc:grpChg>
        <pc:grpChg chg="add mod">
          <ac:chgData name="QiuTian" userId="d059b521-ee81-481f-be34-ac8650352dd5" providerId="ADAL" clId="{C66083D2-FC5C-0545-90E0-A9B527654B88}" dt="2023-03-04T09:01:48.063" v="44" actId="1076"/>
          <ac:grpSpMkLst>
            <pc:docMk/>
            <pc:sldMk cId="1259991468" sldId="864"/>
            <ac:grpSpMk id="163" creationId="{D5AB3265-38A0-3603-BBA5-26395BCB01EA}"/>
          </ac:grpSpMkLst>
        </pc:grpChg>
        <pc:grpChg chg="add mod">
          <ac:chgData name="QiuTian" userId="d059b521-ee81-481f-be34-ac8650352dd5" providerId="ADAL" clId="{C66083D2-FC5C-0545-90E0-A9B527654B88}" dt="2023-03-04T09:01:48.063" v="44" actId="1076"/>
          <ac:grpSpMkLst>
            <pc:docMk/>
            <pc:sldMk cId="1259991468" sldId="864"/>
            <ac:grpSpMk id="170" creationId="{5D97EFD9-1026-C810-7B64-ABBA525716BA}"/>
          </ac:grpSpMkLst>
        </pc:grpChg>
        <pc:grpChg chg="add mod">
          <ac:chgData name="QiuTian" userId="d059b521-ee81-481f-be34-ac8650352dd5" providerId="ADAL" clId="{C66083D2-FC5C-0545-90E0-A9B527654B88}" dt="2023-03-04T09:01:48.063" v="44" actId="1076"/>
          <ac:grpSpMkLst>
            <pc:docMk/>
            <pc:sldMk cId="1259991468" sldId="864"/>
            <ac:grpSpMk id="177" creationId="{FEFA4280-CB16-3A77-0E7D-F7372CC64DF6}"/>
          </ac:grpSpMkLst>
        </pc:grpChg>
        <pc:grpChg chg="add mod">
          <ac:chgData name="QiuTian" userId="d059b521-ee81-481f-be34-ac8650352dd5" providerId="ADAL" clId="{C66083D2-FC5C-0545-90E0-A9B527654B88}" dt="2023-03-04T09:01:48.063" v="44" actId="1076"/>
          <ac:grpSpMkLst>
            <pc:docMk/>
            <pc:sldMk cId="1259991468" sldId="864"/>
            <ac:grpSpMk id="183" creationId="{8DB70ACF-90D4-4BD4-1F75-A0B42C5369E5}"/>
          </ac:grpSpMkLst>
        </pc:grpChg>
      </pc:sldChg>
      <pc:sldChg chg="addSp delSp modSp modAnim">
        <pc:chgData name="QiuTian" userId="d059b521-ee81-481f-be34-ac8650352dd5" providerId="ADAL" clId="{C66083D2-FC5C-0545-90E0-A9B527654B88}" dt="2023-03-04T09:10:18.362" v="126"/>
        <pc:sldMkLst>
          <pc:docMk/>
          <pc:sldMk cId="3749893118" sldId="86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749893118" sldId="865"/>
            <ac:spMk id="2" creationId="{668AA46F-7D73-3A49-0A04-045A89C5B5C9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749893118" sldId="865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4:07.667" v="61" actId="1076"/>
          <ac:spMkLst>
            <pc:docMk/>
            <pc:sldMk cId="3749893118" sldId="865"/>
            <ac:spMk id="6" creationId="{2DFCB794-1444-E02B-CB8D-46D1D8297146}"/>
          </ac:spMkLst>
        </pc:spChg>
        <pc:spChg chg="add mod">
          <ac:chgData name="QiuTian" userId="d059b521-ee81-481f-be34-ac8650352dd5" providerId="ADAL" clId="{C66083D2-FC5C-0545-90E0-A9B527654B88}" dt="2023-03-04T09:04:07.667" v="61" actId="1076"/>
          <ac:spMkLst>
            <pc:docMk/>
            <pc:sldMk cId="3749893118" sldId="865"/>
            <ac:spMk id="7" creationId="{02ED2883-8603-968B-7F0D-C0CAD270B6D2}"/>
          </ac:spMkLst>
        </pc:spChg>
        <pc:spChg chg="add mod">
          <ac:chgData name="QiuTian" userId="d059b521-ee81-481f-be34-ac8650352dd5" providerId="ADAL" clId="{C66083D2-FC5C-0545-90E0-A9B527654B88}" dt="2023-03-04T09:04:07.667" v="61" actId="1076"/>
          <ac:spMkLst>
            <pc:docMk/>
            <pc:sldMk cId="3749893118" sldId="865"/>
            <ac:spMk id="8" creationId="{A62BD138-6BF7-9A4B-2A4C-017CDF9DC513}"/>
          </ac:spMkLst>
        </pc:spChg>
        <pc:spChg chg="add mod">
          <ac:chgData name="QiuTian" userId="d059b521-ee81-481f-be34-ac8650352dd5" providerId="ADAL" clId="{C66083D2-FC5C-0545-90E0-A9B527654B88}" dt="2023-03-04T09:04:07.667" v="61" actId="1076"/>
          <ac:spMkLst>
            <pc:docMk/>
            <pc:sldMk cId="3749893118" sldId="865"/>
            <ac:spMk id="9" creationId="{BB42E1F7-68D3-7FEB-30CE-4DA02D32266A}"/>
          </ac:spMkLst>
        </pc:spChg>
        <pc:spChg chg="add mod">
          <ac:chgData name="QiuTian" userId="d059b521-ee81-481f-be34-ac8650352dd5" providerId="ADAL" clId="{C66083D2-FC5C-0545-90E0-A9B527654B88}" dt="2023-03-04T09:04:07.667" v="61" actId="1076"/>
          <ac:spMkLst>
            <pc:docMk/>
            <pc:sldMk cId="3749893118" sldId="865"/>
            <ac:spMk id="10" creationId="{3A1F43A3-3E89-26F7-936C-E68675FF20AB}"/>
          </ac:spMkLst>
        </pc:spChg>
      </pc:sldChg>
      <pc:sldChg chg="addSp delSp modSp modAnim">
        <pc:chgData name="QiuTian" userId="d059b521-ee81-481f-be34-ac8650352dd5" providerId="ADAL" clId="{C66083D2-FC5C-0545-90E0-A9B527654B88}" dt="2023-03-04T09:10:18.362" v="126"/>
        <pc:sldMkLst>
          <pc:docMk/>
          <pc:sldMk cId="1317619165" sldId="86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317619165" sldId="866"/>
            <ac:spMk id="2" creationId="{19251DD3-A7F4-75A1-A21D-C69F4B44F58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317619165" sldId="866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" creationId="{C41705B5-4F6C-F11C-66DA-A766A1FB65AC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" creationId="{6263ED4D-FC0A-5371-5321-90ED8DE433A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9" creationId="{521F55C0-81C6-AF40-25D2-23B716A70CA5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0" creationId="{3985387F-8943-B2C8-812A-9CB9B12C0F01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1" creationId="{80EE4BF5-55DF-DE44-A326-4E13940D837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2" creationId="{58088225-3669-6511-7AF6-0D44D046E318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3" creationId="{DC68F0D7-4C9F-4C7F-20AC-3DA8C874214D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4" creationId="{32860E54-12B6-FF0C-3A91-40C147C8D3C5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5" creationId="{161C534A-25BC-3762-0463-C7B368F8F2ED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6" creationId="{25841B90-7E06-018D-719A-DAED8D66562C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7" creationId="{C324FE2C-CFFF-6DF7-2035-AA1C29B6896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8" creationId="{12C52DAA-26CF-4659-9984-054E41D3CEC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9" creationId="{E0F42E68-4B45-AD3A-AF57-E8D790DBC9D0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0" creationId="{4EAA1C6C-1985-3AD6-738D-72936CBEED5E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1" creationId="{A0174CA0-7C37-1540-0887-D4E0BBB3073D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2" creationId="{C9C1B209-1724-0845-83A5-FB7F724A6E72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3" creationId="{29281819-3F2F-52B3-170C-B911C1B98124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4" creationId="{9FECCE66-D4F1-3B50-186A-D0B56BBA844A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5" creationId="{FC077A3B-A78F-178B-8CF9-A40D788088CE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6" creationId="{D9EF602B-CECA-2366-5E40-8ECA9F15B79E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7" creationId="{4578745A-498C-4CF6-654A-B032BED60EF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8" creationId="{4A834AFF-7A35-FD35-0A96-BB7C10B47A95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9" creationId="{A05ECF07-8E80-1BAC-746B-349794014E5E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0" creationId="{1FB623CC-C96F-DAAD-898F-E1CEE3158C8C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1" creationId="{E8E9020C-86F8-1B89-EAEF-B03DFF57687E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2" creationId="{372C3791-2645-A4CD-BF41-00B59FD5751E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3" creationId="{C45B77F3-99CA-7E3C-4CE0-B75BFA6CFC27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4" creationId="{D4A269B5-5B52-2E20-77A7-0B5F31F90A4A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5" creationId="{F3D24228-A3DE-760C-C481-2123A269186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6" creationId="{E528BBE5-AE56-087A-8C3B-308BE1591194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7" creationId="{FB06939D-9909-6B14-8276-BB9C1371930B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8" creationId="{00CD2A15-2488-A9E6-56C9-11D36BD7DA1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9" creationId="{83D9098A-5B81-EA87-E29A-E30072FCBB24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0" creationId="{DB69914A-3B7F-3C8F-70BC-C3FECD24A50D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1" creationId="{18D85A90-AE56-B1BE-5ABD-A12A6C044C8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2" creationId="{CBE38F19-6B35-2C9B-CA17-164E487AE541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3" creationId="{1DB61007-19C1-2DAD-2009-6A0F7778EDF9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4" creationId="{27D4F475-7CE0-06B8-AD89-9C199312DBBB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5" creationId="{D9EB5F9C-8AB6-B487-A6B3-967ACD21F395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6" creationId="{A2CCE252-B67D-68C9-A601-5A727C518A0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7" creationId="{B31D89B9-46CF-69DE-F73C-1C4610F31DF3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9" creationId="{1D8FCCF0-888C-6B06-4463-732B3F9C362E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0" creationId="{F388A0CE-B296-52EE-B017-F37D176DECDB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1" creationId="{03D3B334-311B-FF3F-07C0-BCA5CD49E5B2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2" creationId="{0515EB61-E73A-89E4-1103-392E6B464B0B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3" creationId="{3A00AFC7-F03F-450B-46F8-E9968370DC78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4" creationId="{26F40FD0-833F-A023-3827-5A6242389DB5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5" creationId="{37A5A7FF-083A-4F22-7BC1-FB16BC905C1B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6" creationId="{557D9040-2E59-1635-C228-CE5A3452056A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7" creationId="{B0382F67-A0C7-DA53-66CC-D19E213BA262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8" creationId="{BBF9FEBE-3E94-C99D-2D8F-3932E2530693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9" creationId="{C88BD498-76E6-3CAA-DFF7-B9D0D7350D2A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0" creationId="{6D9382FD-6984-F2C6-9978-961350576FED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1" creationId="{AFDF9768-AE14-1B07-FB6A-616C4A677904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3" creationId="{BD1EEEB0-24AA-6761-B653-5FB7A7828EB5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4" creationId="{521CC1EE-0512-C9D1-21C5-3AA8B77F2D3A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5" creationId="{E67E099B-37D1-AEB2-381D-8B4A6C4E7E53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6" creationId="{F540E6A3-E9CC-9E30-B458-F60E100999E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7" creationId="{D4F985FE-5BDE-4E82-2289-2A0BC8C5A90B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8" creationId="{B4ED4026-D50F-3DD6-8E34-7B6B426E9894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9" creationId="{6DCA644F-D9ED-5535-72A0-E2D4BE27ECD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0" creationId="{13BBD883-593C-0E0A-AE31-7DB0762A276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1" creationId="{0166A3D1-F77B-853F-DFA1-9076971331D7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2" creationId="{E266E69C-19F8-62B6-EBAE-3EC7BBD26094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3" creationId="{FFCEB89F-FD70-EB4C-5B4B-5AE9FFA15E31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4" creationId="{1BC45530-AC68-9C17-C0D0-89893DF2950D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5" creationId="{D04B7B18-47FC-7317-74D8-C1D1F32FAF75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6" creationId="{FCD6FD36-D62D-CB6F-D389-FBD48378CD11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7" creationId="{C7A90049-F479-32B8-8410-418B2A5BE68F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8" creationId="{C792F962-3DEF-7033-092D-6F54F8958015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9" creationId="{A75E2461-1B3B-D16E-8C0C-E37AD57463FE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0" creationId="{E3793AFE-95F3-AE7E-A216-3EDFA796804B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1" creationId="{0BA87D20-10A0-639B-A1A4-22083BB71D68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2" creationId="{0A553685-CC4B-DD70-F21E-3A1FF87EF767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3" creationId="{F534FA5A-704D-AA9E-E72E-04950458EFCC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4" creationId="{37F19949-73F3-9100-FAF1-316DBA42EBCA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5" creationId="{5E860EA2-426C-0295-F128-EC2548A9109D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6" creationId="{367A2A18-0226-72DE-C233-10BAC2816EEF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7" creationId="{C6689150-069E-B543-0CC7-D87EFCA870B5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9" creationId="{8FE53AE1-F34E-E504-1097-AE20C71AF9F0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90" creationId="{51E0DD38-7AF3-186C-A7D8-C1594C2CAEE4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93" creationId="{AA998D3A-B0D8-25FE-AF29-D3A76904B60F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96" creationId="{B9DEC62D-263D-5AFB-63A1-5C97AD377EA7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99" creationId="{5472B0A1-37F7-9E9A-9670-1C29D3628252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01" creationId="{A79785BC-38DB-539F-9B0A-C2B6D35F024E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02" creationId="{1FF06799-9D6F-4526-B008-0351F0D69F59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03" creationId="{98BF6C24-067E-9907-496D-75698FE1F267}"/>
          </ac:spMkLst>
        </pc:spChg>
        <pc:grpChg chg="add mod">
          <ac:chgData name="QiuTian" userId="d059b521-ee81-481f-be34-ac8650352dd5" providerId="ADAL" clId="{C66083D2-FC5C-0545-90E0-A9B527654B88}" dt="2023-03-04T09:06:16.600" v="80" actId="1076"/>
          <ac:grpSpMkLst>
            <pc:docMk/>
            <pc:sldMk cId="1317619165" sldId="866"/>
            <ac:grpSpMk id="7" creationId="{D66A37CF-76FD-9A12-282B-D3345CDE8A28}"/>
          </ac:grpSpMkLst>
        </pc:grpChg>
        <pc:grpChg chg="add mod">
          <ac:chgData name="QiuTian" userId="d059b521-ee81-481f-be34-ac8650352dd5" providerId="ADAL" clId="{C66083D2-FC5C-0545-90E0-A9B527654B88}" dt="2023-03-04T09:06:16.600" v="80" actId="1076"/>
          <ac:grpSpMkLst>
            <pc:docMk/>
            <pc:sldMk cId="1317619165" sldId="866"/>
            <ac:grpSpMk id="48" creationId="{64FADECB-DB78-6EEC-5814-035600DC7D44}"/>
          </ac:grpSpMkLst>
        </pc:grpChg>
        <pc:grpChg chg="add mod">
          <ac:chgData name="QiuTian" userId="d059b521-ee81-481f-be34-ac8650352dd5" providerId="ADAL" clId="{C66083D2-FC5C-0545-90E0-A9B527654B88}" dt="2023-03-04T09:06:16.600" v="80" actId="1076"/>
          <ac:grpSpMkLst>
            <pc:docMk/>
            <pc:sldMk cId="1317619165" sldId="866"/>
            <ac:grpSpMk id="62" creationId="{B57CC1F9-A354-A717-181A-18AA95C3831F}"/>
          </ac:grpSpMkLst>
        </pc:grpChg>
        <pc:grpChg chg="add mod">
          <ac:chgData name="QiuTian" userId="d059b521-ee81-481f-be34-ac8650352dd5" providerId="ADAL" clId="{C66083D2-FC5C-0545-90E0-A9B527654B88}" dt="2023-03-04T09:06:16.600" v="80" actId="1076"/>
          <ac:grpSpMkLst>
            <pc:docMk/>
            <pc:sldMk cId="1317619165" sldId="866"/>
            <ac:grpSpMk id="92" creationId="{01CCD0D3-5415-3473-2B26-D96E3FD33BC6}"/>
          </ac:grpSpMkLst>
        </pc:grpChg>
        <pc:grpChg chg="add mod">
          <ac:chgData name="QiuTian" userId="d059b521-ee81-481f-be34-ac8650352dd5" providerId="ADAL" clId="{C66083D2-FC5C-0545-90E0-A9B527654B88}" dt="2023-03-04T09:06:16.600" v="80" actId="1076"/>
          <ac:grpSpMkLst>
            <pc:docMk/>
            <pc:sldMk cId="1317619165" sldId="866"/>
            <ac:grpSpMk id="95" creationId="{9FEA9D26-44A6-D4AF-5F49-6FFBCB7766D7}"/>
          </ac:grpSpMkLst>
        </pc:grpChg>
        <pc:grpChg chg="add mod">
          <ac:chgData name="QiuTian" userId="d059b521-ee81-481f-be34-ac8650352dd5" providerId="ADAL" clId="{C66083D2-FC5C-0545-90E0-A9B527654B88}" dt="2023-03-04T09:06:16.600" v="80" actId="1076"/>
          <ac:grpSpMkLst>
            <pc:docMk/>
            <pc:sldMk cId="1317619165" sldId="866"/>
            <ac:grpSpMk id="98" creationId="{D55C6220-3225-6A80-0D90-5FA09673B738}"/>
          </ac:grpSpMkLst>
        </pc:grpChg>
        <pc:graphicFrameChg chg="add mod">
          <ac:chgData name="QiuTian" userId="d059b521-ee81-481f-be34-ac8650352dd5" providerId="ADAL" clId="{C66083D2-FC5C-0545-90E0-A9B527654B88}" dt="2023-03-04T09:06:16.600" v="80" actId="1076"/>
          <ac:graphicFrameMkLst>
            <pc:docMk/>
            <pc:sldMk cId="1317619165" sldId="866"/>
            <ac:graphicFrameMk id="88" creationId="{58968543-3745-E9FC-0730-5ADBD7064423}"/>
          </ac:graphicFrameMkLst>
        </pc:graphicFrameChg>
        <pc:graphicFrameChg chg="add mod">
          <ac:chgData name="QiuTian" userId="d059b521-ee81-481f-be34-ac8650352dd5" providerId="ADAL" clId="{C66083D2-FC5C-0545-90E0-A9B527654B88}" dt="2023-03-04T09:06:16.600" v="80" actId="1076"/>
          <ac:graphicFrameMkLst>
            <pc:docMk/>
            <pc:sldMk cId="1317619165" sldId="866"/>
            <ac:graphicFrameMk id="91" creationId="{E8EA0493-C6A3-47D2-FBD2-88C3DEF06DFD}"/>
          </ac:graphicFrameMkLst>
        </pc:graphicFrameChg>
        <pc:graphicFrameChg chg="mod">
          <ac:chgData name="QiuTian" userId="d059b521-ee81-481f-be34-ac8650352dd5" providerId="ADAL" clId="{C66083D2-FC5C-0545-90E0-A9B527654B88}" dt="2023-03-04T09:06:16.600" v="80" actId="1076"/>
          <ac:graphicFrameMkLst>
            <pc:docMk/>
            <pc:sldMk cId="1317619165" sldId="866"/>
            <ac:graphicFrameMk id="94" creationId="{32ED968D-9CF2-6B5A-F924-B4EE2243AA98}"/>
          </ac:graphicFrameMkLst>
        </pc:graphicFrameChg>
        <pc:graphicFrameChg chg="mod">
          <ac:chgData name="QiuTian" userId="d059b521-ee81-481f-be34-ac8650352dd5" providerId="ADAL" clId="{C66083D2-FC5C-0545-90E0-A9B527654B88}" dt="2023-03-04T09:06:16.600" v="80" actId="1076"/>
          <ac:graphicFrameMkLst>
            <pc:docMk/>
            <pc:sldMk cId="1317619165" sldId="866"/>
            <ac:graphicFrameMk id="97" creationId="{B5977A42-AEDE-5FC9-8226-56FBD2E0F1CF}"/>
          </ac:graphicFrameMkLst>
        </pc:graphicFrameChg>
        <pc:graphicFrameChg chg="mod">
          <ac:chgData name="QiuTian" userId="d059b521-ee81-481f-be34-ac8650352dd5" providerId="ADAL" clId="{C66083D2-FC5C-0545-90E0-A9B527654B88}" dt="2023-03-04T09:06:16.600" v="80" actId="1076"/>
          <ac:graphicFrameMkLst>
            <pc:docMk/>
            <pc:sldMk cId="1317619165" sldId="866"/>
            <ac:graphicFrameMk id="100" creationId="{0765C668-5666-6943-E903-8640D950EEB0}"/>
          </ac:graphicFrameMkLst>
        </pc:graphicFrameChg>
      </pc:sldChg>
      <pc:sldChg chg="addSp delSp modSp">
        <pc:chgData name="QiuTian" userId="d059b521-ee81-481f-be34-ac8650352dd5" providerId="ADAL" clId="{C66083D2-FC5C-0545-90E0-A9B527654B88}" dt="2023-03-04T17:31:54.200" v="468" actId="1076"/>
        <pc:sldMkLst>
          <pc:docMk/>
          <pc:sldMk cId="4125966504" sldId="86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125966504" sldId="867"/>
            <ac:spMk id="2" creationId="{E30DA399-8A12-5955-8AB3-3C03FEF4014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125966504" sldId="867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21" creationId="{BE10B12D-39F4-ADF5-5DE1-A6E3C3D7840F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22" creationId="{34E97301-343F-6052-A32C-D1D0C6A5626C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23" creationId="{7D9D1CE2-2BE3-67CF-D159-86E46673FD06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24" creationId="{ED91937B-E304-B950-3064-FA8A18618995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29" creationId="{9C935E30-0602-DACB-5EE7-37804FD48AC9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44" creationId="{B7F91BD1-A0B2-3A28-902C-834A3AE0C230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46" creationId="{545D8B96-5682-D6BB-AD24-138015ADE3C3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47" creationId="{261FE56C-C4D0-3DC6-18F8-5AB75935C9BE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48" creationId="{3D0FF063-7DC5-0ECD-F59B-F19E731D5C09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49" creationId="{986D8F15-75BF-FBAE-74C6-9808842C0DA0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50" creationId="{F9C0AF7C-156B-064E-5F74-2D796666818D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55" creationId="{627BCDD3-CF96-4717-B617-9D22980D580D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56" creationId="{046A3022-C017-A8F6-CDF8-D01DC65DA051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57" creationId="{C850494A-71ED-282C-FB97-2C8CD5F3058B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58" creationId="{0F337B2C-02C0-F59A-0891-8DC8A0D2C5E5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59" creationId="{B16A3D30-EFDA-B578-CADB-2F12D9A85986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0" creationId="{ECBD4EE5-CE5D-1757-D648-C771A7D1EDA4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1" creationId="{9D21FC0F-B501-2C76-3BD4-DB9FE6C7379D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2" creationId="{0D446B0E-CA05-815A-0C83-63F5B078FA04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3" creationId="{A7918976-236D-104C-5E15-B173686114BC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4" creationId="{6200423C-893B-E963-D946-0F8AFB1FFAA9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5" creationId="{D1CCF94C-66EF-57DF-7062-9BF8C5325C97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6" creationId="{F0480B40-F8E0-8D79-7FC8-48F89F734CA0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7" creationId="{DAF133CA-8F71-B949-9011-8E08CA19F6D5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8" creationId="{93FB1020-496C-2673-18BC-7347C5C5C424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9" creationId="{75CB6A0F-8E96-2CA7-45A7-4F7EAC207610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0" creationId="{AAFB554C-DD4E-7E5F-B4B7-A47DCB4BE3FD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1" creationId="{41A2F1EA-12F5-1AF7-AF56-678B8A13614D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2" creationId="{2A2A5992-6887-6019-0E3B-2FBEB74D8F21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3" creationId="{B598A7E5-9534-B8D1-5289-4CEDACFDDA69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4" creationId="{CA5A74CA-5016-81E1-AE35-909C80DC9C4E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5" creationId="{77218775-F61E-A50E-50BB-BFB8C172B7FB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6" creationId="{BEF31208-D6DC-6118-1CA7-87B107BDEDB5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7" creationId="{DE0BEC5D-212D-3C48-D38F-3B7EF2F802F0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8" creationId="{60C9CD77-0110-F1CF-1B33-9F2518F3E022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9" creationId="{BBF6A0A8-79AF-F98B-E468-956817043340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80" creationId="{3FFB4DD9-72EB-3733-051B-61F2FD1CFEEA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81" creationId="{B13FED4B-357D-F800-2DE8-86CC7B566E61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82" creationId="{E2E823CE-7D1F-CEFC-1087-903D633DCFFE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83" creationId="{6B3D9301-4C35-3548-8956-68829BD6F58F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84" creationId="{69F76B5D-9B60-7171-C1F6-A2D5BEFAA9CD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85" creationId="{81DE2CA6-2991-0344-E428-1A145EB0C57D}"/>
          </ac:spMkLst>
        </pc:spChg>
        <pc:spChg chg="mod">
          <ac:chgData name="QiuTian" userId="d059b521-ee81-481f-be34-ac8650352dd5" providerId="ADAL" clId="{C66083D2-FC5C-0545-90E0-A9B527654B88}" dt="2023-03-04T17:31:54.200" v="468" actId="1076"/>
          <ac:spMkLst>
            <pc:docMk/>
            <pc:sldMk cId="4125966504" sldId="867"/>
            <ac:spMk id="86" creationId="{CCE6994A-B7EE-56D0-67E6-E6601CF65FB8}"/>
          </ac:spMkLst>
        </pc:spChg>
        <pc:spChg chg="mod">
          <ac:chgData name="QiuTian" userId="d059b521-ee81-481f-be34-ac8650352dd5" providerId="ADAL" clId="{C66083D2-FC5C-0545-90E0-A9B527654B88}" dt="2023-03-04T17:31:54.200" v="468" actId="1076"/>
          <ac:spMkLst>
            <pc:docMk/>
            <pc:sldMk cId="4125966504" sldId="867"/>
            <ac:spMk id="87" creationId="{A752586A-1445-1952-FD4E-49EBED62686F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0" creationId="{F29025B0-BE22-27B2-45DF-E675C27A26FE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1" creationId="{50D02F95-C5EA-6AEB-7451-2157CE50EDCE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2" creationId="{7789A055-9EC9-670B-1269-65B93CBE02F1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4" creationId="{0A3E33A5-7BC1-7D0C-39AC-019E5A84AA65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5" creationId="{A290BA53-EB54-FC97-AEB2-AC40D729D1BD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6" creationId="{D3B933A3-4FD2-6BFE-0379-16F8B1A3F2A1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7" creationId="{CCE710F8-722F-091E-2234-BDEF7A046C9C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8" creationId="{2EE002D6-2693-CCAC-CB55-D0A040AAD4B9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9" creationId="{4582A01E-A7C9-E57D-BA83-857D26DF94A7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0" creationId="{F685F16F-5054-D88B-934C-05B5DD8EE4BF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1" creationId="{1771335F-4C28-40F9-7755-77610D98CDB2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2" creationId="{D2D517C2-0601-065B-C5D0-FF2DCEEE1EB0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3" creationId="{17D40946-AA82-A822-602B-A421C4A60133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4" creationId="{37DA50A3-DBFF-7590-8047-8CBFD4BE66A9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5" creationId="{28E1CC9F-6449-CD9E-EC64-0B69C2823584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6" creationId="{FD7C205B-815B-B831-60C6-DFEA46623ABB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7" creationId="{78033410-2FCB-7E9C-3D3E-1A5EB44E1810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8" creationId="{3A0D45EA-890F-81EE-8662-85687B519553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9" creationId="{2B84B537-DC58-AF6F-2395-19AE25A7F925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0" creationId="{65510D4C-C3ED-126E-1FA5-2E7A0A63B0A8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1" creationId="{477E9D0F-769D-15B8-60C2-AC400461654A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2" creationId="{68DA0C36-CFBA-D830-CDEC-804EA1865E4D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3" creationId="{50DB9863-457E-DCC6-7AE5-A6869CD5CF30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4" creationId="{53BAE7CD-AA09-AAEB-60C3-634ACEA72546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5" creationId="{DA653427-70F5-F132-9462-059EBBBE2021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6" creationId="{205D22D8-6FB4-6C4D-2A8E-F1B5259BDAB0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7" creationId="{18A538C8-A1B0-796F-51FE-66454CDBA9A4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8" creationId="{2C473D87-DB65-7970-9323-6797535EEAA6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9" creationId="{42AFCC3B-1B0F-0E3D-2908-C7B1180C19AC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0" creationId="{B49306F2-C03C-1C7E-9ACC-106D98550166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1" creationId="{22CFFB57-9052-F34C-4E6C-BC5473B96FBA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2" creationId="{F16D4CCD-7876-289A-8F7A-192D6580D2DC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3" creationId="{81CD9703-62BA-5514-962C-FA34BF857FB4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4" creationId="{54E19724-87AA-3F07-40C8-879606FC37D8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5" creationId="{64301557-5C89-CC27-A65B-C1EEF1CDD0A1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6" creationId="{723FD041-931D-5CA3-9A8A-2C228F11AF77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7" creationId="{5657D9C2-1BD8-D1A1-9811-B166DA09B9A2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8" creationId="{60995D8B-520D-8ADA-2925-17273ECAD531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9" creationId="{586B9F34-AFB5-E5B4-2049-02E3A9D3AD0E}"/>
          </ac:spMkLst>
        </pc:spChg>
        <pc:grpChg chg="mod">
          <ac:chgData name="QiuTian" userId="d059b521-ee81-481f-be34-ac8650352dd5" providerId="ADAL" clId="{C66083D2-FC5C-0545-90E0-A9B527654B88}" dt="2023-03-04T17:31:44.582" v="467" actId="1076"/>
          <ac:grpSpMkLst>
            <pc:docMk/>
            <pc:sldMk cId="4125966504" sldId="867"/>
            <ac:grpSpMk id="43" creationId="{48B36A77-1BC9-3B2F-1DB7-2893F84B0AB2}"/>
          </ac:grpSpMkLst>
        </pc:grpChg>
        <pc:grpChg chg="mod">
          <ac:chgData name="QiuTian" userId="d059b521-ee81-481f-be34-ac8650352dd5" providerId="ADAL" clId="{C66083D2-FC5C-0545-90E0-A9B527654B88}" dt="2023-03-04T17:31:44.582" v="467" actId="1076"/>
          <ac:grpSpMkLst>
            <pc:docMk/>
            <pc:sldMk cId="4125966504" sldId="867"/>
            <ac:grpSpMk id="45" creationId="{7107BFC8-2A27-7CF6-11AA-7010B7A16964}"/>
          </ac:grpSpMkLst>
        </pc:grpChg>
        <pc:grpChg chg="mod">
          <ac:chgData name="QiuTian" userId="d059b521-ee81-481f-be34-ac8650352dd5" providerId="ADAL" clId="{C66083D2-FC5C-0545-90E0-A9B527654B88}" dt="2023-03-04T17:31:36.735" v="466" actId="1076"/>
          <ac:grpSpMkLst>
            <pc:docMk/>
            <pc:sldMk cId="4125966504" sldId="867"/>
            <ac:grpSpMk id="89" creationId="{9FC17533-E400-2D9D-81A7-C5F60C8ED5AA}"/>
          </ac:grpSpMkLst>
        </pc:grpChg>
        <pc:grpChg chg="mod">
          <ac:chgData name="QiuTian" userId="d059b521-ee81-481f-be34-ac8650352dd5" providerId="ADAL" clId="{C66083D2-FC5C-0545-90E0-A9B527654B88}" dt="2023-03-04T17:31:36.735" v="466" actId="1076"/>
          <ac:grpSpMkLst>
            <pc:docMk/>
            <pc:sldMk cId="4125966504" sldId="867"/>
            <ac:grpSpMk id="93" creationId="{BA97CFC6-8C52-C8BA-4101-4EDABD4FE2CA}"/>
          </ac:grpSpMkLst>
        </pc:grpChg>
        <pc:graphicFrameChg chg="mod">
          <ac:chgData name="QiuTian" userId="d059b521-ee81-481f-be34-ac8650352dd5" providerId="ADAL" clId="{C66083D2-FC5C-0545-90E0-A9B527654B88}" dt="2023-03-04T17:31:36.735" v="466" actId="1076"/>
          <ac:graphicFrameMkLst>
            <pc:docMk/>
            <pc:sldMk cId="4125966504" sldId="867"/>
            <ac:graphicFrameMk id="88" creationId="{D7863572-5B67-4055-6AD9-871D952CB01B}"/>
          </ac:graphicFrameMkLst>
        </pc:graphicFrameChg>
      </pc:sldChg>
      <pc:sldChg chg="addSp delSp modSp mod">
        <pc:chgData name="QiuTian" userId="d059b521-ee81-481f-be34-ac8650352dd5" providerId="ADAL" clId="{C66083D2-FC5C-0545-90E0-A9B527654B88}" dt="2023-03-04T17:36:12.160" v="478" actId="20577"/>
        <pc:sldMkLst>
          <pc:docMk/>
          <pc:sldMk cId="115644949" sldId="86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15644949" sldId="868"/>
            <ac:spMk id="2" creationId="{FFF44A40-DB7B-5E04-01FC-04E9F662A6E7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15644949" sldId="868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7:36:12.160" v="478" actId="20577"/>
          <ac:spMkLst>
            <pc:docMk/>
            <pc:sldMk cId="115644949" sldId="868"/>
            <ac:spMk id="131" creationId="{F091F221-93BD-CA3D-5491-75752ACA5D0C}"/>
          </ac:spMkLst>
        </pc:spChg>
        <pc:spChg chg="mod">
          <ac:chgData name="QiuTian" userId="d059b521-ee81-481f-be34-ac8650352dd5" providerId="ADAL" clId="{C66083D2-FC5C-0545-90E0-A9B527654B88}" dt="2023-03-04T17:35:51.754" v="476" actId="1076"/>
          <ac:spMkLst>
            <pc:docMk/>
            <pc:sldMk cId="115644949" sldId="868"/>
            <ac:spMk id="245" creationId="{DE725B20-BB9D-6F46-DCE8-7B30A49D7483}"/>
          </ac:spMkLst>
        </pc:spChg>
        <pc:spChg chg="mod">
          <ac:chgData name="QiuTian" userId="d059b521-ee81-481f-be34-ac8650352dd5" providerId="ADAL" clId="{C66083D2-FC5C-0545-90E0-A9B527654B88}" dt="2023-03-04T17:35:51.754" v="476" actId="1076"/>
          <ac:spMkLst>
            <pc:docMk/>
            <pc:sldMk cId="115644949" sldId="868"/>
            <ac:spMk id="246" creationId="{1D300F9C-C23D-0E45-C351-32344DEF03F5}"/>
          </ac:spMkLst>
        </pc:spChg>
        <pc:graphicFrameChg chg="mod">
          <ac:chgData name="QiuTian" userId="d059b521-ee81-481f-be34-ac8650352dd5" providerId="ADAL" clId="{C66083D2-FC5C-0545-90E0-A9B527654B88}" dt="2023-03-04T17:35:46.383" v="475" actId="1076"/>
          <ac:graphicFrameMkLst>
            <pc:docMk/>
            <pc:sldMk cId="115644949" sldId="868"/>
            <ac:graphicFrameMk id="249" creationId="{A8E1D26E-FD1F-9864-51AD-B00112144E23}"/>
          </ac:graphicFrameMkLst>
        </pc:graphicFrameChg>
        <pc:graphicFrameChg chg="mod">
          <ac:chgData name="QiuTian" userId="d059b521-ee81-481f-be34-ac8650352dd5" providerId="ADAL" clId="{C66083D2-FC5C-0545-90E0-A9B527654B88}" dt="2023-03-04T17:35:46.383" v="475" actId="1076"/>
          <ac:graphicFrameMkLst>
            <pc:docMk/>
            <pc:sldMk cId="115644949" sldId="868"/>
            <ac:graphicFrameMk id="250" creationId="{476E8D76-2FD4-EB24-F752-161B5F49AADC}"/>
          </ac:graphicFrameMkLst>
        </pc:graphicFrameChg>
        <pc:graphicFrameChg chg="mod">
          <ac:chgData name="QiuTian" userId="d059b521-ee81-481f-be34-ac8650352dd5" providerId="ADAL" clId="{C66083D2-FC5C-0545-90E0-A9B527654B88}" dt="2023-03-04T17:35:46.383" v="475" actId="1076"/>
          <ac:graphicFrameMkLst>
            <pc:docMk/>
            <pc:sldMk cId="115644949" sldId="868"/>
            <ac:graphicFrameMk id="251" creationId="{6742F1EA-CAE6-3A0F-1558-B6C2A65F77A2}"/>
          </ac:graphicFrameMkLst>
        </pc:graphicFrameChg>
      </pc:sldChg>
      <pc:sldChg chg="addSp delSp modSp mod modAnim">
        <pc:chgData name="QiuTian" userId="d059b521-ee81-481f-be34-ac8650352dd5" providerId="ADAL" clId="{C66083D2-FC5C-0545-90E0-A9B527654B88}" dt="2023-03-04T17:36:47.007" v="481" actId="1076"/>
        <pc:sldMkLst>
          <pc:docMk/>
          <pc:sldMk cId="974052967" sldId="86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974052967" sldId="869"/>
            <ac:spMk id="2" creationId="{912C8072-C2DB-8603-A76F-1A0844062FF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974052967" sldId="869"/>
            <ac:spMk id="5" creationId="{959057A3-0087-D824-6484-FE8805CD1536}"/>
          </ac:spMkLst>
        </pc:spChg>
        <pc:graphicFrameChg chg="mod">
          <ac:chgData name="QiuTian" userId="d059b521-ee81-481f-be34-ac8650352dd5" providerId="ADAL" clId="{C66083D2-FC5C-0545-90E0-A9B527654B88}" dt="2023-03-04T17:36:47.007" v="481" actId="1076"/>
          <ac:graphicFrameMkLst>
            <pc:docMk/>
            <pc:sldMk cId="974052967" sldId="869"/>
            <ac:graphicFrameMk id="124" creationId="{4AC9B6FB-EC57-8912-1060-425614E5C710}"/>
          </ac:graphicFrameMkLst>
        </pc:graphicFrameChg>
      </pc:sldChg>
      <pc:sldChg chg="addSp delSp modSp mod">
        <pc:chgData name="QiuTian" userId="d059b521-ee81-481f-be34-ac8650352dd5" providerId="ADAL" clId="{C66083D2-FC5C-0545-90E0-A9B527654B88}" dt="2023-03-07T05:44:49.875" v="1486" actId="20577"/>
        <pc:sldMkLst>
          <pc:docMk/>
          <pc:sldMk cId="91237106" sldId="870"/>
        </pc:sldMkLst>
        <pc:spChg chg="add mod">
          <ac:chgData name="QiuTian" userId="d059b521-ee81-481f-be34-ac8650352dd5" providerId="ADAL" clId="{C66083D2-FC5C-0545-90E0-A9B527654B88}" dt="2023-03-04T17:37:54.840" v="487" actId="1076"/>
          <ac:spMkLst>
            <pc:docMk/>
            <pc:sldMk cId="91237106" sldId="870"/>
            <ac:spMk id="2" creationId="{1F2EFA09-D7FA-36A7-1A84-F333EC9A60C8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91237106" sldId="870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7T05:44:49.875" v="1486" actId="20577"/>
          <ac:spMkLst>
            <pc:docMk/>
            <pc:sldMk cId="91237106" sldId="870"/>
            <ac:spMk id="6" creationId="{BDB05AAE-2D44-C82E-2638-102B162E7BB6}"/>
          </ac:spMkLst>
        </pc:spChg>
        <pc:spChg chg="mod">
          <ac:chgData name="QiuTian" userId="d059b521-ee81-481f-be34-ac8650352dd5" providerId="ADAL" clId="{C66083D2-FC5C-0545-90E0-A9B527654B88}" dt="2023-03-04T17:37:43.283" v="483" actId="1076"/>
          <ac:spMkLst>
            <pc:docMk/>
            <pc:sldMk cId="91237106" sldId="870"/>
            <ac:spMk id="7" creationId="{AE39DEE3-8DAE-4872-6AF2-6CB7B0268F8C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8" creationId="{CE146B39-7D63-D080-3882-B010C5E4D9BB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0" creationId="{B50B304F-D3CB-588A-5985-300FE335F4A0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1" creationId="{7CDF345D-795C-E2B2-2176-571CF15F6447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2" creationId="{6244B3B8-2E6D-8B0F-BCCE-BB2B5B3CBA02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3" creationId="{0A2492F3-28C1-C6BC-F93D-4B90FAC91CB9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4" creationId="{8E9E083D-4407-94E8-3AA8-60DC7BFEA72B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5" creationId="{2508DAA0-D188-C2CB-688A-E826363C2923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6" creationId="{7E896AA0-F78E-890F-F40B-F1F9F45FF18D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7" creationId="{3F217894-03F9-B709-C156-3C3825A7D00E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8" creationId="{6BBF7EB5-F9AE-BD13-0D67-591A9160EB97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9" creationId="{0EFD0835-466C-82A0-8668-D390E3523BB9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0" creationId="{08BAF14E-1715-B4FB-B0DE-1F8EB29DA6E3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1" creationId="{5F73E851-DE51-6069-3E6B-A5568AD69584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2" creationId="{A356D91F-93D0-5729-4523-93667CF69B1B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3" creationId="{F8FC0738-1F5C-6FAA-A073-ABADC294EFD9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4" creationId="{C49C5F5E-4F9C-B0FB-8C11-7217E2A56D98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5" creationId="{B0B57BE0-1DE9-2A59-D141-AEC99C87D358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6" creationId="{715E644E-B641-1D4B-9B60-A0676488E0D9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7" creationId="{CBA9C5B9-F2A6-5426-AC13-DE8EB00F3B4C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8" creationId="{253257C5-5F35-82B0-3DCF-BBA2060DBC0F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9" creationId="{45CF9CFA-E8A4-087E-7DD5-F955E133B27A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0" creationId="{3354C91C-C7F2-B0F5-E1E3-B51F707DB3AA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1" creationId="{DEECAE6A-643B-90F5-6609-CF9DE059A6F9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2" creationId="{707171DB-7AAA-D6F1-0902-EA8E6642BB1B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3" creationId="{512A983F-6E15-25BD-0B89-A0CC23ADC417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4" creationId="{4F7AD20A-1DC6-9FEF-FC17-3E93203059BD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5" creationId="{C2CE4D3E-D9BD-B646-A880-46F9A7A3175D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6" creationId="{ECF2ABA8-57D5-18D3-2853-F948D560452D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7" creationId="{EE189D8D-8270-6256-3F04-216E8879AB91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8" creationId="{7C95C49A-2180-F0D1-1F79-EF2F3D5E9F76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9" creationId="{F3596AA1-3125-9914-CE14-5809B59D45D1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0" creationId="{6F09325F-F87B-4AEE-A3D4-D442EED605C4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1" creationId="{1A0BAB42-A282-6F80-9BA8-CF012D41483D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2" creationId="{CAD9506F-6AB4-34FC-8213-51CD5A667026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3" creationId="{040EC916-8935-94DE-ED11-72D364993B14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4" creationId="{848C572F-2633-A337-56CA-38FFD28BE57F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5" creationId="{F6EE544F-34D5-DF52-45EE-02A6CD604671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6" creationId="{B67BEF9F-7CC8-DB3B-C8F2-EB870302C3AC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7" creationId="{C6BA453A-4F4D-4C64-15F6-87CE616FD47C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8" creationId="{251A463B-0A21-959A-8756-C07AE1F03640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9" creationId="{972FE8A9-2143-987F-2FD7-EC7699207CD5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50" creationId="{37B352E8-5719-AB71-224E-A446E671FE97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51" creationId="{E9B1BDEA-2FFD-32B0-B54F-842963298F17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52" creationId="{F395FF56-2336-524C-773B-02C61AD68EEE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53" creationId="{1B1A0590-8917-8471-8B55-358B015C3932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54" creationId="{88257106-CA3D-89F7-6992-A70B2DD1944B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55" creationId="{B0C73B5F-0BDF-649A-504A-D6A064341D67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56" creationId="{B24008EC-B870-BDDA-4E51-C527FFC80FC0}"/>
          </ac:spMkLst>
        </pc:spChg>
        <pc:spChg chg="mod">
          <ac:chgData name="QiuTian" userId="d059b521-ee81-481f-be34-ac8650352dd5" providerId="ADAL" clId="{C66083D2-FC5C-0545-90E0-A9B527654B88}" dt="2023-03-04T17:37:43.283" v="483" actId="1076"/>
          <ac:spMkLst>
            <pc:docMk/>
            <pc:sldMk cId="91237106" sldId="870"/>
            <ac:spMk id="59" creationId="{CA4E8D68-1002-06B1-7EF1-CB2E66B46716}"/>
          </ac:spMkLst>
        </pc:spChg>
        <pc:grpChg chg="mod">
          <ac:chgData name="QiuTian" userId="d059b521-ee81-481f-be34-ac8650352dd5" providerId="ADAL" clId="{C66083D2-FC5C-0545-90E0-A9B527654B88}" dt="2023-03-04T17:38:08.410" v="488" actId="1076"/>
          <ac:grpSpMkLst>
            <pc:docMk/>
            <pc:sldMk cId="91237106" sldId="870"/>
            <ac:grpSpMk id="9" creationId="{5FC29E29-1DF0-EB22-DFD4-5C9D8BC10B3D}"/>
          </ac:grpSpMkLst>
        </pc:grpChg>
        <pc:picChg chg="mod">
          <ac:chgData name="QiuTian" userId="d059b521-ee81-481f-be34-ac8650352dd5" providerId="ADAL" clId="{C66083D2-FC5C-0545-90E0-A9B527654B88}" dt="2023-03-04T17:37:43.283" v="483" actId="1076"/>
          <ac:picMkLst>
            <pc:docMk/>
            <pc:sldMk cId="91237106" sldId="870"/>
            <ac:picMk id="60" creationId="{0C4ACAE2-1FA3-7DC9-FC40-8D38300A9E1C}"/>
          </ac:picMkLst>
        </pc:picChg>
      </pc:sldChg>
      <pc:sldChg chg="addSp delSp modSp">
        <pc:chgData name="QiuTian" userId="d059b521-ee81-481f-be34-ac8650352dd5" providerId="ADAL" clId="{C66083D2-FC5C-0545-90E0-A9B527654B88}" dt="2023-03-04T17:44:06.129" v="567" actId="20577"/>
        <pc:sldMkLst>
          <pc:docMk/>
          <pc:sldMk cId="1623852730" sldId="87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623852730" sldId="871"/>
            <ac:spMk id="2" creationId="{0782B364-C664-E653-D151-31417CE0D54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623852730" sldId="871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7:44:06.129" v="567" actId="20577"/>
          <ac:spMkLst>
            <pc:docMk/>
            <pc:sldMk cId="1623852730" sldId="871"/>
            <ac:spMk id="8" creationId="{EE688D53-1B84-8871-5BCD-CD77CB3C58CC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71840770" sldId="87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71840770" sldId="872"/>
            <ac:spMk id="2" creationId="{2FE4F635-2FB4-D596-B10A-905392F6FE0E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71840770" sldId="872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416252844" sldId="87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416252844" sldId="873"/>
            <ac:spMk id="2" creationId="{F6CE74E1-6F3C-0E5B-BE18-8E48CB63CD7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416252844" sldId="873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413834179" sldId="87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413834179" sldId="874"/>
            <ac:spMk id="2" creationId="{4BF60BF4-10C3-4356-7896-33DA824BE08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413834179" sldId="874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444048920" sldId="87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444048920" sldId="875"/>
            <ac:spMk id="2" creationId="{E0FEBB44-D5B4-D1B0-4490-587D91F198F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444048920" sldId="875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482747893" sldId="87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482747893" sldId="876"/>
            <ac:spMk id="2" creationId="{F2FDC812-2B53-4F03-3DE9-94AAE0ADD7A6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482747893" sldId="876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245508218" sldId="87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245508218" sldId="877"/>
            <ac:spMk id="2" creationId="{91221DF3-EFEE-E8FB-4558-D5B6B55C6A94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245508218" sldId="877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809631837" sldId="87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809631837" sldId="878"/>
            <ac:spMk id="2" creationId="{0829E9BE-D47F-4C43-5F1F-E827E856D84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809631837" sldId="878"/>
            <ac:spMk id="5" creationId="{959057A3-0087-D824-6484-FE8805CD1536}"/>
          </ac:spMkLst>
        </pc:spChg>
      </pc:sldChg>
      <pc:sldChg chg="addSp delSp modSp mod modAnim">
        <pc:chgData name="QiuTian" userId="d059b521-ee81-481f-be34-ac8650352dd5" providerId="ADAL" clId="{C66083D2-FC5C-0545-90E0-A9B527654B88}" dt="2023-03-04T18:01:13.419" v="827"/>
        <pc:sldMkLst>
          <pc:docMk/>
          <pc:sldMk cId="1875187861" sldId="87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875187861" sldId="879"/>
            <ac:spMk id="2" creationId="{31DEB1A7-51E3-0B54-6148-89A94406506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875187861" sldId="879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8:00:30.181" v="807" actId="1076"/>
          <ac:spMkLst>
            <pc:docMk/>
            <pc:sldMk cId="1875187861" sldId="879"/>
            <ac:spMk id="6" creationId="{BCD8452A-4150-569B-300C-7F13CD1D3C2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" creationId="{C58E3128-BDE0-BFDB-4D16-23F23A12B48F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1" creationId="{F25699EF-F69F-7C6B-5748-11DA046DB7C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2" creationId="{3287454C-F0FE-E2CE-E54D-E24737053631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3" creationId="{59AB4964-E7A1-8A57-F741-791DF3A08A6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4" creationId="{369B144C-2695-17A9-D272-23CFDE7B6C1C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5" creationId="{284BC6E7-F28E-B5E6-C572-30A61B5A8F5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6" creationId="{EF96D779-A833-7E58-50A4-4C2752AB931C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7" creationId="{1498C420-B7E7-1181-D6BB-F90C6B80093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8" creationId="{80DAC239-7555-1CE0-F39C-7EE7B13F7C1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9" creationId="{E951D30E-0715-C4DF-397A-2035F00F0107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0" creationId="{450875D9-71B8-74D1-4205-EE167CFBD31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1" creationId="{B68D4FFD-3AB1-DC85-C048-9562A65DAA1F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2" creationId="{B5FD973B-83F6-00A9-BF9C-D85D41DFDA7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3" creationId="{E45752E1-D591-10FF-A485-D0AE2CC8D6B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4" creationId="{46E57215-910B-9487-B1C3-F9AE2F71D41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5" creationId="{2EC186B7-E8AF-DD18-B096-17E4AEA95D1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6" creationId="{E8922BAB-2ABC-9A5A-8AEE-FA1D76CD2EE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7" creationId="{50BC51BE-59EF-7F47-4EBB-ED6F080D6D5E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8" creationId="{F69BB49E-1D04-1DC5-F44D-B37443A618D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9" creationId="{ED68905A-5EEC-58FF-6D57-DCC9BC3D40C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0" creationId="{8E7B5A73-ABED-3450-2968-DD1C4BEEDF9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1" creationId="{F8E6B333-226F-97D4-4F44-E1945504919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2" creationId="{9AB36951-6FC6-9387-6DD3-6D94000329F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3" creationId="{70C0B569-4802-968F-0BA2-2679B6BFE49D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4" creationId="{BDD871A1-4F7C-5323-87D9-9182CEB8AF8A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5" creationId="{B4D5397D-1551-8809-BED7-D2E6D9D3F8C7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6" creationId="{460938E8-83E4-A2BB-31B6-760044A5C22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7" creationId="{00C11FEF-6610-2DBC-2C95-B5C215C33CE0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8" creationId="{71C9B851-08C6-5800-190F-194EC0597676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9" creationId="{7BB71BD9-6ADD-7D3A-201F-D3C6769C458D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0" creationId="{3DD37685-0DD9-5BAC-C5EC-547A02806D8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1" creationId="{E8D606AD-2744-3C04-AF35-9F20A5A2953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2" creationId="{E6F48FB2-4624-C0FD-F137-6AA6FDEBD3B6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3" creationId="{37C6E324-0C28-D5F9-B7B8-6B9366CF5911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4" creationId="{B62DAA87-6790-232F-5A4B-CEEF4C0818A7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5" creationId="{75CC49B1-C940-BFCB-C84E-D4287CC08F00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6" creationId="{C08C9EF0-941A-BDE4-3D48-B348D71E88BF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7" creationId="{2B7613BA-DF7E-6435-EA88-EDB388C54C1C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8" creationId="{EC2F9E82-B14E-73A3-9DE1-7C43EAD692CE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9" creationId="{7C2A8081-6B39-582F-EE78-B71A2233A14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0" creationId="{FF7837EA-ACB1-5C12-3E40-5E7606FF884A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1" creationId="{CBAE4FA0-6F99-E03C-00A2-6C64F4F6948F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2" creationId="{4408EEE3-A136-EFA4-29FB-BE8896DA0C2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3" creationId="{6DC2B20D-4800-5844-A123-349202B25D7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4" creationId="{06E06A7E-574E-55A9-113F-147D860DFE30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5" creationId="{8099D0EF-88D3-6C58-0A03-470431E096A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6" creationId="{8DDAC62B-D802-F416-A49D-8E0BD0CC367C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7" creationId="{72E1F715-4F84-6CF2-B778-AE8B008ED03F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8" creationId="{30D49635-C163-7451-81D3-44045736A2AE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9" creationId="{B4719A21-3B37-3795-CCC3-BD055875126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0" creationId="{ADC9BDD9-A39E-DA01-0BD2-DBE9F1DCBDF2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1" creationId="{F2EF2FB7-B541-E7F2-8542-F392BB26B57C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2" creationId="{C43BB22D-C7B2-EA68-8809-EB33B587CF51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3" creationId="{8A3FDC84-8549-6EF3-9D7F-0C35F17AD7ED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4" creationId="{2EF62A14-5FBD-3F9F-906A-902B8B211E4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5" creationId="{BF80AE01-FD55-AAD6-7323-B55F331DBB8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6" creationId="{923534DE-90F2-B00E-BE5F-20B55C8E42D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7" creationId="{2602FF87-36E6-DC2C-0A5B-22BB31272A9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8" creationId="{D0C6A547-6E46-6CF3-2E3E-E5D0B6CB0CE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9" creationId="{8AE58BD7-41C4-9CBB-9545-879F859C3E2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0" creationId="{AD8A6FC2-BD82-ECE6-B947-97D6F2D6C107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1" creationId="{363A9C57-B9F3-470D-BAFF-B61784F9342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2" creationId="{E9E0ECC4-A73F-B319-58F2-7AC365C5DDFA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3" creationId="{D854F472-6934-C21C-03EB-3512FD8C3A5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4" creationId="{276926F8-F366-ED6C-5AB4-0468BDD83AFC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5" creationId="{514D4D07-8F87-7636-27CA-0E6FBD69B1E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6" creationId="{77ED7DA1-D5F5-20E5-DD11-A507E2F7C38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7" creationId="{97F69D4A-FF9A-40C8-50B1-32BD1DC3DA5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8" creationId="{6A23F4D8-BAD9-4FFB-F75D-1EBA1F38CD0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9" creationId="{74868534-064C-46B2-31E4-71944042199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0" creationId="{72271D96-C112-8EFF-DAB8-F64E21475C5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1" creationId="{1E4F5206-FCA5-1119-4F6E-1CDBDACA2906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2" creationId="{8091DB3D-37F2-E2FD-15FB-DE729CED88D6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3" creationId="{DD8454AA-9E87-5130-91E1-40143F79B56D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4" creationId="{535422E0-75BF-89D9-8890-991905B5695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5" creationId="{70B93EBB-55E8-159F-EFC2-99A3B1E08EC7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6" creationId="{D40900DF-FFCC-630A-BEAD-D744C24EB8D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7" creationId="{5EFC4A3F-BF73-5114-8281-695CAB8B35BD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8" creationId="{480FD0C3-FD43-BE3A-CEE5-CEA579B1C3C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9" creationId="{F1C986F5-92E4-7997-9360-AFC300E8062E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30" creationId="{24E7345E-4D6D-A5BA-2FE6-2F145749C1AA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31" creationId="{08B2F804-A5E9-92BB-68AD-5687515AE1CE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32" creationId="{9853D367-F98E-3BF5-4D23-7D97E6D7732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36" creationId="{E5D4D1AF-2FEE-0B01-1706-BBD062FE5682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37" creationId="{23867528-1E3C-F154-8A88-26F93D04758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38" creationId="{0D31E0C8-1EE0-946B-8E34-B9220452F81D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39" creationId="{FFC74BDB-41D8-003F-FCD9-9D290FE74B7D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0" creationId="{03CE5BE8-CACC-AC74-5997-F326A20849C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1" creationId="{30DDF541-2AC3-B817-5678-310EDF306CB6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2" creationId="{04F455A3-A4BD-EE41-A190-51AE64F25E1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3" creationId="{354AA349-C360-5810-B685-39907F40186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4" creationId="{3C47BC95-1206-1F04-2A98-5CAC66D41C1F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5" creationId="{DF20915D-251D-0FB7-CB6C-5A6037F7058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6" creationId="{E2570E11-9F42-1C1C-0AB6-696CCE9FA1B0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7" creationId="{CEE14798-EC30-B2ED-40C1-54064F42428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8" creationId="{82982C48-08CA-ED1A-F2EA-5C9857B57E2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9" creationId="{8A6A524F-A3AF-68FB-AFE0-609DD80B052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0" creationId="{0BFDF8C1-F359-387D-E830-7DDBC831324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1" creationId="{300380A9-858A-88F8-46FC-CEE1CB3B0FED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2" creationId="{0A2409C2-BAC2-AB82-3597-7A34E45E993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3" creationId="{941FA573-438A-D766-A579-7598C5562F52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4" creationId="{E04F8BCC-3257-C7D7-9207-A9B097DF1127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5" creationId="{4A92B9F9-8858-7948-4B77-7F43CBDDED26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6" creationId="{86E8E857-6A79-5E07-D683-0B6CC480CAC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7" creationId="{622A483B-E973-6669-33DD-35F0AEB3516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8" creationId="{CC636098-C68B-7465-7C0E-B2D0246A2496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9" creationId="{43C9A40A-199D-A909-4BD0-C50895D9273E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0" creationId="{D6A4FE9E-A001-5EC6-F5E8-ECB7AD14AB3E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1" creationId="{61AF1721-18E1-7010-F290-31061F6806A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2" creationId="{8B2E122A-C772-E776-94FC-203E77AEDBB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3" creationId="{F16E4D21-298C-0FE3-1A0D-ED96EC2C7E6A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4" creationId="{7E03E423-C1E8-ADCE-5940-8B191D81CE9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5" creationId="{624506E0-726F-98C4-75F7-387C5D8C408E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6" creationId="{FBB9B663-A81E-8718-BE89-F042FC2ECD90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7" creationId="{C766B27F-7581-2716-BCEE-0E4F3A3A258A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8" creationId="{B37215D5-7D16-9C0D-DA0D-AB8372E486C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9" creationId="{C13C40F1-A6DB-58F0-7D7F-B1701031BBB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70" creationId="{1CE43FF4-EBF8-ACED-2C82-ED88C7F3C48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71" creationId="{31E69068-7270-E8AA-37FD-C999DEDC578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72" creationId="{8FA83803-067A-AA54-EF51-275D2EA69051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73" creationId="{8AB55B38-24D1-CAD6-FA4C-1E13C934FE9C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74" creationId="{88AB8A9E-3F0B-DFF9-2284-DBD205621639}"/>
          </ac:spMkLst>
        </pc:spChg>
        <pc:grpChg chg="mod">
          <ac:chgData name="QiuTian" userId="d059b521-ee81-481f-be34-ac8650352dd5" providerId="ADAL" clId="{C66083D2-FC5C-0545-90E0-A9B527654B88}" dt="2023-03-04T18:00:55.780" v="810" actId="1076"/>
          <ac:grpSpMkLst>
            <pc:docMk/>
            <pc:sldMk cId="1875187861" sldId="879"/>
            <ac:grpSpMk id="50" creationId="{295A39D6-2C92-141D-ABE9-66899E6DE9F3}"/>
          </ac:grpSpMkLst>
        </pc:grpChg>
        <pc:grpChg chg="mod">
          <ac:chgData name="QiuTian" userId="d059b521-ee81-481f-be34-ac8650352dd5" providerId="ADAL" clId="{C66083D2-FC5C-0545-90E0-A9B527654B88}" dt="2023-03-04T18:00:55.780" v="810" actId="1076"/>
          <ac:grpSpMkLst>
            <pc:docMk/>
            <pc:sldMk cId="1875187861" sldId="879"/>
            <ac:grpSpMk id="133" creationId="{F394C936-5B60-3BF8-E401-399FD3134D13}"/>
          </ac:grpSpMkLst>
        </pc:grpChg>
        <pc:grpChg chg="mod">
          <ac:chgData name="QiuTian" userId="d059b521-ee81-481f-be34-ac8650352dd5" providerId="ADAL" clId="{C66083D2-FC5C-0545-90E0-A9B527654B88}" dt="2023-03-04T18:00:55.780" v="810" actId="1076"/>
          <ac:grpSpMkLst>
            <pc:docMk/>
            <pc:sldMk cId="1875187861" sldId="879"/>
            <ac:grpSpMk id="134" creationId="{03CFF54A-8F5A-3979-2515-F182A2E3F115}"/>
          </ac:grpSpMkLst>
        </pc:grpChg>
        <pc:grpChg chg="mod">
          <ac:chgData name="QiuTian" userId="d059b521-ee81-481f-be34-ac8650352dd5" providerId="ADAL" clId="{C66083D2-FC5C-0545-90E0-A9B527654B88}" dt="2023-03-04T18:00:55.780" v="810" actId="1076"/>
          <ac:grpSpMkLst>
            <pc:docMk/>
            <pc:sldMk cId="1875187861" sldId="879"/>
            <ac:grpSpMk id="135" creationId="{B98FCCD6-3BB3-FD43-44DC-7873234F90A5}"/>
          </ac:grpSpMkLst>
        </pc:grpChg>
        <pc:graphicFrameChg chg="add mod">
          <ac:chgData name="QiuTian" userId="d059b521-ee81-481f-be34-ac8650352dd5" providerId="ADAL" clId="{C66083D2-FC5C-0545-90E0-A9B527654B88}" dt="2023-03-04T18:01:05.548" v="825" actId="1038"/>
          <ac:graphicFrameMkLst>
            <pc:docMk/>
            <pc:sldMk cId="1875187861" sldId="879"/>
            <ac:graphicFrameMk id="175" creationId="{46221BA2-9279-9D29-A24E-9FB0EC031FA0}"/>
          </ac:graphicFrameMkLst>
        </pc:graphicFrameChg>
        <pc:graphicFrameChg chg="add mod">
          <ac:chgData name="QiuTian" userId="d059b521-ee81-481f-be34-ac8650352dd5" providerId="ADAL" clId="{C66083D2-FC5C-0545-90E0-A9B527654B88}" dt="2023-03-04T18:01:05.548" v="825" actId="1038"/>
          <ac:graphicFrameMkLst>
            <pc:docMk/>
            <pc:sldMk cId="1875187861" sldId="879"/>
            <ac:graphicFrameMk id="176" creationId="{AD02F361-E4DF-2A84-318D-6A34A4E21351}"/>
          </ac:graphicFrameMkLst>
        </pc:graphicFrameChg>
      </pc:sldChg>
      <pc:sldChg chg="addSp delSp modSp mod">
        <pc:chgData name="QiuTian" userId="d059b521-ee81-481f-be34-ac8650352dd5" providerId="ADAL" clId="{C66083D2-FC5C-0545-90E0-A9B527654B88}" dt="2023-03-04T18:03:00.015" v="837" actId="1076"/>
        <pc:sldMkLst>
          <pc:docMk/>
          <pc:sldMk cId="4028891583" sldId="88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028891583" sldId="880"/>
            <ac:spMk id="2" creationId="{A8A19E86-EEFC-6254-49D1-046454CF7C76}"/>
          </ac:spMkLst>
        </pc:spChg>
        <pc:spChg chg="mod">
          <ac:chgData name="QiuTian" userId="d059b521-ee81-481f-be34-ac8650352dd5" providerId="ADAL" clId="{C66083D2-FC5C-0545-90E0-A9B527654B88}" dt="2023-03-04T18:02:04.242" v="831" actId="1076"/>
          <ac:spMkLst>
            <pc:docMk/>
            <pc:sldMk cId="4028891583" sldId="880"/>
            <ac:spMk id="4" creationId="{A3557054-D826-9F4E-A18F-AE9DEA5A0C6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028891583" sldId="880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8:02:50.970" v="836" actId="1076"/>
          <ac:spMkLst>
            <pc:docMk/>
            <pc:sldMk cId="4028891583" sldId="880"/>
            <ac:spMk id="6" creationId="{D6354A48-A66A-6024-D5EE-A8CB47365965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0" creationId="{238F623F-E866-BCF6-703E-2BB2850344D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1" creationId="{4BC1A3F1-4FCE-74D0-5A33-5BDEAED489EA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2" creationId="{23AD8E79-7949-8C7F-CCD9-8F25367D697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3" creationId="{13E54564-9736-C48F-F112-6DF9FA8625C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4" creationId="{6D67F77A-2ED2-0474-8E3B-53207456C0A9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5" creationId="{EF6B0A88-1566-871C-6619-2E0AFB942DA3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6" creationId="{DF77B57B-8ABB-7BF8-A77E-C3454327B40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7" creationId="{2030A7EE-C3A4-BA7C-F288-6E451C57C3F9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8" creationId="{57919FCC-AFDF-1EA9-90DB-2F00E3D98411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9" creationId="{E660AA98-8BCC-71BA-2E80-B85EB973DC63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0" creationId="{3FA98E53-B8C7-4383-6C2C-27915D3D02D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1" creationId="{450DCF5A-9AD1-E552-3873-101B9B66E48D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2" creationId="{75BA0C95-6F7D-2AB2-21A1-009D2D441BA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3" creationId="{BD0D1A2B-D043-4EA3-BB58-64B46ACFA364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4" creationId="{4D91CDD3-5B59-D382-93AD-BD41CD7924E7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5" creationId="{8CBC54DB-5706-FF15-5A41-1597D88CD0E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6" creationId="{348EA126-E77F-B306-13B9-136EB82D15B4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7" creationId="{4038445F-A405-AC1B-0FA8-D9E1B2D28CB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8" creationId="{6EEB3ECE-C50A-62F7-1EED-7F83B78671C7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9" creationId="{7551323B-56E8-FECA-334C-4F65C713F753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0" creationId="{4263E45E-6A66-65C1-56B5-1ADAF4328F2F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1" creationId="{B5349373-70E0-F1F6-C3F1-11797D36475C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2" creationId="{B1B215E1-BF51-957E-4635-0AFED29D1713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3" creationId="{C9CC2A95-F75B-C710-BB56-DD81ACBB0C61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4" creationId="{510B9C83-4EE2-8E8B-1A74-8370769BD115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5" creationId="{7EB3F011-4DA4-EF35-2812-65FE61E021BF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6" creationId="{C4A45528-92D6-27E8-1E8E-680AC80CD50D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7" creationId="{91124AF3-22BD-5DB0-3004-3385D4FA93C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8" creationId="{B02616CD-30CB-ECB3-4B57-A166E6059F8C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9" creationId="{7EE95D80-D70A-6784-178C-58A39C52162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0" creationId="{78A568F1-F729-8EA3-6C67-FC75701C872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1" creationId="{67E26087-D95D-7994-CBB0-9B1477B6D58D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2" creationId="{1F7E0103-94FC-E246-4B3B-4353622908D0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3" creationId="{78AA60DF-DC92-9FDC-6908-C15FE6C33B8C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4" creationId="{A20ACB97-F2F1-DF21-0D2B-C5C6AAFBC05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5" creationId="{52AB5352-2FAA-CDFE-EA9F-324DCF49C5F7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6" creationId="{63EEA97D-F818-993D-7981-4D1A98CA7C2B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7" creationId="{42947060-8E0E-EA86-1406-9474C0867105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8" creationId="{8E702D7C-6492-6182-07FD-263673E41A96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9" creationId="{17D25B41-F2A7-FB64-98E3-BDF342611F0D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0" creationId="{D7C4A06E-8FD1-0104-2E22-86FF6B29A329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1" creationId="{D0C9F8C3-4070-EFF2-CD99-CC23CBAAC40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2" creationId="{B5F66C28-33CF-B50B-CE3B-56A57C293E8B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3" creationId="{4EDA5C9A-AAFD-BBD5-8725-9836FFF2A6C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4" creationId="{2EBF30B3-39CC-0E7A-E307-F6A9133F390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5" creationId="{4DF690C1-D417-386F-1659-B4B009244DC5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6" creationId="{638BF4C4-EED6-2114-2BD0-EDDE56F6EA8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7" creationId="{3B2C18B1-2BD2-2BE7-6255-E3D26ABFB36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8" creationId="{8EBE0841-2AC0-BE11-52BA-A42202AE9941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9" creationId="{5D59F430-A9CB-6C2B-E599-FEEB54CA74E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0" creationId="{88FB1C29-529E-7903-5941-54A689984786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1" creationId="{F762D288-C150-D6BB-FA73-5957B3617641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2" creationId="{30A95E1D-7669-655D-E44E-83319F1ED89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3" creationId="{1C26C533-5ADB-A47A-BE3E-73D790AC9A60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4" creationId="{83F62EEF-1ECE-5385-793C-352A30741496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5" creationId="{974D6E0E-8065-F22B-2BB0-CC2F7E0F4901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6" creationId="{C46F3D76-013F-3E39-31A9-C48E4F881F4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7" creationId="{22CC3EF7-80F4-34A6-73EA-339146B4FC59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8" creationId="{C6DCC448-9F1D-BDDC-F025-D96406AC3DFA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9" creationId="{D23E009B-9ED1-84D2-83D9-BC9F08647DF9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0" creationId="{E10F76C6-49BD-8144-9C1D-18E9A5FE7B51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1" creationId="{425A8445-C291-658F-518A-8F706423D817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2" creationId="{54AE3D5D-DE20-CFCA-0077-5DD216CCCEED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3" creationId="{C3F17E64-583B-F8E5-0FAC-A82236FBD776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4" creationId="{9B89E377-F757-434B-1826-9993D49A894B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5" creationId="{73305845-EE77-D429-0EED-194714A09619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6" creationId="{0750ECA7-34F1-D399-9AE0-6DE59C0055B3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7" creationId="{9573853C-46E5-C9E1-2EBB-8C308614540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8" creationId="{9C6FDA3C-B32E-CA20-B2B7-4264F7C4AB3D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9" creationId="{717CF44F-8239-F4AC-8426-90100DC8571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0" creationId="{C147A84B-02B5-FCD3-EC09-D61ECEE947D6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1" creationId="{262C86D6-A09C-8D66-AB09-98CBADF464F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2" creationId="{D4C0E273-05F4-9B9F-9E33-3B738063AB64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3" creationId="{79EA9E9B-7919-7EF0-50EB-71C0B84C539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4" creationId="{C4D5ED67-99FC-233D-B642-BE59DBEA7EA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5" creationId="{593BBBB2-A985-5888-3E91-E9DE17DD2081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6" creationId="{9D2028EE-D485-549C-F0E3-A284CA604BAB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7" creationId="{A7CDC852-EA68-1B96-5FC2-A7513047C333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8" creationId="{F414DE9D-CBA7-CCAC-26D9-77E27557FAE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9" creationId="{F3472614-E078-FD02-31D1-7E12BE526A2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90" creationId="{5776CECD-917F-395C-6EF1-62C79A6B28C7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91" creationId="{81FC7687-A128-0C14-20B1-888A87658013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92" creationId="{2623F7D3-7DEF-7293-7D00-CD178B7DC48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93" creationId="{3853E035-FA26-5407-ED16-E0B2630EABD0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94" creationId="{69FBA9C5-B7D8-30FE-8750-4CF6609C2804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95" creationId="{3037264F-97F8-5986-BCF1-B159C910B03B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96" creationId="{D1CF2D7B-0620-F7A2-63B3-436CD6A55533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97" creationId="{DD42E989-7FDE-10E1-2618-09CA2047CA6D}"/>
          </ac:spMkLst>
        </pc:spChg>
        <pc:grpChg chg="mod">
          <ac:chgData name="QiuTian" userId="d059b521-ee81-481f-be34-ac8650352dd5" providerId="ADAL" clId="{C66083D2-FC5C-0545-90E0-A9B527654B88}" dt="2023-03-04T18:03:00.015" v="837" actId="1076"/>
          <ac:grpSpMkLst>
            <pc:docMk/>
            <pc:sldMk cId="4028891583" sldId="880"/>
            <ac:grpSpMk id="9" creationId="{53419B4E-8745-A17B-BA19-F25B43C3A365}"/>
          </ac:grpSpMkLst>
        </pc:grpChg>
        <pc:graphicFrameChg chg="mod">
          <ac:chgData name="QiuTian" userId="d059b521-ee81-481f-be34-ac8650352dd5" providerId="ADAL" clId="{C66083D2-FC5C-0545-90E0-A9B527654B88}" dt="2023-03-04T18:02:50.970" v="836" actId="1076"/>
          <ac:graphicFrameMkLst>
            <pc:docMk/>
            <pc:sldMk cId="4028891583" sldId="880"/>
            <ac:graphicFrameMk id="7" creationId="{83DD349A-FD8E-8458-9BC4-6A291D7924AC}"/>
          </ac:graphicFrameMkLst>
        </pc:graphicFrameChg>
        <pc:graphicFrameChg chg="mod">
          <ac:chgData name="QiuTian" userId="d059b521-ee81-481f-be34-ac8650352dd5" providerId="ADAL" clId="{C66083D2-FC5C-0545-90E0-A9B527654B88}" dt="2023-03-04T18:02:50.970" v="836" actId="1076"/>
          <ac:graphicFrameMkLst>
            <pc:docMk/>
            <pc:sldMk cId="4028891583" sldId="880"/>
            <ac:graphicFrameMk id="8" creationId="{F06E5C09-026E-8357-AC48-EE7C15BA30E6}"/>
          </ac:graphicFrameMkLst>
        </pc:graphicFrameChg>
        <pc:graphicFrameChg chg="add mod">
          <ac:chgData name="QiuTian" userId="d059b521-ee81-481f-be34-ac8650352dd5" providerId="ADAL" clId="{C66083D2-FC5C-0545-90E0-A9B527654B88}" dt="2023-03-04T18:02:41.884" v="835" actId="1076"/>
          <ac:graphicFrameMkLst>
            <pc:docMk/>
            <pc:sldMk cId="4028891583" sldId="880"/>
            <ac:graphicFrameMk id="98" creationId="{727577B8-6DC0-486A-E899-3EB859AC22B9}"/>
          </ac:graphicFrameMkLst>
        </pc:graphicFrameChg>
        <pc:graphicFrameChg chg="add mod">
          <ac:chgData name="QiuTian" userId="d059b521-ee81-481f-be34-ac8650352dd5" providerId="ADAL" clId="{C66083D2-FC5C-0545-90E0-A9B527654B88}" dt="2023-03-04T18:02:41.884" v="835" actId="1076"/>
          <ac:graphicFrameMkLst>
            <pc:docMk/>
            <pc:sldMk cId="4028891583" sldId="880"/>
            <ac:graphicFrameMk id="99" creationId="{E21ED0FD-53C0-6F0D-83FE-B83335B28E87}"/>
          </ac:graphicFrameMkLst>
        </pc:graphicFrameChg>
      </pc:sldChg>
      <pc:sldChg chg="addSp delSp modSp modAnim">
        <pc:chgData name="QiuTian" userId="d059b521-ee81-481f-be34-ac8650352dd5" providerId="ADAL" clId="{C66083D2-FC5C-0545-90E0-A9B527654B88}" dt="2023-03-04T18:12:47.103" v="1248" actId="1035"/>
        <pc:sldMkLst>
          <pc:docMk/>
          <pc:sldMk cId="2508095934" sldId="88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508095934" sldId="881"/>
            <ac:spMk id="2" creationId="{79269744-0D89-FCDF-F331-0F2A748A8E1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508095934" sldId="881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8:07:50.825" v="838" actId="1076"/>
          <ac:spMkLst>
            <pc:docMk/>
            <pc:sldMk cId="2508095934" sldId="881"/>
            <ac:spMk id="6" creationId="{28E5A19D-C67C-FFBE-DD7E-CBA8FB7375AE}"/>
          </ac:spMkLst>
        </pc:spChg>
        <pc:spChg chg="mod">
          <ac:chgData name="QiuTian" userId="d059b521-ee81-481f-be34-ac8650352dd5" providerId="ADAL" clId="{C66083D2-FC5C-0545-90E0-A9B527654B88}" dt="2023-03-04T18:08:11.360" v="841" actId="1076"/>
          <ac:spMkLst>
            <pc:docMk/>
            <pc:sldMk cId="2508095934" sldId="881"/>
            <ac:spMk id="7" creationId="{9E30CA7F-7931-D5AD-9C5B-B41F54285392}"/>
          </ac:spMkLst>
        </pc:spChg>
        <pc:spChg chg="mod">
          <ac:chgData name="QiuTian" userId="d059b521-ee81-481f-be34-ac8650352dd5" providerId="ADAL" clId="{C66083D2-FC5C-0545-90E0-A9B527654B88}" dt="2023-03-04T18:08:11.360" v="841" actId="1076"/>
          <ac:spMkLst>
            <pc:docMk/>
            <pc:sldMk cId="2508095934" sldId="881"/>
            <ac:spMk id="8" creationId="{05D25DF7-A86A-FA16-0998-657D251A9C57}"/>
          </ac:spMkLst>
        </pc:spChg>
        <pc:spChg chg="mod">
          <ac:chgData name="QiuTian" userId="d059b521-ee81-481f-be34-ac8650352dd5" providerId="ADAL" clId="{C66083D2-FC5C-0545-90E0-A9B527654B88}" dt="2023-03-04T18:08:11.360" v="841" actId="1076"/>
          <ac:spMkLst>
            <pc:docMk/>
            <pc:sldMk cId="2508095934" sldId="881"/>
            <ac:spMk id="9" creationId="{D03094CF-612E-AAD4-6AD1-00304D2629B8}"/>
          </ac:spMkLst>
        </pc:spChg>
        <pc:spChg chg="mod">
          <ac:chgData name="QiuTian" userId="d059b521-ee81-481f-be34-ac8650352dd5" providerId="ADAL" clId="{C66083D2-FC5C-0545-90E0-A9B527654B88}" dt="2023-03-04T18:08:11.360" v="841" actId="1076"/>
          <ac:spMkLst>
            <pc:docMk/>
            <pc:sldMk cId="2508095934" sldId="881"/>
            <ac:spMk id="10" creationId="{51600A85-D126-505F-5640-2FEF7A97086C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2" creationId="{CF06C425-CE72-9456-72FB-072E6925A55F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3" creationId="{8D66E0F5-81DC-55BF-264C-6A74E754BC59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4" creationId="{3B47D3A7-1647-AF93-4674-ED554CE413BB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5" creationId="{D0780CC3-FDEC-F592-363D-D31FBB88A9D8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6" creationId="{59E1FE45-4EB7-4DE6-1FE2-75D31CB9E8D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7" creationId="{1F22571B-7EAD-1228-02DA-4233F0E5F62F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8" creationId="{B4C9D7D9-C40A-84D5-364B-6450F9ED12A7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9" creationId="{CA8B5C45-0C48-4BFF-3CC9-D57734A0DC33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20" creationId="{7B5B2B59-9D95-7262-B43D-95EBE4631801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21" creationId="{03DAE489-A7CF-56B6-0C47-10A48362E070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22" creationId="{D0F55037-A30E-CE8B-08F6-59AD76F697F0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23" creationId="{627B1834-209F-4182-A7E3-A8200B31E935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24" creationId="{782DF2B2-AAC1-8B60-4B28-E0DEAA21F230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25" creationId="{425B3E7C-A024-BAA7-77D1-DB176529C984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26" creationId="{49971429-BC30-C5BB-2CF8-350097833955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34" creationId="{D41FE785-9223-34EE-0EB6-3E8C442FB79C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35" creationId="{B9681E33-E5FB-76E8-902F-F0F7A24FBE1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36" creationId="{B0F6DD84-7B33-2B4B-87B0-8B59A2120B27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37" creationId="{4AB8F6DE-82E8-6EB3-62EA-0CF19E07D915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38" creationId="{D14C4D7D-7961-D7F7-5A23-DDF4E26C19B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39" creationId="{99DC7191-B0EC-411E-737A-C551A1D332B8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0" creationId="{55F0A30A-4058-B5C8-4BAF-FB79AF3E8625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1" creationId="{F99C9A10-A44C-75AC-085B-9A47E05B23AF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2" creationId="{34503E57-B99B-3C47-1454-3071E25AA143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3" creationId="{6C38F213-0588-C58A-139C-BF0E211DB0DC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4" creationId="{36F41EAB-7C45-CEB6-9426-24114AA3FD5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5" creationId="{1DF4DDBD-4D57-0B86-EA55-01C378485519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6" creationId="{E6C13BA1-EEB7-DB83-9900-53676A4FA09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7" creationId="{0854AFC7-2243-578E-5BF4-D6C0D48AC976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8" creationId="{B9643596-022E-9711-E4AC-6054883A8B0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9" creationId="{FE83F6E4-9F3C-BF46-2194-AE52CAD9E79F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0" creationId="{896AC8C7-B059-7C8F-6120-1553F838143B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1" creationId="{8130ED55-EAFB-9749-5D3A-DF0B9DF31A45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2" creationId="{B8C66344-59C1-1109-1E3F-3E6463A82C0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3" creationId="{9F290460-7AAE-AB82-80B0-8EA0096592E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4" creationId="{3853C921-EDBB-5A85-9EBC-7A8CA74D5516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5" creationId="{F12B4CA7-5B6E-E109-397F-4069A802F7DB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6" creationId="{70045303-89CC-395F-416F-C8BA4A6EB98C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7" creationId="{55F3D0E1-7FC2-9F45-F0B2-EB0CDE0CC96F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8" creationId="{D810D8A6-E5E7-C8CE-AA9A-80E39A619BF9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9" creationId="{AECF4DED-7064-F134-A0AE-48BBFB906A8F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0" creationId="{B7B5B847-6820-4467-8562-DB498E5FCEE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1" creationId="{882C44B9-0E63-22C8-A691-44A961E275D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2" creationId="{D0F8508A-A844-6478-8808-FFF64BA68198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3" creationId="{251CC4F0-23A7-60C9-3818-075CF32EC71F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4" creationId="{C52BC151-2C54-9D7F-61B9-FFB8BD5F464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5" creationId="{F8D2A2EF-336D-2BDF-0B56-E2DD6123064D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6" creationId="{095E2E8F-C63E-834F-980F-5E289258427A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7" creationId="{2C62D161-B74A-9932-1670-CB523A413F40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8" creationId="{1D19D632-24A8-1251-5157-49F797116A1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9" creationId="{9122D8EF-545C-B724-34C4-6283D1795A9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0" creationId="{527E7D17-BFBE-C6BB-D428-B381AF0DBE5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1" creationId="{6B6E72C1-74D6-939E-C0AF-5386AC41891C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2" creationId="{184E3524-D5A3-1433-5EF6-C2CE8879A01C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4" creationId="{38E46C5B-9E2F-D63A-C118-FDD842C2CC9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5" creationId="{7D103BA3-9971-BB22-F9FB-44499B68DC9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6" creationId="{53C4AA9C-1449-2DF9-A8C0-A348E5EEBF47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7" creationId="{D92D6710-4C58-E36C-2E43-1920A23E8F63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8" creationId="{237FC779-85AB-1628-F3B0-52EF8C630236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9" creationId="{E1F223C6-1741-FCC2-8075-091AD6DEC9B6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0" creationId="{647E98D7-02BF-E16D-F124-56A4180ACF48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1" creationId="{E07BF70D-F05C-A675-242E-37E57434565D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2" creationId="{959CE918-5401-F63D-7525-7E3BD9ADE0F9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3" creationId="{C3C447B6-673F-7BD5-1DBA-14EED907890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4" creationId="{182BDA16-23B3-776D-9331-51632362DB54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5" creationId="{92620507-6E70-5635-D36A-3AD4B50C2E9B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6" creationId="{3CF9E61A-A734-46DB-2939-ADD8DD16948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7" creationId="{6036954E-77F7-DD86-4689-E977C51BC880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8" creationId="{CFF2F736-E23E-51AF-AF14-C4AC93867F06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96" creationId="{7D6C1AB8-F0AE-3000-1B89-18B6A160A37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97" creationId="{46C254BA-19BA-4BCB-0D71-F6E3C971FC2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98" creationId="{033F93A8-4237-04F9-230D-753CAB1AEF46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99" creationId="{E048F48C-4CB2-BD48-8EA8-565DFC4B0780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0" creationId="{F0C2378F-BF4B-DB00-BC3B-F5710A222B61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1" creationId="{366D66C3-EC2B-4157-87D5-03918A8CB6CD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2" creationId="{37D35A6A-0204-2244-0656-0AF1E6CD0104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3" creationId="{21FC5253-671C-0CEB-E60C-BECF1793ED54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4" creationId="{ACB7DFE6-9525-CAE9-089B-F162DB3B8C79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5" creationId="{EBA0B637-47C6-9C67-7B13-C007112AD860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6" creationId="{80934F60-92C7-91C0-E74C-C5E167F658C1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7" creationId="{F4F0A2BF-5162-A517-233E-5C06E46D1B06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8" creationId="{7790233E-B362-79AC-465E-808CA6AAE95C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9" creationId="{C01A59F8-CA5F-E442-CD79-CC76B278CD06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0" creationId="{2976B5B0-8061-59DC-5094-A3B484DE5085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1" creationId="{3E5EC03A-6376-F85B-CD0B-CD09C725609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2" creationId="{8419B306-8EEC-F40C-B8EA-65ED4F211E69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3" creationId="{9A14F231-4D86-9E94-77F9-C69129380359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4" creationId="{DAD500F4-1B29-ACF4-22C8-7934DDC41975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5" creationId="{3B3153A7-BD52-AEC6-4D30-BB7C1D5DBDDD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6" creationId="{E801C490-16C3-91AE-E365-E6B3D1B11991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7" creationId="{CD517F5C-FDCD-3153-7942-8FC2A0D4A3DD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8" creationId="{D002B8D0-D901-3E99-CCF8-9A8EFC37FCFA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9" creationId="{111B39AD-617E-6C8F-F9C0-F42EE282DA63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20" creationId="{063D8BD8-A2D4-E956-CA33-8E7DF84E8D59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21" creationId="{E6EF9550-C2AF-ADC9-1CFC-99C7B6152B37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22" creationId="{34CE9845-BB56-08D6-7427-8B0CDE325954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23" creationId="{5DF053A8-63E8-CF53-1443-4CC5847C1023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24" creationId="{BF1E341C-3BDE-EE82-193E-8E1BA646502F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25" creationId="{5D6BF62F-B6B9-46F6-1A09-31ECD44EA412}"/>
          </ac:spMkLst>
        </pc:spChg>
        <pc:spChg chg="add mod">
          <ac:chgData name="QiuTian" userId="d059b521-ee81-481f-be34-ac8650352dd5" providerId="ADAL" clId="{C66083D2-FC5C-0545-90E0-A9B527654B88}" dt="2023-03-04T18:12:22.905" v="1240" actId="2711"/>
          <ac:spMkLst>
            <pc:docMk/>
            <pc:sldMk cId="2508095934" sldId="881"/>
            <ac:spMk id="126" creationId="{B62330CF-52CE-8D73-DDE3-EDC3CA4EDF72}"/>
          </ac:spMkLst>
        </pc:s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11" creationId="{ED3F7181-9FE0-5573-04A3-DF40204004A9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27" creationId="{CFB31C70-D8D8-F73D-00E0-6ABD333BE324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28" creationId="{6B7FCD33-4B91-E27D-1CBE-6B982903A51D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29" creationId="{30668C88-B8A9-7020-D2FA-A49F9EDCAD5C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30" creationId="{47F7F7D5-64AE-C0E3-C279-7421AB103B86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31" creationId="{3BA264CC-183F-F957-E0C9-4166C6472AD0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32" creationId="{5886FD29-3CCB-9AD5-5F97-CDF667545CE6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33" creationId="{A42BA087-0112-0933-99CD-AA89AB589CD7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73" creationId="{5AA57817-7BDE-361A-16D8-E1442BFFEDA6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89" creationId="{D7E7AD1D-DA66-84E6-C2D4-FD9B31A216A7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90" creationId="{F1E82539-17CC-39E2-E1D7-0CA245D50A50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91" creationId="{35209756-0039-03A9-D8CD-59D9A6A5E104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92" creationId="{A142E6C1-89B5-34D7-70FC-1F0856EF68B4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93" creationId="{85C1F86E-B829-5B8D-29C7-F74F28E07A7A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94" creationId="{242593B2-4DE8-34B0-F407-F7B5AE539432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95" creationId="{D16BFF3F-ED9F-C3DA-AA4A-EA6F1A7D45FE}"/>
          </ac:grpSpMkLst>
        </pc:gr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274275599" sldId="88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274275599" sldId="882"/>
            <ac:spMk id="2" creationId="{4CE07DDA-1DCF-2BB2-8901-09F3365F8ECA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274275599" sldId="882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680705324" sldId="88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680705324" sldId="883"/>
            <ac:spMk id="2" creationId="{86AAFD0E-5BA6-D8BF-D905-0DC0ED99D190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680705324" sldId="883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416738073" sldId="88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416738073" sldId="884"/>
            <ac:spMk id="2" creationId="{BA665EAD-3957-5351-0D8F-FC7B5FBD3A16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416738073" sldId="884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4090743" sldId="88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4090743" sldId="885"/>
            <ac:spMk id="2" creationId="{5CA42B47-B14A-6101-F97F-EC1E791C2EA0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4090743" sldId="885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256890897" sldId="88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256890897" sldId="886"/>
            <ac:spMk id="2" creationId="{EFC3585B-12AE-3540-21DE-67A6F164312E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256890897" sldId="886"/>
            <ac:spMk id="5" creationId="{959057A3-0087-D824-6484-FE8805CD1536}"/>
          </ac:spMkLst>
        </pc:spChg>
      </pc:sldChg>
      <pc:sldChg chg="addSp delSp modSp mod addAnim delAnim">
        <pc:chgData name="QiuTian" userId="d059b521-ee81-481f-be34-ac8650352dd5" providerId="ADAL" clId="{C66083D2-FC5C-0545-90E0-A9B527654B88}" dt="2023-03-04T18:35:13.848" v="1317" actId="1076"/>
        <pc:sldMkLst>
          <pc:docMk/>
          <pc:sldMk cId="2026056116" sldId="88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026056116" sldId="887"/>
            <ac:spMk id="2" creationId="{6FF9C4C4-5B97-ACB7-CF0D-0B269493EB5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026056116" sldId="887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8:35:13.848" v="1317" actId="1076"/>
          <ac:spMkLst>
            <pc:docMk/>
            <pc:sldMk cId="2026056116" sldId="887"/>
            <ac:spMk id="7" creationId="{AD73A773-D36F-615B-126B-6F66554B59C1}"/>
          </ac:spMkLst>
        </pc:spChg>
        <pc:spChg chg="mod">
          <ac:chgData name="QiuTian" userId="d059b521-ee81-481f-be34-ac8650352dd5" providerId="ADAL" clId="{C66083D2-FC5C-0545-90E0-A9B527654B88}" dt="2023-03-04T18:33:20.924" v="1281" actId="1076"/>
          <ac:spMkLst>
            <pc:docMk/>
            <pc:sldMk cId="2026056116" sldId="887"/>
            <ac:spMk id="8" creationId="{2BEC70D0-3084-5257-21CC-63BE5B3B10FA}"/>
          </ac:spMkLst>
        </pc:spChg>
        <pc:graphicFrameChg chg="mod modGraphic">
          <ac:chgData name="QiuTian" userId="d059b521-ee81-481f-be34-ac8650352dd5" providerId="ADAL" clId="{C66083D2-FC5C-0545-90E0-A9B527654B88}" dt="2023-03-04T18:34:53.465" v="1313" actId="20577"/>
          <ac:graphicFrameMkLst>
            <pc:docMk/>
            <pc:sldMk cId="2026056116" sldId="887"/>
            <ac:graphicFrameMk id="6" creationId="{A508ECDD-2E26-18F5-8C1A-B69624991F53}"/>
          </ac:graphicFrameMkLst>
        </pc:graphicFrameChg>
        <pc:cxnChg chg="mod">
          <ac:chgData name="QiuTian" userId="d059b521-ee81-481f-be34-ac8650352dd5" providerId="ADAL" clId="{C66083D2-FC5C-0545-90E0-A9B527654B88}" dt="2023-03-04T18:33:42.772" v="1287" actId="1036"/>
          <ac:cxnSpMkLst>
            <pc:docMk/>
            <pc:sldMk cId="2026056116" sldId="887"/>
            <ac:cxnSpMk id="9" creationId="{819FE254-6DC2-F40F-66F4-2BCD2066E85B}"/>
          </ac:cxnSpMkLst>
        </pc:cxnChg>
        <pc:cxnChg chg="mod">
          <ac:chgData name="QiuTian" userId="d059b521-ee81-481f-be34-ac8650352dd5" providerId="ADAL" clId="{C66083D2-FC5C-0545-90E0-A9B527654B88}" dt="2023-03-04T18:33:42.772" v="1287" actId="1036"/>
          <ac:cxnSpMkLst>
            <pc:docMk/>
            <pc:sldMk cId="2026056116" sldId="887"/>
            <ac:cxnSpMk id="10" creationId="{73642ADA-7581-0344-109A-F60ED818BA73}"/>
          </ac:cxnSpMkLst>
        </pc:cxn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434160188" sldId="88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434160188" sldId="888"/>
            <ac:spMk id="2" creationId="{124D9130-5288-5E8E-9B9F-13324A78239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434160188" sldId="888"/>
            <ac:spMk id="5" creationId="{959057A3-0087-D824-6484-FE8805CD1536}"/>
          </ac:spMkLst>
        </pc:spChg>
      </pc:sldChg>
      <pc:sldChg chg="addSp delSp modSp mod modAnim">
        <pc:chgData name="QiuTian" userId="d059b521-ee81-481f-be34-ac8650352dd5" providerId="ADAL" clId="{C66083D2-FC5C-0545-90E0-A9B527654B88}" dt="2023-03-04T18:46:15.988" v="1473" actId="1076"/>
        <pc:sldMkLst>
          <pc:docMk/>
          <pc:sldMk cId="3865036630" sldId="88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865036630" sldId="889"/>
            <ac:spMk id="2" creationId="{2B86B808-4BE9-DD59-770D-5D5689B3D90E}"/>
          </ac:spMkLst>
        </pc:spChg>
        <pc:spChg chg="add mod">
          <ac:chgData name="QiuTian" userId="d059b521-ee81-481f-be34-ac8650352dd5" providerId="ADAL" clId="{C66083D2-FC5C-0545-90E0-A9B527654B88}" dt="2023-03-04T18:45:20.377" v="1460" actId="1076"/>
          <ac:spMkLst>
            <pc:docMk/>
            <pc:sldMk cId="3865036630" sldId="889"/>
            <ac:spMk id="3" creationId="{2AC061D0-07C0-CC72-AC49-753466C5864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865036630" sldId="889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" creationId="{1924566F-7D07-1DCB-E8CF-A70EC55DE7F1}"/>
          </ac:spMkLst>
        </pc:spChg>
        <pc:spChg chg="mod">
          <ac:chgData name="QiuTian" userId="d059b521-ee81-481f-be34-ac8650352dd5" providerId="ADAL" clId="{C66083D2-FC5C-0545-90E0-A9B527654B88}" dt="2023-03-04T18:46:15.988" v="1473" actId="1076"/>
          <ac:spMkLst>
            <pc:docMk/>
            <pc:sldMk cId="3865036630" sldId="889"/>
            <ac:spMk id="7" creationId="{2C5EE21E-BC02-F2F8-0FC2-026ABC5B6181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" creationId="{C1CF1E6C-4EA3-58AA-2BC0-E4DDE4ED691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8" creationId="{7B5591D0-CE03-7479-8DC7-7FF9615B48C1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9" creationId="{FE038673-A878-7B06-0A6D-E432251522A9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0" creationId="{FAE8CDF1-B74E-E6D2-F6FE-0A61EC09F0D9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1" creationId="{6DD72ABF-56FC-F46D-9A4E-CDD7474A1396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2" creationId="{E8420B7F-52C2-79B5-CB1C-C817AA7575F1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3" creationId="{437EDF00-3282-63C5-6430-13FB8DF898C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4" creationId="{D4B4C88E-58C1-64A5-B2EF-5C782B7B4AF7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5" creationId="{98F0203F-7D94-6706-DDE5-BA481DDEC17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6" creationId="{38CD5ADA-31CF-F237-22C3-A6F903F1B9C2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7" creationId="{FB7EFBA2-B7AB-BE54-7B9D-16E0A245DCF0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8" creationId="{E62EDBDD-B246-CD8A-A0F8-CACDF6504E6B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9" creationId="{B785F162-1666-4234-24D4-57C497BDF481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30" creationId="{A32790A0-F169-D67D-357B-FDF863363C42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31" creationId="{03E9A3C9-2F6D-5C42-DC23-92BD6018EEF7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32" creationId="{4EBFB02F-3F88-0878-E083-D4290A4FB956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33" creationId="{37BE9827-6D9D-9465-9999-32D5809579F0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38" creationId="{8DC6506D-AE32-D9F1-39AA-E1D27B4BCFF9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39" creationId="{3F97158C-8362-82C5-3C9D-79207EE2018D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0" creationId="{5CEF62E0-018E-5869-6E17-714CCB709D8D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1" creationId="{190BD404-31B1-F833-0069-A983AE4300E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2" creationId="{1F55BCFE-E855-FD10-2E34-9246DAEB4E2B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3" creationId="{A32789F8-DC2F-4066-A210-9E0D722948DD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4" creationId="{BE703A22-4653-8B3C-E2AA-0C27B524348D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6" creationId="{569130B4-0401-8779-5D65-03F86F4828A3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7" creationId="{26BDB439-C1EB-06A1-5347-14C4D475EA21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8" creationId="{0D6E592C-3A8F-E936-9930-25FCF6D4EDCC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9" creationId="{956449CF-26D2-EEA0-70BB-BEFB585B923D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59" creationId="{40E62B6D-805F-5291-E65F-D02E9FA59578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0" creationId="{2C428CA8-79A6-B584-0137-BFAA293C12BE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1" creationId="{534A83AE-3A23-5027-5198-744E6B03B28D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2" creationId="{7624534C-4995-7EF0-DA74-50F3C70473BA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3" creationId="{28E7491F-7819-5D56-D077-D76EDCBDF9CA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4" creationId="{70F27CBC-2D2E-0275-A888-7F97AEE5118E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5" creationId="{62DBC848-BAAF-7C37-76CB-4D68EE12C527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6" creationId="{1AADBD44-06B7-6FCC-9CE3-AF5775B2AB65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7" creationId="{D757D3EC-B0A7-BDAC-CEE7-C6ECF823D9AE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8" creationId="{4DA38FB5-AC22-19F4-BE75-09C8CE18BA1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9" creationId="{ED65B651-68F5-25D0-25A4-7F664BFEFCC8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0" creationId="{D598FC3B-F883-ED3C-2AC2-CA2053E3DCEC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1" creationId="{49FD29FF-F22D-1A18-B155-1CEF0D6F2832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2" creationId="{4DCAE607-94F1-55E3-4942-CFE1C3E3FA68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3" creationId="{A6C99770-7CE3-2E62-D981-A1EBD22BE8A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4" creationId="{C3C0CADD-4E72-330A-FF7E-9670985FC4A8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5" creationId="{45EFF3BF-5EA8-BE61-F471-895FA8EB503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7" creationId="{BA9A59CF-CC86-30D2-349E-BECC15B9C2E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8" creationId="{D470C057-76B0-AC43-AA8B-6016743C4DE6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9" creationId="{7ADB9773-0869-FF58-D838-38EA3021B2CA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0" creationId="{81CBFE1D-CAAE-DA44-F7A8-22A24AB6FA76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1" creationId="{C3E0A540-BDF9-7F39-30BD-67444959AC6B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2" creationId="{C4C88817-C86C-9403-EEB4-E58B297B0185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3" creationId="{6FEA4F05-ACE2-8226-635C-54E4466C3F4D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4" creationId="{3DF5E31C-7B44-3558-8625-7FD035D24665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5" creationId="{149C188A-061F-7EAD-8977-7ACF02E1B83B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6" creationId="{07794808-4431-C2C9-E204-D247448EC1E3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7" creationId="{F98DB90F-EC8A-6A42-9833-2B14604CF783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8" creationId="{A536B442-0EBF-1733-FF66-6388798759C9}"/>
          </ac:spMkLst>
        </pc:spChg>
        <pc:spChg chg="mod">
          <ac:chgData name="QiuTian" userId="d059b521-ee81-481f-be34-ac8650352dd5" providerId="ADAL" clId="{C66083D2-FC5C-0545-90E0-A9B527654B88}" dt="2023-03-04T18:40:31.954" v="1366" actId="1037"/>
          <ac:spMkLst>
            <pc:docMk/>
            <pc:sldMk cId="3865036630" sldId="889"/>
            <ac:spMk id="89" creationId="{675923F8-C87C-20FF-8007-728773D19A3A}"/>
          </ac:spMkLst>
        </pc:spChg>
        <pc:spChg chg="mod">
          <ac:chgData name="QiuTian" userId="d059b521-ee81-481f-be34-ac8650352dd5" providerId="ADAL" clId="{C66083D2-FC5C-0545-90E0-A9B527654B88}" dt="2023-03-04T18:40:31.954" v="1366" actId="1037"/>
          <ac:spMkLst>
            <pc:docMk/>
            <pc:sldMk cId="3865036630" sldId="889"/>
            <ac:spMk id="90" creationId="{EEFDC6D6-D139-FDE1-3170-0615138A05F8}"/>
          </ac:spMkLst>
        </pc:spChg>
        <pc:spChg chg="mod">
          <ac:chgData name="QiuTian" userId="d059b521-ee81-481f-be34-ac8650352dd5" providerId="ADAL" clId="{C66083D2-FC5C-0545-90E0-A9B527654B88}" dt="2023-03-04T18:40:31.954" v="1366" actId="1037"/>
          <ac:spMkLst>
            <pc:docMk/>
            <pc:sldMk cId="3865036630" sldId="889"/>
            <ac:spMk id="91" creationId="{F43C0D65-4762-47AF-A2C1-8BE56E7C1118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93" creationId="{DAFCDF4F-445A-C198-DF5E-7561EC6CB75A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94" creationId="{15E75365-C6F1-9753-4D1A-49298E24B58D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04" creationId="{2C6AF8F6-D086-F8E4-6230-11ACF4D5CF67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05" creationId="{FB025CF0-EA47-FBCC-8A2D-F69A289B2B0C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06" creationId="{9E65FAE7-6398-D911-5BC5-E68CCBF93DAF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07" creationId="{16CA4F6A-2D20-7F9B-20C5-B9B73B993151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09" creationId="{87C22507-46A2-9ABE-2D66-9C641406BCB8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18" creationId="{CD4F6D48-8DC7-3ACE-8FA5-E9D385F08BB9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19" creationId="{64DCE1CF-BA28-86BC-978E-3B990B3329A3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0" creationId="{2FC00BBB-BEF4-34B8-1125-27A5EC784644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1" creationId="{2FC9B882-94C0-96BE-6784-ED56E37C8B01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2" creationId="{963E6F37-5C86-6888-9F23-D30A94DDDAD7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3" creationId="{667829ED-8DBF-B9FF-CFD8-FCDEC6BCB8E0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4" creationId="{378094B6-E493-364E-F0A5-D65A2885F0D6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5" creationId="{DF25D4BB-16CE-933B-C3F2-2B92CFE9C476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6" creationId="{E4BA8660-814A-C481-E302-26623257B734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7" creationId="{805F87AE-EEB6-1E9F-11B0-8BF54BA80BF0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8" creationId="{B8CF4B0B-AEB2-F56A-71F0-78C2EFE55000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9" creationId="{660B3203-5E7B-30C4-257C-D8A38FDAC8F7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0" creationId="{1A61690D-BB17-21DB-0693-D32ECBD116D5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1" creationId="{B5988979-AD97-D20D-734A-C51E35CFE6DF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2" creationId="{D89C72F2-D3CC-2559-8E65-D02F7E839B33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3" creationId="{406EE891-66E4-A7DA-25BD-3EB6EFA5C4DD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4" creationId="{EF48F342-7C1F-E4B4-122F-226D22350681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5" creationId="{3C51BCD1-5EC7-8B93-6357-3D5D9BFAC039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6" creationId="{474C38DC-D303-3891-EEA0-2AD1DCD70272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7" creationId="{FB9E6602-B26D-0B2F-13B8-9605C3E62011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8" creationId="{80355518-3BBE-6C38-FDE9-FCA5FAACB996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9" creationId="{6F185208-6577-21EC-C02A-922F74C1CCE0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0" creationId="{949E8D8F-7D0F-C861-831D-9436FF4694C5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1" creationId="{F52CB1DF-CB0E-342F-C057-BBB9B0071B66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2" creationId="{6F513345-5EEF-9C07-CA18-C69FDB0C568F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3" creationId="{556EED03-A3EB-CE26-7F93-2A64EA3442E5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4" creationId="{150C41CA-2AB9-3C9D-CD8F-240C74C10922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5" creationId="{5341B95C-CEF9-6F19-7C7C-DD3F06829A89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6" creationId="{62D0AE1B-2B5D-B962-4B84-EBDA4196E783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7" creationId="{CF3915B1-DAAE-A044-A4AC-B139467F143D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8" creationId="{BABB8D96-95E1-924B-E7C0-86A573E85633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9" creationId="{6E35B552-D338-3C50-4DDB-917A3BCD2300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1" creationId="{B31EC7A9-8D5C-C022-DCD4-07DB183A6881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2" creationId="{1818E20F-93F9-449E-E608-5B8CC2AD18F1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3" creationId="{331F7FDB-2902-D6D1-97F5-FF7F21EDCC6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4" creationId="{1EFFF807-E965-0839-B933-8A5F32E1B15B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5" creationId="{8EEA38DC-CFCE-93E2-73F3-D902EA3670DF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6" creationId="{69C75BD0-E8E8-1DF4-AA5A-322EE40D6872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7" creationId="{8A6B7151-EC90-82A2-CE29-62BEA795D719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8" creationId="{3E46D03E-01C1-D91F-5F19-30288582089C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9" creationId="{488D9F75-AFA0-93EC-A3D0-9CB8C565286C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60" creationId="{4C526319-1585-F509-68BB-E6B3AFF18259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61" creationId="{353F335B-7335-BF08-CDCE-18321046903D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63" creationId="{5257926F-2896-6085-5F97-5EF65FFF0970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64" creationId="{8D60D442-2A15-FB65-EFF2-C7624CE79EF3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65" creationId="{F54932B0-189A-2F8A-B72F-B558A340A1AD}"/>
          </ac:spMkLst>
        </pc:spChg>
        <pc:spChg chg="add mod">
          <ac:chgData name="QiuTian" userId="d059b521-ee81-481f-be34-ac8650352dd5" providerId="ADAL" clId="{C66083D2-FC5C-0545-90E0-A9B527654B88}" dt="2023-03-04T18:45:27.245" v="1461" actId="1076"/>
          <ac:spMkLst>
            <pc:docMk/>
            <pc:sldMk cId="3865036630" sldId="889"/>
            <ac:spMk id="166" creationId="{7EF8734E-D8B8-B9FE-661E-548CE1C01C24}"/>
          </ac:spMkLst>
        </pc:s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9" creationId="{A07820F7-8C01-A587-6574-6134AAD658C9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0" creationId="{58A4647D-22FB-CA83-13FA-CC3CE6103D35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1" creationId="{2C331131-9809-0506-F5A7-40306F789F3F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2" creationId="{914CA3E9-787C-023A-7370-BCF9D798C7E2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3" creationId="{F9C14393-8375-F0B7-7A1F-96EFDFD08B28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4" creationId="{1E1316D7-4F17-DB65-3B42-B4384F96CA43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5" creationId="{96A85D67-9A75-AC2B-B3FD-B6F806843705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6" creationId="{22CAD8A9-3EF5-D7CB-4FF9-93D78C46390D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7" creationId="{3C1A6E4F-1C1A-A205-0711-1238EE1AEE90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34" creationId="{457D69C4-9FDE-C7B4-175F-62EE76FAEAFA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35" creationId="{B55D44ED-C7D1-98E6-F777-477E9DA485AE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36" creationId="{9ADA6A6F-58F9-E52A-903C-438D80B6A318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37" creationId="{826F643E-0F76-FD4B-E82D-92D32B1FCB7D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45" creationId="{7FA1227D-DA0F-5DE4-1004-654CBACF7ED6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0" creationId="{A37BA929-0206-CE67-C139-B9FE736631FD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1" creationId="{8997F9A1-D7D4-E4F6-5B37-85B2DD35D0D5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2" creationId="{BFA159B2-441C-8683-A721-1DC2CF227DE2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3" creationId="{867DCD7C-DE76-CDEE-2B22-92A3DDAD5C4F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4" creationId="{F838E216-CF51-A679-A805-963172EEE067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5" creationId="{A155C11F-B516-7D50-70D5-85B0A39F5A42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6" creationId="{63527780-C77A-721F-21BB-27CFDAAD9510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7" creationId="{B3D3260D-E587-3C51-BE95-0237FDCC367F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8" creationId="{D831E8E2-5CE7-E8EA-7DFB-7D126B426D6A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76" creationId="{141F06F7-D465-582B-1876-859173938DEE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92" creationId="{4143626C-62AD-31CD-1C82-550CFA2DB3AA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95" creationId="{BCED1580-6AC1-F18C-C85E-2F224034E96E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96" creationId="{2DDD8B11-956B-3CB5-E35B-B22F534D893F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97" creationId="{7CE97718-795F-938B-FC57-7222DD65A59B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98" creationId="{F6957EA3-D08C-B418-E67B-E22F73C2DF08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99" creationId="{143EB6F9-9479-064D-7D7E-864A309B6BEC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00" creationId="{5B43E96F-693D-B0F8-E28A-C6DEBD7236F9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01" creationId="{1D03B964-AF46-03ED-12F7-A5A643679B83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02" creationId="{6202D4D4-D0EC-C395-AC26-8F36905EFA9D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03" creationId="{FA8AFBFC-4421-917A-2BBA-492D7A8A8BC8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08" creationId="{C3E94059-CE46-6D04-DE21-2CEB5A71F1AD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10" creationId="{161A31A2-B630-9131-CA44-33D41E3E6E27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11" creationId="{62D8D536-9005-AF9B-0B19-BE17AABA3C18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12" creationId="{C7CFD182-FCEE-EB99-D32F-59B0C71B5D42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13" creationId="{7064AAD2-5238-D4E7-AC04-EA961F0B8F36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14" creationId="{CE2B7997-CF06-B0BD-219E-F451834408AD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15" creationId="{5112969F-02F4-64B1-2C7A-51ABED589DB1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16" creationId="{13EF4A85-E2EE-FDE4-5337-BE0BD2E53C79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17" creationId="{B06BC71C-9A4D-C325-F12A-E2F9024196E6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50" creationId="{9AF20FFB-626C-8188-7A8D-D808AA060C63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62" creationId="{53EAEAA5-A618-2F86-3172-815FA54CC5CA}"/>
          </ac:grpSpMkLst>
        </pc:gr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018860529" sldId="89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018860529" sldId="890"/>
            <ac:spMk id="2" creationId="{E07D57DE-52D0-81A2-45B5-C98D07E703B6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018860529" sldId="890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381382255" sldId="89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381382255" sldId="891"/>
            <ac:spMk id="2" creationId="{19D94DA3-F880-2414-32ED-674B1392CDA9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381382255" sldId="891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549933183" sldId="89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549933183" sldId="892"/>
            <ac:spMk id="2" creationId="{F66B4447-1C03-473C-6E5A-4E5ACE80D4B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549933183" sldId="892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99778922" sldId="89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99778922" sldId="893"/>
            <ac:spMk id="2" creationId="{1AED88EB-0DE2-8F59-2485-DDD25C305E2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99778922" sldId="893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026862073" sldId="89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026862073" sldId="894"/>
            <ac:spMk id="2" creationId="{6A19C3B3-15EA-921C-785F-F95057EA4523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026862073" sldId="894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006459609" sldId="89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006459609" sldId="895"/>
            <ac:spMk id="2" creationId="{DCBCBDC1-5A92-7684-A06E-472812984487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006459609" sldId="895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335317906" sldId="89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335317906" sldId="896"/>
            <ac:spMk id="2" creationId="{A99697CD-587F-2AD0-9B17-DC06EB5D22D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335317906" sldId="896"/>
            <ac:spMk id="5" creationId="{959057A3-0087-D824-6484-FE8805CD1536}"/>
          </ac:spMkLst>
        </pc:spChg>
      </pc:sldChg>
      <pc:sldChg chg="addSp delSp modSp modAnim">
        <pc:chgData name="QiuTian" userId="d059b521-ee81-481f-be34-ac8650352dd5" providerId="ADAL" clId="{C66083D2-FC5C-0545-90E0-A9B527654B88}" dt="2023-03-05T14:58:28.963" v="1475" actId="20577"/>
        <pc:sldMkLst>
          <pc:docMk/>
          <pc:sldMk cId="3073834463" sldId="89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073834463" sldId="897"/>
            <ac:spMk id="2" creationId="{510E7370-7294-A09E-B89C-5A8CF177631A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073834463" sldId="897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5T14:58:28.963" v="1475" actId="20577"/>
          <ac:spMkLst>
            <pc:docMk/>
            <pc:sldMk cId="3073834463" sldId="897"/>
            <ac:spMk id="11" creationId="{B20A6DF2-2048-03F9-66C4-4F115E8BF4E4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055164748" sldId="89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055164748" sldId="898"/>
            <ac:spMk id="2" creationId="{438C4533-9DEA-A0E2-128E-34CA797D952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055164748" sldId="898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355791157" sldId="89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355791157" sldId="899"/>
            <ac:spMk id="2" creationId="{A540FED9-EFA2-8C92-A941-8F71B5ED0F4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355791157" sldId="899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397254559" sldId="90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397254559" sldId="900"/>
            <ac:spMk id="2" creationId="{6AB13351-BC54-9758-96C0-D5D50118EA2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397254559" sldId="900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582876547" sldId="90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582876547" sldId="901"/>
            <ac:spMk id="2" creationId="{7AB1A03C-983C-AE78-DBFD-D3BFB5A78989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582876547" sldId="901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206006715" sldId="90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206006715" sldId="902"/>
            <ac:spMk id="2" creationId="{C7AEFBCE-3CFF-7556-C02F-776741CCBE83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206006715" sldId="902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092321790" sldId="90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092321790" sldId="903"/>
            <ac:spMk id="2" creationId="{67ED280E-91C3-6A1D-68AE-DB489C8E9F79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092321790" sldId="903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75135033" sldId="90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75135033" sldId="904"/>
            <ac:spMk id="2" creationId="{5644DF08-78A6-E9BF-D73F-47783D5BAB38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75135033" sldId="904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102799342" sldId="90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102799342" sldId="905"/>
            <ac:spMk id="2" creationId="{33D816C9-B91D-9332-4FDB-7639E145E2F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102799342" sldId="905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277719888" sldId="90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277719888" sldId="906"/>
            <ac:spMk id="2" creationId="{342E82EE-C262-668A-7901-026548944884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277719888" sldId="906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274964665" sldId="90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274964665" sldId="907"/>
            <ac:spMk id="2" creationId="{276528BE-8631-082B-185D-9B383B7FC403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274964665" sldId="907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523047556" sldId="90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523047556" sldId="908"/>
            <ac:spMk id="2" creationId="{91BE66E3-3A1A-8215-8069-F71B79BACAA8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523047556" sldId="908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74107143" sldId="90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74107143" sldId="909"/>
            <ac:spMk id="2" creationId="{EE428121-0A62-7CEB-EC29-BD1179B65C7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74107143" sldId="909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718900914" sldId="91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718900914" sldId="910"/>
            <ac:spMk id="2" creationId="{E663AE72-7A54-9C80-A8F6-B51FA4F297BE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718900914" sldId="910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293669891" sldId="91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293669891" sldId="911"/>
            <ac:spMk id="2" creationId="{D36146CA-6F0D-6A1D-FF9A-691D704A680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293669891" sldId="911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275066395" sldId="91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275066395" sldId="912"/>
            <ac:spMk id="2" creationId="{CDD1478B-2852-965F-9C01-110AB3C48AE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275066395" sldId="912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892422521" sldId="91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892422521" sldId="913"/>
            <ac:spMk id="2" creationId="{588FF38E-A4FC-229D-8841-01FE07411FC0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892422521" sldId="913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298893439" sldId="91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298893439" sldId="914"/>
            <ac:spMk id="2" creationId="{32F3519E-97DD-E66C-BCB8-507235DD3DD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298893439" sldId="914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297569092" sldId="91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297569092" sldId="915"/>
            <ac:spMk id="2" creationId="{4D274432-D760-3587-6424-8A3DEEAE3CF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297569092" sldId="915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166971357" sldId="91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166971357" sldId="916"/>
            <ac:spMk id="2" creationId="{73878986-2A6C-1197-B474-33D79D44BA8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166971357" sldId="916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135520819" sldId="91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135520819" sldId="917"/>
            <ac:spMk id="2" creationId="{6B7FCC8C-0806-1B88-1057-386AF81C6F6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135520819" sldId="917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293408492" sldId="91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293408492" sldId="918"/>
            <ac:spMk id="2" creationId="{97593066-82C2-E90F-9BCB-24587D9881E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293408492" sldId="918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734549125" sldId="91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734549125" sldId="919"/>
            <ac:spMk id="2" creationId="{12075A42-A6EC-9534-0043-8F570752F18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734549125" sldId="919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957375574" sldId="92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957375574" sldId="920"/>
            <ac:spMk id="2" creationId="{A07C7B51-1237-1C57-27B0-2AE666AC046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957375574" sldId="920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848431721" sldId="92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848431721" sldId="921"/>
            <ac:spMk id="2" creationId="{8CE8C6A7-794D-5A06-F4D7-75177E6142D8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848431721" sldId="921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08735831" sldId="92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08735831" sldId="922"/>
            <ac:spMk id="2" creationId="{97008A0F-5E73-9FF1-A8F6-B8D352E4299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08735831" sldId="922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164690021" sldId="92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164690021" sldId="923"/>
            <ac:spMk id="2" creationId="{A2F85465-CE94-9187-2C03-57741F60D5F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164690021" sldId="923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725934224" sldId="92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725934224" sldId="924"/>
            <ac:spMk id="2" creationId="{01A0158F-3393-40B0-361B-64664AFAD89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725934224" sldId="924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478115317" sldId="92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478115317" sldId="925"/>
            <ac:spMk id="2" creationId="{6BAC314A-4466-61BB-0AF4-C078E4BDD7C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478115317" sldId="925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268557523" sldId="92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268557523" sldId="926"/>
            <ac:spMk id="2" creationId="{18FADF49-CC88-FCD3-8DF9-8881FE2E87F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268557523" sldId="926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178210623" sldId="92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178210623" sldId="927"/>
            <ac:spMk id="2" creationId="{44305539-EB8A-BC10-C7F4-2C587BF92493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178210623" sldId="927"/>
            <ac:spMk id="5" creationId="{959057A3-0087-D824-6484-FE8805CD1536}"/>
          </ac:spMkLst>
        </pc:spChg>
      </pc:sldChg>
      <pc:sldChg chg="addSp delSp modSp modAnim">
        <pc:chgData name="QiuTian" userId="d059b521-ee81-481f-be34-ac8650352dd5" providerId="ADAL" clId="{C66083D2-FC5C-0545-90E0-A9B527654B88}" dt="2023-03-06T06:29:52.096" v="1477" actId="20577"/>
        <pc:sldMkLst>
          <pc:docMk/>
          <pc:sldMk cId="343596904" sldId="92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43596904" sldId="928"/>
            <ac:spMk id="2" creationId="{EE5F8C79-215F-20D2-608F-61B4E2CC7B6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43596904" sldId="928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6T06:29:52.096" v="1477" actId="20577"/>
          <ac:spMkLst>
            <pc:docMk/>
            <pc:sldMk cId="343596904" sldId="928"/>
            <ac:spMk id="6" creationId="{EABCB773-C0D7-7BF5-AF7B-311C35E83555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508177070" sldId="92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508177070" sldId="929"/>
            <ac:spMk id="2" creationId="{69A7A336-8E5A-5766-7DD1-EFC4FFBDD3EE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508177070" sldId="929"/>
            <ac:spMk id="5" creationId="{959057A3-0087-D824-6484-FE8805CD1536}"/>
          </ac:spMkLst>
        </pc:spChg>
      </pc:sldChg>
      <pc:sldChg chg="addSp delSp modSp modAnim">
        <pc:chgData name="QiuTian" userId="d059b521-ee81-481f-be34-ac8650352dd5" providerId="ADAL" clId="{C66083D2-FC5C-0545-90E0-A9B527654B88}" dt="2023-03-04T09:10:18.362" v="126"/>
        <pc:sldMkLst>
          <pc:docMk/>
          <pc:sldMk cId="1404692593" sldId="93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404692593" sldId="930"/>
            <ac:spMk id="2" creationId="{491B32D8-5699-5646-7E69-9D3653019448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404692593" sldId="930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6" creationId="{6DB6C9C8-16F4-76E3-4854-A0CF49DC3614}"/>
          </ac:spMkLst>
        </pc:spChg>
        <pc:spChg chg="add 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7" creationId="{257AD8B0-CA23-2583-69EE-1B73B490D376}"/>
          </ac:spMkLst>
        </pc:spChg>
        <pc:spChg chg="add 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8" creationId="{ECB2CFA4-5DAD-1B90-4AED-0FAA9A52C637}"/>
          </ac:spMkLst>
        </pc:spChg>
        <pc:spChg chg="add 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9" creationId="{E8C142B8-E972-F268-60BB-059B4F284BF9}"/>
          </ac:spMkLst>
        </pc:spChg>
        <pc:spChg chg="add 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11" creationId="{35759E7F-27DE-A2DE-B0D4-E1D6C7EA62F3}"/>
          </ac:spMkLst>
        </pc:spChg>
        <pc:spChg chg="add 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13" creationId="{F787E29F-C0B7-C68A-1B05-F20AE254CC91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15" creationId="{8A6BDDBF-4936-2DFA-D5CA-97739AD6A727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16" creationId="{019F4AE6-01B4-4FA7-3DCB-889FAD0AAA63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17" creationId="{E8B95EA5-8D0C-21C1-AC0C-99BF5D6132D9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18" creationId="{9B4D1949-20FD-DB8E-C4C0-67E3A6CF970C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19" creationId="{499E3DA4-6AA9-06CE-75ED-908B7B2DABCF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0" creationId="{F16BCEEE-8D93-4DBD-3E7C-AC5AC4B073EC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1" creationId="{FA72E281-7237-4D72-5D19-E0E39CD90100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2" creationId="{AEA9F89E-A488-372B-C214-8D4A3F147680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3" creationId="{FA43B87B-60BF-8C95-BA51-5D7733FBD55D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4" creationId="{137008D0-81A3-59DF-DB37-2CEF5CD7C106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5" creationId="{C627BF56-122A-AD57-C990-DC78C5C21040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6" creationId="{E0F02A90-949F-7212-7862-FC59C1BBC945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7" creationId="{1F9EF50C-90B6-8A8E-747E-67C5BFFCAA10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8" creationId="{9313FE67-3B89-BA45-2E8D-2886DB85FDFA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9" creationId="{7EC73AF3-44C6-ECC3-34D1-7CAF835E93C0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0" creationId="{CEC2944B-817D-1CF3-473F-965D62D643CC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1" creationId="{9B3E1A22-D3F4-B6D2-0447-A5F74ECAB7CA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2" creationId="{450F37FA-DB66-CE96-507C-ABF6FD83F9AD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3" creationId="{EDFADEA7-7A96-225C-6565-9DE28B29569B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4" creationId="{DC5347DA-EE8D-E91C-FFA5-1D54F560F600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5" creationId="{35F5122F-9606-CD20-91D1-FC83D8304646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6" creationId="{0B624498-788B-B393-98AB-ACC8F9808359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7" creationId="{B69CBC46-A0FA-3BB0-2D51-E813DF8D33FC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8" creationId="{53C8BDF2-17D9-4BD4-AD72-FE217DC32455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9" creationId="{9BF27DF0-3E31-B31A-B8CD-8079CD541B62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0" creationId="{C1CCA4B5-3732-8FF0-F5E1-2067D730D6ED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1" creationId="{97F5C2E0-4E2B-617C-FA5C-832DB80473DB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2" creationId="{B8D264F0-347C-AA7B-09A4-28C3182DDA54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3" creationId="{E5ACE17B-ED10-A367-540B-2E9632D1AA91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4" creationId="{2B17F3C5-9C73-40C8-2232-1FCECF6962D9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5" creationId="{0B3F2310-F868-954E-0480-E62D1F273A45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6" creationId="{8EFC0787-42C4-EF36-BC49-0BD8DB462BAE}"/>
          </ac:spMkLst>
        </pc:spChg>
        <pc:spChg chg="add 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7" creationId="{963E02FF-926C-7A14-89F0-284B914BCA39}"/>
          </ac:spMkLst>
        </pc:spChg>
        <pc:spChg chg="add 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8" creationId="{95C42CE7-288B-3B87-E57C-35266BA356B4}"/>
          </ac:spMkLst>
        </pc:spChg>
        <pc:grpChg chg="add mod">
          <ac:chgData name="QiuTian" userId="d059b521-ee81-481f-be34-ac8650352dd5" providerId="ADAL" clId="{C66083D2-FC5C-0545-90E0-A9B527654B88}" dt="2023-03-04T08:58:34.624" v="15" actId="1076"/>
          <ac:grpSpMkLst>
            <pc:docMk/>
            <pc:sldMk cId="1404692593" sldId="930"/>
            <ac:grpSpMk id="14" creationId="{0F22493D-1AA5-2EF5-4583-290CA742BE8F}"/>
          </ac:grpSpMkLst>
        </pc:grpChg>
        <pc:graphicFrameChg chg="add mod">
          <ac:chgData name="QiuTian" userId="d059b521-ee81-481f-be34-ac8650352dd5" providerId="ADAL" clId="{C66083D2-FC5C-0545-90E0-A9B527654B88}" dt="2023-03-04T08:58:34.624" v="15" actId="1076"/>
          <ac:graphicFrameMkLst>
            <pc:docMk/>
            <pc:sldMk cId="1404692593" sldId="930"/>
            <ac:graphicFrameMk id="10" creationId="{1DBF2ACC-CC48-B42B-7707-EB691CC5FA4C}"/>
          </ac:graphicFrameMkLst>
        </pc:graphicFrameChg>
        <pc:graphicFrameChg chg="add mod">
          <ac:chgData name="QiuTian" userId="d059b521-ee81-481f-be34-ac8650352dd5" providerId="ADAL" clId="{C66083D2-FC5C-0545-90E0-A9B527654B88}" dt="2023-03-04T08:58:34.624" v="15" actId="1076"/>
          <ac:graphicFrameMkLst>
            <pc:docMk/>
            <pc:sldMk cId="1404692593" sldId="930"/>
            <ac:graphicFrameMk id="12" creationId="{8FA94B90-4DC2-44F7-78CA-27BBC51A4CF1}"/>
          </ac:graphicFrameMkLst>
        </pc:graphicFrame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332803798" sldId="93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332803798" sldId="931"/>
            <ac:spMk id="2" creationId="{1AE8281D-6833-D37A-95AC-270F2EE20B97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332803798" sldId="931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113091470" sldId="93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113091470" sldId="932"/>
            <ac:spMk id="2" creationId="{16988228-16FB-5838-BD8B-958CE9861CA7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113091470" sldId="932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082328520" sldId="93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082328520" sldId="933"/>
            <ac:spMk id="2" creationId="{8F014CC3-D0A1-97ED-2D39-CF69CE9F115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082328520" sldId="933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957627353" sldId="93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957627353" sldId="934"/>
            <ac:spMk id="2" creationId="{95EC346F-F717-E22A-06C4-85557FA3BD9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957627353" sldId="934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016407554" sldId="93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016407554" sldId="935"/>
            <ac:spMk id="2" creationId="{0D096EFD-E2BB-F715-4CA1-231DE715964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016407554" sldId="935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56314027" sldId="93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56314027" sldId="936"/>
            <ac:spMk id="2" creationId="{78E8AACC-5E87-713A-9F46-76890B80FFA4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56314027" sldId="936"/>
            <ac:spMk id="5" creationId="{959057A3-0087-D824-6484-FE8805CD1536}"/>
          </ac:spMkLst>
        </pc:spChg>
      </pc:sldChg>
      <pc:sldChg chg="addSp delSp modSp modAnim">
        <pc:chgData name="QiuTian" userId="d059b521-ee81-481f-be34-ac8650352dd5" providerId="ADAL" clId="{C66083D2-FC5C-0545-90E0-A9B527654B88}" dt="2023-03-04T09:10:18.362" v="126"/>
        <pc:sldMkLst>
          <pc:docMk/>
          <pc:sldMk cId="384963022" sldId="93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84963022" sldId="937"/>
            <ac:spMk id="2" creationId="{E16A1B4F-BDCD-FF80-93F2-A8AD27BF9049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84963022" sldId="937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8:55:25.438" v="2" actId="1076"/>
          <ac:spMkLst>
            <pc:docMk/>
            <pc:sldMk cId="384963022" sldId="937"/>
            <ac:spMk id="6" creationId="{A4976F6C-351C-A692-4EF8-4775D489DD09}"/>
          </ac:spMkLst>
        </pc:spChg>
        <pc:spChg chg="add mod">
          <ac:chgData name="QiuTian" userId="d059b521-ee81-481f-be34-ac8650352dd5" providerId="ADAL" clId="{C66083D2-FC5C-0545-90E0-A9B527654B88}" dt="2023-03-04T08:55:25.438" v="2" actId="1076"/>
          <ac:spMkLst>
            <pc:docMk/>
            <pc:sldMk cId="384963022" sldId="937"/>
            <ac:spMk id="7" creationId="{E703B3B5-FD15-F310-CC4F-BEECA3FF97D5}"/>
          </ac:spMkLst>
        </pc:spChg>
        <pc:spChg chg="add mod">
          <ac:chgData name="QiuTian" userId="d059b521-ee81-481f-be34-ac8650352dd5" providerId="ADAL" clId="{C66083D2-FC5C-0545-90E0-A9B527654B88}" dt="2023-03-04T08:55:25.438" v="2" actId="1076"/>
          <ac:spMkLst>
            <pc:docMk/>
            <pc:sldMk cId="384963022" sldId="937"/>
            <ac:spMk id="8" creationId="{1C8EA879-F126-C202-7C29-D44A271D2F2B}"/>
          </ac:spMkLst>
        </pc:spChg>
      </pc:sldChg>
      <pc:sldChg chg="addSp delSp modSp mod">
        <pc:chgData name="QiuTian" userId="d059b521-ee81-481f-be34-ac8650352dd5" providerId="ADAL" clId="{C66083D2-FC5C-0545-90E0-A9B527654B88}" dt="2023-03-04T09:10:18.362" v="126"/>
        <pc:sldMkLst>
          <pc:docMk/>
          <pc:sldMk cId="977595805" sldId="93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977595805" sldId="938"/>
            <ac:spMk id="2" creationId="{18579DB9-5FB0-4A56-E837-56699D8F8A3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977595805" sldId="938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8:55:40.434" v="4" actId="1076"/>
          <ac:spMkLst>
            <pc:docMk/>
            <pc:sldMk cId="977595805" sldId="938"/>
            <ac:spMk id="7" creationId="{58F019AC-0496-BCF2-D1FA-BBDA6E22FD0C}"/>
          </ac:spMkLst>
        </pc:spChg>
        <pc:spChg chg="add mod">
          <ac:chgData name="QiuTian" userId="d059b521-ee81-481f-be34-ac8650352dd5" providerId="ADAL" clId="{C66083D2-FC5C-0545-90E0-A9B527654B88}" dt="2023-03-04T08:55:40.434" v="4" actId="1076"/>
          <ac:spMkLst>
            <pc:docMk/>
            <pc:sldMk cId="977595805" sldId="938"/>
            <ac:spMk id="8" creationId="{9D5BCCA4-380B-BF64-97E7-AFD28AA42C85}"/>
          </ac:spMkLst>
        </pc:spChg>
        <pc:picChg chg="add mod">
          <ac:chgData name="QiuTian" userId="d059b521-ee81-481f-be34-ac8650352dd5" providerId="ADAL" clId="{C66083D2-FC5C-0545-90E0-A9B527654B88}" dt="2023-03-04T08:55:40.434" v="4" actId="1076"/>
          <ac:picMkLst>
            <pc:docMk/>
            <pc:sldMk cId="977595805" sldId="938"/>
            <ac:picMk id="6" creationId="{EF1F2C4E-1777-BE70-B4D1-93D5B13AC438}"/>
          </ac:picMkLst>
        </pc:pic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2487522542" sldId="93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487522542" sldId="939"/>
            <ac:spMk id="2" creationId="{C4601BC4-5AA4-B3AD-CBFF-2BFAFD0C10C6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487522542" sldId="939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" creationId="{D4A49E80-0C4F-54CA-6B5E-B56A1E766D9B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7" creationId="{2FA807C8-FBDB-8EFE-12A7-BEE59ABC98F6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8" creationId="{3AA1553A-8551-C3DB-8084-1A7C2F61B87B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9" creationId="{61EED8D4-C617-EF33-CFF6-6AD025248BE5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0" creationId="{6C246998-F369-4E95-0DBA-03D158323755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1" creationId="{DEB19128-7FE0-D14C-4D11-E0737894D57C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2" creationId="{ECA6176E-905F-8811-5A0C-BFD812F26239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3" creationId="{E5F2CCE3-5B5C-2FDA-5AC5-DF74EDBF27D2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5" creationId="{555FB66D-3BB5-0413-1078-4ACCD1F068CC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6" creationId="{366BA5C7-C39B-1C3A-B73C-82E0C1261697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7" creationId="{B1BCDF5A-C1A2-9E1C-9370-CEC307525FDB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8" creationId="{77345DEB-B277-5F23-A147-87F93D38A4DC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9" creationId="{E5E268E8-31AF-40BB-B27B-D8E6DED1A509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0" creationId="{66D68ED7-7781-894C-BA85-7AA98EA8C6A2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1" creationId="{A5327BB8-F1CC-A79D-2A78-493C25D88755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2" creationId="{167EE013-0F3F-CB54-F1A5-F8AA239D75FC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3" creationId="{DF4BD262-75E5-2373-10A0-DD044FB6B1EE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4" creationId="{AF6B6BAF-679F-8A99-91C9-7DC4AE3FA792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5" creationId="{8546D8BD-026D-43F7-E9FF-9AA9D6B84FC1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6" creationId="{D8BD6BEC-AFCA-C243-9DE8-D033CEDD7232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7" creationId="{707E773A-5CD2-7477-D348-67A1EE52695F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8" creationId="{5EFE5515-A751-5E73-3A91-2234FF7800BF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9" creationId="{40B38AEF-D042-3471-03AC-70309BC2F1F8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0" creationId="{B5B4317C-C5D5-032F-777B-F95E90FD5002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1" creationId="{81EDCF5A-1681-C23B-9110-8E2D146C9899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2" creationId="{28ABF178-A273-5FED-B3DB-EC2C5DEC5675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3" creationId="{3FD290AE-771E-976E-660B-9DBC0112336F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4" creationId="{9E1A8963-F7AD-E550-0BE8-66EDB2A1ACA9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5" creationId="{D38B3532-0FF7-6D3A-5EDB-07F85EE7BFD1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6" creationId="{D313C47B-B544-002F-8DC2-0B8F47BA0B54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7" creationId="{9781FDB9-ED0C-CF5C-628C-6921972569C0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8" creationId="{B5F87DE1-AF24-3D0F-C0AA-E916D34C7A58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9" creationId="{BFB85947-5CD8-8FBD-DF6F-34C8AC841F00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0" creationId="{4C5CDD11-F40A-88C5-073D-E83193EC912B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1" creationId="{33808980-D987-FAA6-9F33-11DF0AC9D620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2" creationId="{AF59B5DE-0960-9031-5A80-D0B19FB2114D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3" creationId="{B29DC89C-A811-4DC4-D685-6C89B4B14EB0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4" creationId="{FC13462F-7E82-D08C-EACC-6000C2D3F490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5" creationId="{5C79E45F-8634-8B3F-58B0-BD8FFD40AF99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6" creationId="{3F65AF89-E7FD-F681-13B1-9746856921CB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7" creationId="{F27EB68E-2F0C-0CED-9C2F-62FD7FEB6632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8" creationId="{DDF3B499-012A-4682-B375-565A287E421A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9" creationId="{A70924E5-C0A0-0CB3-95C3-E9AB363AC33A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50" creationId="{BC1DEB6F-E3EE-36F9-CE00-DC855AF4A9BD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51" creationId="{E99B8B74-43ED-B00E-A382-61942D9E7966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52" creationId="{21F694A3-646A-03FB-7A5F-470D81A6A1FE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53" creationId="{3D5FD2F0-FC15-727B-B792-6F62E59D4D57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54" creationId="{D201E769-85C5-0566-604E-5FE62D800F5A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55" creationId="{373E20F7-10FB-7D24-CE0B-FFA358033F47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59" creationId="{26284B6D-792B-F195-C6DB-C2B6CB138A53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0" creationId="{2B60EE2F-5318-7B42-EA93-7C9C39214A54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1" creationId="{E0B2F991-B4B0-DE1D-F206-496F51FAB82B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2" creationId="{11453270-3015-9001-23DC-33A50C8C2BF2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3" creationId="{487FB4AD-D135-4A3E-8017-F925577008E5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4" creationId="{67808608-401C-D214-DECD-8C1B32AF478C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5" creationId="{F4674F50-99BA-CADA-9660-A21C07001E8A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6" creationId="{294991EA-28FC-7B03-7E9A-F29C0A3D4049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7" creationId="{A3EF6E3A-D3B1-FE54-6183-AC840B2E2084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8" creationId="{9ADF80E6-FD86-60B4-A7AE-35A5576F54AB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9" creationId="{CAF50FA3-F594-B6ED-26BB-A615A88CE614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70" creationId="{071722EA-D757-F594-DC9C-718E3FE61706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71" creationId="{24D9C851-5F66-9ABD-6BEA-FA0E04E66D3C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72" creationId="{4A4A57B7-0B9E-BC29-08F9-E4A75916BDE5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73" creationId="{A2A3D5FA-D450-25B5-1CE8-0FB87ACEA26E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74" creationId="{0924E94C-84EE-8A64-C820-64AE91CC4FF9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75" creationId="{582FD68F-22CC-E5A9-10C1-6D0BA983328F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76" creationId="{B57220D3-7613-1537-D499-75310CB0368D}"/>
          </ac:spMkLst>
        </pc:spChg>
        <pc:grpChg chg="add mod">
          <ac:chgData name="QiuTian" userId="d059b521-ee81-481f-be34-ac8650352dd5" providerId="ADAL" clId="{C66083D2-FC5C-0545-90E0-A9B527654B88}" dt="2023-03-04T08:58:46.548" v="17" actId="1076"/>
          <ac:grpSpMkLst>
            <pc:docMk/>
            <pc:sldMk cId="2487522542" sldId="939"/>
            <ac:grpSpMk id="14" creationId="{A61B3008-8438-9A6F-C4F5-3733553A5F72}"/>
          </ac:grpSpMkLst>
        </pc:grpChg>
        <pc:grpChg chg="mod">
          <ac:chgData name="QiuTian" userId="d059b521-ee81-481f-be34-ac8650352dd5" providerId="ADAL" clId="{C66083D2-FC5C-0545-90E0-A9B527654B88}" dt="2023-03-04T08:58:46.548" v="17" actId="1076"/>
          <ac:grpSpMkLst>
            <pc:docMk/>
            <pc:sldMk cId="2487522542" sldId="939"/>
            <ac:grpSpMk id="56" creationId="{D5C30DD7-0BE8-162C-767A-D8A3E79067F5}"/>
          </ac:grpSpMkLst>
        </pc:grpChg>
        <pc:grpChg chg="mod">
          <ac:chgData name="QiuTian" userId="d059b521-ee81-481f-be34-ac8650352dd5" providerId="ADAL" clId="{C66083D2-FC5C-0545-90E0-A9B527654B88}" dt="2023-03-04T08:58:46.548" v="17" actId="1076"/>
          <ac:grpSpMkLst>
            <pc:docMk/>
            <pc:sldMk cId="2487522542" sldId="939"/>
            <ac:grpSpMk id="57" creationId="{2568D759-931E-96BB-D078-2F36D7D55744}"/>
          </ac:grpSpMkLst>
        </pc:grpChg>
        <pc:grpChg chg="mod">
          <ac:chgData name="QiuTian" userId="d059b521-ee81-481f-be34-ac8650352dd5" providerId="ADAL" clId="{C66083D2-FC5C-0545-90E0-A9B527654B88}" dt="2023-03-04T08:58:46.548" v="17" actId="1076"/>
          <ac:grpSpMkLst>
            <pc:docMk/>
            <pc:sldMk cId="2487522542" sldId="939"/>
            <ac:grpSpMk id="58" creationId="{14DA5EF4-24B4-1D2F-B16C-3C0A9F4110ED}"/>
          </ac:grpSpMkLst>
        </pc:gr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1562693389" sldId="94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562693389" sldId="940"/>
            <ac:spMk id="2" creationId="{E214CDCC-9020-62C8-9788-A5269D85571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562693389" sldId="940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" creationId="{41C1A371-26F4-20A3-2B33-95AE476036BD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" creationId="{0DC04D6F-DFA5-E43C-26C3-691331E8CE0F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" creationId="{F5432F65-01C4-5054-65A2-8B64C07B8012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9" creationId="{9A26215D-6F54-CA3B-AFCC-43E2965C5C8F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10" creationId="{789FA950-CF86-0DDF-8C9A-49862847EA87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12" creationId="{E1C2DFA5-B8F5-0873-628F-BF4392874428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13" creationId="{0474CB3C-A02F-DE5D-ECAA-D2E2413F50FB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14" creationId="{25B55BA2-4172-6F23-8569-D752435A03E9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15" creationId="{40999C6D-6418-F6CB-643B-05334A36E95F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16" creationId="{6B365E5D-20FF-D11D-9474-DCE833CC3293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17" creationId="{E54D13E6-557B-5A0C-8FB9-B680C381680C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18" creationId="{01F30520-18BD-0A30-6F45-124F85712932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20" creationId="{98F0AB5C-40D5-0E30-D9FA-84B99107ACC9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21" creationId="{EAD68DEA-E9F2-BD8B-C824-1C6C524601A0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22" creationId="{01197D78-4E7E-E147-C533-EEFCD9A2B1E3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23" creationId="{0912FEB1-0F6E-AA75-27CB-1D9863F96250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24" creationId="{B0BEE568-2895-82F3-4B5B-AB22ECA2188F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27" creationId="{B7FD9646-51B5-7305-0C64-60A81EF1342C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28" creationId="{C68C60A6-E635-43E6-0B8F-F69158DD5B72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29" creationId="{F939255C-B287-F3E9-A8A6-8655F3A90C06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30" creationId="{0E6ED049-7CE0-BEE1-042D-23C839D3F942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31" creationId="{52BAAA6E-5152-943A-C899-FA89B1E4882E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33" creationId="{25583260-24CF-5995-46A6-A5B316B7965D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34" creationId="{867E2E1E-2796-DE7E-8373-825B1E1D690B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35" creationId="{13F51ACE-D926-AB38-8941-6CEA56A37B8F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37" creationId="{2F76B154-DEA8-7309-C80B-A40DD63E9508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38" creationId="{55B0278C-9F90-AF71-5939-8EE61C6FC7B7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0" creationId="{546C78E3-993A-6DD6-CD13-99CAE0677F15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1" creationId="{260F089C-6DD5-22A4-BAB9-7A3BFB266A22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2" creationId="{C443A501-9BA4-ECF4-95E8-210BAF20DA77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3" creationId="{345BB26C-D23D-3446-F7AF-4CFD5C655A21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4" creationId="{BA19E123-5316-8944-BB1F-59B9558F9911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5" creationId="{F918C4F0-3817-B6AD-11D0-144BE5A019FA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6" creationId="{E47AD9AA-B9BE-418C-2C72-3CF24D4ED88B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7" creationId="{A272B6CE-7DE2-78CB-41F0-47ECF46EE2D1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8" creationId="{B513855E-18B4-303C-9111-82A28682E16A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9" creationId="{D60002EE-E23B-75C0-5CF3-30A8C6C5A656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50" creationId="{3E8F16FF-00EE-B3E0-8083-FFA070FEE3AA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51" creationId="{3D6352E5-540F-BE15-FE40-6B60159152A7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53" creationId="{44B8F948-CCB6-2122-BCBE-F014D0C273E9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54" creationId="{4FA7C984-BF21-CB4B-E447-8720714C7C08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56" creationId="{BADDC3F4-6601-3B45-88F3-8A2E15CDCCB4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58" creationId="{A07AA96C-B40D-A4EF-8544-6730EE89B1CE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59" creationId="{E6BF9BC8-29C1-0B8A-CB4B-A0759CB9F945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0" creationId="{9C856DAD-9461-05AE-40F8-1136ED786F5B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1" creationId="{C6B093AE-E8EF-B77C-C36F-601D756F2CCC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2" creationId="{27E17A31-5D83-78EE-863A-83E89D7CC93B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3" creationId="{D4FD7D8E-7984-E72C-25F8-77932714F8E5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5" creationId="{B084ACD2-6E4F-E063-9425-A67316B4D5B4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6" creationId="{9159D4B6-DF89-CAB9-D026-C9378A1371AA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7" creationId="{58738ABA-F63B-EDEE-4D5D-647A7994AA25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8" creationId="{331B161F-F0E8-8E8F-1F63-A95FB37CD980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0" creationId="{92FD7E3E-A710-32B7-C148-6F867393E602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1" creationId="{0403E491-11B1-8ADC-833A-2ECEF5F59EE9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2" creationId="{DBB23959-0D72-994B-FEB5-6A3F4698A068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3" creationId="{834F0958-A23D-93E1-486F-6022A058AE5F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4" creationId="{C5BB142A-1FBA-42FE-DEFD-E08EA8CEF7E3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5" creationId="{7D16AFC0-C31D-D15F-BBA3-D1774AA1163B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7" creationId="{C079E294-C3DA-FE16-2B06-26520A79D118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8" creationId="{6CDD78E0-03F8-A2F7-FEEE-4663E0175B44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9" creationId="{C0E670E9-C2EF-5834-4F85-359B1053D68E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0" creationId="{884FBCA9-C858-777C-3B8B-A456EF39164A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1" creationId="{62A3A489-0BC2-B5A1-9B76-A15FF81B4DE0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2" creationId="{6B3ED8DE-E1C1-2BBE-D2DB-8D2B46A86D65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3" creationId="{EC07CA3D-D76D-681A-07DC-BFCC4BB20F04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4" creationId="{F48CF9D6-DA18-C1C9-3BE2-627462DE5B22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5" creationId="{EB44B9E0-3A26-6279-86D3-2C74E070972F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6" creationId="{EAAA8E7D-737D-9780-621F-FA6456B4542D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7" creationId="{896ABE4E-E2DF-0350-1124-5392E6B84C9A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8" creationId="{E836855F-B87C-8047-3796-630FC520DFED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9" creationId="{84B27AEF-FE84-027C-0789-73F1C68BC1DB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90" creationId="{63AAED82-1D1B-078F-105D-3F491484106F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91" creationId="{15F6AEED-E514-A88D-3228-41D233C357B1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92" creationId="{2E4C53A1-70F4-6844-C4C1-76E244AE77E9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95" creationId="{674D26D0-C1FC-9EDB-EA76-0AE8D48CE63A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96" creationId="{15ADA55E-30C8-2A96-0253-AE8C75FDCD5E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97" creationId="{FD580A42-A157-3FD0-DAED-5895F7808A42}"/>
          </ac:spMkLst>
        </pc:spChg>
        <pc:grpChg chg="add 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11" creationId="{1556F4F0-FA62-6D03-9512-4C332D53B617}"/>
          </ac:grpSpMkLst>
        </pc:grpChg>
        <pc:grpChg chg="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19" creationId="{5BAE2884-42F8-0DA7-31FC-F395F2B73C05}"/>
          </ac:grpSpMkLst>
        </pc:grpChg>
        <pc:grpChg chg="add 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26" creationId="{99CB0A31-226A-2EA5-B25F-A18A0CD148D0}"/>
          </ac:grpSpMkLst>
        </pc:grpChg>
        <pc:grpChg chg="add 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32" creationId="{DCE9AEDB-0712-D426-ADC1-04BEBE7B78DA}"/>
          </ac:grpSpMkLst>
        </pc:grpChg>
        <pc:grpChg chg="add 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36" creationId="{08D47E6F-03D0-D855-15C1-308D7A9C56C9}"/>
          </ac:grpSpMkLst>
        </pc:grpChg>
        <pc:grpChg chg="add 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39" creationId="{D6F05164-9A61-4077-D608-A0FE32FF6EC9}"/>
          </ac:grpSpMkLst>
        </pc:grpChg>
        <pc:grpChg chg="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52" creationId="{F7BCCDC7-48F9-16D7-9DEC-08284A24A86D}"/>
          </ac:grpSpMkLst>
        </pc:grpChg>
        <pc:grpChg chg="add 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57" creationId="{3BE8F706-BC33-FDC8-A6A0-EB1385F75A31}"/>
          </ac:grpSpMkLst>
        </pc:grpChg>
        <pc:grpChg chg="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64" creationId="{C2A35BE9-D811-4B13-E5E7-37C363CC9C55}"/>
          </ac:grpSpMkLst>
        </pc:grpChg>
        <pc:grpChg chg="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69" creationId="{839A9411-E059-956E-843B-2691884FC320}"/>
          </ac:grpSpMkLst>
        </pc:grpChg>
        <pc:grpChg chg="add 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76" creationId="{FD93C880-47C7-BBB7-07F9-0875180F139A}"/>
          </ac:grpSpMkLst>
        </pc:grpChg>
        <pc:grpChg chg="add 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93" creationId="{5990A21D-E715-8413-0A0C-8AF7EED6CF70}"/>
          </ac:grpSpMkLst>
        </pc:grpChg>
        <pc:grpChg chg="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94" creationId="{3A4EE02C-F95C-A014-64B2-3632AFE0424D}"/>
          </ac:grpSpMkLst>
        </pc:grpChg>
        <pc:graphicFrameChg chg="add mod">
          <ac:chgData name="QiuTian" userId="d059b521-ee81-481f-be34-ac8650352dd5" providerId="ADAL" clId="{C66083D2-FC5C-0545-90E0-A9B527654B88}" dt="2023-03-04T08:58:58.179" v="19" actId="1076"/>
          <ac:graphicFrameMkLst>
            <pc:docMk/>
            <pc:sldMk cId="1562693389" sldId="940"/>
            <ac:graphicFrameMk id="25" creationId="{5B0B2288-586B-3FE2-6488-E110BC3100D8}"/>
          </ac:graphicFrameMkLst>
        </pc:graphicFrameChg>
        <pc:graphicFrameChg chg="add mod">
          <ac:chgData name="QiuTian" userId="d059b521-ee81-481f-be34-ac8650352dd5" providerId="ADAL" clId="{C66083D2-FC5C-0545-90E0-A9B527654B88}" dt="2023-03-04T08:58:58.179" v="19" actId="1076"/>
          <ac:graphicFrameMkLst>
            <pc:docMk/>
            <pc:sldMk cId="1562693389" sldId="940"/>
            <ac:graphicFrameMk id="55" creationId="{FD573A6F-583A-5FF7-87A5-26CDC397DFC8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784941832" sldId="94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784941832" sldId="941"/>
            <ac:spMk id="2" creationId="{CF73A462-7FB7-EB4B-D842-E143ECEE55A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784941832" sldId="941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7" creationId="{DB5C1A3E-9D55-EECC-3BE5-A1BC44797BCC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8" creationId="{81C60BFF-CB36-345A-77DA-20987576E208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9" creationId="{1EF19BD3-723D-C0FE-D09E-7884CFFD1236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0" creationId="{F00C70A6-9563-12CF-0800-948EF0BF2A4B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1" creationId="{6910B09F-4D5B-899B-CB59-5D440F859DA4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2" creationId="{D4F96489-4294-702B-F77A-0A70ED829164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3" creationId="{464048FE-76CC-6127-2EC5-26CE08976B78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4" creationId="{4D54B171-8CF1-50F1-72D4-A658DAE6FAB6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5" creationId="{41A3B3ED-89D5-5010-7029-78F36FB9E1AB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7" creationId="{206F3F6D-4607-56A3-5C5D-06FAF0C772DD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8" creationId="{AC9EE198-01C7-4C31-2393-1893B88E3F0C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9" creationId="{6318A56B-BC6D-E03D-B7BF-C7F84D41A35E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0" creationId="{32698411-8C21-9EAC-1934-85DEA7014542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1" creationId="{B9E803E9-289B-56DB-02CD-F16417DDBFB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2" creationId="{B739BDC3-9DBC-004C-B5A9-F19166777493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3" creationId="{775886E1-4AD5-8CEA-5BEB-13BBD611CBC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5" creationId="{4D61BC32-1A30-FA56-0852-CD8EFFF398EA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6" creationId="{E49B5725-E1D6-8D05-8D8A-D710951FB4E9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7" creationId="{7E2D1EA0-6503-75BB-0C1A-FC22BE2259F7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8" creationId="{C1D57437-25DA-848A-2D16-26C64D96EB2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9" creationId="{23CEFC11-FF69-AF62-70A0-BCD49DC83329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0" creationId="{000D8504-D8DE-BE3C-82EA-5BD356B458FB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1" creationId="{04AEBC84-F9DF-A573-E21A-647E1988B4DB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2" creationId="{C0A0B60B-92DB-EBF2-6FDB-355C856ABA55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3" creationId="{BEA02AAD-3757-859F-FBD9-EEA88E7D46E8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4" creationId="{334A5BA3-CA76-C4CF-FE14-3A1B6E75C8B6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5" creationId="{7390C0AB-18A6-EFAE-66D4-9E49DEF38DBC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6" creationId="{99806627-4432-756D-C611-857564A048F4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8" creationId="{8E9DB18D-C20F-D18C-105F-00314B50D63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9" creationId="{8D5F32E6-9D6A-965A-CCF4-A03B66300A8B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0" creationId="{88DD55D8-040A-D557-B904-98D072987E3D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1" creationId="{EFFFC04C-14F1-0DBB-00F9-CBB79FFA2336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2" creationId="{5A215660-2E22-5EFE-F791-D1A67FC12251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3" creationId="{B792F8DB-4799-73C7-FD63-09945D2E0F5E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4" creationId="{48F772F9-BB46-3B90-E415-115C29393A7E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5" creationId="{7E26166C-5A45-1855-01ED-5883A2A9C5DE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7" creationId="{B21E48B5-9B0B-7908-A22D-88F354DA976A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8" creationId="{263D6C21-8D09-7893-4B40-282DEB75D453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9" creationId="{4E4B4D25-E2BC-9ABF-0D65-D01606888BF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0" creationId="{658EBD62-FBB3-5657-B860-AA672EA1C45E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1" creationId="{D7B7096A-89F3-3092-8487-BA5D3CAB6EF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2" creationId="{4FC80BFC-DDE4-0043-66CB-4A299DEAF083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3" creationId="{0138E090-220A-B712-77A0-BFAC5B412277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4" creationId="{AE04963D-8BB4-E93F-68E8-68BCFFD28D56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5" creationId="{96A22E49-C409-8CAD-E787-1EF2357FB1C3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7" creationId="{5A517D4A-722F-C942-CF8C-D11C0768105C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8" creationId="{BE403D7A-D250-98B6-A398-A690667A9B0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9" creationId="{B6EE94E2-DE1B-0F98-29E9-37A851A69049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0" creationId="{CB0C506C-07BA-EEBF-0A5D-91124F2166A4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1" creationId="{C84503AA-524A-CB06-FB68-441B8B0D4FA2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2" creationId="{841A206B-038F-80DD-C8B8-B8ECC1BD7C98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3" creationId="{7D7BD618-CDD0-9D5F-5B8E-CA6D30A0EC3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4" creationId="{B6938991-8260-6CB4-6F7E-FF3C1BDF6FA9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5" creationId="{A0198D2B-E2E7-518A-06A6-B24463FAFA67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6" creationId="{CA159B1D-F685-3F29-9AC1-B911431DF70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7" creationId="{E1890CB2-D1EE-4B34-45D1-E7C1941D50EE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8" creationId="{772C87AF-F28C-05D0-9FCA-393FE9DE9ED1}"/>
          </ac:spMkLst>
        </pc:spChg>
        <pc:spChg chg="add 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9" creationId="{B9CC699E-A46F-F7DD-665D-C7C1F14A80DA}"/>
          </ac:spMkLst>
        </pc:spChg>
        <pc:spChg chg="add 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70" creationId="{6B819B7A-9725-90AD-184A-F7E73A747EB3}"/>
          </ac:spMkLst>
        </pc:spChg>
        <pc:spChg chg="add 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71" creationId="{1499FF9B-8C89-8980-67D2-E8B9E6C88E33}"/>
          </ac:spMkLst>
        </pc:spChg>
        <pc:spChg chg="add 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72" creationId="{07BDADE9-EC4D-329B-B86A-8570EDB080E9}"/>
          </ac:spMkLst>
        </pc:spChg>
        <pc:spChg chg="add 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73" creationId="{FFAD5961-A522-957D-AF7A-9052F95398A9}"/>
          </ac:spMkLst>
        </pc:spChg>
        <pc:spChg chg="add 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74" creationId="{378A64A7-485B-DC92-20DC-F6DF690F4E8B}"/>
          </ac:spMkLst>
        </pc:spChg>
        <pc:spChg chg="add 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75" creationId="{EC93586A-2E0F-DC42-33F2-76DCD90C410D}"/>
          </ac:spMkLst>
        </pc:spChg>
        <pc:grpChg chg="add mod">
          <ac:chgData name="QiuTian" userId="d059b521-ee81-481f-be34-ac8650352dd5" providerId="ADAL" clId="{C66083D2-FC5C-0545-90E0-A9B527654B88}" dt="2023-03-04T08:59:11.729" v="21" actId="1076"/>
          <ac:grpSpMkLst>
            <pc:docMk/>
            <pc:sldMk cId="3784941832" sldId="941"/>
            <ac:grpSpMk id="6" creationId="{0E176E41-2D80-C2E7-64EE-5554CE2C0EFB}"/>
          </ac:grpSpMkLst>
        </pc:grpChg>
        <pc:grpChg chg="add mod">
          <ac:chgData name="QiuTian" userId="d059b521-ee81-481f-be34-ac8650352dd5" providerId="ADAL" clId="{C66083D2-FC5C-0545-90E0-A9B527654B88}" dt="2023-03-04T08:59:11.729" v="21" actId="1076"/>
          <ac:grpSpMkLst>
            <pc:docMk/>
            <pc:sldMk cId="3784941832" sldId="941"/>
            <ac:grpSpMk id="16" creationId="{53CAA10B-7B1D-9767-08C6-D9368439DAC3}"/>
          </ac:grpSpMkLst>
        </pc:grpChg>
        <pc:grpChg chg="add mod">
          <ac:chgData name="QiuTian" userId="d059b521-ee81-481f-be34-ac8650352dd5" providerId="ADAL" clId="{C66083D2-FC5C-0545-90E0-A9B527654B88}" dt="2023-03-04T08:59:11.729" v="21" actId="1076"/>
          <ac:grpSpMkLst>
            <pc:docMk/>
            <pc:sldMk cId="3784941832" sldId="941"/>
            <ac:grpSpMk id="24" creationId="{B512046F-4670-03E1-E953-85E211C5D51D}"/>
          </ac:grpSpMkLst>
        </pc:grpChg>
        <pc:grpChg chg="add mod">
          <ac:chgData name="QiuTian" userId="d059b521-ee81-481f-be34-ac8650352dd5" providerId="ADAL" clId="{C66083D2-FC5C-0545-90E0-A9B527654B88}" dt="2023-03-04T08:59:11.729" v="21" actId="1076"/>
          <ac:grpSpMkLst>
            <pc:docMk/>
            <pc:sldMk cId="3784941832" sldId="941"/>
            <ac:grpSpMk id="37" creationId="{9F809109-5D9D-9C25-2014-B062C83B27AB}"/>
          </ac:grpSpMkLst>
        </pc:grpChg>
        <pc:grpChg chg="add mod">
          <ac:chgData name="QiuTian" userId="d059b521-ee81-481f-be34-ac8650352dd5" providerId="ADAL" clId="{C66083D2-FC5C-0545-90E0-A9B527654B88}" dt="2023-03-04T08:59:11.729" v="21" actId="1076"/>
          <ac:grpSpMkLst>
            <pc:docMk/>
            <pc:sldMk cId="3784941832" sldId="941"/>
            <ac:grpSpMk id="46" creationId="{8035A636-E32A-43F6-D86E-BFEA59161AD4}"/>
          </ac:grpSpMkLst>
        </pc:grpChg>
        <pc:grpChg chg="add mod">
          <ac:chgData name="QiuTian" userId="d059b521-ee81-481f-be34-ac8650352dd5" providerId="ADAL" clId="{C66083D2-FC5C-0545-90E0-A9B527654B88}" dt="2023-03-04T08:59:11.729" v="21" actId="1076"/>
          <ac:grpSpMkLst>
            <pc:docMk/>
            <pc:sldMk cId="3784941832" sldId="941"/>
            <ac:grpSpMk id="56" creationId="{F21204E9-85AC-61AC-0250-168573D9CD1F}"/>
          </ac:grpSpMkLst>
        </pc:gr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1522266728" sldId="94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522266728" sldId="942"/>
            <ac:spMk id="2" creationId="{C5050E3A-39B1-8551-5525-E7632A7A9FC7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522266728" sldId="942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" creationId="{DB621FB3-4B35-7DE5-0146-13C6B33C4D6F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8" creationId="{00C64CF6-5B0D-D628-1610-F7C3620F2C4C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" creationId="{D18DBCB9-3583-0760-C96C-B5359CAAE924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0" creationId="{58ED28BA-EAB0-63E5-C817-BFE7AD2DFB25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1" creationId="{92690827-1EE8-B3C5-A702-19E0A916D9C6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2" creationId="{A14A3B9B-618E-7480-4C0A-4E7DFD2F947A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3" creationId="{487334E7-D567-7C61-D1F1-D737217EC6F0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4" creationId="{FEB9E152-D47F-E8E0-9E6F-14B6462D1345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5" creationId="{6678A259-0E34-1314-E0FF-40F5AC5F8A61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6" creationId="{6EA1E580-13BE-5DDA-880B-9672780C81F9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7" creationId="{AF56F5D4-D8D3-064C-1116-2CB6E52E45D9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8" creationId="{CF935991-1A12-6642-8431-A31E081B4A5E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9" creationId="{19AFFFDB-2491-EE94-7D47-44A29F3BDE2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0" creationId="{22BEA5C2-0F66-94DD-366E-EAD967BF74C1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1" creationId="{084B1EA3-4A2A-E1C1-759C-CC1D805190DC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2" creationId="{66DECD86-24A0-E469-5CAE-65DF9829F9E6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3" creationId="{783D633C-AC30-DB07-8BF1-527D5E02A519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4" creationId="{47542580-4CE4-9082-C4DC-1272F0C852AD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5" creationId="{A1614633-B48B-FE15-2474-F6BE4F0D907A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6" creationId="{1A07BD9C-A9FB-6791-3E47-424D67B59ECB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7" creationId="{53698E19-9032-FF72-87BC-295172D8AA9F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8" creationId="{17582C49-D1DF-CF85-4C85-B33987DEAB3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9" creationId="{DF1F1654-C004-A601-357A-8E804AD21C3C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0" creationId="{2BB2DD9C-A7FE-F3E9-E213-6D3B95F5CF8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1" creationId="{C77F891D-7434-5535-16A2-3E4C0D48ED52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2" creationId="{2874B173-A2D4-7994-23EF-ADA5F30DE02D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3" creationId="{12BFA06E-F3AF-A240-8E72-3FEE86F1E7D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4" creationId="{3C4DA517-D248-9631-9537-47A78274038A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5" creationId="{9F7BCD5B-DF89-3153-F694-2E21565D3CEB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6" creationId="{E6F91525-A0E5-763A-4DD4-7091C2133643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7" creationId="{39A0F6D8-4933-1399-8671-FC935ECB91BD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8" creationId="{7ABF3CC9-8DDF-EC04-A62B-37CBF956D523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9" creationId="{974200DB-C354-8E6C-E533-E37527853445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0" creationId="{F27E8571-5B51-49FC-835F-CB1C80A257A0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1" creationId="{9DF45516-5BEB-4C32-DA4E-72C12A9908EB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2" creationId="{0C0256E7-3CCF-843B-A7B9-B73711767AC5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3" creationId="{B84D7AB9-9E95-E595-3677-B934879745A2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4" creationId="{1E73F389-BCAB-8394-5C8F-B23FF0E6D64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5" creationId="{8D35ACA3-35CF-92F5-CBCC-D9FCC9169B0E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6" creationId="{C28489EB-1807-69AB-1040-35AE4429D864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7" creationId="{E2D758D5-90CA-E207-16C7-55196C41BEBA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8" creationId="{5CDD011F-9FB9-E4DA-644B-E2ECB326E69A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9" creationId="{4F740219-7A5F-75DF-A664-09F19C9EB9EB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0" creationId="{AC680B3F-CB82-443B-C8CA-A781D9A026D5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1" creationId="{1BAADF5B-6C71-E4AF-FF14-9B6F1381AC46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2" creationId="{D846FB12-803D-2AC1-5D8A-D06AB997408F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3" creationId="{77951A3A-19D3-1A71-E4F8-42D107C27099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4" creationId="{34F3EDC3-D9A5-A7E4-C666-659D91A8DAA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5" creationId="{54111CF8-0945-C13C-D91C-25FAADE42F0F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6" creationId="{A38E6A94-2610-3649-A1C8-267EE71EDE9E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7" creationId="{95193909-6839-7828-9467-82AF2EB44499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8" creationId="{4A9D8F8E-7DB0-0231-86E1-D066F7BABCE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9" creationId="{861848CC-45C0-88D7-B15F-AABFD64308FB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0" creationId="{8D6C2B46-8A6E-07F5-9193-AF5AD4F5BD40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1" creationId="{6A1E8FBB-757D-02C4-0CE8-1D02F3075D20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2" creationId="{65713B36-FDC6-51E7-217C-C387BCDE518B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3" creationId="{9A38A6B2-44B9-C28D-CDD4-CA03C2772D44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4" creationId="{8125C427-938D-0081-53C4-ECE1BE96DAA1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5" creationId="{83DCE74C-F9DE-B4BA-B1BC-F9246E16807D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6" creationId="{96C27D18-22FA-BBC2-57DF-DFEF79C398A7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7" creationId="{FD483E54-EC3C-808D-4EE3-92A415A1115B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8" creationId="{65F02DB5-0458-55E6-5615-1FF166CE6986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9" creationId="{BE421355-4D08-4D77-572F-89F1371C3124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0" creationId="{72869FEB-3DA2-A6D2-1D54-0B1CD0A255D9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1" creationId="{3607E08C-2E8A-D4BD-6CA1-F61716171FB6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2" creationId="{F6248E4A-066B-4AA5-661C-5570D2134849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3" creationId="{0E6F4E95-59B1-F42F-7B75-072F8719133E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4" creationId="{D1C9B812-0813-5581-FAA3-4ECC0C87ED23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5" creationId="{B95170FB-46E1-8767-717E-02F0C7C1D1A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6" creationId="{3E7BD9D0-1775-3FEA-9F28-90692A79E66B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7" creationId="{2C130826-C731-2DE1-46AD-A16D155BF706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8" creationId="{DF683D26-A055-07DA-B158-FD3F25DD98A7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9" creationId="{1FFBF458-8F50-7949-9DD8-39A8A772ACF3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80" creationId="{8634EB1A-F4D9-F52F-048E-2E322A96BB2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81" creationId="{34D2D0E7-D124-BDE8-58DE-A180950CEAB7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82" creationId="{ADEBB2A0-C2A4-C926-198C-188EC50AACE6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83" creationId="{E61009F9-DB32-FAA0-C243-BEDE310E40A0}"/>
          </ac:spMkLst>
        </pc:spChg>
        <pc:spChg chg="add 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84" creationId="{D5991B0E-3E67-9BF2-6734-3C9BADB8711B}"/>
          </ac:spMkLst>
        </pc:spChg>
        <pc:spChg chg="add 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87" creationId="{165D208F-AC9A-45F2-9FC6-2D3CAF3E8856}"/>
          </ac:spMkLst>
        </pc:spChg>
        <pc:spChg chg="add 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89" creationId="{57BDED8A-B301-6468-D08A-140B0D6D7171}"/>
          </ac:spMkLst>
        </pc:spChg>
        <pc:spChg chg="add 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0" creationId="{B23477A2-3B15-C17E-AF4A-4AF1C489522A}"/>
          </ac:spMkLst>
        </pc:spChg>
        <pc:spChg chg="add 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1" creationId="{BF7FC5EF-4139-69F5-5F03-4FB05DC3C366}"/>
          </ac:spMkLst>
        </pc:spChg>
        <pc:spChg chg="add 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2" creationId="{FD2852A9-5A5A-686C-0656-91C38E513FF4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4" creationId="{690E7CF6-6951-AC54-4839-BA193F7B43F1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5" creationId="{3E99AE14-3D65-428F-DE90-BAA4EBBCD294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6" creationId="{88AB05A1-E2B7-A70F-717A-87B9720534E9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8" creationId="{0F82FA32-A1D0-6559-F653-29C8D1457912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9" creationId="{8DB5046E-75B3-AC06-0458-878E7FF8B3F1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00" creationId="{1D1E8E6E-BD16-5019-5D19-30BE4BF2CA82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02" creationId="{86A193FD-1FF0-4FB9-A6E0-7BE72C7AF9FC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03" creationId="{8EB92049-96D7-F3E7-65AB-B559005A714F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04" creationId="{2ABDE5C7-47A8-C7D0-6DCC-116448EBE82A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05" creationId="{817261EC-9AF1-F483-43AE-687104DDE686}"/>
          </ac:spMkLst>
        </pc:spChg>
        <pc:grpChg chg="add mod">
          <ac:chgData name="QiuTian" userId="d059b521-ee81-481f-be34-ac8650352dd5" providerId="ADAL" clId="{C66083D2-FC5C-0545-90E0-A9B527654B88}" dt="2023-03-04T08:59:21.761" v="23" actId="1076"/>
          <ac:grpSpMkLst>
            <pc:docMk/>
            <pc:sldMk cId="1522266728" sldId="942"/>
            <ac:grpSpMk id="7" creationId="{95FB13C2-1F8C-43CA-4D73-65CD3A1379A8}"/>
          </ac:grpSpMkLst>
        </pc:grpChg>
        <pc:grpChg chg="add mod">
          <ac:chgData name="QiuTian" userId="d059b521-ee81-481f-be34-ac8650352dd5" providerId="ADAL" clId="{C66083D2-FC5C-0545-90E0-A9B527654B88}" dt="2023-03-04T08:59:21.761" v="23" actId="1076"/>
          <ac:grpSpMkLst>
            <pc:docMk/>
            <pc:sldMk cId="1522266728" sldId="942"/>
            <ac:grpSpMk id="93" creationId="{03A3113C-987E-9A1D-14BE-D3EC80D464C2}"/>
          </ac:grpSpMkLst>
        </pc:grpChg>
        <pc:grpChg chg="add mod">
          <ac:chgData name="QiuTian" userId="d059b521-ee81-481f-be34-ac8650352dd5" providerId="ADAL" clId="{C66083D2-FC5C-0545-90E0-A9B527654B88}" dt="2023-03-04T08:59:21.761" v="23" actId="1076"/>
          <ac:grpSpMkLst>
            <pc:docMk/>
            <pc:sldMk cId="1522266728" sldId="942"/>
            <ac:grpSpMk id="97" creationId="{3BACAACB-C9DE-A95A-CD2D-DF586AF10F64}"/>
          </ac:grpSpMkLst>
        </pc:grpChg>
        <pc:grpChg chg="add mod">
          <ac:chgData name="QiuTian" userId="d059b521-ee81-481f-be34-ac8650352dd5" providerId="ADAL" clId="{C66083D2-FC5C-0545-90E0-A9B527654B88}" dt="2023-03-04T08:59:21.761" v="23" actId="1076"/>
          <ac:grpSpMkLst>
            <pc:docMk/>
            <pc:sldMk cId="1522266728" sldId="942"/>
            <ac:grpSpMk id="101" creationId="{F206F1B8-228F-7231-3B4B-12D898D4DEB4}"/>
          </ac:grpSpMkLst>
        </pc:grpChg>
        <pc:graphicFrameChg chg="add mod">
          <ac:chgData name="QiuTian" userId="d059b521-ee81-481f-be34-ac8650352dd5" providerId="ADAL" clId="{C66083D2-FC5C-0545-90E0-A9B527654B88}" dt="2023-03-04T08:59:21.761" v="23" actId="1076"/>
          <ac:graphicFrameMkLst>
            <pc:docMk/>
            <pc:sldMk cId="1522266728" sldId="942"/>
            <ac:graphicFrameMk id="85" creationId="{B5ECD8F8-49B4-09E3-0C64-48DCB5000876}"/>
          </ac:graphicFrameMkLst>
        </pc:graphicFrameChg>
        <pc:graphicFrameChg chg="add mod">
          <ac:chgData name="QiuTian" userId="d059b521-ee81-481f-be34-ac8650352dd5" providerId="ADAL" clId="{C66083D2-FC5C-0545-90E0-A9B527654B88}" dt="2023-03-04T08:59:21.761" v="23" actId="1076"/>
          <ac:graphicFrameMkLst>
            <pc:docMk/>
            <pc:sldMk cId="1522266728" sldId="942"/>
            <ac:graphicFrameMk id="86" creationId="{EAD1F5D2-6850-9A7E-166E-B41E18FA605E}"/>
          </ac:graphicFrameMkLst>
        </pc:graphicFrameChg>
        <pc:graphicFrameChg chg="add mod">
          <ac:chgData name="QiuTian" userId="d059b521-ee81-481f-be34-ac8650352dd5" providerId="ADAL" clId="{C66083D2-FC5C-0545-90E0-A9B527654B88}" dt="2023-03-04T08:59:21.761" v="23" actId="1076"/>
          <ac:graphicFrameMkLst>
            <pc:docMk/>
            <pc:sldMk cId="1522266728" sldId="942"/>
            <ac:graphicFrameMk id="88" creationId="{1D1518C5-A9CB-F025-08EC-D39E35FCB799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200313859" sldId="94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200313859" sldId="943"/>
            <ac:spMk id="2" creationId="{2E1C68F2-0A51-3831-6EA2-F4C7BB6E04B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200313859" sldId="943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" creationId="{83446549-60BA-5844-8049-94245CC8025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" creationId="{B8A112BB-CF14-B883-911E-045D79124A2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1" creationId="{71100407-307C-BACC-82C1-F74B12CBCD3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" creationId="{31B26854-48D8-80D6-1BC5-BF0FFEDC871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3" creationId="{53061290-0840-9E26-910F-08409E9984E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4" creationId="{68861849-0ED9-F5B7-36E5-B3680D0D418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" creationId="{A44F4DEB-FE63-984A-356B-15DC09345EA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" creationId="{0E8B9777-1FFB-B010-595C-A122E5C3448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" creationId="{B540C7E3-DB69-3C3A-BAFF-0CEA7FA4F8B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8" creationId="{5DFAA336-2454-A2B4-7C3D-E9090F908C3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" creationId="{E30B5E3F-E3FC-3015-AFFA-2340FFD84DF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" creationId="{2D21DDD8-CF38-3D7C-AC27-268F2F0FF82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" creationId="{F4B07D9A-CB4D-BECA-1B78-99661D9DA90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" creationId="{EA53633A-9F6A-9C8F-5C88-8E65718CD1D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" creationId="{1C7C11A8-4BA7-23DE-B48A-B3BE38B0F93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" creationId="{35AA3814-5458-5239-A8E0-B61A4B337BA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" creationId="{8BE3EAEC-C8C7-83B3-F0FE-DDBE70FE14D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" creationId="{08308A36-08B8-BE9B-3BDD-5848EADF7D5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" creationId="{FAE3166F-1A48-1519-856F-5D40ABCE713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" creationId="{7B607D37-19F9-2141-1B91-B026BB6A2D2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" creationId="{36B58F53-A49D-24F2-8B03-D5B5D0B26BE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" creationId="{F427B3AE-5E6E-11AD-7D8D-394B943D8E4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" creationId="{0821E177-A631-4A7A-FEE9-FC415B6D440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" creationId="{91CD13A8-88A7-0DE9-2E67-7704129EA2A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" creationId="{37A7E414-9369-56D9-FC5E-A01471F23CA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" creationId="{54EFC5DC-CDDA-C100-A597-7B1D5AB29BD9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" creationId="{4D1A59AB-8A18-6F3B-D6B8-FB627B635191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6" creationId="{34B7C25F-1828-D090-C534-6F5D37E844FF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7" creationId="{7F0368DF-ACA9-9D60-9539-C530703713D0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8" creationId="{66133F68-995E-5DBA-4C3E-FF5FCB90721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41" creationId="{F2AEF515-A5F7-9BD6-FE7A-CA2787152DA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42" creationId="{B56CE647-0A2F-ACAC-27A1-E3C4F456484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44" creationId="{DA725D04-16BB-2C50-E0D9-12776734CEE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45" creationId="{4C2DADFC-F173-2EE8-98B4-6E8B694BFDA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46" creationId="{7A5880DC-13CE-58E2-E937-8C11CC502F6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47" creationId="{8C565DFD-6BF6-0EFF-EB10-960AADF6467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48" creationId="{F2893B5C-14EC-BBC9-9979-F0D68401364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49" creationId="{3B283158-BAEE-546B-5BA9-AC678E316D6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0" creationId="{0AC4A1D8-4E0C-C7F4-7E26-2243E8EB31C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1" creationId="{FD74F56F-FE19-6818-114F-373E21DA0ED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2" creationId="{4E21F585-39F0-8F85-B2BE-87C14E7CABF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3" creationId="{728E85AE-620A-097D-D309-97E27E7C87D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4" creationId="{5B4B92E4-4FF5-1F9F-7841-8D2A56832CC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5" creationId="{2EB8081D-BFBF-B139-5061-EBD40F87CEA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6" creationId="{A4B5E945-6ACE-50E1-DAD9-FBD54CD4B18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7" creationId="{A62BF226-9F8B-B100-D08E-22DD1F19A82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8" creationId="{DD516F47-2C98-01BC-FF60-58154CF67C6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9" creationId="{B2057467-DEC7-75DC-064F-FE340832DED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60" creationId="{AFA8526F-9BFD-4368-C1E6-D72B9B7019F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63" creationId="{9A665682-0E17-571C-8A3C-3BEA736753F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64" creationId="{EB670C37-AFE0-5993-8D5B-78B0C9B0DA3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65" creationId="{43B38E04-BE23-DFFF-1BD5-CBB5B079982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66" creationId="{73DA82A7-7594-2E7C-7390-2DD37D7ED37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68" creationId="{F70BA9B3-F955-6596-CD53-93C173693F6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69" creationId="{35F4A5BA-DBBE-AAC8-E016-88F20444726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0" creationId="{C7278429-8FB6-CFD3-6440-264EC0573DD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1" creationId="{E4C1BCD9-D862-7C37-026B-7FAC3213F80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2" creationId="{0862757E-DFDD-D210-1A57-E57D258C67C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3" creationId="{F7F8874B-DD78-42EF-453D-EEFD61004C0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4" creationId="{ADDBFE02-26FD-9894-788F-4433E844636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5" creationId="{85050B6B-38AF-2017-2881-5F1E89EF1EB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6" creationId="{606470BD-0782-81CF-AEB6-151F9BA71E3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7" creationId="{EF143974-FB06-3F3D-4558-EB3B0B5C00C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8" creationId="{1E8D8E8E-DB79-2ACA-6E60-723D450218F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9" creationId="{45065D11-F723-93DD-1207-0DD04D6150E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0" creationId="{73F07F23-3F3A-2F6A-A2C7-1842B2B22DE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1" creationId="{5627CDF5-A644-5990-EA3F-BA2C98C42F2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2" creationId="{8D2C0C11-98C5-AEE8-AAB6-3DAF8CF1A3E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3" creationId="{E56D23B0-E86A-2B3A-EA0A-C515276F9B7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4" creationId="{43E68214-6D2B-EB57-2BBD-93CBC27665B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5" creationId="{C9A504C1-C457-DDA6-020C-DE839514E96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6" creationId="{0B2A435A-5F08-F5DC-A1A4-B0CCD1EE504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7" creationId="{A7F6AF00-0DB3-B611-6001-865D334765C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8" creationId="{274B7DEB-F690-4382-DF24-B231D6F39BD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9" creationId="{1A9456A0-BFE3-0EC8-2BA3-87B665C1E9C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0" creationId="{94856BA1-F570-5E9D-02DC-61989C47BFC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2" creationId="{27F26CB2-BD93-3B35-C001-DE776509471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3" creationId="{98E0CF4B-26A9-199F-1A5B-930641313B2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4" creationId="{B3A3D38D-DB4A-F42A-4A3F-7087ED1B14D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5" creationId="{118E5742-C20A-02A9-440E-D3FC06A26CB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6" creationId="{42FBA7C4-B6E5-32F0-E662-29AC9A44926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7" creationId="{F423F3A2-61F2-D5DB-29CD-A985A25697C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8" creationId="{FCC6F0F0-C8BE-1B41-99E6-03D6C907B47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9" creationId="{7D4CA20F-7723-26D1-E564-85D778EB0B0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0" creationId="{CA554F67-B8A5-8D98-327C-7C39685A260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1" creationId="{3DDB0430-9F72-DAA3-172F-8320EDAF549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2" creationId="{0A73956B-53C6-B8BD-3E15-947D9D6953D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3" creationId="{C69E048F-D80A-6614-0D24-2650CE855DB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4" creationId="{5A4B6EE7-D662-25ED-A3BF-56649C43DFC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5" creationId="{8AECFE93-80E9-B268-1D19-05773C9F841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6" creationId="{0AAAB098-4CA0-2A3B-5C5A-530A742E6B7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7" creationId="{2A1E4E74-3DAB-7938-222F-9DEBABE66F1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8" creationId="{5FA47EEA-B1AD-EF9B-34D1-A640B204307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16" creationId="{E0C07356-4531-B31C-E51E-A270F1012E4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17" creationId="{B678C8AD-8BD4-1524-6DB7-6DF33A1A9C5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18" creationId="{7A7F2B8D-1064-EC46-13DF-39207C58D2E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19" creationId="{A3B90450-DE19-FECD-028A-B1016A6C10D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0" creationId="{C9C8D530-D77F-051F-DFB2-5269ABB701C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1" creationId="{66941E9F-0C17-42C7-F9F2-3F851593A31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2" creationId="{CABF6844-4787-27E2-CEB9-5C14D7D6146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3" creationId="{81D44529-AC3B-04B7-4A1C-BE66427884F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4" creationId="{FCE24286-2336-A7BA-8A10-A5209EB2CFF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5" creationId="{7F26CCD5-6DF2-B908-5052-CDF24F6A3F6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6" creationId="{F86C01B1-81B0-B4DC-CDDD-F80D0F76140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7" creationId="{23B51440-449F-E57D-F383-F41197A3302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8" creationId="{B6DCB0A0-2EB7-A6DA-2493-D108547E4C6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9" creationId="{BE520F20-4A8F-F369-AB03-C2D0A90E78E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30" creationId="{9630163F-C196-ABB4-ACCD-62C33AF6A31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31" creationId="{068375BA-5DC7-B827-F094-9A66D19D2FD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32" creationId="{5E254EB9-0F06-8CB4-3A29-E8E376D53A2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43" creationId="{19DCC0F3-FAA1-1656-0D91-B72EED1AD0A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44" creationId="{C39D781E-D13B-2A68-BCF2-6707A9EBCE1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45" creationId="{AACD75E9-E274-799F-E015-6990CE311C8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46" creationId="{DEA372FE-D3CB-A792-A33A-91A2AD6E57E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47" creationId="{9D99721E-9B44-17A9-829A-3F104B49E59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48" creationId="{1D2EB70A-AA05-C182-6A16-BC01BBF35CF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49" creationId="{514F2124-01A8-2AB8-4599-02DEC301983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0" creationId="{C1A268B4-5813-AFB5-6A80-BC5732B0F99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1" creationId="{B3DEF751-A7F4-8B1C-7C47-26DDE0CA384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2" creationId="{0A475A88-9CC2-5587-F1F9-59134152BCA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3" creationId="{670D933D-AEA3-B663-136D-8A8F0EA4475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4" creationId="{D7400BDE-39B8-6021-DF75-A28396FB848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5" creationId="{6A275A57-2627-124A-4C2A-41D38CB6271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6" creationId="{AF893CBC-68B3-B29D-AF35-04A1816ACFA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7" creationId="{7CE739A9-043E-E680-60C7-06FF29C9503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8" creationId="{F361ED17-C976-C0E0-9F3C-EA1C14B7D22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9" creationId="{EF3E0F4E-FDA5-9BAA-B9A4-B10663F7FA1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0" creationId="{EF16599A-60B6-BA5D-0C1D-C1D53EB1D72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1" creationId="{643FB0EB-8FB4-0EFE-E105-D0E789852FC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2" creationId="{635ED38F-A0AA-C3D4-59FC-1A0053891D9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3" creationId="{3604312D-2ACC-B2DE-4275-7198A6C9DEA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4" creationId="{7F2186DE-5E52-9B52-B411-B36E4174BAD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5" creationId="{552F93A1-E28A-4D57-D5BE-C6D29EF25A3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6" creationId="{B4339187-0FB3-EC1D-D7E6-ED0DCC549B1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7" creationId="{25457143-2771-D10E-346C-794B791C126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8" creationId="{D79B5359-C37E-ACBC-EF91-28C9D57B418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9" creationId="{16B07430-2D83-2E9A-4F05-7A08AFB1A53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0" creationId="{EB7F5F40-3104-26DF-E3D2-409671ADCC4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1" creationId="{1E680F73-B016-4434-3CBE-6EB0F63F915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2" creationId="{A943C5F0-1A5B-3B02-9514-D0276CFD723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3" creationId="{869224DD-F8E3-F391-A345-25A03F064F0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4" creationId="{0B83CEE6-335F-A50A-220D-CCC11E53326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5" creationId="{3CE1FAD8-8F90-9E46-317D-B73A98F6A89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6" creationId="{1E307EDA-729A-1890-5766-16A01BEB4FF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7" creationId="{5D1470FD-D8A9-2748-51BA-47BA709A8B2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8" creationId="{D6223484-9CF9-3494-08D8-FB57AB44CF2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9" creationId="{C52A172D-C1D9-D68D-B010-240B3A21FA5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86" creationId="{36B1CCEB-7BF3-3D70-A319-DB0EEA8EE48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87" creationId="{DCB9F102-6FF2-45AF-B945-766BAD407F7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88" creationId="{D57C9D82-5FCA-907C-B807-6CAB31116B9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89" creationId="{3130A506-6FAA-7091-92B7-CF28546D7EA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0" creationId="{ED55E044-2717-69B8-6438-5FBBA9E68C1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1" creationId="{3B973F70-D3F3-6FEF-7244-22AD740D4C9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2" creationId="{3DD87A51-997B-5A97-DDAD-2615059C90A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3" creationId="{D6F45378-B230-B6F0-2F5B-11E47C657D9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4" creationId="{DFF01F8C-3E20-9D89-C345-0B1D8CB5AFF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5" creationId="{ADB34616-1112-BF7A-57D5-614754A96C8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6" creationId="{E5031BC1-C297-D560-541A-8E2835A2161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7" creationId="{27D3E33A-1C02-1BD5-A4ED-9EEC89AF45F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8" creationId="{C10FD77A-D38B-E88B-9997-511CC3D2A2C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9" creationId="{35A7F453-0BCB-1065-36BE-0CF1722696C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0" creationId="{746A3C53-4914-8BD2-E847-3F9DF2BFB07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1" creationId="{24015F31-46BF-9CCB-7000-97E81F30897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3" creationId="{93F6C5A9-A5D3-DFA2-63D1-A14E61D630F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4" creationId="{6876534A-B1B0-83C7-292E-07850C53407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5" creationId="{2DB4B001-9B44-32CE-BBE2-BBC98DBD775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6" creationId="{832B6425-345E-7B67-1733-FC0D255555B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7" creationId="{1D01BA33-BDE8-F424-0E3E-1FC7C74D582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8" creationId="{4892BED1-AF0C-5076-D55F-5092F15419B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9" creationId="{59A0B5F7-78F4-8592-2893-7AD52FF2098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1" creationId="{3D0D6B78-D965-752D-814E-65EE98DCEFA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2" creationId="{A8F41121-8119-AAF1-8058-0B5103AFA12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3" creationId="{7A95326C-049D-434A-E543-E2D24726368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4" creationId="{5B4225D4-212C-DEAF-9A6C-D06DDD005FF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5" creationId="{F5F76911-B30F-4B79-4734-5D8E42780F1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6" creationId="{A805FF94-0228-D028-518F-BF88241B47B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7" creationId="{662C60B0-E2F3-4FC7-DF2D-E7F965BF874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9" creationId="{05BFCD66-733A-950B-4E83-5D967EF9D91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0" creationId="{F0492247-8FEE-2869-432D-AB78C86894F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1" creationId="{F82FB628-836C-6947-677E-EB071A8258F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2" creationId="{9B4E1CE8-5C7D-ECD7-6CCC-1B8F3D88076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3" creationId="{C6C2595F-1BB6-AF19-E29E-4F2295F4E2F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4" creationId="{CCB3EE31-B3C3-4A96-0F0D-2F6363B26D1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5" creationId="{BB2C15D3-725A-B8A5-98FD-3DD228CA14A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7" creationId="{A3C41C6E-E70D-B180-5584-4353E849490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8" creationId="{9189FC43-0524-272E-BA62-FC3ACA1E2F6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9" creationId="{30F3EF98-E32B-4AC3-F4C5-4149AD96365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0" creationId="{F2AB6276-FCAF-0222-BD35-428E09605BF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1" creationId="{F145A357-2083-1054-AC11-5A73AA1F2CE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2" creationId="{E96AA27D-F2AB-5508-E347-45EDA41E223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3" creationId="{466214A1-FFF8-8290-D0C2-2A43AA92062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5" creationId="{953C4105-1E88-09A4-961F-614CB33D8DF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6" creationId="{E01F3EF0-893F-06F6-3C64-8B99AE29353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7" creationId="{60153161-F5E5-B348-93C6-D7B2134AA9E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8" creationId="{508EA510-EB3D-0DC3-D4F4-F62C0AC6D7F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9" creationId="{43CEAC73-0A89-9631-D1AB-0646FD79B45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0" creationId="{B335EF3D-B2BA-3F94-AA0A-8AB6D80C63D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1" creationId="{36E2B907-7F6C-909B-3481-A882B5063E2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3" creationId="{BAA52FC3-68C7-AEA9-035A-A54AF92431F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4" creationId="{33D49AE2-01A6-CA26-5D64-B3DDC6B3EB1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5" creationId="{EBFDC2E7-4B18-A997-87BF-B24C30ED2DE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6" creationId="{A8FD9BCF-A194-08CC-6A2D-189254DE823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7" creationId="{0AA12E12-4347-CFF9-C4AE-D02A16A5B0F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8" creationId="{5F191EB7-2F64-D45B-23DE-1C74C9E3726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9" creationId="{54D8282D-2A15-16DC-111C-3944A19A109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1" creationId="{CDBFB6FA-B340-0380-C0F9-40DAEB61774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2" creationId="{1AF00313-A744-A58A-62C6-23A68489558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3" creationId="{C8B322E1-7AFC-FC18-4F5B-C8120748577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4" creationId="{6E43E6B1-832E-DC1E-B050-59742293B07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5" creationId="{94D15ED3-2B32-BB56-3879-3667FDE619A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6" creationId="{008A9368-1938-F646-598B-48842FECD5A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7" creationId="{B3F4CE5F-46A8-E3B5-8F1B-AC93172BF7C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9" creationId="{6E6669CE-3B0A-7262-5CD8-56BF1B5F956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0" creationId="{43FDA3A1-A276-2EDA-B3E8-2C3937A80FE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1" creationId="{DDBF40C3-F97E-0ADB-4B6D-9F42F4226C9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2" creationId="{B3F353FC-4759-2467-B6FB-9019DA49E8F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3" creationId="{10175C8E-5B82-162E-98A2-7EC303B6FCE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4" creationId="{5DE2D15F-60DA-1A9C-6755-1A4CE33F769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5" creationId="{7B1CF971-A365-861E-6FDE-10D1D10EA39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7" creationId="{3FC20E3D-82F2-60E6-4F91-F2F2133679A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8" creationId="{C9D06517-7730-04D1-25D9-2F9D45BB093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9" creationId="{C9450D9C-FF07-5CC0-44D4-8B396388C6C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0" creationId="{057BC7EB-5FC5-AD72-C423-098F6877D4B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1" creationId="{1E970BB0-4DE9-8C5D-7946-D579DF493A3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2" creationId="{CC59AE45-5FED-37ED-2239-2FE4A68F8AB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3" creationId="{7B85BA8B-B8B2-3496-0F59-3420F22DA19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5" creationId="{D9A93F35-D471-4B67-70B7-CEF487B9DF3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6" creationId="{FB1F1788-625D-7C96-69BB-E3582A2522F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7" creationId="{F9175622-BCBB-CD98-F929-21BD524EE7D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8" creationId="{85B35B9F-C9A7-118C-9F27-474EB4382D9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9" creationId="{FBD1004C-868D-A11E-9BA0-7AF95D7387E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0" creationId="{286E912C-7848-4624-224D-DCA5C826A2E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1" creationId="{8EC6DCB9-7510-3EC0-B15B-8A382002232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3" creationId="{7EE72B6F-DD07-6259-1CA3-43685DAA5BB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4" creationId="{C0555597-7FF9-3AB8-150A-9D2915E0042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5" creationId="{12A27490-78AF-9D89-AFAE-FA9FACF7223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6" creationId="{051A2FEF-30DE-3D0F-9E13-49E8E067928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7" creationId="{6B7BA096-082B-6DB3-292D-FD07907E303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8" creationId="{18177B16-8030-F4D0-9DCD-318EA384660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9" creationId="{2C594AE7-43C9-5EE7-A244-08208E8124E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1" creationId="{1E626BD3-66EB-B15E-CDDD-07585BCC642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2" creationId="{21C01DD6-06DE-BFE1-9DCD-2AE3C86B33B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3" creationId="{8847E2C1-3E3B-6746-684E-0AACF13066D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4" creationId="{845CAADE-41F9-C4AA-B824-D0B02107B9B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5" creationId="{9A3B0EA5-1912-0CE0-663F-D754C38CF90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6" creationId="{5C645691-2AB8-A3F7-229A-793E828DE40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7" creationId="{3D50F889-25AF-4727-4E70-39CFF93E3DE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9" creationId="{6617C87C-5BCD-BE88-71E9-FCDA05EA728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0" creationId="{FA9B60A2-E9A8-03B0-431C-DA610097302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1" creationId="{72D5A363-01BF-E6E8-1E06-2FD1434FF3A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2" creationId="{3291591B-489E-9DB5-E5AA-E4F9741DA9F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3" creationId="{93569AA6-57D1-C07B-B3D1-DF881A35250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4" creationId="{7A0F32C3-6F29-1B86-2E5A-E80865C1C65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5" creationId="{77A20041-44F1-A788-B7C5-A04046CFBF5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7" creationId="{C980994E-754F-8DEC-49A8-CB5F679E178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8" creationId="{EEB89368-877A-E904-1BE2-A6DAD6B138F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9" creationId="{C22058C4-CFD3-6245-FA57-6936956F924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0" creationId="{3937486E-ABB6-9186-2C91-CF89F68872C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1" creationId="{48F3EB65-A998-6C55-9B73-7525DD2AEB1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2" creationId="{8880E6A5-4A2D-84DE-73FF-0F96DE3020B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3" creationId="{6167C0AB-93BE-DCE4-D403-074EB84DC5B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5" creationId="{664E1937-4BCF-674D-EDBA-93A2432A918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6" creationId="{E669A2EE-5244-CFEA-D07A-0682E6E3A08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7" creationId="{539B595D-6192-D8EA-3A6E-5AFC4E3EAC6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8" creationId="{CD67A2D7-36D5-455A-7A38-2A9DB01C196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9" creationId="{81A773DA-245B-49C2-02D3-D4F112642C5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0" creationId="{AC675036-2B12-2144-1BC9-6BA83DB1825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1" creationId="{54CEED86-BEBF-08A9-F2D1-25496746D93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3" creationId="{7129D03C-69F9-CF48-DBEA-BB4E544FFB9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4" creationId="{C7915BBF-28A0-8BB2-0614-CBC3A7DF60E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5" creationId="{2921E338-89A3-1CB5-309D-F221BA5EF11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6" creationId="{E4C80D40-0B0E-9ECD-E81C-5538AF721A4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7" creationId="{79F794D8-F81A-C4BC-FD7E-D66B93DAB1F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8" creationId="{B1710B29-1394-7FE5-FA15-C8F3B2BB206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9" creationId="{84CC3027-3516-9799-97D4-6804494D64E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1" creationId="{027237FB-CEA9-8352-F1AA-1494F58EA80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2" creationId="{959ADA85-7545-5F28-845E-86010CD787F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3" creationId="{70FB1EE6-FB50-BB9B-552E-48F747B999D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4" creationId="{2317D4C7-2FBE-B8D4-33F9-533B2BFB107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5" creationId="{1C71E92F-775F-0886-D08F-3932AFD8E9D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6" creationId="{CCB7F408-4EF3-F33F-D7E2-1B7F1D90BB3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7" creationId="{EC09F353-E881-3CF3-E010-A5C497EF8FE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9" creationId="{3A30195A-CB34-9CE0-E417-2D57177C644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0" creationId="{815CDE38-FAD1-FA28-9E29-BB0A2422024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1" creationId="{6A64203F-4024-FBCB-0418-CA3B815AB96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2" creationId="{090C624A-ADF3-10E5-E697-D610A8FB6FC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3" creationId="{3177BF93-BCAA-C5EE-3C1E-5AB3F350FD0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4" creationId="{7EDC0182-2B06-6B4D-9C84-A0763E949DC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5" creationId="{BB524DD6-3CFC-C068-281B-141321DBFD3F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6" creationId="{3A0EAA13-81CE-ACF2-CC1D-29ED01631133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7" creationId="{1CE1DD93-420A-9D5E-ACD9-2B704BEF264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9" creationId="{6A843FD3-9233-99F2-6FF7-C1A99C87735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0" creationId="{E58AACE0-5427-1895-7C3D-ED59EF760B1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2" creationId="{AAC91D4B-0BF7-CFDD-CF78-C156E049E28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3" creationId="{B4BD40EC-97D0-BF5D-B326-BBE818D6765A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4" creationId="{729DE1F2-06D3-3656-71BE-30C6DE95DB7B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5" creationId="{263ECD79-4230-B8A4-FBEC-720C0F68B9F6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6" creationId="{5587CE83-F70A-F469-DCFA-F4EDD3A0C52A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8" creationId="{8FC419D0-88EB-3CAC-F7A2-F90AB3357D46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9" creationId="{3009D978-FE2B-AB86-AE23-59019F7E76D9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60" creationId="{4D6B633A-45E0-EA11-5FF5-CB880A30EFC8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61" creationId="{09AA96FB-6F29-5EDE-62C2-B525E9B77917}"/>
          </ac:spMkLst>
        </pc:spChg>
        <pc:grpChg chg="add 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6" creationId="{B79FC050-2834-59E2-FA29-D3E87B06D223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9" creationId="{12606C7B-A360-117A-174D-774F1FF97EA1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0" creationId="{F1851464-5DCC-2F30-8329-56B5B939B4D5}"/>
          </ac:grpSpMkLst>
        </pc:grpChg>
        <pc:grpChg chg="add 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39" creationId="{EE4904F5-69A1-8D23-D9D0-DD972DCB837C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40" creationId="{6CDC1482-D47E-62BF-7BD7-5D4E96F1B628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43" creationId="{49732800-DE12-AC4E-0FE1-DAF96CD5DC7E}"/>
          </ac:grpSpMkLst>
        </pc:grpChg>
        <pc:grpChg chg="add 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67" creationId="{2A30A375-4B3C-83C1-5C43-C44733384F5C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91" creationId="{783B4661-C6E8-37D4-35E1-506FD7E201F1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09" creationId="{AA8D79E0-279C-3901-BF15-3ED078676781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10" creationId="{BCB9773C-A573-887F-D0E4-D5496880A303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11" creationId="{84695537-1297-F114-A2FF-3406139AF99A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12" creationId="{40FBE39B-76B8-A4C0-68A0-9B0325DEFF79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13" creationId="{0B494274-C13F-866B-6D35-6754F9F6C866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14" creationId="{0B78CE96-1B01-BC17-8AF0-6D4FC7FAD629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15" creationId="{27CC84CB-12E8-FD56-7C1C-C53469B4466E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33" creationId="{6BF6A9F5-76AB-89F9-E71B-97B335167CBC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34" creationId="{0CAAE934-9844-FF17-94F5-6434DC64BBD8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35" creationId="{052DC5B4-07C4-8A7B-C61C-5720BAA8F0E7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36" creationId="{F2E3967B-18F9-935B-A233-36C8811458CB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37" creationId="{67FA49C1-1544-2FD2-D9D0-6C64F313A2CD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38" creationId="{855EE8B6-3A10-B0E8-6096-4C24E59E71D3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39" creationId="{BDF18561-4516-E21A-B600-CBF73C980EE1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40" creationId="{B570CB24-2D4A-8320-B83C-C724C59BBABA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41" creationId="{61FF80DA-FDF1-2F50-BE17-3B2C8B98DF53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42" creationId="{371B89CD-51F5-5134-7BAC-6015527E4C94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80" creationId="{192FF949-F608-3097-1963-CA85814D0EEB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81" creationId="{28D7CA68-31B7-5350-3F58-C752E5613D48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82" creationId="{F6CA93F5-29B8-420C-7A88-B398D9CF23EA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83" creationId="{AA9A7312-C115-5042-7F5E-AB5411589AE0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84" creationId="{B3F6F74D-2541-21BE-3921-5BE866A4EB5C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85" creationId="{94803F8E-7354-0D1A-7A14-C3F078C59036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02" creationId="{C026C2FB-6CB4-BDFB-8CD2-D4687AE3E2A7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10" creationId="{53FED275-54CC-FEB9-2206-368441143094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18" creationId="{95D0D39E-BF20-DE37-FCD0-A5495E5DBC14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26" creationId="{DAD8CD99-2D3D-16E0-344B-D750348EB9DF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34" creationId="{A31A38BB-2C90-D747-00AA-0275C24CEED3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42" creationId="{EFDEB4E7-93AD-15F8-495A-3ACA2F3789DB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50" creationId="{DF87599F-1FA8-EA38-65C3-48ACCD764A8B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58" creationId="{FEC8F03D-CD09-B9BD-8604-086794C56DEE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66" creationId="{32543E58-D08D-593E-C70E-04FE398D93BF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74" creationId="{1CC15A4A-68E3-0567-5ED5-88F9D4E44773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82" creationId="{AC2C2596-05A5-3D9F-C990-1697F0E6D2D4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90" creationId="{FFD30247-4466-A78E-05D7-FD8E4548A345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98" creationId="{AAC44C81-3005-32AE-E4EE-6A8B9CB20C2C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306" creationId="{A941ADAA-775F-A1E7-D927-202324031D4E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314" creationId="{DB7E0A7E-FD40-4995-CE4C-9F6FF7CAD621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322" creationId="{093F4209-3732-89BF-3E62-E64BBF311DFE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330" creationId="{07CEA39A-751C-1460-4108-696FC77D3AED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338" creationId="{EA57C60C-B592-B34F-F907-A294F61D979E}"/>
          </ac:grpSpMkLst>
        </pc:grpChg>
        <pc:grpChg chg="add 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348" creationId="{51BE6EB8-470B-A444-F914-D7C582289E62}"/>
          </ac:grpSpMkLst>
        </pc:grpChg>
        <pc:grpChg chg="add 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351" creationId="{A54A299C-C2FD-E831-CC45-DC3CEFB13B1E}"/>
          </ac:grpSpMkLst>
        </pc:grpChg>
        <pc:graphicFrameChg chg="mod">
          <ac:chgData name="QiuTian" userId="d059b521-ee81-481f-be34-ac8650352dd5" providerId="ADAL" clId="{C66083D2-FC5C-0545-90E0-A9B527654B88}" dt="2023-03-04T08:59:53.761" v="25" actId="1076"/>
          <ac:graphicFrameMkLst>
            <pc:docMk/>
            <pc:sldMk cId="3200313859" sldId="943"/>
            <ac:graphicFrameMk id="61" creationId="{B7AB425C-5495-57CF-13ED-0558D3C67580}"/>
          </ac:graphicFrameMkLst>
        </pc:graphicFrameChg>
        <pc:graphicFrameChg chg="mod">
          <ac:chgData name="QiuTian" userId="d059b521-ee81-481f-be34-ac8650352dd5" providerId="ADAL" clId="{C66083D2-FC5C-0545-90E0-A9B527654B88}" dt="2023-03-04T08:59:53.761" v="25" actId="1076"/>
          <ac:graphicFrameMkLst>
            <pc:docMk/>
            <pc:sldMk cId="3200313859" sldId="943"/>
            <ac:graphicFrameMk id="62" creationId="{45829C72-CA28-1C65-F9A4-86017AE4E94F}"/>
          </ac:graphicFrameMkLst>
        </pc:graphicFrameChg>
        <pc:graphicFrameChg chg="add mod">
          <ac:chgData name="QiuTian" userId="d059b521-ee81-481f-be34-ac8650352dd5" providerId="ADAL" clId="{C66083D2-FC5C-0545-90E0-A9B527654B88}" dt="2023-03-04T08:59:53.761" v="25" actId="1076"/>
          <ac:graphicFrameMkLst>
            <pc:docMk/>
            <pc:sldMk cId="3200313859" sldId="943"/>
            <ac:graphicFrameMk id="357" creationId="{76B579DE-9A39-4414-A9BE-C810208E5EC1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637828554" sldId="94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637828554" sldId="944"/>
            <ac:spMk id="2" creationId="{683AEBFE-F679-226F-6234-637E2C58FFC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637828554" sldId="944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6" creationId="{2B3FF478-ED3E-328A-DC1E-8C149811A7F2}"/>
          </ac:spMkLst>
        </pc:spChg>
        <pc:spChg chg="add 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" creationId="{7A0797C7-59B0-A03E-9DB1-9D225D97A69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" creationId="{8A574C5C-2FC1-A080-5AE2-E78760177EF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" creationId="{4F69B9B8-25D3-FDAE-B3E1-F12A54E0AA1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" creationId="{2E270111-6E93-6AA8-50B6-14BF19DC6FC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" creationId="{8D550D4E-BFCD-2F1F-0490-23A367EAB67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" creationId="{7D61FF3F-783E-C241-2C28-2AF25CF0F9C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" creationId="{F3173BCB-2F26-5DE9-7467-55A83F3E2F2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" creationId="{37BE34D8-14E9-61A4-2DDE-5A1710CA7EA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" creationId="{3FDC1534-ABB6-967A-4FC3-C614F0B7E8E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" creationId="{F52EA122-4E8D-27B7-156E-E5397E369BD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" creationId="{8EBF3F93-154A-4647-28A0-003DE624209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" creationId="{7A21F70A-0125-EC01-11C5-0FBBC253675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" creationId="{F088AAC5-2B56-C353-6B3B-2BD3F9A2946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" creationId="{D3A04346-1A36-418D-80A5-67611C17CE4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0" creationId="{5367AF7D-5D26-46DE-03D5-E37801E780C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1" creationId="{6AA7B456-D1A7-2251-BB87-64EC15021B5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2" creationId="{57F64002-3C20-0123-DB83-C63F3C2BAAD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3" creationId="{E9B20411-1490-653D-3D81-C8E29F0F405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4" creationId="{8DFCD504-F2A6-7BB3-58F7-42E93A0E04F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5" creationId="{C9D74FCB-80C5-CF09-6479-5A8022BF780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6" creationId="{192C0791-4D04-3D36-1220-81E651CB14E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7" creationId="{496E879E-EC63-E7D9-8EBA-F376988870C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8" creationId="{94D9CB59-DFE4-01B0-F8F3-183FBD144F3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0" creationId="{77A0E649-AC58-5946-89BE-C5DD2F2095F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1" creationId="{3EB037F3-D85E-C188-CDDE-56024D96384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2" creationId="{285F71A4-BF29-0253-D130-47A53CB1E4B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3" creationId="{8180B340-4CDD-1095-9302-338C970AA69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4" creationId="{944AC5C8-AA84-F434-CD35-167134A177F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5" creationId="{808919D0-1E36-0575-102D-789467ADF84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6" creationId="{59234564-F412-0A92-E23D-2194953A467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7" creationId="{07D7BE43-FDAB-F975-7B7A-14E0C44A2D8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8" creationId="{6DF72FB8-4496-0701-DFEF-A829E56F4C1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9" creationId="{64473AD0-00D4-D382-4EC6-C019534D4E2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50" creationId="{66A19609-8440-45F6-275B-0ED6837EB39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51" creationId="{D970B0C3-DF1C-A0D2-D80E-C3B97BDE36E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52" creationId="{84FFA174-6015-16ED-CC2E-8D03EB42BA6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53" creationId="{E1F9A9F6-7D39-5156-50DE-59F471AC1ED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54" creationId="{3D8A4FC3-8CF4-4BBE-534F-D0C85167608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55" creationId="{B339996A-41AE-C342-61D0-3C766622E1C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56" creationId="{479969C1-684B-2E84-B113-A22BDBB9C39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64" creationId="{BFCE6DAD-2DC4-E9D6-9579-7FED1B2BC97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65" creationId="{63435AD5-746E-DA05-1FB9-0029C6E6C97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66" creationId="{0A0BADFC-3F65-C25E-EE25-73EDA498F01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67" creationId="{8641AD9B-F05C-A025-259D-3A33138C93F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68" creationId="{756AFE91-6CA9-6D3B-FE3B-D48052E1A5E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69" creationId="{3F571B29-372E-320B-0C06-7ADA7EAEF83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0" creationId="{323A2116-8EB1-56B7-3547-CCFA806B76B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1" creationId="{A739F25A-10F4-99B9-813E-7B63BDBA479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2" creationId="{D3C0364F-BFC2-3237-CD77-38E9C0F5B45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3" creationId="{4FFF905D-F1F7-8B10-1FA6-AD97D15EFCE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4" creationId="{0D245BB8-4075-E4B7-7CE0-A5C2FC86A76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5" creationId="{44180C31-C773-09F3-97A4-C9B795181DC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6" creationId="{806C0E5F-DBBD-6BC0-578E-E5CCDE3B619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7" creationId="{A9175F95-8F6D-5CA8-C557-818DD0ECA86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8" creationId="{A59A15FB-7AD1-D3B0-0F3A-894511530B1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9" creationId="{DC293F90-EC51-E3D9-EA18-83E5C6CF426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80" creationId="{8146F255-C0F3-46E1-125B-5B56C602323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1" creationId="{E2218F4A-7E25-FFAD-094B-E6A7C8C19AD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2" creationId="{499C15DB-762C-B366-02ED-1993605B069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3" creationId="{7AFF77CD-F49F-99E4-FC6E-D18E37127F4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4" creationId="{F54FA741-32EB-14AC-7EAD-717E5061B81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5" creationId="{25E94F89-F1C2-1D92-7397-5CB52B0AC05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6" creationId="{790F4057-9999-9A6B-21DF-7C39437E80E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7" creationId="{FD7E2266-E130-6FA3-C1FE-92B054AC560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8" creationId="{44856B12-A424-9433-00C7-E81E82EED9A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9" creationId="{F93BE889-6759-40B6-DC2F-C223F5BFBB4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0" creationId="{0F7E89BB-AAAE-9B72-9C67-99365239662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1" creationId="{906B939A-EB98-411C-AA17-0C37A255233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2" creationId="{2FBA0353-1B7D-8163-71B8-AEA631EADB4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3" creationId="{40377381-FB6B-3397-2C77-8A48685FFB1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4" creationId="{8637570D-DF1C-4B22-88D9-B3559BBBFFC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5" creationId="{55A4D9F1-7F0F-D7B1-6271-74301BF4D8B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6" creationId="{5E974CDB-46D1-8F55-EEE8-2C44C988BFE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7" creationId="{48C8F39F-30CE-C823-BB0D-65C0B462955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8" creationId="{F2B548DB-4CEE-9C30-630A-0CF8DD0B7A9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9" creationId="{1128A131-BDDE-A319-D467-FAC4527A12A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0" creationId="{B7BB9AB2-41A0-A83B-4048-2BBB7A7942B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1" creationId="{161D05C5-2CAA-CF92-F803-06F3A06A93B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2" creationId="{28EFE3CB-CCE4-D83D-9B58-94E3069D8E3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3" creationId="{F52F6E2B-F974-C538-99FD-8305434A93F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4" creationId="{AC5A3CEE-848F-CADC-FFF0-313E3565193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5" creationId="{C2CC8DF1-A8E7-EEB2-CDD0-C4DAEC8525A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6" creationId="{B58FA1BB-824A-7EF3-55AB-BFCC3500FB5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7" creationId="{D06D1B71-6B86-8119-F663-D8089E3D6D0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8" creationId="{023FF774-FBBA-2F9B-49C1-1F2638134EA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9" creationId="{E21E4D5C-3C28-5DF6-091A-E1213907FBC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20" creationId="{24752647-9E89-6B98-4A8E-9C38B1A0265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21" creationId="{6E0DF590-7222-398E-88C4-D38CBA2A508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22" creationId="{581CF57D-9959-79ED-2499-C08E87C5879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23" creationId="{9F13FF11-5CAE-4762-724C-740037CDF5B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24" creationId="{06521787-06D7-BD40-1910-DF994257213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25" creationId="{B481BA88-7E53-7A17-C49F-74B050BABF8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26" creationId="{36C5EE1E-66F1-3EF8-4507-7DBBBCD5899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27" creationId="{B9BFF1C0-597C-B5C4-E1B7-B8D958615DE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34" creationId="{41799084-1AD2-10ED-82CD-01C594A0069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35" creationId="{DBF67B46-990A-75C1-CAFF-4D33BF5FE3B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36" creationId="{2B7B66F9-35BA-B648-DDDA-F69FED52EB2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37" creationId="{9150EAF5-CDBD-8595-BE21-BA0D6213CAD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38" creationId="{FC3D7753-1B8D-0741-CEAC-44E1BB4D297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39" creationId="{DA073877-A11C-647F-2D6B-E841180AF87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0" creationId="{354F47AD-74D4-6C7E-920B-9EF57779FA8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1" creationId="{E7EAB9D2-CDD2-CE10-FF91-D5B7C21DCF5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2" creationId="{68DEDB6F-5BB3-B67E-B3A3-6A42449A884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3" creationId="{6EA75DC4-AC95-746A-8885-878C957AE20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5" creationId="{A2A7CE8E-4180-29F8-C4CD-9FBE52BD336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6" creationId="{5AFAFC66-FEBA-2AA8-960A-FAFF4598D7E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7" creationId="{A77ACB1A-738B-5600-BB15-E23850F62FC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8" creationId="{AF5E1722-3A3F-4E27-0BBF-36B761B9F86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9" creationId="{939E8F30-08BF-735F-6D49-95E1D1BBEF6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0" creationId="{9DA3E318-980B-F8BD-A223-0B85FBE8AB7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1" creationId="{DB3EE628-BF68-F592-56FF-E3D9A55911F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2" creationId="{94D7A727-0D30-3475-F91A-A9B38E8951D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3" creationId="{EFDEFE26-6A7E-6F8B-8C16-57A380CB8C6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4" creationId="{F989162F-1570-5554-74CD-B6733E42564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5" creationId="{5780D16E-911A-DB02-6A0A-439D9BA21EB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6" creationId="{051E4B7A-6525-8EAD-7885-60BE54AE617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7" creationId="{231D27C8-BA53-65F4-2F72-65ED3C38172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9" creationId="{C1DA68A9-DC34-6C10-5EFC-2BE9EA70D7F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0" creationId="{CA379D74-4A4D-C521-24A9-70340D5B8A8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1" creationId="{0146AFC5-3E93-E36C-631E-1694F4FF0B2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2" creationId="{E2D50AEB-AE0D-8B9E-6D9D-A334795D73A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3" creationId="{06A0C2A3-D985-355E-EAB4-365E7912582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4" creationId="{441F4590-1A40-1A00-EECD-57033A697DA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5" creationId="{662E5FED-40CA-8085-7D3E-43DCC22865A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7" creationId="{7A36EF24-9481-1CE4-DE2F-413CAEA7DE9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8" creationId="{B5113420-F753-0B36-DEAA-7CCDD67E519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9" creationId="{A1635283-2C14-B566-A551-2373EF3D4E1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0" creationId="{300EF4BF-DB9B-BF51-F277-1740053D42C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1" creationId="{CCAE9DAF-DF3A-03CE-6A3C-48F3046AC3B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2" creationId="{67B77445-0273-5035-BF03-2959118572E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3" creationId="{DDBAF55E-9E64-48F0-C084-998A1BDC1C2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5" creationId="{035C5BA0-8B86-BFD9-DC5E-B52D8C9E2FE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6" creationId="{37514386-F814-27EE-8C3B-47D0BC3A66E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7" creationId="{E717E028-66B5-01B1-D1C9-E7FC3CBEA37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8" creationId="{772777DB-A6A1-4D50-9815-0E9ECCD815E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9" creationId="{8D410DD8-B1B8-7FF1-29D5-546D53C7559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0" creationId="{5E2372F0-8FE3-3549-0E80-B7801595BDD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1" creationId="{D2CFE0F7-0FD7-C9D4-DB45-13EF53AB42D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3" creationId="{4653C1C8-7FD2-9CA1-0D20-3C3DCBE974F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4" creationId="{1CDB7733-8597-BAA2-60A2-630D42531B4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5" creationId="{C365BEE8-1D2D-D50E-1214-6393E994D64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6" creationId="{66CCDD00-A5A3-3921-7560-CF3A2361CC0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7" creationId="{E8364665-9C04-2F75-C6FD-84CA509F97E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8" creationId="{8DEE7D77-E993-48DF-C021-B77E4B5B461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9" creationId="{7082F67C-1FD4-71B9-E580-B62A8E2F1D2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1" creationId="{AEAE0379-8CF9-EF49-480F-96F2862B955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2" creationId="{DD10F4B8-E313-59A4-40E9-2455C08A69F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3" creationId="{7C06F2F7-EDFB-485D-D588-74E71138A79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4" creationId="{3550E624-33D5-42DF-DD88-3CBC6CC23F6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5" creationId="{58004F47-4055-B966-C962-C7EFFF159F6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6" creationId="{11D639AC-9DF6-1683-20DC-3303E41F54B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7" creationId="{07435504-D0C3-0044-59AF-D98F4349B82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9" creationId="{B3E6CD0A-69EF-3DBD-3371-70F9AB3B0EC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0" creationId="{DC542E88-58B8-3419-72D7-A88C31B760C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1" creationId="{F53B9A17-9B77-4E55-1602-34805AF42B6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2" creationId="{78CCCD2E-413D-B6DD-0344-0A8462FC7E5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3" creationId="{13C6FF34-081C-DF42-1B4E-F88B13396F9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4" creationId="{6D03FD69-8F85-FC0B-EEE0-2715496E21C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5" creationId="{429A9FC2-DA16-BB22-6995-E18AA7EDCB7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7" creationId="{D36B3298-BED9-6021-81E5-54C6366647C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8" creationId="{07A7DE99-4B86-6AC7-B630-F70BA33824F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9" creationId="{88FE6E2F-9CF4-3CD5-6697-13C882995CC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0" creationId="{F9766261-57D4-6EC0-621C-FB5814FA14C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1" creationId="{DA32BED7-FCEF-0388-4922-90D3122DB47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2" creationId="{91CFA1B6-7BDB-C18F-5089-C566D642519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3" creationId="{D81A3D3F-EC71-6CAA-1F3F-51DCD7F2487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5" creationId="{2F77C3FF-4784-4C4A-CCBF-38944E73C71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6" creationId="{4B46B50B-0DC2-0693-2B26-8EB5E415860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7" creationId="{4F5FAAFB-5F07-5757-B63B-969E81FD7EC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8" creationId="{C4ACBF26-D058-A2D0-ADE7-45CD1FE0D87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9" creationId="{CBDEF9FC-186C-2C5B-5B48-F516233018A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0" creationId="{D9320803-37CD-BFFE-F72B-82038394EDE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1" creationId="{289339FC-6F8A-F233-810E-FCE7C83CB10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3" creationId="{68E11A7A-CC9F-FDA4-D9BE-458796BC499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4" creationId="{422C8304-F9F2-E439-640A-A1497979A55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5" creationId="{8D2759B0-907D-75A1-8ACF-5960A240FA0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6" creationId="{D0907893-9E35-45D0-7731-89A7E937939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7" creationId="{C1B4220F-0231-BE72-D231-0A7647EFDDE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8" creationId="{E4C43A35-F093-2C2B-395A-DFDA678220B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9" creationId="{0D6C2FEE-5F03-C748-ECDC-6077CE636B5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1" creationId="{7567AC3A-174A-A277-5CF9-3AC94C0CBE8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2" creationId="{6C385852-285D-7300-D44B-4ABAA130E15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3" creationId="{4DE9D623-A258-8562-5578-0DE3BA78FAA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4" creationId="{99FDE17A-D57D-3D1F-C2F0-F65C6EDFF61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5" creationId="{BB586EFD-8486-9597-4AD3-13F062A5B1A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6" creationId="{6A32F396-FB04-20CD-0498-D7FA74A254E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7" creationId="{DB359A45-1311-5849-5BEC-9A711AD4EB6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9" creationId="{DB37CF1E-FE44-E6A8-E4C5-75CB9D9822B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0" creationId="{73F828C0-6058-4635-E5A2-72129ADFB3D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1" creationId="{0582F4C6-BF04-1F6A-48FA-5ADC05B3DD9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2" creationId="{DCF747C8-8A00-4275-71CD-461765DFBF3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3" creationId="{A8F5DF78-7057-F2C4-E3C0-7896B3CE6E7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4" creationId="{4B43F9C5-AE33-C3C7-9848-47BB93D4E56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5" creationId="{2F2F7222-582E-B878-D8D2-42A4BCABD0E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7" creationId="{F8F39B22-1D45-ED1C-DE87-3D53F17CD88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8" creationId="{A31FF9F7-F7F5-4ED0-146D-EFC0904D573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9" creationId="{33CEC16D-4920-41D1-3087-1821BB26DBB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0" creationId="{26A5D1D3-5F2D-C440-7586-C0E120C90D9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1" creationId="{A5485C43-0882-9093-A4D1-D587C090C4D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2" creationId="{55F0C055-7CEE-AF73-D1AB-BC8F38C6CE5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3" creationId="{0D8B08D2-AB39-F34B-FD5E-485247E02CC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5" creationId="{9DD33B38-576C-E697-8935-183B1B3AB81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6" creationId="{BCB62D0C-7575-5982-F7F7-763DBF5A659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7" creationId="{C3A0A53A-CA72-5F35-8B04-6AB9BD0DAC6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8" creationId="{AFC3FEC3-5BE6-661E-46D3-F4EC0222ACD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9" creationId="{1D148873-D5E9-221D-259D-39B67345C10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0" creationId="{87CB61FA-AF0D-E62D-4C07-B80ADD1FCCF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1" creationId="{38F36AFB-3A7C-23B4-D203-F43267FD243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3" creationId="{9BE641EE-B471-4901-D60B-FA4D7938868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4" creationId="{40F267E1-DE6A-3986-2CE2-08339F4872E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5" creationId="{F97D1DED-4160-53A1-0DD8-C662AEB2852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6" creationId="{24FFF038-7EBA-1BE7-4B33-0E9E055851B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7" creationId="{8B9F8551-B6D5-FCD6-FEC3-C7BE2C9F0B3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8" creationId="{8E87D0D1-5A04-B5B7-72AE-CBE2E033681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9" creationId="{C0B6AB91-F0F9-91E1-AEA5-1D55C44649C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1" creationId="{32A3624C-9553-4AF8-E8AE-D3F6E866909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2" creationId="{56F936F4-CF4F-1892-5740-34F7DE6D4A7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3" creationId="{1CB54227-7DF3-D14F-00A0-8E828009516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4" creationId="{F61D59EF-F5E5-C31F-1AFD-0C5F4912FF1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5" creationId="{3CEC39C2-D0A9-73FF-50D9-6E8AFEE8E77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6" creationId="{235E52C6-0134-DA58-B666-D531029B633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7" creationId="{2E986783-A035-8BA9-482F-1090584BA7F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9" creationId="{54D625B7-E2D6-69E9-0F5E-F2ADA2F0835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0" creationId="{44D75D0C-C750-A39A-6350-522816F8334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1" creationId="{FCE64E94-1AB6-F83A-B0AA-D5619BB5FC0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2" creationId="{042755A0-B5DD-3F5F-0D44-44B8D05409E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3" creationId="{DC702282-A3A9-D476-8BD4-7A3EDEFEE10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4" creationId="{50CA87A8-FA1C-623A-C322-05E20E18319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5" creationId="{6CF20B66-2867-BC78-8825-C18CB289FFA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7" creationId="{2425EF65-E28A-AC74-F82F-9DD036951E2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8" creationId="{599019BE-6E99-408C-471D-C9F2176D652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9" creationId="{81ACE9BC-2B49-1308-EC0E-46D8C71C470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0" creationId="{8938C470-1AAF-E56A-8F36-14CDD92A901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1" creationId="{7E14FE1E-4B74-2BD6-4DDE-6A552647FE3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2" creationId="{E3F80149-74FB-F040-E52B-FD9F83FCFB1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3" creationId="{1865870D-613E-3AD2-9DEA-AF6FAA04EE7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5" creationId="{E2D58CD7-8854-4819-AB69-DD575EE6237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6" creationId="{3416244E-98B9-4B70-EA92-A5261F7397F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7" creationId="{B5526F5D-2FA5-3BF6-9622-C1FA4525307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8" creationId="{94FC98AD-1B2F-6FCF-A4E2-7871BD086EF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9" creationId="{57861BB0-918E-836D-D98E-D4003E32D0E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00" creationId="{C55F85D1-C53F-083B-31D3-8FB38B4D082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01" creationId="{6E57898B-190E-CF33-72FE-BF72A95BFBFB}"/>
          </ac:spMkLst>
        </pc:spChg>
        <pc:spChg chg="add 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02" creationId="{3D7D6DB0-3E02-A882-196A-E970176B99E4}"/>
          </ac:spMkLst>
        </pc:spChg>
        <pc:spChg chg="add 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03" creationId="{68918DA9-77DE-DEC1-098B-C129C106F7FD}"/>
          </ac:spMkLst>
        </pc:spChg>
        <pc:grpChg chg="add 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6" creationId="{65C33FD0-F831-E087-39F0-B4CA94629ECB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39" creationId="{C8FA81D5-DA76-7AA4-6ECF-4D33D8DCC07E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57" creationId="{5308D732-B581-DDAF-3486-4D456DF78CBF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58" creationId="{A15BC8CE-C7CB-0379-26B0-C87901FB72D4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59" creationId="{F4FB2658-BAA8-5E62-F8CB-CA116798FA5A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60" creationId="{A4069D98-095A-C7C5-55E1-74D2154EF412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61" creationId="{595FF494-69D9-E574-5BB0-6154CFAC3B60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62" creationId="{829A3487-0D61-0D29-38BF-AF026E193188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63" creationId="{8227238D-0888-86B0-79E7-EA21B71F1493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1" creationId="{58451FB0-F967-0B88-8688-84C15A4C2CF9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2" creationId="{D6D680BF-C10F-1038-AC0C-1F82EB8E1051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3" creationId="{524CBBCB-42A9-BB73-44AB-50D901E0E49C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4" creationId="{F7639CB4-FBB0-A723-D8B5-6334288DB442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5" creationId="{042E6E37-426D-71FE-46C3-2A6EBBDF5913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6" creationId="{4AE7892A-12C3-9C1B-1DEC-DD9AC9439982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7" creationId="{A2544B01-9489-33CB-2F97-DFED2E3698A9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8" creationId="{B0D43E6C-CDD5-A517-DC3A-4934DCBB7D52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9" creationId="{A2F84649-A2EC-8EE5-0852-F50053E9138A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90" creationId="{8DC7AFF3-2301-7AF7-2B22-679B194D02D4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28" creationId="{7B1884AF-E1EE-C70E-022E-E9DF45CD5045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29" creationId="{D6C04E4C-FDCA-7FB0-3041-49A8DEDB9D1E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30" creationId="{B54A9E91-2D5F-9CA4-5B58-848BACA89263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31" creationId="{8D1BC416-D9E9-229E-AEC5-D3B3DB41E21B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32" creationId="{E8B46592-C48D-A2BD-7C98-BE3E0A0FA3D9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33" creationId="{15325497-E6D0-C0D4-D44A-E677605217D5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58" creationId="{7A8A9FDD-D295-B7B0-B703-7816C70B4B06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66" creationId="{C3D3EF4C-E19E-BD22-900D-BE97EF4A5A7C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74" creationId="{47081D24-22D9-BAF1-7704-3A2419BB78FA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82" creationId="{2EFF8998-5083-BC9C-8DDB-67BF541C02C0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90" creationId="{BB298FC5-7F8B-1CD9-14F4-5BEF23575054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98" creationId="{3A88D101-1413-29CF-EF30-0F2F2515497B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06" creationId="{F3DDA3D7-8FC3-922A-5E43-F450A56398DC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14" creationId="{8E21038C-2C90-80F2-9D07-F02E26567F85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22" creationId="{F5286244-59F3-B10F-11B8-6FE23DEC6305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30" creationId="{41787F73-2588-6748-1731-30205F88E0EF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38" creationId="{09C243DC-C982-CFD8-88C5-4266CAEF5307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46" creationId="{44365E9C-A78B-3984-830D-47DD6208A925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54" creationId="{B7424F03-3C22-EE88-57C5-36A19CC0833E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62" creationId="{AB011E93-877B-4310-77C7-F2B7BCDC9175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70" creationId="{8B6F2246-0FE9-B6AD-22C8-DA4EE68F7E62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78" creationId="{97A37C88-B5EC-EEC0-8CB8-D665736A4C93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86" creationId="{4B48A220-B5A2-C457-3201-EC2C6FB0D5AA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94" creationId="{4BD11E2B-1CF4-52C6-088D-1610656066E8}"/>
          </ac:grpSpMkLst>
        </pc:grpChg>
        <pc:graphicFrameChg chg="add 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8" creationId="{FF56F0F2-81B9-E4CC-C1BB-DB669FDDE443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9" creationId="{40349C76-CCF7-3608-D807-C1EFA9040E8D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10" creationId="{52B3AC7B-14B7-16ED-9249-AA7058B63C75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11" creationId="{3550B171-CC71-39B5-DA72-EE5D1A4DF816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12" creationId="{2E4BB4A4-1FB3-87F2-FD58-DF28F13955EA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13" creationId="{29ED3542-876C-8DEB-8751-2A600CE6BCBA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14" creationId="{BED79656-AE16-6200-1EBE-B5DBBABAACCB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15" creationId="{991FAABE-FB13-A8D8-506E-4210580F1BD7}"/>
          </ac:graphicFrameMkLst>
        </pc:graphicFrameChg>
        <pc:graphicFrameChg chg="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144" creationId="{80AA05F0-058C-6EE1-512F-8DE98337AB1B}"/>
          </ac:graphicFrameMkLst>
        </pc:graphicFrameChg>
      </pc:sldChg>
      <pc:sldChg chg="addSp delSp modSp add mod modAnim">
        <pc:chgData name="QiuTian" userId="d059b521-ee81-481f-be34-ac8650352dd5" providerId="ADAL" clId="{C66083D2-FC5C-0545-90E0-A9B527654B88}" dt="2023-03-06T07:17:34.768" v="1479" actId="20577"/>
        <pc:sldMkLst>
          <pc:docMk/>
          <pc:sldMk cId="1720254866" sldId="94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720254866" sldId="945"/>
            <ac:spMk id="2" creationId="{D6647BAF-7DC0-3CAA-4E7B-37BD6493DD6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720254866" sldId="945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6T07:17:34.768" v="1479" actId="20577"/>
          <ac:spMkLst>
            <pc:docMk/>
            <pc:sldMk cId="1720254866" sldId="945"/>
            <ac:spMk id="6" creationId="{3D2FDDFB-3162-E7A5-6089-323CBA31A37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8" creationId="{54E752CA-ACB1-E1D5-D27A-7A8B642A9DE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9" creationId="{22956801-6085-0713-CD0F-609F0EEEFB6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0" creationId="{CEFFA864-0C31-7E77-06F0-9A3C0D621F43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1" creationId="{E2F0909E-6D11-D548-CAD8-1779F3866AF6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" creationId="{43B280E8-8A49-E099-C486-F6BE660DCD9A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" creationId="{48BC7BC8-0D8C-8531-027E-21EEE38A5CC6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4" creationId="{DA19615C-E20B-EE5B-89F3-5C69763B9B07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" creationId="{74EABD9F-32EC-5B2A-B827-BD915220B47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" creationId="{318ADBCA-8C46-ED5E-45A6-D5B665E06F3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" creationId="{D526FA87-E17F-696B-CFE5-083F99F5976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" creationId="{873BB18F-FF46-E567-40B1-581CDAD1A63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" creationId="{4483AE8F-DFAA-5030-2689-8EC9E86580E7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" creationId="{1A30EE64-A0BE-E771-346D-3B444FA541F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" creationId="{AB5A1EDE-5EF9-52BC-6CC6-DE42796BE62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" creationId="{E3AE0788-219A-676A-85AF-82371E29153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3" creationId="{30C37F61-CEF2-6965-B344-D4669B63E65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4" creationId="{12DCAF42-CBC8-37C5-B241-522F8FACFFEF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5" creationId="{CF95B0DF-5CA7-98A1-7AC9-295F9206144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6" creationId="{919EC3D7-D77D-C9CB-686F-AEDA3939211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7" creationId="{90095DB4-05BC-0D91-06D9-2BEC519D7D8A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52" creationId="{2BF56A37-9F10-F26B-FA4B-7E727C59A8E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54" creationId="{4F5D1B35-6900-F376-D24B-B4D72B9951B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57" creationId="{8E040EF8-06F9-E920-C2AF-DC94EFB74F5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58" creationId="{D82A910B-3B76-B79E-5851-1EB34EE0C4CE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59" creationId="{C084AFD3-74EC-6BB7-308C-1F8BFC35AF2A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60" creationId="{3EA74895-94A5-A6CB-4B60-FE2D693BF7FE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61" creationId="{53065C79-BDF9-F568-5F86-64EA46AD9DF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72" creationId="{7209A072-6AF2-665D-3976-0B808FB3EFFE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15" creationId="{67DB563C-935C-859F-4719-4770FE19418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16" creationId="{D89522B8-E0AE-3245-CE18-1667BDEF66B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17" creationId="{D160AD78-E1AB-7719-DEFD-79B4CC7D956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18" creationId="{AE8B5421-48A9-641A-7B51-0F0191E0EC1C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19" creationId="{DC89DEE2-C63E-92F9-199D-7CC7D0C95D4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0" creationId="{C5CC069A-91B4-7249-88BE-F769619DCBD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1" creationId="{06A0797C-5EBF-FF1E-5D60-B46B284CFAD7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2" creationId="{3D622F8B-5DAB-E96F-D44E-7FCB335CB57E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3" creationId="{1C02A03C-C4C8-39E3-D8E8-D757283B822C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4" creationId="{85E17374-C517-BFE1-2937-597D51DAC0C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5" creationId="{D9797AEA-E3DF-FBA0-C2B0-7DCC5292C9F7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6" creationId="{6831A04F-3284-BDBD-E428-060EE88A8FE3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7" creationId="{0F9CDF5D-B7BA-EFF2-8DB9-4E056C926D3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8" creationId="{ACAE9FAA-B222-AD54-89C7-5E250BEE0DA6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9" creationId="{288C1494-83CD-8FAF-C606-B4C20567124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0" creationId="{FCF97852-FFD5-5046-B39C-983134721197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1" creationId="{6ABF85F5-6FF4-F427-7C92-344C0E475D9C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2" creationId="{02609FB3-1D47-CBCA-505F-426854D160B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3" creationId="{E00690A0-A63A-BD74-D0B1-9D8E824B580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4" creationId="{D42E1B8F-8CFA-F4B8-5C6F-F7AB2AF9BE53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5" creationId="{D69C384B-FE20-1DD3-8361-127C0D3EA0F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6" creationId="{18629888-8EE7-A668-9ECF-41DF40B0960F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7" creationId="{BB849A91-3CD6-3F6F-6447-9BE04F920E3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8" creationId="{7C436951-F312-A550-27FA-162321771F0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9" creationId="{284BDA1B-BD9B-02B7-3E0B-CBA50DF2E10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40" creationId="{4A64CDC8-10FF-D588-4A59-70D23C98A497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41" creationId="{EF3644EB-6D35-B01A-DCA9-3A0E7C53976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42" creationId="{457B9E0A-8493-7F58-6D74-2ED136128A5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43" creationId="{6B1966C3-5C18-C173-5125-65CF2200718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44" creationId="{8BF6A9DF-20E6-3C8B-2918-E00698D5404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48" creationId="{94B20EBE-DEB2-01A0-8750-111FDB5096F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49" creationId="{F3D93644-91BD-0817-908A-2D090D818BE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0" creationId="{F51F145F-C0EB-F6DD-FAC2-575F47C2F77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1" creationId="{428F1AA3-E104-FA22-F521-A096E46985F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2" creationId="{EC8EC115-DD54-D238-D69F-061CA385C73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3" creationId="{1694A35F-C062-78B2-B913-F43EF93CA8F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4" creationId="{A56B3130-3E6B-1338-32FE-4C5076D13F7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5" creationId="{CAF9ED14-DACB-89F1-8738-D6EB6703CE1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6" creationId="{02573AB5-E8F2-6D46-34AE-300AB776AD0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7" creationId="{CCB2716A-9A05-02D0-DD21-1EA52FAC1AB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8" creationId="{05F7160D-4E35-656B-D5E3-AD81D89C6D2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9" creationId="{0CABBBC7-ACED-56E9-ABA3-E4C081B243F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0" creationId="{81D14206-DCFB-9927-48E1-945A84B1570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1" creationId="{7280AF86-1E8A-549D-D83E-3F7E374C643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2" creationId="{8E046564-D9AB-027F-D92A-543EB8D0C2B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3" creationId="{2927A116-38DD-B2C4-3FC6-57BDCF498C2A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4" creationId="{0F632A75-F604-1BDA-2B42-3FC4565D29DE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5" creationId="{2A4C6F6B-0BDE-0A01-C79A-D04FB7EAAE5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6" creationId="{1658656D-343D-29ED-D21E-D54085B91AF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7" creationId="{50F27E7A-1B37-A4EA-6C31-9FBF01B5B8F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8" creationId="{9C6798F6-7639-FD33-9742-61B530CD24C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9" creationId="{89042D24-D15B-1E14-007A-3237F711189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0" creationId="{5D09C03D-129B-8662-AC30-E47E7FC29706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1" creationId="{3D4C79C6-60A5-E149-2CFD-3A17E6B53C7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2" creationId="{E491E027-3746-1AE3-CE25-56965531CE3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3" creationId="{B1A93887-28C8-6B02-05A8-FE52F9376497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4" creationId="{A8D50D03-A3F4-2486-D435-BE559E749D1F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5" creationId="{2A51AADA-D37D-3D60-C5A5-5A220625E90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6" creationId="{76DC542B-B71C-C4B8-10B6-DC0AD610710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7" creationId="{730870FE-4BD7-7D02-7154-88407796DFA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8" creationId="{88016176-AB04-DD1F-C8DA-9C4A0E4002D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9" creationId="{1A6F7D7E-B619-E694-D2A2-D534BB55F80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0" creationId="{E007011E-8ADD-EF6D-F010-65293AA2974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1" creationId="{94581BB0-15E9-7871-7F9E-2A35D8D1E05F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2" creationId="{8046A681-8AFE-20AD-E3EF-93E514E5386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3" creationId="{0DE89DAD-205B-0102-AD7D-509D6774D85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4" creationId="{309E7C5C-723D-A59F-B8DB-9E36E269B8C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5" creationId="{C7E7FFFD-FBC8-F0F0-5F6D-D9CF857E381E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6" creationId="{81350006-96A9-2722-3A56-7AD6D45B0D9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7" creationId="{5B6B70F5-0CFC-EDDD-6324-B40941E44E1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8" creationId="{C2C359EC-5F77-D6CF-ED40-61869728142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9" creationId="{037FFECD-2226-4292-9337-F05A6452C45F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0" creationId="{998922B4-11C9-7C98-117E-35EAA6EC7D1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1" creationId="{FE6414B1-39B0-60AE-B42E-845133FF127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2" creationId="{25570204-002B-2D81-49BD-323619EFAFA7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3" creationId="{584F1DD5-1570-5227-33B5-FC7EEEF683C6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4" creationId="{25DB4FAD-2135-373F-D7C3-7DEA58F28C2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5" creationId="{F8DD704A-C483-044A-012E-07D06321542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6" creationId="{FE601F10-7723-B4C7-E8E5-26E2EB77B4D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7" creationId="{D77C9055-8601-5C82-ADE9-66AB37C77E9E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8" creationId="{FE58630D-1AD7-AA3B-4A9C-AB4626BFD05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9" creationId="{B87AF760-A0F1-B2C4-5FBA-040484702F56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0" creationId="{620C3C92-AA09-2217-6B5B-209DEE0D652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1" creationId="{E1234C44-F868-CA3F-D0E1-CC0D6DC79C0A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2" creationId="{39A741CC-730D-3127-C37E-34B0BEC0045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3" creationId="{222AD1ED-7E62-0C5D-B981-372DE801EE63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4" creationId="{9EDBA94B-CFB7-B6EA-7C05-E5E5A517D22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5" creationId="{D4D2D261-246F-3785-9DD8-2147DEC29DBF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6" creationId="{BC6FCA7C-5595-D064-6873-C60EC4A9C62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7" creationId="{339B3E39-07C3-D25D-AB1F-3EA2B3BE594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8" creationId="{88A24AE7-4CB6-C0D9-4B61-9D3D511614A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9" creationId="{A0619458-A3E8-CE36-10DB-620EB0D91E1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0" creationId="{FE8A2801-B173-E7E9-4F46-DB0BB9F5B56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1" creationId="{8E09B2D0-BFA1-D4A7-9509-43F758F5304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2" creationId="{594A740F-1C0D-66E4-A8CD-D5749C673BC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3" creationId="{0A81BCE7-A171-19EA-9E83-EBC1E132F19C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4" creationId="{63179220-96E3-5D35-2448-928CF81495B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5" creationId="{F1A0C755-F950-EA82-BD60-1790ACE542C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6" creationId="{14EF1D0A-8AE2-BA5B-09A3-08F0C170FFB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7" creationId="{16B705CE-4517-7FD9-D0DC-8D40792A1E8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8" creationId="{137BD1E9-65DE-D581-CA8B-682D0A35C59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9" creationId="{82A6E948-8221-9312-CAFF-75D47A97C9CA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1" creationId="{BA1CF579-A71F-D869-F93E-2151CB06283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2" creationId="{4DC00607-E1A5-208A-58D8-5583D021F433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3" creationId="{F8F07B77-4ED9-3E4F-24D2-3B84DF42BB9C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4" creationId="{1D9D0347-9572-7051-A8E4-DD440848C74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6" creationId="{4823B942-449A-C502-247D-FF0AD58DF75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7" creationId="{265FF010-5EC7-B179-323A-EF1993364D9A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8" creationId="{7E8FBEDD-6CBD-3B4C-B03B-8C3BC7DFC3A6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9" creationId="{3694C08E-BD6D-05FE-E08B-BCE4A09D056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31" creationId="{1934C055-F300-053E-B81A-337CBE2D5E1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32" creationId="{34376AD8-0BAA-2352-B8A5-32AD28A5AE4E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33" creationId="{0B387CE3-AE63-38D3-7023-8609B27097FC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34" creationId="{49F37981-258D-20D0-522B-E4338D4EAD40}"/>
          </ac:spMkLst>
        </pc:spChg>
        <pc:spChg chg="add 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35" creationId="{06D09229-70FD-1E64-A564-9C4F9B3AED2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37" creationId="{5124043A-29F4-D6D9-EF68-1CA0DC61803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38" creationId="{BCC4E398-4AE2-18E9-4C8F-E1CD7C5F6D4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40" creationId="{EE9D2C75-3629-D59A-BB18-F80302800B9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41" creationId="{4F68B7B0-A219-A8E9-7998-B5FEF1C9C043}"/>
          </ac:spMkLst>
        </pc:spChg>
        <pc:spChg chg="add 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42" creationId="{2EDE61B2-53B2-F3C3-B90F-8D06C625FB36}"/>
          </ac:spMkLst>
        </pc:spChg>
        <pc:spChg chg="add 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43" creationId="{10F7A006-B2CA-72CA-1E73-56D841044EAA}"/>
          </ac:spMkLst>
        </pc:spChg>
        <pc:spChg chg="add 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44" creationId="{630C55A6-CE5D-6964-64F6-5BB5CFF86909}"/>
          </ac:spMkLst>
        </pc:spChg>
        <pc:spChg chg="add 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45" creationId="{D839F232-04E9-B011-A1B4-5512EDFCC01E}"/>
          </ac:spMkLst>
        </pc:spChg>
        <pc:spChg chg="add mod">
          <ac:chgData name="QiuTian" userId="d059b521-ee81-481f-be34-ac8650352dd5" providerId="ADAL" clId="{C66083D2-FC5C-0545-90E0-A9B527654B88}" dt="2023-03-04T09:00:33.636" v="32" actId="1076"/>
          <ac:spMkLst>
            <pc:docMk/>
            <pc:sldMk cId="1720254866" sldId="945"/>
            <ac:spMk id="246" creationId="{06D0AE3D-929A-5FFB-AF62-CABFF3A0C7D1}"/>
          </ac:spMkLst>
        </pc:spChg>
        <pc:grpChg chg="add 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7" creationId="{C0BB8164-C281-B305-98BF-2E5792C40195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28" creationId="{B00BAD1A-9D9A-C0A5-373B-8A1ACFD6D663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29" creationId="{AFBA3494-B149-B880-D0C8-F78EF1567D5A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0" creationId="{4F86BFB4-60C0-378B-7F2C-1A70961FD1F3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1" creationId="{30217256-16BB-7AE5-41AD-E55913BFB41E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2" creationId="{065A1F99-50DB-B232-77A2-258A40E5C924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3" creationId="{D54D6CAE-A46C-5204-E3B9-1A383F58B820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4" creationId="{67BE63D3-B914-4A1C-7001-A35842CFE922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5" creationId="{43EFFDB2-BE5E-62D1-8573-A0CBE549092F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6" creationId="{FABEFDA1-26FF-EDA9-8A38-9ABF48A4F544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7" creationId="{3BEB49E2-E472-DB20-0A12-B5DEC810A1BC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8" creationId="{A22E80EA-9FE2-3072-B76D-4C20B6EC1B40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9" creationId="{25999233-58DA-884E-C7D5-D46CF0E9F8D8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40" creationId="{FD93DC54-2985-C880-F780-951106943F32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41" creationId="{67BD0CAF-2656-7213-D85F-35CB6FA2EE68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42" creationId="{5520852A-9734-68DB-F2D2-77460AA9FC1C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43" creationId="{1CC008C8-8FF1-2460-01FC-0650D7F714FC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53" creationId="{3A309D15-CFC2-30E5-5D6B-C2829DE908C4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55" creationId="{AA93C872-18F0-AA33-7805-7F5AC493F92C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56" creationId="{29715084-D783-E918-97D0-FE8397EA3453}"/>
          </ac:grpSpMkLst>
        </pc:grpChg>
        <pc:grpChg chg="add 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220" creationId="{4D4622F9-569A-1F7D-40CC-81AE21C7ACF9}"/>
          </ac:grpSpMkLst>
        </pc:grpChg>
        <pc:grpChg chg="add 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225" creationId="{C92A5BF5-4B47-1FA3-73CF-CF0A74B716A6}"/>
          </ac:grpSpMkLst>
        </pc:grpChg>
        <pc:grpChg chg="add 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230" creationId="{92E9334A-830D-FF3D-F647-398A8275C72B}"/>
          </ac:grpSpMkLst>
        </pc:grpChg>
        <pc:grpChg chg="add 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236" creationId="{FFF2AD50-76E9-1A3F-DA86-2497228C4074}"/>
          </ac:grpSpMkLst>
        </pc:grpChg>
        <pc:grpChg chg="add 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239" creationId="{8DB353A4-FEC7-1DD8-64F8-9C0B6BA2848B}"/>
          </ac:grpSpMkLst>
        </pc:grp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44" creationId="{DF1A47C9-E7BA-DECA-28D4-76C9CD633D1B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45" creationId="{A32890C2-3D30-180A-6F55-4F35B2193428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46" creationId="{9ADDF94F-3CFA-BAB1-A00B-1F2C0779912D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47" creationId="{F752A9B5-6880-6C4A-64EF-3C5153465B0E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48" creationId="{DE206B17-2FA2-D97D-D013-9F722C7B5DB5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49" creationId="{8D97DFD6-C4DF-6DC5-31BA-6E1DB0EEA0C7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50" creationId="{BC2CFDBA-9774-39E4-51B6-9EB30CBF411D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51" creationId="{227592E5-9849-EFAD-23E4-626326932B17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62" creationId="{CFB0A972-84B0-6FA3-C8A7-5AE937530F91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63" creationId="{E6969837-4830-960C-40E6-1D09F5E61914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64" creationId="{32D6B69F-FFBB-2DB7-A9C7-F6B04E6F6934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65" creationId="{A14B37A8-B985-324B-ECBD-7D3DB444777D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66" creationId="{23715691-FB2B-90DD-2ABC-714E4E1F21AB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67" creationId="{50D9ED2B-DCD0-D3C9-8B98-7AD31A0A4D0E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68" creationId="{F2F406E8-010F-891E-2310-396D69942275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69" creationId="{34392604-E31A-3A8C-6770-908043F9A6FB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0" creationId="{DE3FD2C0-6302-026F-6A2C-97B3791265D3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1" creationId="{D5DA47A1-CE53-606A-5DE6-0CABC0C1CCBC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3" creationId="{F174D9F5-FA29-5718-327B-9BB5327F6D12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4" creationId="{A59F3245-844B-6385-8E2E-435CFDEE1EFC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5" creationId="{B00BBE26-4A71-74E2-8739-0E63AE0E9B95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6" creationId="{999AF15E-248F-43EB-F505-721667D2874D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7" creationId="{15D058E0-0684-C3FA-8674-F57D780CFBD4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8" creationId="{0F7176C4-83B7-D248-FBDB-6C301934E0DF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9" creationId="{ADC89601-5EB6-A0BC-DD31-252F1323A6A9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0" creationId="{38C40E99-DBD6-2E8B-1E3D-B97161C70322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1" creationId="{B63DF877-D7B6-4E77-FDF0-3DC99298501D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2" creationId="{23E9ABA5-54DC-7CA7-C8B7-8B371A3C5019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3" creationId="{0F4035BB-3810-E0D7-97B7-8995E653FF0E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4" creationId="{18F8D99B-ADE3-046F-C7A4-BC1E6BAF82A4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5" creationId="{E069F4B8-B811-ADB8-2202-F90369F599B8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6" creationId="{9662F835-8EE2-DB32-2C14-F4111FA0F3B5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7" creationId="{3D03C678-4045-C3D4-551B-E8678AFA9750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8" creationId="{12E4387F-B18A-E3B9-A595-34B4EEA81A18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9" creationId="{8A86C8C7-CF7E-EE5D-7975-C9270AC7F040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0" creationId="{94D81FB2-7120-4A3D-79B5-7CF81FE02D06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1" creationId="{98586F1A-B309-1D7F-9F64-0736746FCD97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2" creationId="{CA382534-98D6-0244-360C-AEE37A0AC05A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3" creationId="{2CB5A8C9-83D1-E556-CF86-ADA4A53B0C51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4" creationId="{4655BC27-13C9-D850-ED71-8BAD446DAE4A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5" creationId="{6D1A63F6-524D-205D-B576-C74CD43A3123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6" creationId="{88CFEA83-ACEF-E46F-9BA3-9725E82C6917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7" creationId="{010BA426-B046-2394-CCE1-234F1FA59789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8" creationId="{145AD9D1-F651-4AC3-0CDD-F2A9401DDCAD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9" creationId="{A07184DB-1B5B-29F6-CACC-A5149671CE5B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0" creationId="{6052DA57-EAB0-CEF2-E6F4-365E602C2637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1" creationId="{81DCCBB9-9783-21E5-E3B6-1A69C5BE415B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2" creationId="{E42D7D92-F26B-3185-CA7D-82441B780F4A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3" creationId="{3D4C6A6B-93FB-B1FC-E51C-FA537ECF0F8D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4" creationId="{62A3ABF4-997E-31EE-9960-8BC9F2D07F0B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5" creationId="{E8094889-2776-3E92-2157-67362B6B1735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6" creationId="{4B9236ED-61DF-9A94-30BB-6F5CA7421F9B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7" creationId="{0731D900-C11A-0C4F-F69A-6FA6C00F3453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8" creationId="{4A250AAB-AFE6-CE08-4FF8-D98F8CD9A5B4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9" creationId="{AAC16283-3A16-1839-9530-B6F6996B1285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10" creationId="{9EF54B97-E0DE-4AD8-F748-0073FA027EF2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11" creationId="{6ECE7E60-6E92-373E-74ED-DBE585DB5097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12" creationId="{1B7D23F3-F5F6-823C-BF6F-3AA4B4DABA8C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13" creationId="{2C79267D-85EC-6655-2348-8730E8A09094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14" creationId="{D7AA117D-6C40-9E0A-2069-F5A4EDEE0038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45" creationId="{A11046AE-D69A-97C5-C99D-84E35FAD38FD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46" creationId="{2E711629-D7BD-73AB-F91D-D97D9E4D1E14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47" creationId="{2D17D27C-82CC-46AC-6ADC-0C60B7EDF40D}"/>
          </ac:graphicFrameMkLst>
        </pc:graphicFrameChg>
      </pc:sldChg>
      <pc:sldChg chg="addSp delSp modSp add mod modAnim">
        <pc:chgData name="QiuTian" userId="d059b521-ee81-481f-be34-ac8650352dd5" providerId="ADAL" clId="{C66083D2-FC5C-0545-90E0-A9B527654B88}" dt="2023-03-06T07:17:27.899" v="1478" actId="20577"/>
        <pc:sldMkLst>
          <pc:docMk/>
          <pc:sldMk cId="3786998827" sldId="94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786998827" sldId="946"/>
            <ac:spMk id="2" creationId="{955C9DAA-50A1-E9EF-6E78-3B6B1CCB3657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786998827" sldId="946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6T07:17:27.899" v="1478" actId="20577"/>
          <ac:spMkLst>
            <pc:docMk/>
            <pc:sldMk cId="3786998827" sldId="946"/>
            <ac:spMk id="6" creationId="{C1AADE3D-85D4-7ACF-BFB0-97D881598500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8" creationId="{6D29161B-6171-F3A5-BA0D-95676D78DBB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9" creationId="{3C75858F-A854-E51E-FC9C-3A5AE833B1B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0" creationId="{9C7650A9-53DE-7EA0-67FB-1194138F157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1" creationId="{685CEC43-D835-8DB8-D023-55084556E77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2" creationId="{C58848FE-66E1-19A3-6994-97381A0DD4E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3" creationId="{01D9DD94-2789-0B63-9CE7-3BF9BF629A4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4" creationId="{D3F8320D-3E00-9A24-25BC-6933E119276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" creationId="{1CFEE00F-CCB4-DCB4-4171-ECC52EFCA47E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" creationId="{5F371B24-C45A-1236-EB82-7B3EE96CC5B5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7" creationId="{0D1683A4-6060-9863-FE56-DA30471A4AD5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" creationId="{2CA71577-3198-DB79-D266-9D591FD4FDE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5" creationId="{AAF26AF0-D086-D233-C7FA-6B63E3048D8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6" creationId="{273F1372-D2BC-2302-CDD6-1671211B32D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7" creationId="{15670030-FECE-FFD2-B89C-2698E3903E7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37" creationId="{6E4E5FC1-F720-0DD1-748F-CC21029DFB9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38" creationId="{6AD07959-316D-0DE4-CFD5-F217D1B878D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39" creationId="{F7DBC733-C409-2965-7C6C-43E1707225B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0" creationId="{132809F3-5AC7-4EFC-EAC3-1EF56D40729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1" creationId="{11153337-8E81-9B08-8868-81CC3B58E8C0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2" creationId="{615F895B-2400-79CD-6D8D-9B2D0D5C367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3" creationId="{6239C2D6-CE71-AF7A-C38D-F325198815E0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4" creationId="{CD20022F-F4C1-8F93-A577-A9C69A6BF94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5" creationId="{8D4E8BD0-61A9-9E64-4846-30C76E1CD57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6" creationId="{02E94BD3-7316-538A-802C-9B774A8C449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7" creationId="{6264BFF7-AA20-E0ED-7D2D-7CCC681541C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8" creationId="{DF4299EF-D3DF-3215-742C-E1331858749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9" creationId="{C96A1EB7-3EEF-26DA-4E66-4824110A9FF2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50" creationId="{539F3A40-D727-F9C2-7378-BD53A45CD115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51" creationId="{EC4B6BC4-3221-B3C1-615D-8E06D2BDA9B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52" creationId="{6B3E2FF9-F9B9-DB8B-4165-ECE91CD40D3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53" creationId="{C7C19B99-49B1-A17A-9CC7-FBB261F1CAD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54" creationId="{59C23A18-C1E3-704D-4861-A764392739D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55" creationId="{11E99882-3D45-7124-C78B-F8C8B7072A2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56" creationId="{1AF172BB-8545-284D-0DE5-B9FBC8AF593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81" creationId="{760FAC89-28C9-9BB4-0F9D-AF473DDE647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83" creationId="{CA3FB643-FB36-DEE3-B1A1-57A9FCE744C0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86" creationId="{ABB2EC04-2605-06D9-097A-2BB19B6DD77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87" creationId="{D4A1F152-A754-AA96-B2F6-753837F1135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88" creationId="{3E3E778B-455B-01CF-2609-EF199914BEA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89" creationId="{3621CDBC-DF1C-8347-7697-5190425D56E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90" creationId="{F845B85B-D840-10C3-2865-B188C801291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01" creationId="{98ED07F0-E2AB-6D9C-AC9F-EBE67161EFA5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44" creationId="{FC938F52-C49F-D548-ED86-77EBDA42474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45" creationId="{45AC39F3-CDCD-9097-F283-09937B8F11D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46" creationId="{38D9D96F-5E67-5AB6-B5A6-2159B2328F5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47" creationId="{DC11AF40-C78B-2C49-10BD-73FD1CE0FA9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48" creationId="{4389602F-EE4B-1F93-3CD1-5E6D4910F8B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49" creationId="{3161FE5B-833A-0781-440B-6974A76EAED3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0" creationId="{D313D437-F098-A062-9E3D-7E73E8AD0CE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1" creationId="{7D9AA286-501F-05B1-4DB6-E54BCAC977B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2" creationId="{D5997187-32C7-DF98-AD31-671697837442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3" creationId="{76F6BF37-13C4-4D5C-EE48-0B4BE872D8D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4" creationId="{D86ACDC4-9022-8BD2-501A-E1C2C889D36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5" creationId="{074CEFFF-4354-18DF-0450-0CEEDA8AC86E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6" creationId="{D9C9F053-8CDE-C7BA-C144-48958D29084D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7" creationId="{7D5045A8-AA74-8B18-E480-E06A08F7CB6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8" creationId="{DE7DF1DC-EE8C-B9C7-E359-7ACADBA463A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9" creationId="{67F107CD-B72A-6439-61B4-07A9B0453603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0" creationId="{701B89D6-162F-96DF-4314-4A86079157F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1" creationId="{3EE647B9-F5FE-078D-154E-D11D772D245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2" creationId="{69DFBE05-7A1A-16BF-B3F0-ED015D79E07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3" creationId="{09E40D27-8819-300C-4003-35D457FCBE9E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4" creationId="{3C9DCF72-CA45-2FF8-1F31-EB01F979851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5" creationId="{FE3A8A8E-FF28-FD5E-021C-A26D0F0B2F2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6" creationId="{CAF7BAFE-0BCC-DF17-AC57-B3B73D9AFC93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7" creationId="{70595D38-A584-E4B5-756D-9E4A4426FD0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8" creationId="{44484283-600C-3EE2-700E-DB6851BD2EC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9" creationId="{7DF13306-33FA-95A8-F892-65BFFEA9D87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70" creationId="{C685EC13-2F58-8B7F-C883-5000BF6E4F3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71" creationId="{28693F8F-A6A5-AA3B-B832-6B516E532EA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72" creationId="{5B7C65A8-09E3-621B-0B1D-28954326425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73" creationId="{5D77060E-958D-B7F0-3B66-7D1FF5328F90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77" creationId="{E0D579A7-D6B3-B75F-0BE1-4366F263A81D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78" creationId="{0732AA8E-8356-39FE-C970-810AF14815E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79" creationId="{3290DC4F-8009-03FD-2A36-6F05382F840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0" creationId="{D70366A3-425C-59BB-2142-3AB86C64B495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1" creationId="{10FDAD56-AA7E-EB35-0CE1-DBE0D5FB49A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2" creationId="{D6B5E27F-6113-485D-58CD-188182DE938E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3" creationId="{1DC71697-A08F-F294-F42C-2FD3263EC96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4" creationId="{10CFDA43-DED1-6A2F-E821-0A78B617842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5" creationId="{BBD9AB90-7B99-DA5A-C469-3E099AF2397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6" creationId="{FEB20D2B-6530-4232-293A-0081DB64EC4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7" creationId="{B82CD375-F09B-7905-AFD2-F4FECC25EF7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8" creationId="{A0F4BAF8-70C3-0728-5709-46B20201DC7D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9" creationId="{3EB0DDFA-DC36-AE12-D7D4-AD8784D1BEF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0" creationId="{C5BFEA95-3421-0CE7-494F-A11F7A3DACB3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1" creationId="{DC8B21A4-0CEF-E26F-71D2-1DBE228F67F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2" creationId="{C7D98B3F-1EA7-0A19-BB42-97A47F40F43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3" creationId="{F45B22DC-7621-C092-2346-116B9680E9F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4" creationId="{7FE017C7-683D-B60F-EA1A-0C127F245D3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5" creationId="{F8655EFA-213D-E614-0CFE-B7E2E673403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6" creationId="{CC71B825-C06C-F713-16D4-3BD2BB72698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7" creationId="{DCE2CEF3-BB9F-8407-1D2A-B8AF8CB02B0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8" creationId="{4CA5539E-5AA0-08FA-F962-BD193C1B141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9" creationId="{0C4C11FF-CCB2-7822-CA5D-1C35C5858BB2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0" creationId="{97C192C8-0628-B715-7DA1-FCFB5EF42CE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1" creationId="{4FB76441-8A96-599A-D475-11680850B7C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2" creationId="{C495502D-B9D6-DDBD-6AA7-09F3C552017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3" creationId="{2316CC9F-C4D0-FE1B-0B09-FBF09F6C53D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4" creationId="{94690EFF-4B63-01BC-647C-AB83127E172E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5" creationId="{78ED1D94-0C83-D5C1-3B43-FBB56FE074C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6" creationId="{E525582D-2ED8-BF5F-66E0-A79B1AA9F79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7" creationId="{6D1A29DB-5F0A-0CA6-CC12-5416C35F701D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8" creationId="{2C7F7C16-B441-DF73-8B02-E429E42E027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9" creationId="{094FD78A-F0FE-E42E-7177-E359F9A7A29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0" creationId="{F32389C3-28C0-4E55-F362-8764C294B62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1" creationId="{2C38A0DB-0B20-A6BC-397C-0EF8FB39B4A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2" creationId="{5D12B345-CD6F-E649-C1E1-1711AC682420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3" creationId="{6E47115D-53D7-FA40-5602-F955CB7DC16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4" creationId="{EB6326AF-D1BE-1FBB-BCC8-6C5E457CFB93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5" creationId="{497CF3C0-56D2-D09C-2E53-ADE56ABC49D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6" creationId="{2A1C6CFF-312D-1B03-ED63-29DB20DD8950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7" creationId="{3D8D55C8-9B64-2F2E-0A83-6A273DB84D22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8" creationId="{91024700-DE72-4402-54C7-C77D4D4791AE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9" creationId="{6B577015-B196-B1CC-D8F5-D67AF43E34A3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0" creationId="{B5022F99-FED9-DA3B-0C29-366610CF3DF3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1" creationId="{673FA6FC-1011-702F-BD1C-DEC5A41584FE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2" creationId="{5D1820B2-3ECB-62DA-0DA4-122EA271274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3" creationId="{28B51B37-D006-C1AC-F953-28B2B83010B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4" creationId="{C50C5CA3-30DC-2055-70E8-9C55D097E4E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5" creationId="{07B4DA69-706C-9681-3AE1-1E64EA8847B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6" creationId="{25548719-6940-57AC-5706-38588F140800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7" creationId="{305EA9F8-3445-0183-18B5-4DBBA103F68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8" creationId="{0B6D3DF0-9C55-2B5D-60BA-1D78F279877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9" creationId="{5E0E0183-6D39-8289-6732-8DDCE6A56B8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0" creationId="{B9630780-2713-4670-4D2F-AFF802415792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1" creationId="{87A61C8A-2B00-D4CA-538B-D79047E28F9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2" creationId="{1318D54E-540C-FA77-626F-A26FE152F6A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3" creationId="{425AA4D6-33A5-D762-9919-769FAC3BA31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4" creationId="{C53F85F6-B90B-1953-681B-FF3D9BF93EE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5" creationId="{F75ABB67-B7EA-C1A6-F252-73DC28E385B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6" creationId="{9CD5096C-6ED2-22A5-4A26-85BBC8F3B17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7" creationId="{A026BF15-2961-70B2-FFA3-6A7130A2A0F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8" creationId="{FDD5593C-65F9-4DF4-E922-44B20FB41B8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9" creationId="{6092C0D8-5A85-58D9-4D30-9AC72FA1524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0" creationId="{B46911EB-BD4E-8BF4-90FD-6FB1F156E5C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1" creationId="{2053225B-27C2-1702-F3A1-CCA8B8050F2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2" creationId="{F4323A7A-CABE-2FE1-8755-4440A32A43B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3" creationId="{BDE79A56-6B9E-006C-603A-86724D63E69E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4" creationId="{E59977ED-4CCB-BBC1-6F73-64E4E4F77AA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5" creationId="{F8839FAC-D4BC-FCAF-61C5-B914861F104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6" creationId="{543224D8-E5DC-6C6E-C785-320A0CD042E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7" creationId="{33D44C84-9666-DFAF-F065-107E81C55ED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8" creationId="{BF8A2B60-013C-428A-D5CA-AFED0F2493F1}"/>
          </ac:spMkLst>
        </pc:spChg>
        <pc:spChg chg="add 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9" creationId="{5690240D-3715-BB4D-4E4B-DF9DBD8B4368}"/>
          </ac:spMkLst>
        </pc:spChg>
        <pc:grpChg chg="add 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7" creationId="{4C35329C-8421-7FEF-8611-C5B4938E4589}"/>
          </ac:grpSpMkLst>
        </pc:grpChg>
        <pc:grpChg chg="add 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36" creationId="{051B6F22-9429-886C-C7E2-DC50E7FEAE92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57" creationId="{484E7E32-9237-9156-CC9C-F8D03037474D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58" creationId="{D1C8A1F1-371D-62AF-AB86-3F62F99E5150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59" creationId="{2594403E-9B70-F42A-A0FC-53F5A16F5CD1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0" creationId="{81A6831B-3E47-7BDC-3062-6641A9062DF0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1" creationId="{719CCE92-3829-18BF-08E5-3162D907863B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2" creationId="{61128756-1721-E7F7-D838-58B0D0004522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3" creationId="{F65E74D6-69DF-0C1C-427B-85B3CD8EF556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4" creationId="{A0A286CB-C31D-F1A6-6D1C-AA7CFE0FA3C9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5" creationId="{44FD1B0B-5DB7-B549-1BDD-99CB7067F265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6" creationId="{CD53715A-9787-5BB1-2A9B-49573F4540A4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7" creationId="{83998554-8161-346B-7CF5-1F095FC4E661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8" creationId="{B6FCC0E5-9B2E-DAFA-56E7-58F516AD902C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9" creationId="{A491AB68-FEEB-4FE7-17F1-CE29BE3EF5C1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70" creationId="{7495D41C-DE23-7D97-337B-39938D461FC4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71" creationId="{0AC74410-BB61-990D-B34F-ADFE082FD33C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72" creationId="{CF8FF87E-2CFE-9010-E94F-10EC24C8EE18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82" creationId="{1EF9A2B8-E40D-8DBF-835C-DA3152F3696B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84" creationId="{7591A846-3533-C966-CCE5-2C932E861948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85" creationId="{3478E606-BE78-4AA3-8BC3-422BDD69EB0F}"/>
          </ac:grpSpMkLst>
        </pc:grp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9" creationId="{97650B81-708B-8F16-C14B-397DCEBA726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20" creationId="{1035BF70-21D6-23BD-3204-D3A9E15A5A18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21" creationId="{9DD48C7E-306B-7A4A-F8DD-CA30F7840A9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22" creationId="{AEF65449-E259-5C6E-1BA2-AAD6D66C961B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23" creationId="{1A895BCA-17E6-882A-5FC8-D8E4B89AA56F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24" creationId="{E29300BB-2298-69D6-5EAA-2D4B37B71378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28" creationId="{DFB0060C-9E3E-574B-D205-524EECF92646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29" creationId="{AEA85268-4A36-0506-6486-BAE0C8EFF191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30" creationId="{37BFBD73-FF58-09F5-C79B-6C93DA744574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31" creationId="{324ECAB9-292F-4A5D-53A0-C88494A7F63D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32" creationId="{8811FA4F-E86B-1A28-C20A-E6437959D068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33" creationId="{8931D89C-305B-2802-1D7A-88B823F23FCE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34" creationId="{EF952438-1D2E-9130-2646-3521D492BC95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35" creationId="{3AB2DFA8-8823-1C7E-582B-013DA16FA0D8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73" creationId="{9AE20DAD-7D81-FED0-4133-469AEA9B8B4D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74" creationId="{77CB3F66-BAB9-0EA0-F266-9465BB9467B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75" creationId="{AB13C12F-3816-BDD7-5427-3E58BCEBF290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76" creationId="{2499E79C-03F4-8FE6-D91E-51F9603B9A2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77" creationId="{7D542E49-A175-DC81-FADD-784A7864EE91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78" creationId="{B0077361-6122-93FB-846E-10D98AEA2814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79" creationId="{58919528-1B7F-7264-BF9D-2266E12760CE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80" creationId="{6C04046B-C586-C31C-7A86-38DF0920593C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1" creationId="{6656A0BA-E15A-0008-85EC-A6DB4A09E78D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2" creationId="{AF578D0E-CB64-ECFF-A11B-F34D3B160ACF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3" creationId="{63B92ADD-92BE-CC0B-BF67-193631F144A8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4" creationId="{FC74B8A2-8C6B-BB5C-F524-7C5022419755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5" creationId="{76D16F14-EE60-AF36-47E2-29E4BEFADDB5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6" creationId="{5BD06C80-3746-062F-473F-535D35FF7D19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7" creationId="{F9CA1B63-B566-CB62-FEAD-7D3C06E873B4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8" creationId="{BFA35183-9124-E9FF-4A0A-FFA7BAD08ACE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9" creationId="{F36E19CC-6BD7-720F-6AB0-58A117844DE8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0" creationId="{FE1F5220-A942-63BD-595C-365DA9A53729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2" creationId="{670C69AD-56A5-1811-6C7F-AD878E221F03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3" creationId="{48518BD3-8611-39D1-B537-C722B98016E3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4" creationId="{9B211F26-C8E1-59BD-3563-1E037090DC1E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5" creationId="{69664819-D665-B704-F872-F2040E9679D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6" creationId="{2D3853A6-383E-CAF4-77A4-1F740FC064F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7" creationId="{37DF64BF-BB43-C2A1-9592-0058A39433E0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8" creationId="{FFCE7524-49E1-899D-BBDB-8601FCADCD6A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9" creationId="{BCBA8D2F-E94E-D0A2-97F2-F6D58DA944AC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0" creationId="{8670578A-0FBD-F259-B79B-4BEDB56B8E0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1" creationId="{C94AA09C-C454-E6A8-AAAF-1EBB2959A511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2" creationId="{74AA1A5D-D3CE-F948-3786-C45BE373360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3" creationId="{544BA6E9-49B5-E257-8BC8-63EF7A9D4869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4" creationId="{892B99FF-FD98-2F2A-DBA5-F7A854BF6D0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5" creationId="{837D9B5D-AC52-8C3B-1ECA-75F3A42BEC39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6" creationId="{A207F9DF-A1A3-F48A-A5F0-7F1A1B04BAF1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7" creationId="{13759D6B-A027-3CA1-4A85-B00CB380A4CB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8" creationId="{5E43D61E-2017-3BE5-875F-E47279B0E34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9" creationId="{A0474DAA-4B74-37C2-593E-F9A88347004A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0" creationId="{649D37F8-9EB9-DEF3-B9FB-C520ABB204D5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1" creationId="{5B99F945-E8BD-4CBE-B98D-188389F6771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2" creationId="{C6C80422-A9CE-2A3B-B347-CBFDAD500DE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3" creationId="{F4185D71-56AE-30CF-35BE-F7F2DC19967B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4" creationId="{4CE1FC4D-AA20-09DD-D1F8-C8CE20FA561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5" creationId="{E9C54659-34C8-45BC-6B46-3EAAE9306D0F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6" creationId="{3EEF0F0D-98CF-AD60-885D-C071494ABF7B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7" creationId="{F1895B32-E28E-244B-EB06-585CB65323AC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8" creationId="{8AB566B2-FE1A-3B41-5AFD-ABEE691CD6EE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9" creationId="{3B7C7850-98DC-A931-395F-F47CB917FF54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0" creationId="{7B8D93EA-9466-D952-5A81-1219A4650678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1" creationId="{C4CD340D-D49E-35F9-F431-7F987EDD1B89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2" creationId="{09DF972E-7501-51AC-D7B5-E14AEFD6B5C9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3" creationId="{AA3FE238-80FE-787B-8FD3-1E6DCC1428FC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4" creationId="{A764DFBA-3272-A9CB-31A5-8B7921CED88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5" creationId="{05EF6196-C7D4-6F74-3E11-FC7331DDC506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6" creationId="{5757BF4A-DB2B-B940-02EB-3E3D89BFFEB0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7" creationId="{F7546E72-80C5-5314-B7DE-0A64473C8296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8" creationId="{D78D9AD8-08BB-F025-C621-A064BB4AFE8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9" creationId="{2E6BCA8C-B2A7-D9F8-AA53-6FDA6A0C210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40" creationId="{0B54C3B1-6BFB-9A26-6C38-51179714746A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41" creationId="{5363F363-40B1-33C8-B671-A7B8CA1070F8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42" creationId="{0EFB999C-0D37-BA0B-5B24-25072AA8531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43" creationId="{5406AD82-FED8-8694-4671-A319F65E21F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74" creationId="{13A097F7-004A-A3A6-912A-684C6C0902D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75" creationId="{255A3664-C9A9-C397-5A3B-CB250B793D70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76" creationId="{85F7F180-B056-8B8F-7F53-7EF0330923A7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1542552605" sldId="94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542552605" sldId="947"/>
            <ac:spMk id="2" creationId="{546A81A8-81F0-8D85-E3A5-5AC0EC0BDFB7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542552605" sldId="947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6" creationId="{3D721E6D-13BB-AA63-1429-9DFF1883849D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8" creationId="{34F02EBB-C5F6-E8F1-E434-07B082AD96E2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9" creationId="{0719D70F-422F-FD92-DAF6-78B8D3D1B1F7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0" creationId="{6CEF9E0E-1F5B-B4D4-11A7-3F5FDF2E7AFC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1" creationId="{728FFB58-EE7F-5EC6-C416-3859E7730F47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2" creationId="{851ACA5B-5694-FAFC-6AA9-E7ED0497AC65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3" creationId="{9A400BC5-6EF4-51A6-0B70-E1FF88D59BFB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4" creationId="{B9265B1B-4257-F2B3-3359-4CA423E57E09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6" creationId="{C6725913-F578-CB06-BC82-F8E2296D81BE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7" creationId="{DD9F98B2-DF5A-AC45-00B6-B5D8A6FE5F23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8" creationId="{6A66E87F-301D-0A82-BF42-E02B3E2AD8BA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9" creationId="{D884F622-A5B8-158A-4D5C-9C2F1562384B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0" creationId="{39EA2E73-6EAF-C2E5-683F-6A516E112052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1" creationId="{F3F75ACA-2144-743D-FDD6-3EEE142B5005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2" creationId="{285BF42D-AF8D-25AD-1BAA-A9D840DD8467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3" creationId="{4E536B1B-53F0-4211-69A8-5C6226B0B287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4" creationId="{98F781F5-EC47-00DB-6505-E4F3C579CAEE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5" creationId="{44A6097E-4C74-6DDE-2D4F-B825F2933D24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6" creationId="{E05BF09B-94E6-CF18-E233-BB418F237EB5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7" creationId="{DEE14E71-2376-3E1D-D24B-7ABC3541485F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8" creationId="{B5B03AD3-3B1D-8AEF-076C-296F5847D2CD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30" creationId="{2ECE8575-915C-BEC6-8781-B601BB51F0B2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32" creationId="{83DE5AEE-B96C-7845-A3E7-7F96E4903EF4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33" creationId="{392B132B-839D-95C9-78A6-C9F064E8D878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34" creationId="{289F3343-7B7C-2D46-8167-9E157A17DEBD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36" creationId="{22A25226-01FE-6485-77A4-905A47432D9C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37" creationId="{63275B64-83F3-4CE6-1E0F-983B58BCD131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38" creationId="{A39FDCD7-286A-C9DB-A10C-0DA66870528E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39" creationId="{E848AF03-03A6-6C88-70BB-24AC1045B9E0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1" creationId="{B2E09232-68A6-7DEF-F3F7-096E612DE8C6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2" creationId="{B9EAA423-D4C7-0291-D5D1-5F7E532FB1AA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3" creationId="{7C01D68C-65EB-8592-D28F-F1F7517657D5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4" creationId="{CE3A61FA-A9A1-878D-785D-4CF6E960A7A5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5" creationId="{4FB90E59-73AB-351F-004B-C232058682BF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6" creationId="{CE6B4339-4131-4389-6F82-DD5DDBF28E38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7" creationId="{DA6C396C-EFD8-46FB-22BE-5DF6E9315170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8" creationId="{A3D9FEA8-3BE2-F3DC-F41B-43CD856D2BF5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9" creationId="{A0B7964B-4230-E68C-B1A3-57DC7F0A3C04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50" creationId="{12177B4E-E4ED-C6C4-EDC6-294FC714C88D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51" creationId="{C13509B9-1675-79DD-8521-3B099373F392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52" creationId="{8B7BD6EB-4C9C-C208-6952-8656213E47AE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56" creationId="{09E407AD-6E19-9818-E270-89CEAF68B550}"/>
          </ac:spMkLst>
        </pc:spChg>
        <pc:grpChg chg="add mod">
          <ac:chgData name="QiuTian" userId="d059b521-ee81-481f-be34-ac8650352dd5" providerId="ADAL" clId="{C66083D2-FC5C-0545-90E0-A9B527654B88}" dt="2023-03-04T09:01:01.637" v="37" actId="1076"/>
          <ac:grpSpMkLst>
            <pc:docMk/>
            <pc:sldMk cId="1542552605" sldId="947"/>
            <ac:grpSpMk id="7" creationId="{3895208C-B3F8-C9FE-C099-A6B5AB55CAF8}"/>
          </ac:grpSpMkLst>
        </pc:grpChg>
        <pc:grpChg chg="add mod">
          <ac:chgData name="QiuTian" userId="d059b521-ee81-481f-be34-ac8650352dd5" providerId="ADAL" clId="{C66083D2-FC5C-0545-90E0-A9B527654B88}" dt="2023-03-04T09:01:01.637" v="37" actId="1076"/>
          <ac:grpSpMkLst>
            <pc:docMk/>
            <pc:sldMk cId="1542552605" sldId="947"/>
            <ac:grpSpMk id="15" creationId="{CCE7DF52-C0D9-D4A4-FD1B-7B2765F966BF}"/>
          </ac:grpSpMkLst>
        </pc:grpChg>
        <pc:grpChg chg="add mod">
          <ac:chgData name="QiuTian" userId="d059b521-ee81-481f-be34-ac8650352dd5" providerId="ADAL" clId="{C66083D2-FC5C-0545-90E0-A9B527654B88}" dt="2023-03-04T09:01:01.637" v="37" actId="1076"/>
          <ac:grpSpMkLst>
            <pc:docMk/>
            <pc:sldMk cId="1542552605" sldId="947"/>
            <ac:grpSpMk id="40" creationId="{92FE2024-16EA-7BFD-3FFF-E1C46B6FBC13}"/>
          </ac:grpSpMkLst>
        </pc:grpChg>
        <pc:graphicFrameChg chg="add mod">
          <ac:chgData name="QiuTian" userId="d059b521-ee81-481f-be34-ac8650352dd5" providerId="ADAL" clId="{C66083D2-FC5C-0545-90E0-A9B527654B88}" dt="2023-03-04T09:01:01.637" v="37" actId="1076"/>
          <ac:graphicFrameMkLst>
            <pc:docMk/>
            <pc:sldMk cId="1542552605" sldId="947"/>
            <ac:graphicFrameMk id="29" creationId="{F3CE6D38-28E6-2C2B-1F32-3439B56269EC}"/>
          </ac:graphicFrameMkLst>
        </pc:graphicFrameChg>
        <pc:graphicFrameChg chg="add mod">
          <ac:chgData name="QiuTian" userId="d059b521-ee81-481f-be34-ac8650352dd5" providerId="ADAL" clId="{C66083D2-FC5C-0545-90E0-A9B527654B88}" dt="2023-03-04T09:01:01.637" v="37" actId="1076"/>
          <ac:graphicFrameMkLst>
            <pc:docMk/>
            <pc:sldMk cId="1542552605" sldId="947"/>
            <ac:graphicFrameMk id="31" creationId="{4FC11C97-7E01-36AE-0114-4A8699279DCB}"/>
          </ac:graphicFrameMkLst>
        </pc:graphicFrameChg>
        <pc:graphicFrameChg chg="add mod">
          <ac:chgData name="QiuTian" userId="d059b521-ee81-481f-be34-ac8650352dd5" providerId="ADAL" clId="{C66083D2-FC5C-0545-90E0-A9B527654B88}" dt="2023-03-04T09:01:01.637" v="37" actId="1076"/>
          <ac:graphicFrameMkLst>
            <pc:docMk/>
            <pc:sldMk cId="1542552605" sldId="947"/>
            <ac:graphicFrameMk id="35" creationId="{DAB50FFB-F008-C719-9106-44002C2C1C10}"/>
          </ac:graphicFrameMkLst>
        </pc:graphicFrameChg>
        <pc:graphicFrameChg chg="add mod">
          <ac:chgData name="QiuTian" userId="d059b521-ee81-481f-be34-ac8650352dd5" providerId="ADAL" clId="{C66083D2-FC5C-0545-90E0-A9B527654B88}" dt="2023-03-04T09:01:01.637" v="37" actId="1076"/>
          <ac:graphicFrameMkLst>
            <pc:docMk/>
            <pc:sldMk cId="1542552605" sldId="947"/>
            <ac:graphicFrameMk id="53" creationId="{8E7637E1-97B9-9AC1-6A12-3718E54DD16A}"/>
          </ac:graphicFrameMkLst>
        </pc:graphicFrameChg>
        <pc:graphicFrameChg chg="add mod">
          <ac:chgData name="QiuTian" userId="d059b521-ee81-481f-be34-ac8650352dd5" providerId="ADAL" clId="{C66083D2-FC5C-0545-90E0-A9B527654B88}" dt="2023-03-04T09:01:01.637" v="37" actId="1076"/>
          <ac:graphicFrameMkLst>
            <pc:docMk/>
            <pc:sldMk cId="1542552605" sldId="947"/>
            <ac:graphicFrameMk id="54" creationId="{85477F5A-DAF9-F9B9-2719-0984905FF76B}"/>
          </ac:graphicFrameMkLst>
        </pc:graphicFrameChg>
        <pc:graphicFrameChg chg="add mod">
          <ac:chgData name="QiuTian" userId="d059b521-ee81-481f-be34-ac8650352dd5" providerId="ADAL" clId="{C66083D2-FC5C-0545-90E0-A9B527654B88}" dt="2023-03-04T09:01:01.637" v="37" actId="1076"/>
          <ac:graphicFrameMkLst>
            <pc:docMk/>
            <pc:sldMk cId="1542552605" sldId="947"/>
            <ac:graphicFrameMk id="55" creationId="{ADC4E586-6B2F-5387-0EC6-1E681787A637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785863606" sldId="94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785863606" sldId="948"/>
            <ac:spMk id="2" creationId="{1CDF15CA-8E09-FC54-0972-2939FC2BBB9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785863606" sldId="948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6" creationId="{D50C9A20-08B3-B79B-9CB1-83CFA4CDD213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7" creationId="{6062D4DE-935E-C29E-BB34-BE0B837E3C36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8" creationId="{FF1E80BE-C3D3-C1FC-D252-49F3D23C5D51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9" creationId="{D88319BE-CAAA-B7B0-1E1A-523FFBF3430C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0" creationId="{F7C63148-3CCC-A689-ADDA-CE9EA78C0B72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1" creationId="{672877CF-DF9B-14E8-91DB-A24644F3BE6E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2" creationId="{D5A3F329-D43C-D4A1-8CFB-DFE9AC961C8A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3" creationId="{254CC529-70A7-705D-0E29-04A7815BBC31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4" creationId="{9E49A26E-0FB2-F189-D947-A4CDCEED4915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5" creationId="{5AB47BA6-0CEF-175F-48D6-5F4C0AFC164D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6" creationId="{2154A2FD-A165-E50B-23A7-0BF52F9457E5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7" creationId="{17D5F6C9-8875-9EC2-9D42-3E1392324336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8" creationId="{8C8440C4-7657-63FB-C0BB-59CE6B212579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9" creationId="{899C94D0-D8FA-4F22-EC2A-66CCABFE78CF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20" creationId="{873EC6FE-80B6-20B4-BB80-8A1384240D37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21" creationId="{8BC562CE-5AC5-2209-F1A8-F24D3B2C19B9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22" creationId="{3D11EFF8-F25F-69D5-CFE1-49CADB4B164A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23" creationId="{25BF847A-5296-72D7-B64F-1B44A2DEAA1A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24" creationId="{EF77E2E8-092C-A103-7559-9167E541FEA6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25" creationId="{D8C8131D-4179-EA2E-37D3-A6414C2C1F77}"/>
          </ac:spMkLst>
        </pc:s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1507273825" sldId="94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507273825" sldId="949"/>
            <ac:spMk id="2" creationId="{1DDF319E-788C-6382-B319-F2BF7D243FB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507273825" sldId="949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" creationId="{AB8755AB-FA11-20E3-A163-145850DEF631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7" creationId="{2EB28D3B-DBD0-AC04-AC1E-F3C70B2031E6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" creationId="{6D3A44D9-583D-B466-C142-FFE256484C78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" creationId="{01D26388-4B88-08B3-E1D8-1ECB57893A57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" creationId="{290ADC16-0AD1-7089-0F32-4869123CD38D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" creationId="{FB3D458B-B99F-4E8D-65BF-21491FBDAC57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2" creationId="{7357B811-D3E0-9909-AB8A-35A16465DE08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3" creationId="{B257B22C-EA55-5C4C-3FFD-93F65C6484D9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4" creationId="{D2826C23-1030-C747-2795-F27DA8CF9FF7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6" creationId="{BEA7E27E-393E-F0B4-21B7-F99D5C5E4496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7" creationId="{CDDF15BB-CE31-9ECF-0517-FA43DE3869CF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8" creationId="{5B3A1EBE-290B-A5FF-5AAE-7485D01A9CA9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9" creationId="{E22BBCCB-A622-3C83-B210-0D7C83433322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21" creationId="{E60294B4-5446-58C3-41AA-CEF931EC8D5B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22" creationId="{0F61F883-BAFE-454E-B164-3FCDDCBB0DAA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24" creationId="{D6992DFB-44AF-3D63-7590-B0B68FE98328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26" creationId="{BC3D30E2-12D5-2982-1C89-5B4C454F2738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27" creationId="{13BF52D9-DF52-2BC8-B13B-06D1000F3DD1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28" creationId="{2B15C63D-F4AC-3FED-10E0-1A0A2485D049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29" creationId="{8A1BCB3C-587F-8FF9-59FC-49C579FBF8FD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30" creationId="{74561376-8807-1FB6-BB9E-CF767855CAFD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31" creationId="{1E020B18-2407-17D3-BDB0-4785FEC79CDD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33" creationId="{623E0501-3AB1-5E72-CD2C-091EA3CD417D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34" creationId="{DD555E44-7F49-C029-F3F1-07BE3DB031F0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35" creationId="{69AF8FEC-FB8E-32C7-52A7-DF2F7FA07F45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36" creationId="{037E1A7A-8E50-0BF1-FA4C-8A5068DAB2B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37" creationId="{EFFB2843-BC8E-CF2B-3768-09A44FDA356F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48" creationId="{56005908-8BFD-1950-65B4-68FDE12ED55D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49" creationId="{5AAF3A29-0D07-670E-F394-C892FB74B0C0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0" creationId="{F59ECBDB-0918-5C00-48E2-73A0C4BA0E85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1" creationId="{16436598-FCAD-3DEB-F633-EAFC5DF1658A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2" creationId="{C37386C1-F7AA-3043-2D84-55BC621E1F70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3" creationId="{F0667EE0-0EB0-F3FF-966B-2401F2489793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4" creationId="{F0C2F998-47F6-393D-B95C-DF8CC4D75481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5" creationId="{30702238-CCEA-B883-6953-40431C7299B9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7" creationId="{0D641723-9787-151A-2B8B-C4628D888F2E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8" creationId="{D95F6F13-4A27-CEDB-C535-7DD97A60BA79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9" creationId="{82B8D0B1-56B8-6060-A144-5027B97E437D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0" creationId="{0D2B0DFB-B188-61C0-F01B-828CCE461B65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1" creationId="{CED48081-3077-1C67-03F9-16DC3D2C735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2" creationId="{5764B618-D432-55B7-6639-0AB71D0E0AD0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3" creationId="{3CCB9905-B3EB-6774-2C37-610EF02B8288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4" creationId="{456D820B-8E0B-8770-8425-C3D0630BBBC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5" creationId="{3BAC5949-CD99-74AB-0359-E1987DA51830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6" creationId="{129BBDB0-931E-B9B5-FA3E-D3C6DD68F091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7" creationId="{B80056EF-15B2-24E7-3C00-5F4C726BDDCA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8" creationId="{05AC347C-EEBC-BA82-52E7-BC5E1996BA69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9" creationId="{298AE9C3-A182-6E94-D1A6-30B9640F0933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78" creationId="{1B113491-1F4F-3D0B-0D99-1C54344F9BB4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79" creationId="{C8F06500-0E32-0D59-E318-2CA69DE5057E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0" creationId="{CA0BE195-8026-48DC-A193-FBEBEBA0B40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1" creationId="{255127B4-9225-1A3E-2E07-973925F42E1D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2" creationId="{4F597FF8-3998-CFF0-0499-C53214CBA98A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3" creationId="{4208FDD5-A5FF-439B-C0E3-8F3F3E8149A9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4" creationId="{EF8AEA10-D66D-D503-460B-57CAEA0546A2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5" creationId="{1416BB3A-01B1-51F8-994C-BB07BAF0DCA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6" creationId="{CB6954A8-E6F7-5CB5-1960-3F9647318040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7" creationId="{C426D85F-F17C-C2C3-4C2F-525AAB97525A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8" creationId="{A90EC84C-1CA7-C3E8-A4E2-7E70CF50CB4A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9" creationId="{C6C9BF39-77F8-78EC-779A-0AEA7E1D0D4D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0" creationId="{4F1AF74E-9BFB-4241-73B9-2D4F5672E3C9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1" creationId="{8E92F4F1-FF5F-86B9-2CEB-EC812CB85E93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2" creationId="{DFAB249C-1EA5-8F9B-D0E3-E8AFA9BD276C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3" creationId="{24F72A8E-59D1-56F1-59F2-D773B5B5F34F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4" creationId="{C72DFD58-F9BC-8D8C-FFD1-C25442A56BB0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5" creationId="{8253854A-A860-994D-3B74-1E76328F2CF6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6" creationId="{C9490042-D7B1-E471-00F7-6BD482551CF0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7" creationId="{47927751-ADE3-3530-C29E-A7E1F18E4095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8" creationId="{823D629B-CFD1-676D-5F8C-23E59438948A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9" creationId="{B28AEE2B-45D0-9881-A321-32604D8A7B1E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0" creationId="{8C084FE5-B225-D095-EB0C-4542D289A608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1" creationId="{F0104361-5788-81A3-A0C8-B4AC438B4E7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2" creationId="{77A780AC-908B-E28A-6A0A-1062C277CF1D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3" creationId="{BB62D306-3618-08B6-F5BE-3F7713793D82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4" creationId="{D6E6CD09-567D-6F66-438C-952D47B68C1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5" creationId="{E262BD13-CD9C-7E7B-8660-A2CC9C49492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6" creationId="{9EA2DAFD-FF06-20F6-498E-3A7249CD112E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7" creationId="{3E9BECE2-047C-9B48-6D16-F0E5EF3EF58A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8" creationId="{5B67D19C-8BE7-B896-8EE2-BD20364BB788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9" creationId="{F4D31A19-506F-E204-E3B0-DE8BE21105BE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0" creationId="{436DECDD-FD73-70A7-2DAD-FFE64A76135C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1" creationId="{5FEA9AD8-5DE4-3585-9C8B-5A7DF650A9E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2" creationId="{6BE87316-E8C0-1859-7BA5-C75F810B3848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3" creationId="{E59B4D72-E2BB-4000-9E9A-FE8290E9C1DE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5" creationId="{218D35C7-9921-F0AF-4FB1-81547C60F6D8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6" creationId="{3A03E209-40F7-CB5A-368A-A1A0E96B64C5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8" creationId="{E944FD5B-7AE2-AE46-E17D-829072A95F56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9" creationId="{C74D55CD-F4D6-8E24-E342-1CF97A6DBC0A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20" creationId="{7754DE97-95BB-54B6-F398-2A768B2A2166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21" creationId="{8DAE21A5-F03D-1ECE-061C-40BABC97FA03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22" creationId="{23AEFDB1-9A8C-69B1-FC05-1A5C18E8303D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23" creationId="{02A09CF3-ACBE-ED85-3CB5-5227EC8952CF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24" creationId="{E89B83DD-7B33-67C0-F410-82819A931348}"/>
          </ac:spMkLst>
        </pc:spChg>
        <pc:grpChg chg="add 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23" creationId="{ED62953C-D5E2-FBBD-BC72-CE3BF4BB0424}"/>
          </ac:grpSpMkLst>
        </pc:grpChg>
        <pc:grpChg chg="add 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32" creationId="{194F66DF-3F71-BB7F-9A63-7CF72D8A1A2A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38" creationId="{744AAAE1-642D-B232-CC65-628EF787CB92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39" creationId="{88FC06FE-9839-652E-E9B2-332F55179369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40" creationId="{0A243D62-D3E9-8B8B-A77B-E6710EE58E13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41" creationId="{AD011D34-544E-C74D-6731-C72A0F459690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42" creationId="{2AD248CD-1899-0321-6B26-0CDBF324070C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43" creationId="{47C9E0E8-EDC3-2EDB-42A8-E46F27956A17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44" creationId="{A3C9F719-E4F2-E82E-9F0E-8BC2C17EE223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45" creationId="{127D180A-9FDB-4256-B95A-8575418EE7AA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46" creationId="{928DB691-A7B3-478F-5347-AECE43B82F84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47" creationId="{83141478-C32B-7E06-D348-8A2817799CD9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56" creationId="{791C0D2D-4BCA-561E-CD5B-58A1133735F6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70" creationId="{EC061C49-9BD9-CD2A-553C-C8C2A45C7976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71" creationId="{CA6F701C-2805-149D-D077-604BDF52FBE3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72" creationId="{B3181EE5-358B-58C3-DA56-44CBEB52479E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73" creationId="{67FB1396-1F25-8616-1B90-46396F197ECE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74" creationId="{3683555E-A34E-A471-A004-517E65A11F1F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75" creationId="{4ED37E56-6F90-0EB6-46D1-20B4AB641933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76" creationId="{4BFFCD78-2D19-88AC-4A62-7C5567D8980A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77" creationId="{E312FCDD-BCA3-DED6-D6BC-AA5CF3DD11B3}"/>
          </ac:grpSpMkLst>
        </pc:grpChg>
        <pc:grpChg chg="add 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114" creationId="{9919C493-444C-DE2D-1364-5DC082F37EEC}"/>
          </ac:grpSpMkLst>
        </pc:grpChg>
        <pc:grpChg chg="add 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117" creationId="{13AA3352-784C-E699-4E71-BF4971318E87}"/>
          </ac:grpSpMkLst>
        </pc:grpChg>
        <pc:graphicFrameChg chg="add mod">
          <ac:chgData name="QiuTian" userId="d059b521-ee81-481f-be34-ac8650352dd5" providerId="ADAL" clId="{C66083D2-FC5C-0545-90E0-A9B527654B88}" dt="2023-03-04T09:02:08.495" v="48" actId="1076"/>
          <ac:graphicFrameMkLst>
            <pc:docMk/>
            <pc:sldMk cId="1507273825" sldId="949"/>
            <ac:graphicFrameMk id="15" creationId="{2BD42614-A885-51D2-2DB0-BB4557AE7143}"/>
          </ac:graphicFrameMkLst>
        </pc:graphicFrameChg>
        <pc:graphicFrameChg chg="add mod">
          <ac:chgData name="QiuTian" userId="d059b521-ee81-481f-be34-ac8650352dd5" providerId="ADAL" clId="{C66083D2-FC5C-0545-90E0-A9B527654B88}" dt="2023-03-04T09:02:08.495" v="48" actId="1076"/>
          <ac:graphicFrameMkLst>
            <pc:docMk/>
            <pc:sldMk cId="1507273825" sldId="949"/>
            <ac:graphicFrameMk id="20" creationId="{CB41A62F-AF27-3F1B-5697-54623F7BF787}"/>
          </ac:graphicFrameMkLst>
        </pc:graphicFrameChg>
        <pc:graphicFrameChg chg="mod">
          <ac:chgData name="QiuTian" userId="d059b521-ee81-481f-be34-ac8650352dd5" providerId="ADAL" clId="{C66083D2-FC5C-0545-90E0-A9B527654B88}" dt="2023-03-04T09:02:08.495" v="48" actId="1076"/>
          <ac:graphicFrameMkLst>
            <pc:docMk/>
            <pc:sldMk cId="1507273825" sldId="949"/>
            <ac:graphicFrameMk id="25" creationId="{0588BC80-09C8-028D-BE90-CA110D14B967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485580002" sldId="95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485580002" sldId="950"/>
            <ac:spMk id="2" creationId="{B3E15ECC-0E85-E079-8E85-6E655248A2F6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485580002" sldId="950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" creationId="{3E545919-9644-E243-BEC8-5698409130C2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" creationId="{66621F54-61C6-A714-6CB3-DD873237B03B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" creationId="{BA3FCE8A-DADB-2F1F-AD6B-70652486D3B7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" creationId="{AD70F6E8-8098-A728-9BB4-BC0E7601B058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0" creationId="{3C569AB8-CF39-ACBE-E920-3E750B4EDADC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1" creationId="{3EEEFF26-3EC3-2DFD-581C-9081FFAB7FFD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2" creationId="{CF317667-818E-F7C1-AB74-A2C2E8E5AC7C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3" creationId="{0FED1DE2-18B5-E74B-0227-975F37D74F17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4" creationId="{40E7829F-1351-904D-CCD6-1E67CB357276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5" creationId="{6C1DA44D-C805-50F8-55C8-716F758D4412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6" creationId="{102C5F00-4962-95B0-0E80-16645FFC4636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7" creationId="{17502C94-C6E6-75A8-984B-1415D9DCB27C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8" creationId="{55722E78-CAFB-96C5-0DAA-C4173F8AF096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0" creationId="{4E8F310F-8E0A-BEB3-E709-A99544F8AA11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1" creationId="{265415CD-5263-96CE-6192-8FCA9B7AF0E8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2" creationId="{3E66212D-331F-0B90-FB67-0390C0F722B8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3" creationId="{B1977CCC-F3FD-8C6E-9527-0266BF22029F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4" creationId="{FAC058D3-8B15-3C2A-4A3D-93CCEE382EBD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5" creationId="{A12AF3E2-2BAA-ECC3-1778-80B03B412C76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6" creationId="{687BAC4C-E351-1B33-34AA-5BC1950EB146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7" creationId="{32BFEE31-A60F-81EA-DEE0-AB9C645E9BB2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8" creationId="{A7CC3C04-7AC8-F98E-2525-70AC66A3DA11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9" creationId="{3391BE05-A0EE-CD99-B81D-D65741A0D557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0" creationId="{32DB5736-3D42-9F18-6105-E314CD5ED20E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1" creationId="{8F524AAD-B2EF-56EE-69BC-B41DF9DFE623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2" creationId="{B15CA1DA-CDA3-3D10-D60F-2A1491F49BDD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3" creationId="{37311D99-9684-C838-BD7F-274563F9428F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4" creationId="{6FCE9AA9-2183-B50A-A85B-EF0FB85E9347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5" creationId="{1F83F007-FBE2-0DCF-46A0-54AC8357F906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6" creationId="{C08186B7-A89B-4C69-DAB7-5F3E633D28F2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7" creationId="{B3B5FA69-B31A-4458-8C33-D6F158E6D668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8" creationId="{36033CC0-42D3-CE45-52B4-AE87C1716D7A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9" creationId="{7D8DFC89-09D0-8C12-B94C-0195F4013921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0" creationId="{29E66C7A-75A1-D161-ED7A-311ECBA40BAF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1" creationId="{70221C21-BA9B-958A-BA6A-03ABF8B861E9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2" creationId="{1CEFA3CB-6B37-3FBF-2542-B468672AF9FE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3" creationId="{DD231A0E-94B4-8EE4-18DA-9CC279D9B207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4" creationId="{D4C3A8EC-0CF8-88A8-5ABA-48CD0572B0C0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5" creationId="{EDA15FC2-6509-6253-2998-97811049D228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6" creationId="{69AEC5A5-AFB6-A0FE-F227-B3A2F3165D9D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7" creationId="{694ACA91-F44C-13A6-7905-AB5DD702C129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8" creationId="{99BF6FCE-FC49-355F-B74E-602446E1A213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9" creationId="{CE9D3CD0-E968-5642-5633-9E1DE15EF938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0" creationId="{1198AD7C-6E20-947A-67D0-EDE1DAAD555A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1" creationId="{7190596F-DD74-6ED4-DD71-AB4A2496E3C7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2" creationId="{DD7A6C25-79AC-B9D1-37FA-9A9BBCE8A1FB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3" creationId="{428ED165-787C-FE29-0B85-8328CBDE0BA6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4" creationId="{89B1A5F8-F2EC-1B1C-06E4-A0154CEE8E0C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5" creationId="{2780116D-9A2F-D40E-E284-8176BEA4C96D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6" creationId="{F6774C41-D7A6-2551-9428-A9CB6D179E48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7" creationId="{7908DA40-DA76-4D13-0106-A831D496ED46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8" creationId="{E69583CE-7731-1DEC-6790-CDE445BCBFCA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9" creationId="{62A0E552-49B5-9FE0-6BA3-1CE2A3ADE435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0" creationId="{4ECF9BFE-95EA-97F7-3967-00394A7B7EF1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1" creationId="{C742ECC9-92A3-20EF-BE02-3F4CB49FD4FD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2" creationId="{CA8A5353-0972-76EE-8CFC-E98DFE424D19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3" creationId="{C8C9CF6F-B01E-4D40-8DEE-1143A3EE3452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4" creationId="{B1A780B2-9A08-4870-4B39-5D9C55B6BEC9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5" creationId="{5EA72E05-FCA5-DDE4-32ED-FFE77690C7E8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6" creationId="{525243AE-AB62-ED5A-AFFB-AF5B6944D65C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7" creationId="{B290D1AE-5918-A73A-DB7A-AA548197227E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8" creationId="{087F4558-B426-B95D-1BD5-5914B6D8B5DB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9" creationId="{5BDE8450-F169-0642-A77F-6BC3A2458BC3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0" creationId="{F93E6388-4CAB-6645-40CD-88E1F2711B3C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1" creationId="{4F42C08A-612D-278C-1C80-1E7DE44005AE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2" creationId="{8F89DDB9-5027-A0FD-6AEB-675AA6118963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3" creationId="{2E703B93-F246-02F9-C9C4-23EC7E2E356F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4" creationId="{AEFD56A4-92A0-6E04-503D-5C6BF7454772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5" creationId="{B0B6E7EB-50F7-A214-04CB-4DA452D15AA9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6" creationId="{C0264B4C-F0F1-2B85-16E6-BB1C618290FD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7" creationId="{407E36C2-7DCD-C1CD-2986-2AB2F807EC89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8" creationId="{475162D9-4A81-4FF0-6726-B02F1608689F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9" creationId="{08069F0F-8D45-8B9F-5CC9-5513199BE5A7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0" creationId="{7563EE9E-14B0-130C-22BD-35D3FA6C0E5B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1" creationId="{B2B7FF38-D263-0E41-27D8-65A6D4620608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2" creationId="{C90D04A5-C510-65DF-B00A-F56A60F465F6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3" creationId="{59DC4492-3A2C-D1CE-41F1-18F6169B0CEE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4" creationId="{8C264E57-1852-65BF-B614-0D9F040CA603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5" creationId="{1BD1DF16-3142-0B02-FFFD-F0D8E225CD8D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6" creationId="{DFBB37D2-ACB0-F470-EB54-4DBEB888D649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7" creationId="{24CCB83C-BD18-566A-225C-926098F7B91B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8" creationId="{D3FB7091-C202-2F09-4B26-DE57110D2B14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9" creationId="{485CF893-9CC8-52C0-99D9-521051DFE1AE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0" creationId="{570C7CAE-D320-27C3-BF81-965A23EC93BC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1" creationId="{B5A26E3B-F57A-B94B-EDB1-5CB141836B0B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2" creationId="{377C2A64-72D8-2AE1-0C5E-C59DE385F465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3" creationId="{2199B88D-0CFF-0C73-07AC-48B144E6823E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4" creationId="{AA6ECBBA-43B4-E9D4-B86F-0EC0EB5F7140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5" creationId="{471582CC-E0FD-5792-0893-64DD228CFE2E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6" creationId="{359A0DE7-6A2E-80F3-F6DA-E0CC26AEC077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7" creationId="{ABD74CE5-A543-DB6F-59CB-09F89E2E2FDF}"/>
          </ac:spMkLst>
        </pc:spChg>
        <pc:grpChg chg="add mod">
          <ac:chgData name="QiuTian" userId="d059b521-ee81-481f-be34-ac8650352dd5" providerId="ADAL" clId="{C66083D2-FC5C-0545-90E0-A9B527654B88}" dt="2023-03-04T09:02:20.549" v="50" actId="1076"/>
          <ac:grpSpMkLst>
            <pc:docMk/>
            <pc:sldMk cId="3485580002" sldId="950"/>
            <ac:grpSpMk id="19" creationId="{1C6290CF-2EDA-476A-AC8C-3FB90FEC5ABB}"/>
          </ac:grpSpMkLst>
        </pc:gr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661657945" sldId="95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661657945" sldId="951"/>
            <ac:spMk id="2" creationId="{8107969E-1FA9-C298-AB18-611E6FACAD0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661657945" sldId="951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" creationId="{C22A0C72-1DA3-5E3B-DF3A-F70607491A58}"/>
          </ac:spMkLst>
        </pc:spChg>
        <pc:spChg chg="add 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" creationId="{41469E40-535E-1A29-7AF5-0ADEBB968A03}"/>
          </ac:spMkLst>
        </pc:spChg>
        <pc:spChg chg="add 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" creationId="{919C0840-55A8-E8BD-B2CE-DB6604BB0BEF}"/>
          </ac:spMkLst>
        </pc:spChg>
        <pc:spChg chg="add 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" creationId="{83561EE7-68F8-6A52-448D-CEA431734C3F}"/>
          </ac:spMkLst>
        </pc:spChg>
        <pc:spChg chg="add 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1" creationId="{3CFEA0D9-A8EB-2298-327D-FB392CF7D827}"/>
          </ac:spMkLst>
        </pc:spChg>
        <pc:spChg chg="add 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3" creationId="{2891DD27-BE00-481E-EC28-C5419E0CCCD5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6" creationId="{5B218EF8-CBE8-877A-D13A-3AF557A95ED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7" creationId="{31BFB666-7362-8F18-3FD5-DBB17408BCA7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8" creationId="{D57B0398-723B-D2F5-5962-7731CB69A83C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9" creationId="{D98041AA-175B-7F59-5643-0627901A0C26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0" creationId="{734B8FE4-445E-0231-3F57-5CAE920B325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1" creationId="{3F7E361B-35C4-8579-BA8C-9284A5464135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2" creationId="{BC008F4E-4E29-C6AA-25AD-ADA0CF7F9B1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3" creationId="{7B8E7066-85BF-2202-AA3C-D078589598D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4" creationId="{F678F87A-96EE-73C1-4E79-96DDE9137E4A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5" creationId="{3939C6A0-A13C-0AEF-4187-91EC88D578A9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6" creationId="{26F756FA-95D8-7F6F-57A9-24AD96DF027E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7" creationId="{45E53E00-8C77-E848-D7F8-2019A5207357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8" creationId="{5289DE01-A28C-8B5B-7DCB-9A67BF931F44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9" creationId="{8053B117-A9B3-8DD0-47C0-DD9D561E9F60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0" creationId="{C7B9A0DA-9AA9-AD30-887D-1AF03F575B2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1" creationId="{3F1DDB04-4913-E351-A46B-2EAD14B3B816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2" creationId="{75CE7478-70BB-A5ED-2392-97EADBFDE2A4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3" creationId="{036827B8-6D04-49A1-FEB0-F075AE5EA2CA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4" creationId="{D96A8FF0-DD0C-C3C5-3B1F-7675A4468FC7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5" creationId="{77067D79-1EEE-2F82-E5CF-C5F1E4E23A66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6" creationId="{7E5AB162-18B3-9F1F-C6B4-3E444B01B9CD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7" creationId="{CD895485-27A6-2ED9-67F2-BF7B5F489F31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8" creationId="{5BF99F9F-FFCA-9ED4-1CEC-F0F156B27E35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9" creationId="{EF0C32E5-632C-2293-3CE9-EB3D79B2FBB0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40" creationId="{4F213D4F-DBF2-AF4C-DFA3-04865A3CAB48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43" creationId="{4F314CF3-9993-3AF3-0A2F-B76B2CEB5370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44" creationId="{39FEE3DD-B302-3697-27F5-D123F0E499BF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45" creationId="{9B85E044-9409-50A7-FEB3-2A89623186FF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46" creationId="{704C670E-5251-CF03-8E81-4A92D4245EA9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47" creationId="{0C9FEA3B-C5D2-7C36-F840-CB3E2D612AE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48" creationId="{9A270479-7193-A279-7B1B-E5BA92613A3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0" creationId="{AE2A6262-796A-4E30-FAC9-981D73B9E0BF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1" creationId="{A8FE65DC-D42B-726A-FF59-EF973285D3C8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2" creationId="{69A9B9D8-0CCB-A5A8-024B-97A593A9FDBD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3" creationId="{ECD32741-2DE1-C275-C65D-AF93D780501C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4" creationId="{E9D44555-D371-E9AF-0798-8847B13ED367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5" creationId="{E630FF7B-B19D-4A06-C117-109DB453AAEC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6" creationId="{A3BA946C-854A-C8A4-F313-5BFE10E68969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7" creationId="{A9F9012D-EDF8-422C-2312-02ECB83D795A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8" creationId="{B9375DA2-4004-D356-E80E-64C582D4E865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9" creationId="{1023C1BB-3816-9145-C98F-6BC8831AAE07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0" creationId="{935E6788-6AED-35FC-F07C-31AE77E0FA20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1" creationId="{4AC22010-D339-1A7E-B6C0-33E6CA0C5E1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2" creationId="{080770C2-B46B-6F91-8D7C-5F7E46FE6CB8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3" creationId="{31CD01A4-ABC2-84AA-684E-8BC4C73E8FC5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4" creationId="{0FFA68FD-1D9D-5F50-4DB8-A70CDA445046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5" creationId="{041D9493-F79F-D7F6-4507-535AC4BE3C64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6" creationId="{89C7F3A3-E6F9-F376-77AD-AD044139E90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7" creationId="{40EF39C4-7AB0-5C16-8C54-EF93450704D2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8" creationId="{0E7E1018-8FA3-1775-698E-37AD339C47EA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9" creationId="{0E854C1D-0901-8EFB-79F7-B7D4B703DF45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0" creationId="{148C9E98-DAE9-9325-7DC7-40F04E6AA848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1" creationId="{53881AAE-2916-D7C9-BDF6-B862B25203BF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2" creationId="{27E1882A-3126-87C5-FB12-B3401178AA74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3" creationId="{86AF3B6A-30EF-2E83-9519-7F7A8FC57B1E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4" creationId="{71727B20-D571-3FE3-ABD1-66ECD596FB58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7" creationId="{538F19DA-6E16-7180-5941-E2BBDD2C16A0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8" creationId="{D9F65185-C269-83A7-ADB4-5130DC2C2529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9" creationId="{CC32C9AB-FB1E-A2D6-16A9-0ED98D95A7E1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0" creationId="{DCF4089C-22F1-EC2D-D62C-4797B635C990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1" creationId="{7CDE216E-CBC7-8959-81F9-42EFB04E757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2" creationId="{DEC76759-4F33-5EF5-26F6-90482AC4E6F5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4" creationId="{B5EB733E-56D7-616F-64A4-5EA3AB6CB231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5" creationId="{F22E72B6-3250-5AF2-C0D5-13B18B95A936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6" creationId="{093D2054-C934-0106-9A1F-A5D44161496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7" creationId="{BFC13E4E-93E3-8CE3-8724-F463214BA770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8" creationId="{DA4B770A-6AC3-6E42-17C4-1B49A802F2EB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0" creationId="{6AA644D9-D3C9-F289-F961-8A19280877CE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1" creationId="{24726B62-2CF0-8F32-28F2-CEA73ED50824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2" creationId="{D80322F0-2C94-5ECA-E8E5-FB625A06BE3B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3" creationId="{5CEB6AE6-07A2-7885-E7D8-3DF7D1BEC7FD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4" creationId="{40A843FC-3D13-67B5-9A2F-15D95B688A0C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5" creationId="{8A6D25F3-A91E-ADB7-806A-81FB7E853A1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6" creationId="{1CA27E81-0F54-2649-B165-486FC7A8E33F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7" creationId="{FD9A4C56-020A-FE32-91DD-B8D2335AC645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8" creationId="{CBC93296-A001-58AD-EB68-903053B15452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9" creationId="{5616B0C8-7496-ECFC-8B6F-8BD76C9EBD20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0" creationId="{E789C9F8-FAD0-6542-E899-4534D7C19E3E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1" creationId="{B317F246-257F-5A48-DCC5-766665501F49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2" creationId="{6841680C-0A27-EAA5-77A2-5DBC337D8047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3" creationId="{7AA42044-4FF0-11A3-178F-2FD0BA60F9A1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4" creationId="{C44B6234-2D2C-9327-ED7F-D61A2C01E8EE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5" creationId="{6FA60CE0-9903-5036-05A6-03C700415EB6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6" creationId="{63672668-78C4-35A6-EEE1-2CA87D6D6C72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7" creationId="{B397468D-3AAF-D97B-F919-CD8779FFB997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8" creationId="{DF0831F8-72D7-FAA9-930F-A73304F3D874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9" creationId="{F37D0206-B6F3-B748-9E97-453BC9CC0ED7}"/>
          </ac:spMkLst>
        </pc:spChg>
        <pc:spChg chg="add 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10" creationId="{F49D04FB-FC77-B378-8979-D137DC9E6DAC}"/>
          </ac:spMkLst>
        </pc:spChg>
        <pc:grpChg chg="add mod">
          <ac:chgData name="QiuTian" userId="d059b521-ee81-481f-be34-ac8650352dd5" providerId="ADAL" clId="{C66083D2-FC5C-0545-90E0-A9B527654B88}" dt="2023-03-04T09:02:32.288" v="52" actId="1076"/>
          <ac:grpSpMkLst>
            <pc:docMk/>
            <pc:sldMk cId="3661657945" sldId="951"/>
            <ac:grpSpMk id="15" creationId="{8FBAA3E7-D99B-B42D-E254-BF715B2521CD}"/>
          </ac:grpSpMkLst>
        </pc:grpChg>
        <pc:grpChg chg="add mod">
          <ac:chgData name="QiuTian" userId="d059b521-ee81-481f-be34-ac8650352dd5" providerId="ADAL" clId="{C66083D2-FC5C-0545-90E0-A9B527654B88}" dt="2023-03-04T09:02:32.288" v="52" actId="1076"/>
          <ac:grpSpMkLst>
            <pc:docMk/>
            <pc:sldMk cId="3661657945" sldId="951"/>
            <ac:grpSpMk id="49" creationId="{0135BBB8-B400-CA2F-68CE-39A4DCDE6970}"/>
          </ac:grpSpMkLst>
        </pc:grpChg>
        <pc:grpChg chg="add mod">
          <ac:chgData name="QiuTian" userId="d059b521-ee81-481f-be34-ac8650352dd5" providerId="ADAL" clId="{C66083D2-FC5C-0545-90E0-A9B527654B88}" dt="2023-03-04T09:02:32.288" v="52" actId="1076"/>
          <ac:grpSpMkLst>
            <pc:docMk/>
            <pc:sldMk cId="3661657945" sldId="951"/>
            <ac:grpSpMk id="83" creationId="{D238A870-364C-6B17-CAE1-909CE8D2BE9D}"/>
          </ac:grpSpMkLst>
        </pc:grpChg>
        <pc:graphicFrameChg chg="add mod">
          <ac:chgData name="QiuTian" userId="d059b521-ee81-481f-be34-ac8650352dd5" providerId="ADAL" clId="{C66083D2-FC5C-0545-90E0-A9B527654B88}" dt="2023-03-04T09:02:32.288" v="52" actId="1076"/>
          <ac:graphicFrameMkLst>
            <pc:docMk/>
            <pc:sldMk cId="3661657945" sldId="951"/>
            <ac:graphicFrameMk id="10" creationId="{B082A63F-C3F8-F05A-3647-DB094508CD3F}"/>
          </ac:graphicFrameMkLst>
        </pc:graphicFrameChg>
        <pc:graphicFrameChg chg="add mod">
          <ac:chgData name="QiuTian" userId="d059b521-ee81-481f-be34-ac8650352dd5" providerId="ADAL" clId="{C66083D2-FC5C-0545-90E0-A9B527654B88}" dt="2023-03-04T09:02:32.288" v="52" actId="1076"/>
          <ac:graphicFrameMkLst>
            <pc:docMk/>
            <pc:sldMk cId="3661657945" sldId="951"/>
            <ac:graphicFrameMk id="12" creationId="{4E01D54C-3B4B-A1F9-4C8E-F5F819A57BAF}"/>
          </ac:graphicFrameMkLst>
        </pc:graphicFrameChg>
        <pc:graphicFrameChg chg="add mod">
          <ac:chgData name="QiuTian" userId="d059b521-ee81-481f-be34-ac8650352dd5" providerId="ADAL" clId="{C66083D2-FC5C-0545-90E0-A9B527654B88}" dt="2023-03-04T09:02:32.288" v="52" actId="1076"/>
          <ac:graphicFrameMkLst>
            <pc:docMk/>
            <pc:sldMk cId="3661657945" sldId="951"/>
            <ac:graphicFrameMk id="14" creationId="{91BF266B-70AA-9DA6-B924-9495E00065B1}"/>
          </ac:graphicFrameMkLst>
        </pc:graphicFrameChg>
        <pc:graphicFrameChg chg="mod">
          <ac:chgData name="QiuTian" userId="d059b521-ee81-481f-be34-ac8650352dd5" providerId="ADAL" clId="{C66083D2-FC5C-0545-90E0-A9B527654B88}" dt="2023-03-04T09:02:32.288" v="52" actId="1076"/>
          <ac:graphicFrameMkLst>
            <pc:docMk/>
            <pc:sldMk cId="3661657945" sldId="951"/>
            <ac:graphicFrameMk id="41" creationId="{6ABEBB29-4F48-AE99-FBE1-8658D32B55B1}"/>
          </ac:graphicFrameMkLst>
        </pc:graphicFrameChg>
        <pc:graphicFrameChg chg="mod">
          <ac:chgData name="QiuTian" userId="d059b521-ee81-481f-be34-ac8650352dd5" providerId="ADAL" clId="{C66083D2-FC5C-0545-90E0-A9B527654B88}" dt="2023-03-04T09:02:32.288" v="52" actId="1076"/>
          <ac:graphicFrameMkLst>
            <pc:docMk/>
            <pc:sldMk cId="3661657945" sldId="951"/>
            <ac:graphicFrameMk id="42" creationId="{E94566F2-1703-A8A2-FEE9-73490253951E}"/>
          </ac:graphicFrameMkLst>
        </pc:graphicFrameChg>
        <pc:graphicFrameChg chg="mod">
          <ac:chgData name="QiuTian" userId="d059b521-ee81-481f-be34-ac8650352dd5" providerId="ADAL" clId="{C66083D2-FC5C-0545-90E0-A9B527654B88}" dt="2023-03-04T09:02:32.288" v="52" actId="1076"/>
          <ac:graphicFrameMkLst>
            <pc:docMk/>
            <pc:sldMk cId="3661657945" sldId="951"/>
            <ac:graphicFrameMk id="75" creationId="{564E407B-FB53-94C4-BD17-F2E5586D6D49}"/>
          </ac:graphicFrameMkLst>
        </pc:graphicFrameChg>
        <pc:graphicFrameChg chg="mod">
          <ac:chgData name="QiuTian" userId="d059b521-ee81-481f-be34-ac8650352dd5" providerId="ADAL" clId="{C66083D2-FC5C-0545-90E0-A9B527654B88}" dt="2023-03-04T09:02:32.288" v="52" actId="1076"/>
          <ac:graphicFrameMkLst>
            <pc:docMk/>
            <pc:sldMk cId="3661657945" sldId="951"/>
            <ac:graphicFrameMk id="76" creationId="{64582D40-72A2-C129-652B-C338A39453ED}"/>
          </ac:graphicFrameMkLst>
        </pc:graphicFrameChg>
        <pc:graphicFrameChg chg="mod">
          <ac:chgData name="QiuTian" userId="d059b521-ee81-481f-be34-ac8650352dd5" providerId="ADAL" clId="{C66083D2-FC5C-0545-90E0-A9B527654B88}" dt="2023-03-04T09:02:32.288" v="52" actId="1076"/>
          <ac:graphicFrameMkLst>
            <pc:docMk/>
            <pc:sldMk cId="3661657945" sldId="951"/>
            <ac:graphicFrameMk id="89" creationId="{EB148E0B-676D-8D9A-802D-57B21A5CF983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1121757693" sldId="95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121757693" sldId="952"/>
            <ac:spMk id="2" creationId="{CA3A0D89-1989-5959-7FB8-69DABD3583FA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121757693" sldId="952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6" creationId="{FE06D477-E9E6-E673-AE1E-0651A5B9CD61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7" creationId="{205A6875-A4A8-0C7A-287A-840FD0DA9881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8" creationId="{E2F721C0-4EFF-3067-755C-5FFB10D02C6A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10" creationId="{28877830-C2E6-3E01-56C7-533653321E41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11" creationId="{8CF45824-9758-30DC-78A6-61D749C1538A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12" creationId="{6A4624B0-23C8-FB6E-8CCD-6576144A7CE2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15" creationId="{ADDE5BCC-0F13-9275-5D75-4F3A881C4C64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16" creationId="{AA15E592-3A5A-5046-D44F-BB1E9A0C97AA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17" creationId="{22B04839-7B71-3720-19B5-F4A9572D19F4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18" creationId="{943F4179-6101-69B6-C068-A05266D76942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19" creationId="{FE539E4D-3EF6-184D-F5E4-A54C23FECD8B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20" creationId="{A56F87F0-50B4-5345-BB5D-C871FF4D86AC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21" creationId="{029EC57D-9A43-DB97-166C-E7ECF399DF2A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22" creationId="{5286FC92-00B5-7C0F-6F83-0B92436BF5E4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24" creationId="{E4157753-50AE-A021-3801-F05DC24C14F1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25" creationId="{0FC75A6D-92B3-2EC6-D76A-2078094C5A92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26" creationId="{4B6481D1-AECE-093E-E99D-5AE36BF0BE75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28" creationId="{9F473FF3-2B61-26F1-CFB7-55F2095809E4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29" creationId="{F25EC214-DEDF-B1DA-4EA8-A9D55C76AC34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0" creationId="{9A9BC3CF-14A3-352A-58FC-FB568146F8B2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1" creationId="{B8075D7E-3582-9CD6-8972-C88A5B50F53D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2" creationId="{4C973725-7C7F-A0CE-D9DF-242461FCF248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3" creationId="{65C81D92-C414-2803-CEB1-C5FD9E4F021A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4" creationId="{47EB3805-B611-9EF1-AC05-A3DEC794B71D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5" creationId="{94FAF0E5-5CC5-53F8-B22E-46AFB267B9EE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6" creationId="{0928D6A9-F3E9-2105-86B5-C378E9685519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7" creationId="{985039CA-C33F-0B79-F3C4-F0E2D1295143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8" creationId="{2E56A62A-3EA1-B595-AEE3-D5AEFA98276B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9" creationId="{C88C5333-E09E-3146-E7AD-A09A44B26ADA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41" creationId="{7C7762CF-2F2C-3E67-21D3-3E3BF85D59B8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42" creationId="{CAD7F12D-92CC-B324-C937-A521A361DEFB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43" creationId="{8A245AD9-55D3-52CE-728A-05A1796AB3D1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44" creationId="{3E63D0D2-428F-55AF-FF60-2ABA96926F21}"/>
          </ac:spMkLst>
        </pc:spChg>
        <pc:grpChg chg="add mod">
          <ac:chgData name="QiuTian" userId="d059b521-ee81-481f-be34-ac8650352dd5" providerId="ADAL" clId="{C66083D2-FC5C-0545-90E0-A9B527654B88}" dt="2023-03-04T09:04:19.565" v="63" actId="1076"/>
          <ac:grpSpMkLst>
            <pc:docMk/>
            <pc:sldMk cId="1121757693" sldId="952"/>
            <ac:grpSpMk id="9" creationId="{F3798A7D-310F-AFAD-4117-583AAE9BE2A5}"/>
          </ac:grpSpMkLst>
        </pc:grpChg>
        <pc:grpChg chg="mod">
          <ac:chgData name="QiuTian" userId="d059b521-ee81-481f-be34-ac8650352dd5" providerId="ADAL" clId="{C66083D2-FC5C-0545-90E0-A9B527654B88}" dt="2023-03-04T09:04:19.565" v="63" actId="1076"/>
          <ac:grpSpMkLst>
            <pc:docMk/>
            <pc:sldMk cId="1121757693" sldId="952"/>
            <ac:grpSpMk id="13" creationId="{D8D2CA97-9EE6-5957-2E45-3C789B628B90}"/>
          </ac:grpSpMkLst>
        </pc:grpChg>
        <pc:grpChg chg="mod">
          <ac:chgData name="QiuTian" userId="d059b521-ee81-481f-be34-ac8650352dd5" providerId="ADAL" clId="{C66083D2-FC5C-0545-90E0-A9B527654B88}" dt="2023-03-04T09:04:19.565" v="63" actId="1076"/>
          <ac:grpSpMkLst>
            <pc:docMk/>
            <pc:sldMk cId="1121757693" sldId="952"/>
            <ac:grpSpMk id="14" creationId="{72A66A83-C5CE-B854-C3C4-14B3C6931F5E}"/>
          </ac:grpSpMkLst>
        </pc:grpChg>
        <pc:grpChg chg="add mod">
          <ac:chgData name="QiuTian" userId="d059b521-ee81-481f-be34-ac8650352dd5" providerId="ADAL" clId="{C66083D2-FC5C-0545-90E0-A9B527654B88}" dt="2023-03-04T09:04:19.565" v="63" actId="1076"/>
          <ac:grpSpMkLst>
            <pc:docMk/>
            <pc:sldMk cId="1121757693" sldId="952"/>
            <ac:grpSpMk id="23" creationId="{8A9B4E46-18C7-14E3-398C-15D324C820B4}"/>
          </ac:grpSpMkLst>
        </pc:grpChg>
        <pc:grpChg chg="add mod">
          <ac:chgData name="QiuTian" userId="d059b521-ee81-481f-be34-ac8650352dd5" providerId="ADAL" clId="{C66083D2-FC5C-0545-90E0-A9B527654B88}" dt="2023-03-04T09:04:19.565" v="63" actId="1076"/>
          <ac:grpSpMkLst>
            <pc:docMk/>
            <pc:sldMk cId="1121757693" sldId="952"/>
            <ac:grpSpMk id="27" creationId="{0E354356-62A3-2431-B073-62D59A41D524}"/>
          </ac:grpSpMkLst>
        </pc:grpChg>
        <pc:grpChg chg="add mod">
          <ac:chgData name="QiuTian" userId="d059b521-ee81-481f-be34-ac8650352dd5" providerId="ADAL" clId="{C66083D2-FC5C-0545-90E0-A9B527654B88}" dt="2023-03-04T09:04:19.565" v="63" actId="1076"/>
          <ac:grpSpMkLst>
            <pc:docMk/>
            <pc:sldMk cId="1121757693" sldId="952"/>
            <ac:grpSpMk id="40" creationId="{52670A8C-59C9-6057-AD9C-67D5ADBCC4CD}"/>
          </ac:grpSpMkLst>
        </pc:gr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1421311184" sldId="95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421311184" sldId="953"/>
            <ac:spMk id="2" creationId="{4FDE4C82-A98A-12B5-069D-2AEA7274198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421311184" sldId="953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" creationId="{64394321-F9A4-F706-E8E4-9732E8F78EFE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8" creationId="{F30B8003-2196-0B98-E891-1DB2635BE680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" creationId="{C4E7E0C5-B882-C7D3-F81E-76B84BE16D74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" creationId="{C5719DF0-D741-0247-2D71-32FAED5B2194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" creationId="{3CB1054C-02AB-DDB7-8319-1AC55312B094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" creationId="{B5E98909-FD83-B9CE-13EF-732F17ACF5F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" creationId="{3B1428ED-AA37-E18E-BF61-016A93501C91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5" creationId="{63CF5D7D-F128-84E2-FF07-5D5A0D589DBE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6" creationId="{CAC5FFA1-A072-3AD8-F161-2E98581B2C25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7" creationId="{1DA93E92-F688-D633-02E2-8291617CA00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8" creationId="{390CA0A2-C6A7-BB93-937E-8DAD6C3C9A23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9" creationId="{2FD3DDEB-90F6-E618-6374-69097081A179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0" creationId="{943C5A67-4FDE-F4D3-F0FD-F76D0635B9E2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1" creationId="{8EE35411-4C28-5026-6E17-1B91C62032D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2" creationId="{6EC0578C-13C1-AC7F-6D5F-6DA87049041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3" creationId="{D56F7525-23D6-211B-C9E7-9D4A4A20961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4" creationId="{4DC9ED17-E2AF-6721-C5EA-42E802E498EF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5" creationId="{AAA37235-DFF0-CD98-BD65-DE53786216C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6" creationId="{74E49C74-477C-2E1A-191F-927FDEBA9377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7" creationId="{9CEC2700-A33D-D069-BD76-2F91B348FDE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8" creationId="{4AE012AA-18A4-4C6B-0274-CFDA270CC38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9" creationId="{6CF956C8-792E-5BBC-DD1B-9FAEC6B5C993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0" creationId="{14DCE464-D98F-9FD7-C0EB-74C8EA312284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1" creationId="{DCE6113C-A4C2-DB2D-4473-AC7976386A43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2" creationId="{7394C3D9-0BC8-469F-463A-8F4E9E671F0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3" creationId="{18D6D59B-EEC1-CBB1-8516-97F816846544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4" creationId="{93E7DA61-F5DB-52D0-5024-1DC66FE266A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5" creationId="{677A52CD-B11C-9B32-D2A0-CF3CBBA31A25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6" creationId="{245A2D9E-BFA7-DACB-30BB-FA9CDAA22487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7" creationId="{925B3758-359F-C52E-1848-F4621BA2257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8" creationId="{8E8F53AE-D8FD-8B62-A7E0-353B643B989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9" creationId="{A986DF90-0325-47E3-ED9C-E8C4D334E71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0" creationId="{9645A293-196C-BC6A-E461-9749F9D26220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1" creationId="{1FEF7A7D-24BD-48B2-8354-25A8EBD0CE63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2" creationId="{9E5892A9-2AE6-E7C2-F011-0980502FD494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3" creationId="{C59D71DA-77AB-46D0-E6E1-16C8CE49AA8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4" creationId="{06498FAB-5745-51B7-EE45-08BD13DC0D1E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5" creationId="{084653E8-5861-DA84-BBBC-7AEA2D103295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6" creationId="{C7951396-FFBC-D604-BDD6-E885854F0540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7" creationId="{A9DD5F2A-774E-D8EF-209A-F647A8F009AA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8" creationId="{74204426-7FB6-8A18-F13B-AA9ABBE731A0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9" creationId="{45E0EC5A-6C84-0B09-F90F-D56730B91F29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0" creationId="{A8F48836-C2E4-17F3-97FA-50934D59D027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1" creationId="{DEED77C2-3074-4B8E-C23F-562F5B523D80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2" creationId="{CB858A31-3B4C-7DAB-B8CD-5C750F34F4C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3" creationId="{99BC8C13-1DF0-CB96-C733-C30AC299538E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4" creationId="{E5B1C593-1CDD-5D06-0A9C-A7DD0C4BB29F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5" creationId="{DA5B29F3-810F-A79F-E6DB-074FC6D82E8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6" creationId="{88C935DF-3629-D8D7-D0B3-85E52F44A4BF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7" creationId="{EDC216CE-3662-21C8-8815-18669DFACC2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8" creationId="{D720355F-C71A-458A-F801-63FC69B88F99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9" creationId="{7454306A-164F-9623-9018-0D284933E6A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0" creationId="{13CB87F3-4B8F-D85B-2E2A-B04240B850EA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1" creationId="{9CE870FF-6B58-8859-22FD-41F7C4A63E3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2" creationId="{7DCA76FE-58A8-0042-FDAA-E75D3E56428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3" creationId="{E1E8C242-AE45-A72B-1191-0D2122C97A1A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5" creationId="{CE612AAB-1804-E5DF-714B-D98391CEE97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6" creationId="{9B35FA17-3E03-6366-E8D5-604A460793B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7" creationId="{CC152FC4-77BA-A2FF-E93A-B631A91267C5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8" creationId="{9B750A43-ED15-D3B6-993D-1E23AE6DA8FE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9" creationId="{10C3FE8E-8086-E854-CA3A-C5F020D4E085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70" creationId="{CD1509B0-9B5A-5DDE-AE6F-1CF434CB76CA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71" creationId="{8B61EE40-1154-71B0-A741-0E8681616FA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72" creationId="{82A78921-AF03-F155-C57A-D79854BDF533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73" creationId="{ADBF0B00-8211-485E-B4E1-366793DFF0B7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74" creationId="{B7362560-C079-C79B-4C1A-8E8D8267CFEA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75" creationId="{3130E447-63CD-E362-FB2A-8FF445722A61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76" creationId="{3FD8D541-4DED-0254-2A36-69D4A57A5985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77" creationId="{5818F9B7-62D8-0BE3-E0DA-9A7A95388D71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80" creationId="{606A1599-0E61-8D89-559C-36D1A4610E19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83" creationId="{8E277689-51F0-58E9-A698-B4CA271947BA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84" creationId="{1C52D71D-E2A5-DD76-80EA-1F0FBB93BE72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85" creationId="{569BA87B-085D-E0AC-3723-EA17C826E6B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86" creationId="{9D264C81-04C1-6529-EA2E-9F904326E20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87" creationId="{9AEB38D7-3A2B-2CFA-ECC6-C2AE031C3A70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88" creationId="{1C08E641-2ADC-6BB6-D3C7-D00910F3C381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0" creationId="{48B81134-5808-1770-FE67-16967C3425E2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2" creationId="{2FA4C921-3D2C-66E0-A740-2E629CADCCC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3" creationId="{D836222C-D380-DA20-DDEC-E62BD3D9648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4" creationId="{BD96EFDB-267F-A3C7-BA09-EFCE0CAB8DCF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5" creationId="{6F6CCF91-EC45-767F-93E6-F7DD9A617ED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6" creationId="{5EF8FB08-48F6-F262-ADA9-841B48B84B4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7" creationId="{F3DA227B-9C1E-F3AD-9E2F-412B098D0F74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8" creationId="{5DDFA4F4-FB56-880D-AD5E-737B56239D1E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9" creationId="{E1F88297-F854-D396-296C-CE161F7ACCD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0" creationId="{2B5920C0-5FBB-AF31-4C16-348135D6C07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1" creationId="{E59995AC-EE95-8DB0-5D1A-0E514888FFA7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2" creationId="{8C036845-409D-E64D-2392-3CEB84E62933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3" creationId="{E0C847CB-74B4-D6A7-7BF4-F76CB8F60EA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4" creationId="{564E33A9-AF1F-F07F-19D1-48BC98C75D43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5" creationId="{02C28C8D-4E4E-B022-38E5-EB7329FBF842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6" creationId="{BF96DE34-D34D-85F3-44E0-A421C063619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7" creationId="{3A6BF726-DFD6-A565-0B42-6A1214E786C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8" creationId="{E892E5FB-7FC2-AD89-EA6D-A0B221892FA5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9" creationId="{79926B3E-1D04-6EE2-AC0E-DDEA16B707C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0" creationId="{EF0B6021-9397-2C17-7CFD-2ED21CF4E34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1" creationId="{F18C5042-2345-95A3-D5DD-2744579F4ED0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2" creationId="{D6F7A339-02D7-7C19-68D3-2D734485325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3" creationId="{F591A7B3-9803-22D6-D86F-22138A93885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4" creationId="{E6B00669-D022-D620-AE0E-53AAAFFB3603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5" creationId="{7A413921-DDFB-A29B-8871-9AA1234CA29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6" creationId="{12993568-5D16-0A41-5404-D647A5314E19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7" creationId="{FC1827A8-CC4C-C9B1-3BFA-39E00878B53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8" creationId="{068CAEFF-050B-45E7-38E8-C8C1BF39B5D1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9" creationId="{1437FBB7-7798-66F5-523E-9CC4E75D6221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0" creationId="{E1631E12-FA1E-2B22-A946-AA32828F765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1" creationId="{17B98C81-9063-9867-5F35-1449520A03A4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2" creationId="{3D2A4E68-940A-C0B6-E628-6857F6036F1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4" creationId="{31EF58B2-269C-7C72-95CB-109139362FA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5" creationId="{C76984E2-A954-7BD9-F030-1E08D93FC2F0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6" creationId="{5730E8B8-B01B-06E1-B02D-27D9940686A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7" creationId="{982843B9-3124-0B73-5494-D5387A95D0E1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8" creationId="{4C01C7B0-37C1-912E-4896-C870661BA771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9" creationId="{85C78195-0B27-671C-DC11-1570C83B05D0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0" creationId="{6B263FA9-63DD-BE36-C397-A4919350FCB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1" creationId="{B37FBCF2-614B-A259-C7AC-85CEFE1C170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2" creationId="{187C5731-47A3-AFA5-AE56-AD0459A9AB9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3" creationId="{AE79264A-B071-7B27-1F33-81CC7821180E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4" creationId="{12E56959-5FC2-9758-DD31-18FF738BA71A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5" creationId="{421C94E7-CE89-9021-F2C4-9DC8474174F4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6" creationId="{24EACA41-2BBD-C313-5D48-19775000B53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7" creationId="{F88CB911-EC5C-4934-A973-950B42A78C3F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8" creationId="{B9F3FD6F-A959-DAB3-8106-C87DE218C24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9" creationId="{5CE170F3-2D70-79C6-F646-6C98BEFA4039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0" creationId="{7C8ABE44-E89F-914B-0410-06037573297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1" creationId="{56277F5D-EB94-5391-D921-08277223CE0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2" creationId="{F9836756-C1C6-2806-16F7-D9B0AD20D3D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3" creationId="{0CEB38C6-272D-0790-6444-7698FA709C5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4" creationId="{D8595212-EF4C-54E4-3FD7-8FD8A9BEB12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5" creationId="{1B55DD83-293A-4B1B-1805-41F172C19D94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6" creationId="{DB964619-7A0B-A45E-6516-EBCA55A35D7E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7" creationId="{8B6D36E8-9C16-8C10-F748-B3061BC7BE7B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8" creationId="{714FD0C2-F2F6-2AC2-2579-60B50665AB9C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9" creationId="{7DB8E911-E4E9-A1DC-1F28-E007F7DAA291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50" creationId="{D634406C-3F19-0C6F-53DA-78B5B6678A79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51" creationId="{B099F5BF-D30A-3BED-A87E-9C2C00819019}"/>
          </ac:spMkLst>
        </pc:spChg>
        <pc:spChg chg="add del mod">
          <ac:chgData name="QiuTian" userId="d059b521-ee81-481f-be34-ac8650352dd5" providerId="ADAL" clId="{C66083D2-FC5C-0545-90E0-A9B527654B88}" dt="2023-03-04T09:04:35.370" v="66" actId="478"/>
          <ac:spMkLst>
            <pc:docMk/>
            <pc:sldMk cId="1421311184" sldId="953"/>
            <ac:spMk id="152" creationId="{F630B12B-A86E-3DBF-31B2-FA51AC430938}"/>
          </ac:spMkLst>
        </pc:spChg>
        <pc:spChg chg="add del mod">
          <ac:chgData name="QiuTian" userId="d059b521-ee81-481f-be34-ac8650352dd5" providerId="ADAL" clId="{C66083D2-FC5C-0545-90E0-A9B527654B88}" dt="2023-03-04T09:04:35.370" v="66" actId="478"/>
          <ac:spMkLst>
            <pc:docMk/>
            <pc:sldMk cId="1421311184" sldId="953"/>
            <ac:spMk id="153" creationId="{5FDDA086-4CF5-C822-3BF1-FD77440E2549}"/>
          </ac:spMkLst>
        </pc:spChg>
        <pc:spChg chg="add del mod">
          <ac:chgData name="QiuTian" userId="d059b521-ee81-481f-be34-ac8650352dd5" providerId="ADAL" clId="{C66083D2-FC5C-0545-90E0-A9B527654B88}" dt="2023-03-04T09:04:35.370" v="66" actId="478"/>
          <ac:spMkLst>
            <pc:docMk/>
            <pc:sldMk cId="1421311184" sldId="953"/>
            <ac:spMk id="154" creationId="{FA04F86E-B9AB-953B-9827-8DB0F8B1B7C2}"/>
          </ac:spMkLst>
        </pc:spChg>
        <pc:spChg chg="add del mod">
          <ac:chgData name="QiuTian" userId="d059b521-ee81-481f-be34-ac8650352dd5" providerId="ADAL" clId="{C66083D2-FC5C-0545-90E0-A9B527654B88}" dt="2023-03-04T09:04:35.370" v="66" actId="478"/>
          <ac:spMkLst>
            <pc:docMk/>
            <pc:sldMk cId="1421311184" sldId="953"/>
            <ac:spMk id="155" creationId="{055887B8-0EC0-7E6D-A22D-EF2BD2BEA8B3}"/>
          </ac:spMkLst>
        </pc:spChg>
        <pc:grpChg chg="add 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11" creationId="{0F714D45-D047-7B59-96CD-40EB996FC6B9}"/>
          </ac:grpSpMkLst>
        </pc:grpChg>
        <pc:grpChg chg="add 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64" creationId="{917E34D6-EDC7-D7B9-D355-279AE1F24CEA}"/>
          </ac:grpSpMkLst>
        </pc:grpChg>
        <pc:grpChg chg="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78" creationId="{FCD48BD0-D066-0D2D-E78B-B707ADE0B794}"/>
          </ac:grpSpMkLst>
        </pc:grpChg>
        <pc:grpChg chg="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79" creationId="{810511DC-C0A7-C8DB-8A0D-A50C3A9DB18B}"/>
          </ac:grpSpMkLst>
        </pc:grpChg>
        <pc:grpChg chg="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81" creationId="{D98904AC-D7A0-7E42-0BD8-04CE0C325C92}"/>
          </ac:grpSpMkLst>
        </pc:grpChg>
        <pc:grpChg chg="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82" creationId="{B1DA5762-B18C-B444-1F0A-6646C5A580D1}"/>
          </ac:grpSpMkLst>
        </pc:grpChg>
        <pc:grpChg chg="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89" creationId="{21829EDF-003D-5228-B108-5E65C58213BF}"/>
          </ac:grpSpMkLst>
        </pc:grpChg>
        <pc:grpChg chg="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91" creationId="{1221F5D4-C510-E9FF-71E1-87285EAE7A9B}"/>
          </ac:grpSpMkLst>
        </pc:grpChg>
        <pc:grpChg chg="add 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123" creationId="{D31EFA67-931A-11F8-23CD-08131B0C6B8E}"/>
          </ac:grpSpMkLst>
        </pc:grpChg>
        <pc:graphicFrameChg chg="add mod">
          <ac:chgData name="QiuTian" userId="d059b521-ee81-481f-be34-ac8650352dd5" providerId="ADAL" clId="{C66083D2-FC5C-0545-90E0-A9B527654B88}" dt="2023-03-04T09:04:32.110" v="65" actId="1076"/>
          <ac:graphicFrameMkLst>
            <pc:docMk/>
            <pc:sldMk cId="1421311184" sldId="953"/>
            <ac:graphicFrameMk id="7" creationId="{CF9E6CA8-998D-BCCA-162D-34D19E086AB7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473003732" sldId="95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473003732" sldId="954"/>
            <ac:spMk id="2" creationId="{5BBF91BC-E63C-EE89-45BA-6C6DAFB14E1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473003732" sldId="954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7" creationId="{0EA80E71-F2B4-FCF5-0DAA-C7422728B903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8" creationId="{756D2C26-1DA4-B9A8-D993-1C894A8AF043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9" creationId="{714A57D6-D24E-36AD-8D59-333192781289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13" creationId="{0A8AA036-0D68-DDEC-1464-3717F7A0BF53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16" creationId="{8E60EFE9-79BB-36B2-5DEF-6736DF209EA6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17" creationId="{729BE4ED-BB2F-70E7-2F4F-734DD34C6CAF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18" creationId="{6F8F2985-67F7-5F6A-9B96-E5E03790A7A3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23" creationId="{B067B206-4E48-F188-A010-D0AC3ABA5B12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24" creationId="{49EC9696-E1F3-F083-6876-19B3BF9B0EA7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25" creationId="{44EF61EA-DCC9-A044-8177-A1CE1C4D74FD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29" creationId="{003D235B-4F28-91EB-8913-2F10AAA79A6A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30" creationId="{84F9C50A-035C-7F9A-D1AF-3B9D833FE1D8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31" creationId="{11E238ED-B50D-13EA-6B4C-BC8FB84B269D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32" creationId="{A8A59C9F-D5F9-B838-32E8-7532E8AD7192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36" creationId="{32F6E9C8-39DF-5C26-0A1B-F2A161427D23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37" creationId="{EF6363E9-7278-C557-0C7E-377AFDABF1B5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38" creationId="{D4F4B97C-8816-4FE6-5F42-6A89BA3E0091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39" creationId="{B5B09BE8-E8C2-58F0-7313-4165034342EF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40" creationId="{C7C5CCF3-8D0A-56EB-546E-EBFC530B9561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41" creationId="{8F02B79D-67C7-572C-7F06-CD7E5EE4F0F6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44" creationId="{3721F96F-DCE7-A1C8-ED54-2D153A059342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45" creationId="{2CC32F7E-1F04-F59A-E978-EBB4AF6495B2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46" creationId="{A80734FA-11D4-2F98-A557-915B7A726C73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47" creationId="{085E65CC-9939-D76D-29CD-6B7566E6FAA3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49" creationId="{F8C65FE6-D21B-800B-068F-139FD29D91E9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53" creationId="{E232221E-1228-86C3-6DC9-98142CDCF2DF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54" creationId="{D0155410-E435-D12D-24FF-F74AC04DBC59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55" creationId="{5D94E7BC-EF4B-29F6-FA02-1814842F074D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56" creationId="{130600D4-1265-28C9-CA8B-3E99780CD6EF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60" creationId="{E7BDBC8F-5AC2-3E59-C216-E3114DDBEB7E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61" creationId="{BE69D3FA-0315-DD5F-A4EB-C171BD2BB906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62" creationId="{0713BB2E-1904-75B4-546A-4FDDED34BB79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63" creationId="{EE104725-85FE-AE93-8577-B997CBD28662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64" creationId="{CE35B28F-E9D0-8B48-51AD-DDFBF0CAC358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67" creationId="{77A5CDD8-0612-65E0-42DA-F8C308B82757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68" creationId="{63B70749-DD84-46FD-3B29-9CA01506072C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69" creationId="{4FEF561A-F755-5774-087F-E500FA43587D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70" creationId="{BEAF12A4-7519-F21D-9F8B-4533A4858346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72" creationId="{8EC7D63D-DB78-67DE-7F6A-2AED296BD611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73" creationId="{3FC66891-94D6-BD91-5135-EFE77015D55D}"/>
          </ac:spMkLst>
        </pc:spChg>
        <pc:spChg chg="add 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74" creationId="{81F348EA-D1F2-7D7B-EA4E-BF14301A1857}"/>
          </ac:spMkLst>
        </pc:spChg>
        <pc:spChg chg="add mod">
          <ac:chgData name="QiuTian" userId="d059b521-ee81-481f-be34-ac8650352dd5" providerId="ADAL" clId="{C66083D2-FC5C-0545-90E0-A9B527654B88}" dt="2023-03-04T09:04:55.213" v="69" actId="207"/>
          <ac:spMkLst>
            <pc:docMk/>
            <pc:sldMk cId="3473003732" sldId="954"/>
            <ac:spMk id="75" creationId="{A63D64F9-801D-2F31-ED62-B4B687866FA6}"/>
          </ac:spMkLst>
        </pc:spChg>
        <pc:spChg chg="add 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76" creationId="{615DCA2C-3165-AD16-2FBB-9B6F1633A157}"/>
          </ac:spMkLst>
        </pc:spChg>
        <pc:spChg chg="add 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77" creationId="{502A454F-1470-FFAF-05A8-D635E7B83E01}"/>
          </ac:spMkLst>
        </pc:spChg>
        <pc:grpChg chg="add 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6" creationId="{3AE6522B-1345-FF93-6172-C77D9F35748F}"/>
          </ac:grpSpMkLst>
        </pc:grpChg>
        <pc:grpChg chg="add 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14" creationId="{03574944-87AF-B42A-2075-F1BD274B28F6}"/>
          </ac:grpSpMkLst>
        </pc:grpChg>
        <pc:grpChg chg="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15" creationId="{D5D518EE-9C0C-0F72-DC80-EFE613284745}"/>
          </ac:grpSpMkLst>
        </pc:grpChg>
        <pc:grpChg chg="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22" creationId="{02D5D2F3-4DF7-9131-39EF-8B4FB4CDDE63}"/>
          </ac:grpSpMkLst>
        </pc:grpChg>
        <pc:grpChg chg="add 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26" creationId="{E9BEE254-4505-6E01-5918-202B8DFC8593}"/>
          </ac:grpSpMkLst>
        </pc:grpChg>
        <pc:grpChg chg="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28" creationId="{3B1F2B75-96AB-427F-3763-3E20906D91CE}"/>
          </ac:grpSpMkLst>
        </pc:grpChg>
        <pc:grpChg chg="add 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33" creationId="{0CE3DEB9-8FD9-03D5-4F6A-CE1B0B3685D0}"/>
          </ac:grpSpMkLst>
        </pc:grpChg>
        <pc:grpChg chg="add 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50" creationId="{EC4B1996-0C86-BA14-F4A1-B6A6E042D1DC}"/>
          </ac:grpSpMkLst>
        </pc:grpChg>
        <pc:grpChg chg="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52" creationId="{36212E56-B3E2-822F-85CF-1C586414C410}"/>
          </ac:grpSpMkLst>
        </pc:grpChg>
        <pc:grpChg chg="add 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57" creationId="{D7490120-4DBC-31EE-E269-25FDB4CFB9BB}"/>
          </ac:grpSpMkLst>
        </pc:grp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10" creationId="{74475669-489E-C94D-8F65-3CB07AE71429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11" creationId="{F741E363-9B08-DD97-6284-09807064CA35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12" creationId="{2E47D1B1-EAFA-3227-98CF-5093E18B6031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19" creationId="{DD488EC1-7EC3-8E4D-5FDA-A6543EAA917C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20" creationId="{D6ED1340-0E03-D788-047F-81257B635A19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21" creationId="{062E147C-B943-985D-2EB1-1C0F19669DD5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27" creationId="{ED635351-5018-ED83-1377-BBCCADDE3C90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34" creationId="{40FA8AAD-3353-FB77-7520-F94B79D433D5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35" creationId="{414548C3-BB91-4EB4-931B-BC3455CB3F0C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42" creationId="{608AF257-FC98-5FB5-AB90-FA0436F42F7C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43" creationId="{0DEFA0CD-1A78-4756-6B26-42B02BBBCAD0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48" creationId="{150F7129-3C58-BDAB-2ED3-6D1A122A2A37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51" creationId="{2A78D474-E479-E7CA-88B8-697F8E396AF2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58" creationId="{BB51EE8B-61C3-983D-437A-EA51DED86B8D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59" creationId="{4CCB3877-8597-1911-D1A1-0BE2A87D1AE7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65" creationId="{8A5C7636-A04D-1C2C-EC77-3C4E940DF31D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66" creationId="{35A953A7-8072-D120-DB40-FB5177BCBC9E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71" creationId="{73F3FDAC-0C97-559F-CBBC-6FBC90579932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1920134372" sldId="95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920134372" sldId="955"/>
            <ac:spMk id="2" creationId="{08955DD6-6FF1-5533-E3A3-B626293927C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920134372" sldId="955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6" creationId="{9105B22D-FD53-D963-6802-FA7602175AB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8" creationId="{C7D3E3BA-8CF9-E252-9D82-EA68473F721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" creationId="{A3AAED4E-20F4-1885-76EE-89AC23DD837D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" creationId="{89DE742B-FB57-17B8-A029-9AA7A930CE8A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" creationId="{0492BC85-1BEB-91D2-C051-CA475030CB9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" creationId="{7372B48B-5847-CB39-8BEC-3591D10ADDA2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3" creationId="{C87E4715-B761-96D6-8128-BF2522ADA7AA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4" creationId="{1B45B84E-6F27-EF28-A2A1-2AF67880E195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5" creationId="{DE06D8BD-24E0-F6C0-D43B-8EA1DC74B297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6" creationId="{D9C6DCB0-49C1-62BA-5AD6-D9947F197A31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7" creationId="{8684040C-69EB-EAB1-881F-A67A18F2B0C8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8" creationId="{21428587-91CA-9734-37B9-FCB9FD8CB4C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9" creationId="{C5E8AB2B-0600-DF7B-BD37-37F9CF5E5E0B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0" creationId="{120B8F46-1878-338B-7838-FC0DCB8D22A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1" creationId="{8EE7C118-BACC-7F1D-F230-DF5C77DC50D5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2" creationId="{11CAFEB1-BBC4-5728-DF81-16F2C86A18ED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3" creationId="{04082E42-97D0-00D8-B99C-13249531750A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4" creationId="{134B9D89-DDC2-1A6F-052E-8756BD3F205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5" creationId="{B29A1D9C-C1E1-73E7-FCE1-3820083C2B41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6" creationId="{65C45621-FC8A-FED1-484E-0DAB330E8F49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7" creationId="{456AEE39-1EE4-827C-F9AA-E49079326F07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8" creationId="{F24E0C74-C698-F4CE-1CE3-7957F3916DB8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9" creationId="{A0F27401-A3E9-2953-D955-1B0967F6A17D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0" creationId="{D211A70F-9057-DE31-2AB5-E4533BDC70B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1" creationId="{1AA81E4C-A6E9-BF26-B63B-566DA261127A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2" creationId="{583570B3-1ECC-08C0-4137-B3CD21EB416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3" creationId="{0E62AE19-8798-54FE-9142-C1BEEDBB6F39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4" creationId="{2D83A675-02F2-0A97-C495-4A86071D06F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5" creationId="{A240A897-6F7A-C19F-5D6C-81C4BF64DF0F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6" creationId="{FC203FE7-BAEE-3C7F-5205-EF6AB20D4CB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7" creationId="{9F54198E-050E-A880-31F9-8EB90250FDAB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8" creationId="{831CDF32-2A14-1884-1198-54969FC20BA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9" creationId="{D2837D92-69FB-7A16-E4E9-CE33144E122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0" creationId="{10E2100F-4D1F-96C1-C4EF-D7BC8E83BFB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1" creationId="{8DB9DDAC-8E57-A547-0615-F25BBE9F4DF9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2" creationId="{C648D13B-9C6D-8322-C8ED-4BE83DE56C7B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3" creationId="{5573FC27-DAB6-7CC2-8B5D-998017A002EF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4" creationId="{1ABF7804-AED2-1C58-8129-21D45599517E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5" creationId="{6A69259B-F657-0117-7834-04C006B0D159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6" creationId="{A291AFFF-7FB3-C995-1718-2A2A1D17C69B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7" creationId="{6CC32E43-BAF8-A92A-870B-791DDDFED8C8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8" creationId="{3EF6D8BD-9FB2-5180-800D-278F0569199F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9" creationId="{59E340A0-9A95-E94E-7486-FE775C7DEC99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0" creationId="{1747BEDF-5E91-BB68-9510-EC2BB894267E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1" creationId="{096A2396-854A-9C32-1825-1490BE3D30C9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2" creationId="{923A98D7-C4E9-58F1-A262-3B9F0C27456E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3" creationId="{5480EFE5-8A81-8832-DF92-04B5040295C5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4" creationId="{6EA05F50-E8AD-3073-B98B-A02FCF0CF865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5" creationId="{BF22F6DD-EE97-9097-453A-1B93032B36C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6" creationId="{57EE1F0D-60E7-8908-DF3A-714A62A0691D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7" creationId="{FD8F8E48-8D32-53EF-4A0E-DDDA781B243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8" creationId="{DC2DB78B-1770-EB43-2DFA-287E6A3E6BFB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9" creationId="{493AA8E4-3846-3EC4-0297-DBBABD88C89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60" creationId="{4E569E31-97E4-16C1-1BB7-F9E756E4CE62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61" creationId="{464386B1-ABEC-3CAB-9008-E15C4D9F5F83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62" creationId="{4077C54A-13FD-F5E3-6946-E8168FA2D8F3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63" creationId="{3F27F9AC-AD78-608F-AED2-35A1892E5DA8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65" creationId="{CC73CC43-501E-5EF2-BAB1-A629CB056D81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71" creationId="{5129A9B8-E5A4-F98C-9333-878CFC11C39E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73" creationId="{0A1DCC4A-5AF0-12F2-9125-8D2EF48CC66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74" creationId="{16C43520-E70F-6898-D03A-46B383BD69D5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75" creationId="{5560C3A0-1C10-2891-FAC9-B8D0EE4878BD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76" creationId="{A21EF1ED-4879-C1D7-94B1-E6E8DAFE751E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77" creationId="{6D538E7E-D1FE-03A2-A7F7-8B9F47393468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78" creationId="{1306B0E0-98C1-9659-14F7-1BC5D581154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79" creationId="{79420EA8-9494-8211-3E52-9BAA225DE558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80" creationId="{EA957ADC-F787-A10E-2C72-A5996B4B03DE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82" creationId="{77AE2795-E36A-52F0-0347-E870447B7E29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83" creationId="{7B0FBEB3-8EB2-5062-9E3D-38B780D6223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84" creationId="{3DC2509E-5ED0-1905-5B23-87DB6A4C5DE1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86" creationId="{EDBED658-33FF-5E91-3774-3B9E3F9CBBC5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87" creationId="{910ACCEA-7B82-62C1-5A3A-233877EDA4D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89" creationId="{8D738750-58D1-2C77-E537-CE07775CF9D1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0" creationId="{26B88889-8558-928F-2339-08EC816F6F9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1" creationId="{9B343F02-983C-CB80-5601-09A96795C5CD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2" creationId="{8335A576-59F9-D4BC-0C93-D62B95C84E07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3" creationId="{2175851F-6B8C-C782-30FB-F3D1E4FCA31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4" creationId="{33FE3E98-BA4C-B8E1-B3C8-8B2D9BAE126A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5" creationId="{A21990F4-69AD-E787-AEE6-296F2197155E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6" creationId="{D4D3C5C1-FFC0-BA1C-D9BE-3591EF40381A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7" creationId="{043E7D10-1FC0-E7CA-EB85-A9FA4DA3D86F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8" creationId="{0464B1BA-1A1B-C808-04E2-B8E873257192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9" creationId="{A66B1755-75FA-DF16-C2C3-EC33F38592C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1" creationId="{7AD1A624-902E-9988-96E3-BDCF56EDEAB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2" creationId="{DF12B502-37DE-8470-A076-E06F2B7BA7EF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3" creationId="{92F03C46-9FC0-82FA-C2D1-4AEC2C782DF9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5" creationId="{86F36FF1-5022-3140-56CD-3A7204B71F5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6" creationId="{9F2234C4-965D-F4B4-2F86-A25E3FE98C2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7" creationId="{0AA81DC2-3D0B-27F9-98D7-8FAD4EC6CA88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8" creationId="{1476C2AE-0A18-3F0D-42B7-540F937A597A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9" creationId="{5BA88B4D-42B8-6C3C-AF25-95492CE10D0B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0" creationId="{B8C536E7-6892-D671-0937-92ACC9BBEB31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2" creationId="{5E04888B-3863-9EBC-0DC3-ABE6044A24A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3" creationId="{DC7F4611-A221-0438-4A08-92F31E06A227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4" creationId="{C2F81D41-C942-0A4B-9241-035ACE291600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5" creationId="{72EAF6AB-B287-83D3-8396-6340C02016F8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6" creationId="{83A83939-1F63-25B2-4DE7-004CB7235626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7" creationId="{1CFB876C-EEFC-D59F-3CB7-80C46F3E34F9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8" creationId="{B47BE79E-4014-E82C-934B-F50176D3A071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9" creationId="{749FE856-B9C2-C36D-893F-F9534C05142A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0" creationId="{1F08633C-3067-4320-67B9-16F2326C026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2" creationId="{C4E306F0-D120-7A8C-A168-60015D51291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3" creationId="{FAC78136-08DD-D8CC-42D5-10934FDE0BD7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4" creationId="{7548C5DB-8F5E-B96A-6627-A1F14619117A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5" creationId="{BEDA893D-40C3-3549-9654-A17AF0BF234E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6" creationId="{E0A3615C-8C2C-A886-CDCB-C97A99A8416F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7" creationId="{CDF45921-39AE-78E7-0FCC-AD9C5F5E4879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8" creationId="{8B2163FB-E79C-37F3-B518-9103113A3B9D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9" creationId="{D0844358-4F3B-DBF8-36A1-0C7889AB2553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32" creationId="{3CBD9D49-6C6B-8A14-9CF4-E45EB6A3B5D3}"/>
          </ac:spMkLst>
        </pc:spChg>
        <pc:grpChg chg="add mod">
          <ac:chgData name="QiuTian" userId="d059b521-ee81-481f-be34-ac8650352dd5" providerId="ADAL" clId="{C66083D2-FC5C-0545-90E0-A9B527654B88}" dt="2023-03-04T09:05:10.943" v="71" actId="1076"/>
          <ac:grpSpMkLst>
            <pc:docMk/>
            <pc:sldMk cId="1920134372" sldId="955"/>
            <ac:grpSpMk id="7" creationId="{5BBA6B61-6825-2674-BD2E-CA1DB1B46B45}"/>
          </ac:grpSpMkLst>
        </pc:grpChg>
        <pc:grpChg chg="add mod">
          <ac:chgData name="QiuTian" userId="d059b521-ee81-481f-be34-ac8650352dd5" providerId="ADAL" clId="{C66083D2-FC5C-0545-90E0-A9B527654B88}" dt="2023-03-04T09:05:10.943" v="71" actId="1076"/>
          <ac:grpSpMkLst>
            <pc:docMk/>
            <pc:sldMk cId="1920134372" sldId="955"/>
            <ac:grpSpMk id="72" creationId="{D9561B03-1F7F-63E4-1ECA-CE9D850D28A8}"/>
          </ac:grpSpMkLst>
        </pc:grpChg>
        <pc:grpChg chg="add mod">
          <ac:chgData name="QiuTian" userId="d059b521-ee81-481f-be34-ac8650352dd5" providerId="ADAL" clId="{C66083D2-FC5C-0545-90E0-A9B527654B88}" dt="2023-03-04T09:05:10.943" v="71" actId="1076"/>
          <ac:grpSpMkLst>
            <pc:docMk/>
            <pc:sldMk cId="1920134372" sldId="955"/>
            <ac:grpSpMk id="100" creationId="{14FE3D9F-3596-8F3C-E431-F3A946785320}"/>
          </ac:grpSpMkLst>
        </pc:grpChg>
        <pc:grpChg chg="add mod">
          <ac:chgData name="QiuTian" userId="d059b521-ee81-481f-be34-ac8650352dd5" providerId="ADAL" clId="{C66083D2-FC5C-0545-90E0-A9B527654B88}" dt="2023-03-04T09:05:10.943" v="71" actId="1076"/>
          <ac:grpSpMkLst>
            <pc:docMk/>
            <pc:sldMk cId="1920134372" sldId="955"/>
            <ac:grpSpMk id="104" creationId="{0FD03D0B-07B1-7B36-E1D2-E5064DE0CBC6}"/>
          </ac:grpSpMkLst>
        </pc:grpChg>
        <pc:grpChg chg="add mod">
          <ac:chgData name="QiuTian" userId="d059b521-ee81-481f-be34-ac8650352dd5" providerId="ADAL" clId="{C66083D2-FC5C-0545-90E0-A9B527654B88}" dt="2023-03-04T09:05:10.943" v="71" actId="1076"/>
          <ac:grpSpMkLst>
            <pc:docMk/>
            <pc:sldMk cId="1920134372" sldId="955"/>
            <ac:grpSpMk id="111" creationId="{459D7FEB-22A5-7B39-4A15-E54E7A8ECDE6}"/>
          </ac:grpSpMkLst>
        </pc:grpChg>
        <pc:grpChg chg="add mod">
          <ac:chgData name="QiuTian" userId="d059b521-ee81-481f-be34-ac8650352dd5" providerId="ADAL" clId="{C66083D2-FC5C-0545-90E0-A9B527654B88}" dt="2023-03-04T09:05:10.943" v="71" actId="1076"/>
          <ac:grpSpMkLst>
            <pc:docMk/>
            <pc:sldMk cId="1920134372" sldId="955"/>
            <ac:grpSpMk id="121" creationId="{BACFBAFE-C36A-AE4C-44C2-11E0FE6E5574}"/>
          </ac:grpSpMkLst>
        </pc:grpChg>
        <pc:graphicFrameChg chg="add 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64" creationId="{BA77543C-AEC8-4354-E9A5-5BE643D82FCF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66" creationId="{A9FCCA3C-128F-DB8F-0B29-E3A319758CE9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67" creationId="{B27B3133-2504-3DCC-95E3-397F2B42E7D5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68" creationId="{039E81A6-D397-57DB-7851-45085A1E188A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69" creationId="{7643FC08-17E9-468A-EB67-6449F61360A8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70" creationId="{85A33C4A-57C6-3213-392B-EF923F5BB08B}"/>
          </ac:graphicFrameMkLst>
        </pc:graphicFrameChg>
        <pc:graphicFrameChg chg="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81" creationId="{F248BEB8-8A5A-42E1-B425-C7A6721E6DF4}"/>
          </ac:graphicFrameMkLst>
        </pc:graphicFrameChg>
        <pc:graphicFrameChg chg="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85" creationId="{2979102C-8972-7207-34C9-CC9CA1BD9D7A}"/>
          </ac:graphicFrameMkLst>
        </pc:graphicFrameChg>
        <pc:graphicFrameChg chg="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88" creationId="{6B1098C6-745E-4C25-A6E1-ED2DC7F01CE6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130" creationId="{2217F8AA-7D1B-C3D2-BE2C-9E4FB9B4D718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131" creationId="{F2150781-782F-7F0A-6C2E-39A403A36320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2199462288" sldId="95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199462288" sldId="956"/>
            <ac:spMk id="2" creationId="{F8A658C7-5C8F-3EC4-EBE8-9C60626463F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199462288" sldId="956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5:26.905" v="73" actId="1076"/>
          <ac:spMkLst>
            <pc:docMk/>
            <pc:sldMk cId="2199462288" sldId="956"/>
            <ac:spMk id="6" creationId="{1BE9012C-2E58-7619-EC7B-38905D79D4FF}"/>
          </ac:spMkLst>
        </pc:spChg>
        <pc:spChg chg="add mod">
          <ac:chgData name="QiuTian" userId="d059b521-ee81-481f-be34-ac8650352dd5" providerId="ADAL" clId="{C66083D2-FC5C-0545-90E0-A9B527654B88}" dt="2023-03-04T09:05:26.905" v="73" actId="1076"/>
          <ac:spMkLst>
            <pc:docMk/>
            <pc:sldMk cId="2199462288" sldId="956"/>
            <ac:spMk id="7" creationId="{AFDCF12C-88D2-78E1-3750-F5BD0C6FDEB4}"/>
          </ac:spMkLst>
        </pc:spChg>
        <pc:spChg chg="add mod">
          <ac:chgData name="QiuTian" userId="d059b521-ee81-481f-be34-ac8650352dd5" providerId="ADAL" clId="{C66083D2-FC5C-0545-90E0-A9B527654B88}" dt="2023-03-04T09:05:26.905" v="73" actId="1076"/>
          <ac:spMkLst>
            <pc:docMk/>
            <pc:sldMk cId="2199462288" sldId="956"/>
            <ac:spMk id="8" creationId="{4E9E9458-F969-8165-C035-2A84CB7E9D69}"/>
          </ac:spMkLst>
        </pc:spChg>
        <pc:spChg chg="add mod">
          <ac:chgData name="QiuTian" userId="d059b521-ee81-481f-be34-ac8650352dd5" providerId="ADAL" clId="{C66083D2-FC5C-0545-90E0-A9B527654B88}" dt="2023-03-04T09:05:26.905" v="73" actId="1076"/>
          <ac:spMkLst>
            <pc:docMk/>
            <pc:sldMk cId="2199462288" sldId="956"/>
            <ac:spMk id="9" creationId="{2B3654D9-DE0F-251C-97B0-62A4ADC10E30}"/>
          </ac:spMkLst>
        </pc:spChg>
        <pc:spChg chg="add mod">
          <ac:chgData name="QiuTian" userId="d059b521-ee81-481f-be34-ac8650352dd5" providerId="ADAL" clId="{C66083D2-FC5C-0545-90E0-A9B527654B88}" dt="2023-03-04T09:05:26.905" v="73" actId="1076"/>
          <ac:spMkLst>
            <pc:docMk/>
            <pc:sldMk cId="2199462288" sldId="956"/>
            <ac:spMk id="10" creationId="{274C7149-E70C-DB24-F889-1EC805E25E19}"/>
          </ac:spMkLst>
        </pc:spChg>
        <pc:graphicFrameChg chg="add mod">
          <ac:chgData name="QiuTian" userId="d059b521-ee81-481f-be34-ac8650352dd5" providerId="ADAL" clId="{C66083D2-FC5C-0545-90E0-A9B527654B88}" dt="2023-03-04T09:05:26.905" v="73" actId="1076"/>
          <ac:graphicFrameMkLst>
            <pc:docMk/>
            <pc:sldMk cId="2199462288" sldId="956"/>
            <ac:graphicFrameMk id="11" creationId="{42E95C27-D2C6-E403-415B-6E91387032FC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26.905" v="73" actId="1076"/>
          <ac:graphicFrameMkLst>
            <pc:docMk/>
            <pc:sldMk cId="2199462288" sldId="956"/>
            <ac:graphicFrameMk id="12" creationId="{47CB46AD-92D5-BC22-87FC-B67132585B4D}"/>
          </ac:graphicFrameMkLst>
        </pc:graphicFrameChg>
        <pc:cxnChg chg="add mod">
          <ac:chgData name="QiuTian" userId="d059b521-ee81-481f-be34-ac8650352dd5" providerId="ADAL" clId="{C66083D2-FC5C-0545-90E0-A9B527654B88}" dt="2023-03-04T09:05:26.905" v="73" actId="1076"/>
          <ac:cxnSpMkLst>
            <pc:docMk/>
            <pc:sldMk cId="2199462288" sldId="956"/>
            <ac:cxnSpMk id="13" creationId="{A590BC4D-F1E2-5DBD-9A25-CE6E697F056D}"/>
          </ac:cxnSpMkLst>
        </pc:cxnChg>
        <pc:cxnChg chg="add mod">
          <ac:chgData name="QiuTian" userId="d059b521-ee81-481f-be34-ac8650352dd5" providerId="ADAL" clId="{C66083D2-FC5C-0545-90E0-A9B527654B88}" dt="2023-03-04T09:05:26.905" v="73" actId="1076"/>
          <ac:cxnSpMkLst>
            <pc:docMk/>
            <pc:sldMk cId="2199462288" sldId="956"/>
            <ac:cxnSpMk id="14" creationId="{3D770DB2-45D0-9EC0-50A7-81C24ABA6DA4}"/>
          </ac:cxnSpMkLst>
        </pc:cxn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228351874" sldId="95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228351874" sldId="957"/>
            <ac:spMk id="2" creationId="{BF1462B9-656F-C525-88CA-7618C647ED9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228351874" sldId="957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6" creationId="{2D0E632D-8E94-15C1-B4BB-CAB69D5504F2}"/>
          </ac:spMkLst>
        </pc:spChg>
        <pc:spChg chg="add 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7" creationId="{FC906157-B363-0471-270B-BEDD13E44B6E}"/>
          </ac:spMkLst>
        </pc:spChg>
        <pc:spChg chg="add 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8" creationId="{827147B8-E271-7863-D5D6-6E0D96B4A993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11" creationId="{2D7DE6EB-5BD0-49D2-0ED5-5AEF5D99F9AE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12" creationId="{59E028CF-6A10-B49A-81B4-A832D30AD0B5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14" creationId="{5046DA08-A51D-A2E1-C4E4-3CB48BA5A0E4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15" creationId="{50151554-C4D1-8BB3-0CE2-C744089D95B0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16" creationId="{1379088C-28E0-8992-3216-B8546FA282AB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17" creationId="{6951C7F4-8A4E-27AE-69C6-DFF7C5328D6D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18" creationId="{6AE73562-F133-4F68-F0D6-3B63BF85A42C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19" creationId="{235C02AF-6DEC-614A-53B2-C070F9452CB1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20" creationId="{313636F3-9ED9-B916-B149-98981AFDA164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21" creationId="{7998083F-D49D-BD39-57C5-8E46958B9530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22" creationId="{D3A05FE1-CAD1-0569-EF02-A88B43D6A06D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23" creationId="{7F25838A-9C94-21FC-62C8-7A13434A3F79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24" creationId="{69CC909E-642E-7208-9C2F-266FCE8B154D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34" creationId="{9B3CDB8F-E727-D067-A7EB-B1B06D929D4A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35" creationId="{29270A1B-6747-551B-0C13-4C1E89BCFEB6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36" creationId="{3278E85D-2D5B-0674-17F7-2F47089E582D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39" creationId="{FE50AFFB-80A2-E266-9062-95296D82B7FE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1" creationId="{DAD6EC1E-1F84-808B-D54D-EC1A54503457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2" creationId="{1F98563F-C9E1-4399-A046-C63DE1749550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3" creationId="{4A896F72-CA30-74A0-DA05-C19AB396C5C2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4" creationId="{4BDAA8CA-223C-C175-4039-6269CEEFEA3F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5" creationId="{44CCA4EE-DCC7-2492-0A9A-188C75AFB969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6" creationId="{B3C420B3-C438-8619-6F73-99460AFD449A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7" creationId="{8DE296F6-DC71-5E4E-BB04-A81CF9B1B681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8" creationId="{8FF2611E-91ED-EB7C-F7FF-2CC5E6ECA098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9" creationId="{973655FE-6B7E-9418-0FDF-612041D460C7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50" creationId="{E9C1ED32-CFBC-FDD5-7801-03248BAA15C4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51" creationId="{33B77E9D-A731-AE29-A28C-E5687B1D25AE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62" creationId="{D3FFC75E-8AB2-1A2E-1150-8491D087E2CA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63" creationId="{56F9DEE5-A48C-C643-CDB7-A3B7EC9CAECC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64" creationId="{143AD998-B844-E6D4-CA1B-8A167C28C8EF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66" creationId="{CEDC68A9-1850-E1E3-F96F-B200C6023FA2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67" creationId="{C31FC4F4-22ED-BE67-CF73-047126274989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68" creationId="{4309D84B-766A-4C4D-3D56-76DFEADE43D0}"/>
          </ac:spMkLst>
        </pc:spChg>
        <pc:spChg chg="add 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69" creationId="{311DD87A-640F-01C1-61D4-B0C00B881374}"/>
          </ac:spMkLst>
        </pc:spChg>
        <pc:spChg chg="add 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70" creationId="{122821C8-F98B-5A5C-79EE-FF199A74E2EB}"/>
          </ac:spMkLst>
        </pc:spChg>
        <pc:grpChg chg="add 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9" creationId="{64EB9D93-CA9F-6640-F259-43B2150B41BF}"/>
          </ac:grpSpMkLst>
        </pc:grpChg>
        <pc:grpChg chg="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10" creationId="{168CA7B6-7DF5-C2F2-6642-7739A4C7C50F}"/>
          </ac:grpSpMkLst>
        </pc:grpChg>
        <pc:grpChg chg="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13" creationId="{50401F66-63A7-1090-50FD-DAB43838587E}"/>
          </ac:grpSpMkLst>
        </pc:grpChg>
        <pc:grpChg chg="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33" creationId="{86AB9B44-A4A3-557A-2CB8-9B7FD01C2A0F}"/>
          </ac:grpSpMkLst>
        </pc:grpChg>
        <pc:grpChg chg="add 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37" creationId="{28781496-1BE2-B537-1F72-DD2171A5552D}"/>
          </ac:grpSpMkLst>
        </pc:grpChg>
        <pc:grpChg chg="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38" creationId="{3C08A223-04C7-EA05-97C4-F56082D01027}"/>
          </ac:grpSpMkLst>
        </pc:grpChg>
        <pc:grpChg chg="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40" creationId="{BB98325C-8749-3693-F85A-AE70CEA9FF2E}"/>
          </ac:grpSpMkLst>
        </pc:grpChg>
        <pc:grpChg chg="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60" creationId="{616E72CB-178F-37A0-DB48-BE0D2BB6C05F}"/>
          </ac:grpSpMkLst>
        </pc:grpChg>
        <pc:grpChg chg="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61" creationId="{DB76FF00-4102-8C2B-20D0-C1DB3F858DBB}"/>
          </ac:grpSpMkLst>
        </pc:grpChg>
        <pc:grpChg chg="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65" creationId="{BB7DCE20-BA56-A412-3CE9-517E87D00AA1}"/>
          </ac:grpSpMkLst>
        </pc:grp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25" creationId="{889C8A87-4E3F-8750-BE95-134D1ED61711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26" creationId="{79324846-D870-77E9-A2D4-A3C6D759B22D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27" creationId="{417587CD-405D-8A62-6182-193536598869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28" creationId="{F5BDE519-7D7D-E56F-C725-71EC1A949AC6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29" creationId="{ED0928D9-A37E-CAD6-5769-1FDE27A834B2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30" creationId="{34442203-9F8D-0BD7-4F88-ECA3AB0395BA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31" creationId="{8D3724FD-8DF4-20E0-21A2-1B5138E53929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32" creationId="{D9BAE573-C8E3-1408-CEAD-577E317AF2B0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52" creationId="{A8EB9AB7-3EA6-E243-16A3-F7082064AE26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53" creationId="{58723370-56DE-46E4-606A-3621CC7A0849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54" creationId="{497BA05B-1868-C7E2-D2CD-E77041CCC01D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55" creationId="{3D0444D2-E22B-D5D5-BD85-9C1CCD827249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56" creationId="{9E6B7BD7-D075-5C79-1C84-C00C78CB13A8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57" creationId="{0FEC3138-FA65-ECBF-A739-19A9DB16F7D5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58" creationId="{975AB9B3-E543-AD9E-AEE6-D41CB2166AC9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59" creationId="{6B173F21-DFD7-AD80-8E27-1CA43D8BB41C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71" creationId="{26F4744A-F384-1082-81A5-93A83AC29553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72" creationId="{46E30661-3DAA-ED92-01E3-57D5858411F7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73" creationId="{8F8FF4F9-5CEF-F4B5-67A6-EA1854C327CC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74" creationId="{FCFFACAC-3A6B-E644-93B4-900E326EA03F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190484645" sldId="95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190484645" sldId="958"/>
            <ac:spMk id="2" creationId="{BB4E1956-382C-8D28-B62A-8F966DB687C8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190484645" sldId="958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5:52.240" v="77" actId="1076"/>
          <ac:spMkLst>
            <pc:docMk/>
            <pc:sldMk cId="3190484645" sldId="958"/>
            <ac:spMk id="6" creationId="{0A5AA0C2-C5A3-771B-B6EF-E82F9909926A}"/>
          </ac:spMkLst>
        </pc:spChg>
        <pc:spChg chg="add mod">
          <ac:chgData name="QiuTian" userId="d059b521-ee81-481f-be34-ac8650352dd5" providerId="ADAL" clId="{C66083D2-FC5C-0545-90E0-A9B527654B88}" dt="2023-03-04T09:05:52.240" v="77" actId="1076"/>
          <ac:spMkLst>
            <pc:docMk/>
            <pc:sldMk cId="3190484645" sldId="958"/>
            <ac:spMk id="7" creationId="{A43DF1E5-51E9-41AB-33BE-E0D911EF10AD}"/>
          </ac:spMkLst>
        </pc:spChg>
      </pc:sldChg>
      <pc:sldChg chg="addSp delSp modSp add ord modAnim">
        <pc:chgData name="QiuTian" userId="d059b521-ee81-481f-be34-ac8650352dd5" providerId="ADAL" clId="{C66083D2-FC5C-0545-90E0-A9B527654B88}" dt="2023-03-04T09:10:18.362" v="126"/>
        <pc:sldMkLst>
          <pc:docMk/>
          <pc:sldMk cId="2992252422" sldId="95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992252422" sldId="959"/>
            <ac:spMk id="2" creationId="{0A4C0C7B-4A26-E7B8-9210-E2195E54292A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992252422" sldId="959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" creationId="{E94FE8D2-E2E2-195F-C9AC-57B34FB0AA16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8" creationId="{F099673B-2565-EF88-8FD1-2C06456B497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" creationId="{362083BE-A122-F52C-22C4-99698450E920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" creationId="{67A64237-7D82-5459-FF0E-B6E142B21C3D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1" creationId="{D9DF8997-B8F3-98A5-C94D-C0B109B1C773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" creationId="{D1C6C331-333D-AD72-A38F-F2D3D75BA58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" creationId="{1F37B857-6AA0-59E2-11C2-5CD79709B12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4" creationId="{047E452C-E150-D3CB-59DE-72053CC8F7F2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5" creationId="{32227C81-AD82-FF5F-C528-68B67730D29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6" creationId="{B5D885EC-76C8-B628-73C6-5DD3DF9E13E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7" creationId="{9F135B0E-435B-6BA1-4CC6-C4CE92E14F15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8" creationId="{7DD661BB-8150-5B4A-7BB1-2542B113C835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9" creationId="{3A328796-6327-D5E7-2609-78F76CE2AC0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0" creationId="{ECD86ED5-A0DE-0E6F-D251-9C4BC5F7D00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1" creationId="{74466862-C213-EC75-FC99-78E8C3D65B3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2" creationId="{3512D373-A4B9-756E-7D02-7B86B19C730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3" creationId="{C54C35CE-66B9-9C48-F1FA-5B023CAEC21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4" creationId="{98A7A6E1-A06A-258E-BB93-BF43D83B48A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5" creationId="{33083AF9-B87A-A04A-81D6-D5BB691DC504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6" creationId="{217465AE-B487-98A3-F46C-676F51705F74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7" creationId="{48A028C1-4D88-B8A8-38BF-CF8C7383E1F5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8" creationId="{7BBA3A06-D831-305D-F7F7-DC0A91C14EF2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9" creationId="{4A83C1F9-8F86-BE8B-6E72-8AAAAFFF35C2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0" creationId="{E8E9D491-B491-CD15-F058-DA31F13780B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1" creationId="{2B20FD49-3483-99EF-BBFC-4989A2DD457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2" creationId="{38CF20E0-9836-CD0F-AD81-B5D8075C83E2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3" creationId="{85D9C914-CC64-CC24-B14D-B0C367A5AEDC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4" creationId="{5E25FFBE-624D-0E45-8D57-9272A3F8E0FA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5" creationId="{9B0AAC48-5A09-2990-E60E-62995523459C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6" creationId="{05139540-A6DC-52B2-EBA8-DECDF728AC7F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7" creationId="{79A11448-CC8B-0459-0E58-60BF383A787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8" creationId="{D637BA6F-1C31-B0E4-6D05-E127585906A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9" creationId="{0D8B6393-2959-9153-7E9E-F07CAFAD17A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0" creationId="{83DB7A1A-10B3-20CB-FFEB-966674687ADF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1" creationId="{1CEC3DC2-7E4C-B147-AF02-6A32601B6B4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2" creationId="{B3C8CCA9-EFE1-1B92-3A62-A6AA031C8096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3" creationId="{4C992FD7-5298-7B06-B209-081CDAAEE195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4" creationId="{5B736964-2468-EA99-D010-8F06FA352BD0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5" creationId="{CF11C2F5-70C2-3E03-CAD2-201F488018A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6" creationId="{C7D89617-C27F-5F05-E329-984E9F5BCE6E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7" creationId="{C1F6273E-1972-7381-F831-15F4C8BEB26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8" creationId="{56590921-5832-E4C5-5422-053C44FFFD4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9" creationId="{B746771C-722F-4F5D-3CB9-DDC6864F401A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0" creationId="{BE1C3B46-B863-D369-FB42-281C0BEA8A9E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1" creationId="{6B1FD09D-9057-397D-3439-CDBE8604CEF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2" creationId="{1152CE5F-6EA0-D474-8634-B7D5BC6ED1FC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3" creationId="{466D0222-51AB-E660-9BEF-B4077FFEB3C2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4" creationId="{BBD00D28-EAFE-A345-FDB8-08853B46994F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5" creationId="{3D8FFA36-A689-9983-CF2A-585C5DFED3AD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6" creationId="{A8133676-867F-17EB-23B7-CCA8325B49B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7" creationId="{D6175AE6-706B-94A0-87DA-5EDC543456E2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8" creationId="{6A2DFEC2-65BE-AB66-9B03-339F9AFBFA23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9" creationId="{8E67C4BB-3B2E-4035-42FE-5943ABBAEE3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0" creationId="{8BA5C3B6-70D9-8D31-510A-0FE1FA62DE9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1" creationId="{B26276EC-C4D7-B23D-9BAD-5026D19942AA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2" creationId="{7999DCA2-8773-337A-2993-74DBC7250385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3" creationId="{17869545-75D3-B79B-0C3C-FFAE1DB14093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5" creationId="{FB7EFFBA-CB80-233E-6E52-C624474835B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6" creationId="{4FBA001D-7774-EA0C-C9D4-D4F72483A21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7" creationId="{9950F4F6-402D-3DB7-777C-6F228D42431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8" creationId="{819604D6-A48F-7446-979F-C399979B9EC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9" creationId="{F3DFF839-5CDF-B41E-04FA-07419506E20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71" creationId="{ED154F10-AA07-4522-2ED2-A79F7CD1D6BF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73" creationId="{A0468FB9-A44D-F326-90F7-F4D5F37E7393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74" creationId="{5A793151-6F96-C2C7-FA64-1D65A1FED72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75" creationId="{BA078C67-7694-3F4F-6540-D1846E11A9A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76" creationId="{FB0D89A4-5363-DC48-9B57-2038973823F5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77" creationId="{26460055-C1EB-9C26-35F4-E77E510E40AF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83" creationId="{EA420AD1-03AC-A0EC-0C24-B2D5280ABF6E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84" creationId="{C1A1DAFD-1019-1403-B4B5-1602C4319453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89" creationId="{05779BAF-E0A7-054E-746A-DAEE019F895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0" creationId="{BECF6B73-73C5-7B9F-F28C-09738958BF3C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1" creationId="{A67A69FE-7E18-99AE-D6A3-0C96614745C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2" creationId="{CC09CB19-2F4F-23DB-1BB5-5186DB1CB4BD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3" creationId="{659A6D29-D5D7-D288-37BF-C9D52A949D7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4" creationId="{AE6D0E91-7535-BBFA-2788-0420193D7B2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5" creationId="{888EDACD-1427-B5CA-CBFC-E5B723CD17CC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6" creationId="{2EBA6A1C-D0C3-85B3-D09C-8B0AD63C5D52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7" creationId="{0B6F6384-B812-EDEA-BFFA-5BC354184D4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8" creationId="{B85B6CC2-1DED-C871-1BC0-BF3CEA7D7894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9" creationId="{1A9C0A91-54D5-3B5D-8B06-A78A501266D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0" creationId="{7740DC3D-277F-6EF8-FAE5-E92BCD0A096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3" creationId="{8225B674-DDAB-B0EF-FE11-32617E925BCD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4" creationId="{ECDB5906-5DD5-4B26-41EF-7C4348166C54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5" creationId="{92458822-4F2F-5E9A-D3F6-2E03AFBEB366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6" creationId="{0A9E6FEE-FC4E-20D2-6A19-52F9BCCE28B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7" creationId="{7500BF9D-2377-BF90-0761-516D0200B85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8" creationId="{94F384F6-33C9-F180-BF7E-E7471C7441B6}"/>
          </ac:spMkLst>
        </pc:spChg>
        <pc:spChg chg="add 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9" creationId="{93076817-25E0-CC66-93B5-0054CD9D3FE4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11" creationId="{A5316ECC-D26A-E719-3B68-F1BDECA9D335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13" creationId="{83EDCFDA-BE37-BD4F-52C0-96515B599AD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14" creationId="{7538A7D8-D45A-0C51-BC81-63EC27A373CD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15" creationId="{BD369247-B76E-86A5-9AB7-AAFF6301081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16" creationId="{4F133F0C-E2DB-168C-CC5B-08AF0165D9E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17" creationId="{16147449-2383-06CF-72B7-7E8296BC8EDF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18" creationId="{346BC2D9-2AB8-3B06-C2F7-CE3E650FB6D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0" creationId="{AECD8CA6-2113-28FC-BFC0-38663BA00FEF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1" creationId="{2F090760-212A-9EAA-8D7F-F6489BA4CD84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2" creationId="{37C28B63-F477-762B-3A35-65AFC835CE1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3" creationId="{11E40A00-F698-56C8-5435-52D4FBBF7EA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4" creationId="{44A68EE9-F9D5-565B-271F-6E8C76BA854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5" creationId="{26B61ED4-1784-81C1-9DC6-DDB262306A37}"/>
          </ac:spMkLst>
        </pc:spChg>
        <pc:spChg chg="add 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6" creationId="{0DCF83F5-E330-C7C4-E022-0BA9941BCB20}"/>
          </ac:spMkLst>
        </pc:spChg>
        <pc:spChg chg="add 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7" creationId="{EE8AE0BE-A082-1995-BF85-753B2BD4D68F}"/>
          </ac:spMkLst>
        </pc:spChg>
        <pc:spChg chg="add 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8" creationId="{8B1BF1E0-B74C-62BA-3735-08B2F55C167E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0" creationId="{459804F4-E21E-8EAC-9EDF-E928B471B85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2" creationId="{94AAA1AE-81F6-C30D-FBF7-E74742AC975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3" creationId="{519C7DBB-3D7D-1D52-8832-2E36798CA45D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4" creationId="{FBA3ABED-E8AF-D5C6-1FA6-61A145A4FFE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5" creationId="{A89A5037-E663-00B2-7DB0-209CC6CACB0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6" creationId="{0C389325-B4C5-069E-BA83-FBE4D2FF4E2C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7" creationId="{5CC23546-2345-B4F8-9A9C-BA4FCD26F02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9" creationId="{240D77EA-EDD5-91A0-19A9-5BBE2D3C479E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41" creationId="{423414EF-C80D-CE4F-3557-6CC32B138293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42" creationId="{568E584F-0830-1053-65E7-1DE2F4522742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43" creationId="{14450231-21FD-9212-3362-83863ACEB8DD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44" creationId="{3D05C9E9-806C-FA69-A6FE-77675F6FCB2E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45" creationId="{56FDAAF0-1A1B-815C-6F2D-566FEE26AE55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46" creationId="{5C1D4484-BC55-23D1-58B7-6BA498A72123}"/>
          </ac:spMkLst>
        </pc:spChg>
        <pc:spChg chg="add 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47" creationId="{87E47104-4760-509C-FD47-7E514B7CC271}"/>
          </ac:spMkLst>
        </pc:s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7" creationId="{67F64901-538C-618D-ABE2-A4BB9F3932AD}"/>
          </ac:grpSpMkLst>
        </pc:gr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64" creationId="{8E84C404-123A-C5FA-93C9-518E62E738F5}"/>
          </ac:grpSpMkLst>
        </pc:gr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70" creationId="{FAAA28BE-BD57-05A2-23CA-FCDCD59EDCF5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72" creationId="{5C248B9E-E790-1154-2290-820F6B4D1CD2}"/>
          </ac:grpSpMkLst>
        </pc:gr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80" creationId="{2A965E60-EACF-36DB-3E3F-A43213169A39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81" creationId="{E9C44633-4585-3FE1-507B-A7A02E777849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82" creationId="{DEAA3C6C-9F0D-FFAC-F452-4E359B407140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85" creationId="{9306A352-59C6-A2DA-9B30-3287F6F8DAAA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88" creationId="{539BB579-CD05-5655-C0CD-546B9C025A25}"/>
          </ac:grpSpMkLst>
        </pc:gr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01" creationId="{793801DD-C3B8-EFA3-B9EC-4DAA6F7C67F0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02" creationId="{C6268B7A-3799-7A24-61D3-145A36A1390F}"/>
          </ac:grpSpMkLst>
        </pc:gr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10" creationId="{7C7F4ACA-FB88-7239-75F0-11CDCE377687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12" creationId="{1B5A5A6B-4E37-141E-1447-5F2F56D6F20F}"/>
          </ac:grpSpMkLst>
        </pc:gr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19" creationId="{6319D782-A749-57C9-E924-A932A066E283}"/>
          </ac:grpSpMkLst>
        </pc:gr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29" creationId="{0A6D5553-2735-2CDA-FDA9-00C149B3C51C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31" creationId="{8FB352B5-7B41-E439-76E9-A3A6073ADD1C}"/>
          </ac:grpSpMkLst>
        </pc:gr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38" creationId="{43C847BF-9E34-7C72-ADBB-477D85AB08E1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40" creationId="{BA543065-19E1-E28B-4C0A-D927BB3552F1}"/>
          </ac:grpSpMkLst>
        </pc:grpChg>
        <pc:graphicFrameChg chg="add mod">
          <ac:chgData name="QiuTian" userId="d059b521-ee81-481f-be34-ac8650352dd5" providerId="ADAL" clId="{C66083D2-FC5C-0545-90E0-A9B527654B88}" dt="2023-03-04T09:06:35.015" v="83" actId="1076"/>
          <ac:graphicFrameMkLst>
            <pc:docMk/>
            <pc:sldMk cId="2992252422" sldId="959"/>
            <ac:graphicFrameMk id="78" creationId="{1FD866DD-5D42-E581-5594-9C2A91E5C5B8}"/>
          </ac:graphicFrameMkLst>
        </pc:graphicFrameChg>
        <pc:graphicFrameChg chg="add mod">
          <ac:chgData name="QiuTian" userId="d059b521-ee81-481f-be34-ac8650352dd5" providerId="ADAL" clId="{C66083D2-FC5C-0545-90E0-A9B527654B88}" dt="2023-03-04T09:06:35.015" v="83" actId="1076"/>
          <ac:graphicFrameMkLst>
            <pc:docMk/>
            <pc:sldMk cId="2992252422" sldId="959"/>
            <ac:graphicFrameMk id="79" creationId="{34ACE4FE-B8DB-7675-0191-A28C96D27EC3}"/>
          </ac:graphicFrameMkLst>
        </pc:graphicFrameChg>
        <pc:graphicFrameChg chg="mod">
          <ac:chgData name="QiuTian" userId="d059b521-ee81-481f-be34-ac8650352dd5" providerId="ADAL" clId="{C66083D2-FC5C-0545-90E0-A9B527654B88}" dt="2023-03-04T09:06:35.015" v="83" actId="1076"/>
          <ac:graphicFrameMkLst>
            <pc:docMk/>
            <pc:sldMk cId="2992252422" sldId="959"/>
            <ac:graphicFrameMk id="86" creationId="{33B86294-2F3C-A313-BBC4-B61F8C6C3FD3}"/>
          </ac:graphicFrameMkLst>
        </pc:graphicFrameChg>
        <pc:graphicFrameChg chg="mod">
          <ac:chgData name="QiuTian" userId="d059b521-ee81-481f-be34-ac8650352dd5" providerId="ADAL" clId="{C66083D2-FC5C-0545-90E0-A9B527654B88}" dt="2023-03-04T09:06:35.015" v="83" actId="1076"/>
          <ac:graphicFrameMkLst>
            <pc:docMk/>
            <pc:sldMk cId="2992252422" sldId="959"/>
            <ac:graphicFrameMk id="87" creationId="{BF5E7F77-5C0E-FC98-A32A-A6EB249CC259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440201140" sldId="96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40201140" sldId="960"/>
            <ac:spMk id="2" creationId="{90690DB2-839F-D2AE-37B6-67A90CA8A99B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4" creationId="{80F643F2-243B-A1BD-5C4E-325EBDEB1AD4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5" creationId="{DD1FD1EE-41CD-5E1D-ABE0-9D641AA69C30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6" creationId="{F469CDD4-2B69-91C2-4468-5423855ED66E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7" creationId="{9FA05C25-83A7-D5CF-BF99-9E15437B9DDA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8" creationId="{C1F28A25-A9BE-FD1B-2BA2-640CD4FCAFEE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9" creationId="{1E0AB79B-E73A-4786-843F-66E7A08F7DB7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10" creationId="{E7C0D6B1-54BE-0CBB-F9E7-2B385668D96F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11" creationId="{20D6BE40-763F-FBF6-EBB7-71C35F0DDAA5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12" creationId="{C30FA0D3-4BA1-A6CB-C9CD-F6D1031D8656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40201140" sldId="960"/>
            <ac:spMk id="13" creationId="{134D13E0-F03C-10E0-2464-5D47BF394D00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14" creationId="{6E85C20A-C986-2CF4-D5A8-936186C5D3DB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15" creationId="{CD1DC2B6-EF6E-6F12-9B75-C443249C2B34}"/>
          </ac:spMkLst>
        </pc:s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4113849825" sldId="96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113849825" sldId="961"/>
            <ac:spMk id="2" creationId="{FFB024A3-7B87-BD6D-6BCA-31E8C5664729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4" creationId="{41C41B28-11F4-27D4-DBDE-CC971AEB575D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5" creationId="{512FC129-3946-DD0C-8CE7-72E6FD665CBD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6" creationId="{75B8CF1E-2AE1-515F-03AC-C231438050AA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7" creationId="{56BA3351-348B-3F5B-29F7-7434FA1294D3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8" creationId="{11104BB5-A3C8-5227-C239-556B7B581DFE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9" creationId="{CC0FC8A7-7C54-7C25-0FD1-084BDFD348D5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10" creationId="{5571EEAF-9524-35FD-0CE4-2F0FA900F1AB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11" creationId="{DF0DECB8-BD0F-DD60-44E2-F503F293212B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12" creationId="{043AB3DA-C1CE-ED15-7DA5-9E1BED2D7756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113849825" sldId="961"/>
            <ac:spMk id="13" creationId="{134D13E0-F03C-10E0-2464-5D47BF394D00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14" creationId="{7E1ADFBC-9FC4-6415-B834-F4F65AC30D3F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15" creationId="{1FFB93E1-7383-5AEB-B6CA-6B810D7532BC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16" creationId="{6A54A85E-D3A9-205D-C600-A878A73BCEB8}"/>
          </ac:spMkLst>
        </pc:s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2132946334" sldId="96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132946334" sldId="962"/>
            <ac:spMk id="2" creationId="{721CA22F-389E-DD9C-C192-7DE5A4F196C0}"/>
          </ac:spMkLst>
        </pc:spChg>
        <pc:spChg chg="add mod">
          <ac:chgData name="QiuTian" userId="d059b521-ee81-481f-be34-ac8650352dd5" providerId="ADAL" clId="{C66083D2-FC5C-0545-90E0-A9B527654B88}" dt="2023-03-04T09:07:59.263" v="97" actId="1076"/>
          <ac:spMkLst>
            <pc:docMk/>
            <pc:sldMk cId="2132946334" sldId="962"/>
            <ac:spMk id="4" creationId="{C6765352-FBA5-2E97-153D-78AE7532B258}"/>
          </ac:spMkLst>
        </pc:spChg>
        <pc:spChg chg="add mod">
          <ac:chgData name="QiuTian" userId="d059b521-ee81-481f-be34-ac8650352dd5" providerId="ADAL" clId="{C66083D2-FC5C-0545-90E0-A9B527654B88}" dt="2023-03-04T09:07:59.263" v="97" actId="1076"/>
          <ac:spMkLst>
            <pc:docMk/>
            <pc:sldMk cId="2132946334" sldId="962"/>
            <ac:spMk id="5" creationId="{3C2C0592-F667-FB75-8024-DCAE3DFE66D5}"/>
          </ac:spMkLst>
        </pc:spChg>
        <pc:spChg chg="add mod">
          <ac:chgData name="QiuTian" userId="d059b521-ee81-481f-be34-ac8650352dd5" providerId="ADAL" clId="{C66083D2-FC5C-0545-90E0-A9B527654B88}" dt="2023-03-04T09:07:59.263" v="97" actId="1076"/>
          <ac:spMkLst>
            <pc:docMk/>
            <pc:sldMk cId="2132946334" sldId="962"/>
            <ac:spMk id="6" creationId="{A69EF7F2-88DE-3770-21B6-49C0A55CB606}"/>
          </ac:spMkLst>
        </pc:spChg>
        <pc:spChg chg="add mod">
          <ac:chgData name="QiuTian" userId="d059b521-ee81-481f-be34-ac8650352dd5" providerId="ADAL" clId="{C66083D2-FC5C-0545-90E0-A9B527654B88}" dt="2023-03-04T09:07:59.263" v="97" actId="1076"/>
          <ac:spMkLst>
            <pc:docMk/>
            <pc:sldMk cId="2132946334" sldId="962"/>
            <ac:spMk id="7" creationId="{F8EB0D06-EE85-0E50-B249-C98982C085D2}"/>
          </ac:spMkLst>
        </pc:spChg>
        <pc:spChg chg="add mod">
          <ac:chgData name="QiuTian" userId="d059b521-ee81-481f-be34-ac8650352dd5" providerId="ADAL" clId="{C66083D2-FC5C-0545-90E0-A9B527654B88}" dt="2023-03-04T09:07:59.263" v="97" actId="1076"/>
          <ac:spMkLst>
            <pc:docMk/>
            <pc:sldMk cId="2132946334" sldId="962"/>
            <ac:spMk id="8" creationId="{EBB87D5B-AD06-B24A-4E4E-AC2A970EE276}"/>
          </ac:spMkLst>
        </pc:spChg>
        <pc:spChg chg="add mod">
          <ac:chgData name="QiuTian" userId="d059b521-ee81-481f-be34-ac8650352dd5" providerId="ADAL" clId="{C66083D2-FC5C-0545-90E0-A9B527654B88}" dt="2023-03-04T09:07:59.263" v="97" actId="1076"/>
          <ac:spMkLst>
            <pc:docMk/>
            <pc:sldMk cId="2132946334" sldId="962"/>
            <ac:spMk id="9" creationId="{162E2D66-89F7-15DB-DDB6-B5DC163D6A04}"/>
          </ac:spMkLst>
        </pc:spChg>
        <pc:spChg chg="add mod">
          <ac:chgData name="QiuTian" userId="d059b521-ee81-481f-be34-ac8650352dd5" providerId="ADAL" clId="{C66083D2-FC5C-0545-90E0-A9B527654B88}" dt="2023-03-04T09:07:59.263" v="97" actId="1076"/>
          <ac:spMkLst>
            <pc:docMk/>
            <pc:sldMk cId="2132946334" sldId="962"/>
            <ac:spMk id="10" creationId="{D1766038-3EDD-20AD-0936-1E32F0627579}"/>
          </ac:spMkLst>
        </pc:spChg>
        <pc:spChg chg="add mod">
          <ac:chgData name="QiuTian" userId="d059b521-ee81-481f-be34-ac8650352dd5" providerId="ADAL" clId="{C66083D2-FC5C-0545-90E0-A9B527654B88}" dt="2023-03-04T09:07:59.263" v="97" actId="1076"/>
          <ac:spMkLst>
            <pc:docMk/>
            <pc:sldMk cId="2132946334" sldId="962"/>
            <ac:spMk id="11" creationId="{9D53777A-678A-4DFA-2B0E-9B384D7DC503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132946334" sldId="962"/>
            <ac:spMk id="13" creationId="{134D13E0-F03C-10E0-2464-5D47BF394D00}"/>
          </ac:spMkLst>
        </pc:spChg>
      </pc:sldChg>
      <pc:sldChg chg="addSp delSp modSp add modAnim">
        <pc:chgData name="QiuTian" userId="d059b521-ee81-481f-be34-ac8650352dd5" providerId="ADAL" clId="{C66083D2-FC5C-0545-90E0-A9B527654B88}" dt="2023-03-06T08:27:03.055" v="1484" actId="14100"/>
        <pc:sldMkLst>
          <pc:docMk/>
          <pc:sldMk cId="2722603013" sldId="96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722603013" sldId="963"/>
            <ac:spMk id="2" creationId="{1847A871-6888-B26B-64B5-FEF123CD8148}"/>
          </ac:spMkLst>
        </pc:spChg>
        <pc:spChg chg="add 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" creationId="{232A268C-BDA8-EB4A-A80C-DF11A57CF588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" creationId="{DA83D2E8-BED5-DBAB-C6FA-6AD64E8246A3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" creationId="{D79BA534-9363-320C-CA21-DAC7ABF7F7DA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" creationId="{4D83FA57-25ED-DB3D-C60C-673A14E20838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" creationId="{4E9BE1B7-39C4-7787-D058-9E1112F9976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0" creationId="{FAF003FA-41BD-5393-3097-3743C8A1C0DC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1" creationId="{8EBDFB36-22EF-6C55-BB20-9CCC26E73FC2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2" creationId="{D24DD027-62DB-AAB3-C83C-3EF53A8947F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722603013" sldId="963"/>
            <ac:spMk id="13" creationId="{134D13E0-F03C-10E0-2464-5D47BF394D00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4" creationId="{01CE3248-CA9E-B1ED-7EE2-71718DDD820E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5" creationId="{6F52CF7F-3866-F4DE-ADC3-0C4DCB0F187E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6" creationId="{96EE0DDD-3D81-A228-B486-57A3BD6365F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7" creationId="{BFDBE525-3AA8-E6C3-80E8-AACC1236E52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8" creationId="{61F25AE3-AE38-DD15-56BF-41C7AC7058A7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9" creationId="{847D2260-4450-A7A0-26C7-6716E62279DC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0" creationId="{8C85B39D-6299-A6E7-3146-FE709042504F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1" creationId="{736589BD-26EA-3161-BD65-38B0D75DCBD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2" creationId="{98160063-2048-7C13-EBB5-D31B3C89CE26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3" creationId="{DD2741AC-A24E-3ADE-9F3A-F9AEC394F17E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4" creationId="{4C4FF0CD-0823-C573-DC0D-001A7B32D50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5" creationId="{9FB853A4-A1C0-B7C1-9B63-C3AC5924AC0B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6" creationId="{EB8419FB-19AE-D576-4904-2E3F66870989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7" creationId="{06530F87-FE94-80A1-1DA7-FE7113A42D98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8" creationId="{40522ACB-81BA-2DFE-4A97-27DCA0E8B23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9" creationId="{C5D542C8-A5DB-F763-2BE2-51E3E206B13A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0" creationId="{5184B103-F273-3865-78B7-5420007AD207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1" creationId="{536128E7-1BEA-455B-FCC4-BFC08A5D1DA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2" creationId="{9165210C-E950-7A45-28ED-E1E21ADF5D53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3" creationId="{5BE61B5E-DBD8-254A-04CD-FA3AFC83F2F3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4" creationId="{5CA55175-1752-E38C-66EC-01BE46BFC306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5" creationId="{57E6FFFE-F5DB-FE6F-107E-5C369D67E661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7" creationId="{DADC5877-5E44-29EF-53C2-5F51DAC14364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8" creationId="{D0D5C986-7840-C7D9-75CA-9105547121F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9" creationId="{99E2EB0B-5556-3D49-C072-2A52AB3297A1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0" creationId="{A30F270B-E1B9-2C08-337B-B5501AFB9A70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1" creationId="{D419D940-606A-F820-BC8A-064BBC21F768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2" creationId="{1F390045-6BD4-9D2A-11C5-9E7318E8ECCE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3" creationId="{098CFECB-9A17-DE2F-EA06-4A7760C6B9F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4" creationId="{EAC714F5-4245-B635-759B-9AA45DE88294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5" creationId="{180B8872-5F33-6E4C-3362-BFADC649A781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6" creationId="{5A53374A-F551-5B72-F593-3FCF980691F1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7" creationId="{1523E566-7BFB-1732-6A7D-B67C7F162E3A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9" creationId="{6D36339B-A812-14B0-433E-68C3AD7DCF62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50" creationId="{7FB19F25-6CCE-C247-AB5D-2EC4B4B80AD6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51" creationId="{E97F0A02-0822-606A-0E0D-823A66B4B72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52" creationId="{062686FB-2082-E5BA-DBC6-9FFF910FA5C7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53" creationId="{0762E833-C47E-A1AC-A15B-C30052F272DF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54" creationId="{86F0BFE8-00CC-BFDA-1A4A-32ECD41B153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55" creationId="{11DDCF37-F43B-E797-3B00-F28D073529B9}"/>
          </ac:spMkLst>
        </pc:spChg>
        <pc:spChg chg="add 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56" creationId="{C65BC792-5837-5284-0440-8BC328BA77C1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2" creationId="{CE93C7BE-8DFA-D35B-A7D0-3551FF9F942F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3" creationId="{F4504245-830C-108A-6BD7-BF2F34835F3C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4" creationId="{E1C9BF08-374E-3269-DE6C-F0A7B4D0AC00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5" creationId="{7F71CF03-64B1-8C84-4F84-B87C9EA19053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6" creationId="{F9D4B1D8-8BAF-DCF3-B9E9-F6BFF720E02B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7" creationId="{2FA5357C-C8C4-2160-FBD2-2515625DA7E9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8" creationId="{982C0B5D-1FF6-60C6-B964-DBB466A692A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9" creationId="{4BD97961-8826-041A-C217-832283D84ABC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0" creationId="{44FF3B29-A3A1-2D50-6C62-A0BB43B7BCBE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1" creationId="{BEDC2970-45D3-E263-72F1-54B83F411C98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2" creationId="{79F9BF35-CDAB-52DD-085B-08C1F172B13B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3" creationId="{36B971D0-C4D6-AF9F-8E1C-B8513DF0A206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5" creationId="{48F3F56B-7EC5-1187-0DD4-42F675F45A12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6" creationId="{49B0D947-5837-02CA-E647-E9D7F5ADC776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7" creationId="{161788F1-B9D2-ED28-AF75-11F92747018F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8" creationId="{215D8B12-FC57-4BE1-183C-F02E22F689A0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9" creationId="{ABB5FEB1-1178-FEDD-6E53-18A6EE930981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0" creationId="{11790841-0D17-2740-200F-BF1CF61F295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1" creationId="{C9F07B83-31B7-6A5A-2711-10B410C8FB36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2" creationId="{D6747A9A-6D16-6887-4DF7-6072E9A1C56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3" creationId="{482ADF29-A86A-DA73-E77B-BD1D47B2369E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4" creationId="{476DAE36-A187-16E5-8EA5-8A66307449E2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5" creationId="{052B278F-6234-0BA1-FF45-4736D380A67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6" creationId="{CB8279DC-04C8-53D5-827D-18CBAE5AF249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7" creationId="{6E315261-66CC-A2EE-238B-616A587FFAC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8" creationId="{094509DE-861C-FF01-5B56-E0BA289E02CC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9" creationId="{45642765-9833-D0EE-EAC3-ABCF6EDDB313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0" creationId="{9C0A8D00-6649-1EB6-C1DB-DFF397128362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1" creationId="{71F25C4A-E5F2-DE93-4136-B29610683C73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2" creationId="{B46D60B0-ED9B-D4D9-9DF9-C8024A77862C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3" creationId="{E5D0385F-1296-C11B-BAFB-F1610D65B603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4" creationId="{FD4E96EB-035B-5D53-8B5C-2C785DA43957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5" creationId="{DEC610A9-F5A0-AB6C-2165-C9DD6DC23128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6" creationId="{D8D01243-9040-07A4-EDB5-8B49149C18CC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7" creationId="{2F09E4AB-3097-A0BD-5477-6C83C7FD7F83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8" creationId="{058A21DF-593C-D609-F77C-78FEA374F81E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9" creationId="{8A891DEF-C852-AF2C-2749-8F5269A14236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00" creationId="{5C23F9A2-4602-7463-7FE8-0A4E7D3F58A9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01" creationId="{06D15FDD-8CFA-D9E0-E7A4-F600322EB507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02" creationId="{EF262FE4-B549-02C7-3A5E-35E9564659C7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03" creationId="{112630CE-D388-02BE-756A-5C4C706A436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07" creationId="{8C4E4B5A-0E29-25CA-0E64-D3A909CF13C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08" creationId="{2D86E6CB-4001-E21C-8383-C76010F247AB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09" creationId="{950FB20D-07AB-87D0-5CF4-A782129CFA61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10" creationId="{25F3E971-59CE-E8BB-B8F8-173E8A25100B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11" creationId="{6C9ABB06-D768-18EB-A801-30736118219A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12" creationId="{378AF45D-CDDC-B8FD-E96F-3FB79174E6E5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14" creationId="{4ABF4A40-1483-AE29-F041-052216248877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15" creationId="{125DB271-1A21-BC53-7D8E-3CC71DB8C47C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16" creationId="{0A20E36A-1CE7-D4E2-AA00-CA7AB1C65DF9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17" creationId="{473170FD-F930-E5CB-0616-5CA15FB695D3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18" creationId="{6884BD35-BFD3-8A87-ADBB-C264A66A010A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19" creationId="{946FB79D-BC45-A28F-9636-3EF1D6D16769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0" creationId="{204D1BEE-8742-B0B2-D826-7EBF13A77648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1" creationId="{E6F8D388-817D-8679-063C-48AE7726F5BF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2" creationId="{18B4D305-8629-C0D4-E6C9-77C4D6528A3B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3" creationId="{750E7D35-2615-4730-B437-BB50AC625876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4" creationId="{EF27CF59-25A2-6A19-43B8-A00EF6DF9AFE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5" creationId="{0BCAC110-D4AB-2F01-237C-E60B39145F4B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6" creationId="{C2F85F6A-07DA-BD56-7275-7721D4C89318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7" creationId="{05C9ABE4-E618-510F-0602-0E6E953AA49B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8" creationId="{12D6BC16-49AE-4CFE-E2E0-99DF39712448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9" creationId="{9EF55699-0647-CF5E-9367-9DAC96FA578A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0" creationId="{1C88CD24-7426-E973-00F8-018A3727DEB1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1" creationId="{6964B642-F7E4-CDDB-64BC-C11D807000B4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2" creationId="{1D6FD645-3C2E-38FC-3129-F9735181BADD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3" creationId="{53059E20-00ED-E9DA-35ED-2AB5FBF2D32A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4" creationId="{A3D0E9E4-9C92-14D5-48F2-832D5F312D25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5" creationId="{450AE057-D98F-74AE-98D5-513350900994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6" creationId="{44BA2BFE-C936-2791-F855-949CBB18C011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7" creationId="{A8FA9C80-97AA-3C0E-F10E-D717244E31C5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8" creationId="{AEECA3BC-B57D-20BE-A5C4-7BE5C9B17095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9" creationId="{74E44EC8-0C6C-2664-AC0E-E60E120F71F6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0" creationId="{E1A0ABB8-CEF3-211A-44E6-5CAC8D3172EA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1" creationId="{0EDEAED0-A291-BBDA-CFE8-2539EF3CF1C1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2" creationId="{79A5D780-1751-5303-F6D5-218FDF66D0AF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3" creationId="{26026882-AC22-9AF6-0A07-1E63C0F0E123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4" creationId="{B2260843-3015-5699-3B9D-860DD9CF973B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5" creationId="{B1723269-9906-3AA6-7540-FC478F4A9EA5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6" creationId="{EC60031F-FDE6-ABCD-7D44-E8FABF111517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7" creationId="{D49A78CA-E3B5-F1C2-72FE-969C64798406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8" creationId="{02C437B9-5E4F-708F-5706-1CECBEC0ABA9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9" creationId="{65FF2E32-4015-4C76-7DB9-568508CAA9CF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50" creationId="{B4E76907-2A53-B8D5-EF65-2E13CDB42D12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51" creationId="{623C16A4-F32F-3C5E-80EB-FFC94ECF5951}"/>
          </ac:spMkLst>
        </pc:spChg>
        <pc:grpChg chg="add 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5" creationId="{7202A050-00B7-0069-E18F-9C5A0666A9F1}"/>
          </ac:grpSpMkLst>
        </pc:grpChg>
        <pc:grpChg chg="add 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36" creationId="{FF76B25D-BB51-DAA2-CC8D-AD474CCFCD5E}"/>
          </ac:grpSpMkLst>
        </pc:grpChg>
        <pc:grpChg chg="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48" creationId="{B6B04E9C-9B1A-6993-7BEC-5A51476F9332}"/>
          </ac:grpSpMkLst>
        </pc:grpChg>
        <pc:grpChg chg="add 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57" creationId="{23E48C9C-7698-E4CC-4858-CBE62D73355B}"/>
          </ac:grpSpMkLst>
        </pc:grpChg>
        <pc:grpChg chg="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58" creationId="{A5087C72-6609-EA6B-7E3E-30DD8FCB20C5}"/>
          </ac:grpSpMkLst>
        </pc:grpChg>
        <pc:grpChg chg="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59" creationId="{1736094E-8240-2AAF-4A7C-7B8F8DB712A7}"/>
          </ac:grpSpMkLst>
        </pc:grpChg>
        <pc:grpChg chg="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60" creationId="{5E2BC8E4-06EB-689C-583C-23AB3A3B442E}"/>
          </ac:grpSpMkLst>
        </pc:grpChg>
        <pc:grpChg chg="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61" creationId="{90010442-1ED1-39D8-4AEF-58332F702778}"/>
          </ac:grpSpMkLst>
        </pc:grpChg>
        <pc:grpChg chg="add 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74" creationId="{0428CDB2-F9B9-9358-E3B7-0DCC3A3E9BAA}"/>
          </ac:grpSpMkLst>
        </pc:grpChg>
        <pc:grpChg chg="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104" creationId="{B378069F-2B70-B361-E4B5-0090CB2F9AA8}"/>
          </ac:grpSpMkLst>
        </pc:grpChg>
        <pc:grpChg chg="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105" creationId="{0E00E686-25EE-7FFB-EE35-2F6EE22756E5}"/>
          </ac:grpSpMkLst>
        </pc:grpChg>
        <pc:grpChg chg="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106" creationId="{C67D9843-73A2-5997-C03C-ECCC460D1F03}"/>
          </ac:grpSpMkLst>
        </pc:grpChg>
        <pc:grpChg chg="add mod">
          <ac:chgData name="QiuTian" userId="d059b521-ee81-481f-be34-ac8650352dd5" providerId="ADAL" clId="{C66083D2-FC5C-0545-90E0-A9B527654B88}" dt="2023-03-06T08:27:03.055" v="1484" actId="14100"/>
          <ac:grpSpMkLst>
            <pc:docMk/>
            <pc:sldMk cId="2722603013" sldId="963"/>
            <ac:grpSpMk id="113" creationId="{B7C6B198-B745-CA99-07CB-C966972DA969}"/>
          </ac:grpSpMkLst>
        </pc:gr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1470420063" sldId="96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470420063" sldId="964"/>
            <ac:spMk id="2" creationId="{221B8DC8-2F29-74E2-9F91-3607262B56B8}"/>
          </ac:spMkLst>
        </pc:spChg>
        <pc:spChg chg="add mod">
          <ac:chgData name="QiuTian" userId="d059b521-ee81-481f-be34-ac8650352dd5" providerId="ADAL" clId="{C66083D2-FC5C-0545-90E0-A9B527654B88}" dt="2023-03-04T09:08:20.764" v="101" actId="1076"/>
          <ac:spMkLst>
            <pc:docMk/>
            <pc:sldMk cId="1470420063" sldId="964"/>
            <ac:spMk id="4" creationId="{57CAA2C6-FB7A-6507-646C-9FA5E02B860D}"/>
          </ac:spMkLst>
        </pc:spChg>
        <pc:spChg chg="add mod">
          <ac:chgData name="QiuTian" userId="d059b521-ee81-481f-be34-ac8650352dd5" providerId="ADAL" clId="{C66083D2-FC5C-0545-90E0-A9B527654B88}" dt="2023-03-04T09:08:20.764" v="101" actId="1076"/>
          <ac:spMkLst>
            <pc:docMk/>
            <pc:sldMk cId="1470420063" sldId="964"/>
            <ac:spMk id="5" creationId="{F49300C9-9E8B-9B52-1FFB-0B38760F7C97}"/>
          </ac:spMkLst>
        </pc:spChg>
        <pc:spChg chg="add mod">
          <ac:chgData name="QiuTian" userId="d059b521-ee81-481f-be34-ac8650352dd5" providerId="ADAL" clId="{C66083D2-FC5C-0545-90E0-A9B527654B88}" dt="2023-03-04T09:08:20.764" v="101" actId="1076"/>
          <ac:spMkLst>
            <pc:docMk/>
            <pc:sldMk cId="1470420063" sldId="964"/>
            <ac:spMk id="6" creationId="{A6610C62-5314-5DFD-2487-7C8E7612D100}"/>
          </ac:spMkLst>
        </pc:spChg>
        <pc:spChg chg="add mod">
          <ac:chgData name="QiuTian" userId="d059b521-ee81-481f-be34-ac8650352dd5" providerId="ADAL" clId="{C66083D2-FC5C-0545-90E0-A9B527654B88}" dt="2023-03-04T09:08:20.764" v="101" actId="1076"/>
          <ac:spMkLst>
            <pc:docMk/>
            <pc:sldMk cId="1470420063" sldId="964"/>
            <ac:spMk id="7" creationId="{D5F3B56B-3F83-23E4-4817-528DF1A60FE5}"/>
          </ac:spMkLst>
        </pc:spChg>
        <pc:spChg chg="add mod">
          <ac:chgData name="QiuTian" userId="d059b521-ee81-481f-be34-ac8650352dd5" providerId="ADAL" clId="{C66083D2-FC5C-0545-90E0-A9B527654B88}" dt="2023-03-04T09:08:20.764" v="101" actId="1076"/>
          <ac:spMkLst>
            <pc:docMk/>
            <pc:sldMk cId="1470420063" sldId="964"/>
            <ac:spMk id="8" creationId="{CFAAE4E1-9106-77D5-D961-B83287B937A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470420063" sldId="964"/>
            <ac:spMk id="13" creationId="{134D13E0-F03C-10E0-2464-5D47BF394D00}"/>
          </ac:spMkLst>
        </pc:s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2182350427" sldId="96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182350427" sldId="965"/>
            <ac:spMk id="2" creationId="{2E115B09-A35B-6317-9FAF-12B11BFE3AD5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4" creationId="{311B7D38-C49A-5E34-3BEA-4C1958405B39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5" creationId="{368B0FD0-B521-EDB6-735C-073EAB34360E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6" creationId="{F8572DFB-C8F9-5B47-FFE0-BF3B6C1A324B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7" creationId="{72D836EB-4304-916D-10BB-1BE1DA485E28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8" creationId="{C47BA1F9-489F-7A4F-6E6F-9A8936F0DF87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9" creationId="{4D545446-E953-DF5A-60D0-D6AF44CB52AF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10" creationId="{4E072ED9-273C-53F1-EC9A-C8ADD7BDA495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11" creationId="{9F55969B-C2E1-118E-7BBD-382B47738A3D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12" creationId="{4EE1EF9A-97B5-A8C9-A856-7BCF54A9B6A0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182350427" sldId="965"/>
            <ac:spMk id="13" creationId="{134D13E0-F03C-10E0-2464-5D47BF394D00}"/>
          </ac:spMkLst>
        </pc:spChg>
      </pc:sldChg>
      <pc:sldMasterChg chg="modSldLayout">
        <pc:chgData name="QiuTian" userId="d059b521-ee81-481f-be34-ac8650352dd5" providerId="ADAL" clId="{C66083D2-FC5C-0545-90E0-A9B527654B88}" dt="2023-03-04T09:10:08.673" v="125" actId="20577"/>
        <pc:sldMasterMkLst>
          <pc:docMk/>
          <pc:sldMasterMk cId="0" sldId="2147483648"/>
        </pc:sldMasterMkLst>
        <pc:sldLayoutChg chg="modSp mod">
          <pc:chgData name="QiuTian" userId="d059b521-ee81-481f-be34-ac8650352dd5" providerId="ADAL" clId="{C66083D2-FC5C-0545-90E0-A9B527654B88}" dt="2023-03-04T09:10:08.673" v="125" actId="20577"/>
          <pc:sldLayoutMkLst>
            <pc:docMk/>
            <pc:sldMasterMk cId="0" sldId="2147483648"/>
            <pc:sldLayoutMk cId="4000416526" sldId="2147483661"/>
          </pc:sldLayoutMkLst>
          <pc:spChg chg="mod">
            <ac:chgData name="QiuTian" userId="d059b521-ee81-481f-be34-ac8650352dd5" providerId="ADAL" clId="{C66083D2-FC5C-0545-90E0-A9B527654B88}" dt="2023-03-04T09:10:08.673" v="125" actId="20577"/>
            <ac:spMkLst>
              <pc:docMk/>
              <pc:sldMasterMk cId="0" sldId="2147483648"/>
              <pc:sldLayoutMk cId="4000416526" sldId="2147483661"/>
              <ac:spMk id="3" creationId="{9CD5531B-22DD-D64F-B22D-9F0DC9352055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6E0D7-68F4-774A-8EC1-DA49C6EB1613}" type="datetimeFigureOut">
              <a:rPr kumimoji="1" lang="zh-CN" altLang="en-US" smtClean="0"/>
              <a:t>2024/4/7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9E90D-6864-9F4B-B947-6E5061AA89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9E90D-6864-9F4B-B947-6E5061AA89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6554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9E90D-6864-9F4B-B947-6E5061AA89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805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zh-CN"/>
              <a:t>Click icon to add picture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54531D3-CDD5-EA40-A65B-D508D05E623E}"/>
              </a:ext>
            </a:extLst>
          </p:cNvPr>
          <p:cNvSpPr/>
          <p:nvPr userDrawn="1"/>
        </p:nvSpPr>
        <p:spPr>
          <a:xfrm>
            <a:off x="0" y="0"/>
            <a:ext cx="12192000" cy="619432"/>
          </a:xfrm>
          <a:prstGeom prst="rect">
            <a:avLst/>
          </a:prstGeom>
          <a:gradFill>
            <a:gsLst>
              <a:gs pos="0">
                <a:srgbClr val="3333B3"/>
              </a:gs>
              <a:gs pos="89000">
                <a:srgbClr val="7DB2B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10000"/>
              </a:lnSpc>
            </a:pPr>
            <a:endParaRPr kumimoji="1" lang="zh-CN" altLang="en-US"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9CD5531B-22DD-D64F-B22D-9F0DC935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8595" y="6332286"/>
            <a:ext cx="1194595" cy="365125"/>
          </a:xfrm>
        </p:spPr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r>
              <a:rPr kumimoji="1" lang="en-US" altLang="zh-CN" dirty="0"/>
              <a:t>/44</a:t>
            </a:r>
            <a:endParaRPr kumimoji="1"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6956CCDD-5973-3047-86CD-A7D3A2D3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9432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Franklin Gothic Medium" panose="020B0603020102020204" pitchFamily="34" charset="0"/>
                <a:ea typeface="Songti SC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kumimoji="1" lang="en-US" altLang="zh-CN" dirty="0"/>
              <a:t>Click to edit Master title style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41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dirty="0"/>
              <a:t>Click to edit Master title style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5.wmf"/><Relationship Id="rId7" Type="http://schemas.openxmlformats.org/officeDocument/2006/relationships/image" Target="../media/image19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4.e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29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30.e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8.wmf"/><Relationship Id="rId7" Type="http://schemas.openxmlformats.org/officeDocument/2006/relationships/image" Target="../media/image34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6.wmf"/><Relationship Id="rId4" Type="http://schemas.openxmlformats.org/officeDocument/2006/relationships/oleObject" Target="../embeddings/oleObject4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38.e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37.emf"/><Relationship Id="rId4" Type="http://schemas.openxmlformats.org/officeDocument/2006/relationships/oleObject" Target="../embeddings/oleObject4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0.wmf"/><Relationship Id="rId10" Type="http://schemas.openxmlformats.org/officeDocument/2006/relationships/image" Target="../media/image43.png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2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image" Target="../media/image44.e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45.emf"/><Relationship Id="rId10" Type="http://schemas.openxmlformats.org/officeDocument/2006/relationships/image" Target="../media/image48.png"/><Relationship Id="rId4" Type="http://schemas.openxmlformats.org/officeDocument/2006/relationships/oleObject" Target="../embeddings/oleObject50.bin"/><Relationship Id="rId9" Type="http://schemas.openxmlformats.org/officeDocument/2006/relationships/image" Target="../media/image4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e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57.emf"/><Relationship Id="rId3" Type="http://schemas.openxmlformats.org/officeDocument/2006/relationships/image" Target="../media/image52.emf"/><Relationship Id="rId7" Type="http://schemas.openxmlformats.org/officeDocument/2006/relationships/image" Target="../media/image54.emf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59.emf"/><Relationship Id="rId2" Type="http://schemas.openxmlformats.org/officeDocument/2006/relationships/oleObject" Target="../embeddings/oleObject54.bin"/><Relationship Id="rId16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56.emf"/><Relationship Id="rId5" Type="http://schemas.openxmlformats.org/officeDocument/2006/relationships/image" Target="../media/image53.emf"/><Relationship Id="rId15" Type="http://schemas.openxmlformats.org/officeDocument/2006/relationships/image" Target="../media/image58.e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5.emf"/><Relationship Id="rId14" Type="http://schemas.openxmlformats.org/officeDocument/2006/relationships/oleObject" Target="../embeddings/oleObject60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5.emf"/><Relationship Id="rId2" Type="http://schemas.openxmlformats.org/officeDocument/2006/relationships/oleObject" Target="../embeddings/oleObject8.bin"/><Relationship Id="rId16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5" Type="http://schemas.openxmlformats.org/officeDocument/2006/relationships/image" Target="../media/image14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emf"/><Relationship Id="rId1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11">
            <a:extLst>
              <a:ext uri="{FF2B5EF4-FFF2-40B4-BE49-F238E27FC236}">
                <a16:creationId xmlns:a16="http://schemas.microsoft.com/office/drawing/2014/main" id="{3742FFED-1D2E-3311-78B2-60ADC2C1F452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2948305" y="5064772"/>
            <a:ext cx="6320790" cy="0"/>
          </a:xfrm>
          <a:prstGeom prst="line">
            <a:avLst/>
          </a:prstGeom>
          <a:ln w="25400">
            <a:solidFill>
              <a:srgbClr val="6E80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4F716A9-9C45-109A-F3E6-3282AD70735C}"/>
              </a:ext>
            </a:extLst>
          </p:cNvPr>
          <p:cNvSpPr txBox="1"/>
          <p:nvPr/>
        </p:nvSpPr>
        <p:spPr>
          <a:xfrm>
            <a:off x="-7937" y="1276492"/>
            <a:ext cx="12192000" cy="2011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4000" dirty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《</a:t>
            </a:r>
            <a:r>
              <a:rPr kumimoji="1" lang="zh-CN" altLang="en-US" sz="4000" dirty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数字电路与微机系统</a:t>
            </a:r>
            <a:r>
              <a:rPr kumimoji="1" lang="en-US" altLang="zh-CN" sz="4000" dirty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》--</a:t>
            </a:r>
            <a:r>
              <a:rPr kumimoji="1" lang="en-US" altLang="zh-CN" sz="4000" dirty="0">
                <a:latin typeface="SimHei" panose="02010609060101010101" pitchFamily="49" charset="-122"/>
                <a:ea typeface="SimHei" panose="02010609060101010101" pitchFamily="49" charset="-122"/>
              </a:rPr>
              <a:t>《</a:t>
            </a:r>
            <a:r>
              <a:rPr kumimoji="1" lang="zh-CN" alt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数字电路</a:t>
            </a:r>
            <a:r>
              <a:rPr kumimoji="1" lang="en-US" altLang="zh-CN" sz="4000" dirty="0">
                <a:latin typeface="SimHei" panose="02010609060101010101" pitchFamily="49" charset="-122"/>
                <a:ea typeface="SimHei" panose="02010609060101010101" pitchFamily="49" charset="-122"/>
              </a:rPr>
              <a:t>》</a:t>
            </a:r>
            <a:r>
              <a:rPr kumimoji="1" lang="zh-CN" alt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部分</a:t>
            </a:r>
            <a:endParaRPr kumimoji="1" lang="en-US" altLang="zh-CN" sz="4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kumimoji="1" lang="zh-CN" altLang="en-US" sz="4000" b="1" dirty="0">
                <a:latin typeface="Songti SC" panose="02010600040101010101" pitchFamily="2" charset="-122"/>
                <a:ea typeface="Songti SC" panose="02010600040101010101" pitchFamily="2" charset="-122"/>
                <a:cs typeface="Arial" panose="020B0604020202020204" pitchFamily="34" charset="0"/>
              </a:rPr>
              <a:t>第七章 </a:t>
            </a:r>
            <a:r>
              <a:rPr kumimoji="1" lang="en-US" altLang="zh-CN" sz="4000" b="1" dirty="0">
                <a:latin typeface="Songti SC" panose="02010600040101010101" pitchFamily="2" charset="-122"/>
                <a:ea typeface="Songti SC" panose="02010600040101010101" pitchFamily="2" charset="-122"/>
                <a:cs typeface="Arial" panose="020B0604020202020204" pitchFamily="34" charset="0"/>
              </a:rPr>
              <a:t>555</a:t>
            </a:r>
            <a:r>
              <a:rPr kumimoji="1" lang="zh-CN" altLang="en-US" sz="4000" b="1" dirty="0">
                <a:latin typeface="Songti SC" panose="02010600040101010101" pitchFamily="2" charset="-122"/>
                <a:ea typeface="Songti SC" panose="02010600040101010101" pitchFamily="2" charset="-122"/>
                <a:cs typeface="Arial" panose="020B0604020202020204" pitchFamily="34" charset="0"/>
              </a:rPr>
              <a:t>定时器与脉冲产生整形电路</a:t>
            </a:r>
            <a:endParaRPr kumimoji="1" lang="en-US" altLang="zh-CN" sz="4000" b="1" dirty="0">
              <a:latin typeface="Songti SC" panose="02010600040101010101" pitchFamily="2" charset="-122"/>
              <a:ea typeface="Songti SC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3" name="组合 19">
            <a:extLst>
              <a:ext uri="{FF2B5EF4-FFF2-40B4-BE49-F238E27FC236}">
                <a16:creationId xmlns:a16="http://schemas.microsoft.com/office/drawing/2014/main" id="{994FBDED-6B72-0B02-53AA-368EDC24AAD9}"/>
              </a:ext>
            </a:extLst>
          </p:cNvPr>
          <p:cNvGrpSpPr/>
          <p:nvPr/>
        </p:nvGrpSpPr>
        <p:grpSpPr>
          <a:xfrm>
            <a:off x="0" y="5576887"/>
            <a:ext cx="12192000" cy="1281113"/>
            <a:chOff x="-6350" y="3575050"/>
            <a:chExt cx="12192000" cy="1281113"/>
          </a:xfrm>
          <a:gradFill>
            <a:gsLst>
              <a:gs pos="0">
                <a:srgbClr val="3C592D">
                  <a:alpha val="0"/>
                </a:srgbClr>
              </a:gs>
              <a:gs pos="100000">
                <a:srgbClr val="2E4523"/>
              </a:gs>
            </a:gsLst>
            <a:lin ang="5400000" scaled="0"/>
          </a:gradFill>
        </p:grpSpPr>
        <p:grpSp>
          <p:nvGrpSpPr>
            <p:cNvPr id="14" name="Group 205">
              <a:extLst>
                <a:ext uri="{FF2B5EF4-FFF2-40B4-BE49-F238E27FC236}">
                  <a16:creationId xmlns:a16="http://schemas.microsoft.com/office/drawing/2014/main" id="{EF9390E2-105C-860C-B638-4F3B92301CD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810125" y="4400550"/>
              <a:ext cx="4105275" cy="433388"/>
              <a:chOff x="3030" y="2772"/>
              <a:chExt cx="2586" cy="273"/>
            </a:xfrm>
            <a:grpFill/>
          </p:grpSpPr>
          <p:sp>
            <p:nvSpPr>
              <p:cNvPr id="118" name="Line 5">
                <a:extLst>
                  <a:ext uri="{FF2B5EF4-FFF2-40B4-BE49-F238E27FC236}">
                    <a16:creationId xmlns:a16="http://schemas.microsoft.com/office/drawing/2014/main" id="{9724B648-A307-2FBA-F065-29059C2EB3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616" y="2860"/>
                <a:ext cx="0" cy="0"/>
              </a:xfrm>
              <a:prstGeom prst="line">
                <a:avLst/>
              </a:prstGeom>
              <a:grpFill/>
              <a:ln w="12700" cap="rnd">
                <a:solidFill>
                  <a:srgbClr val="BF9C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6">
                <a:extLst>
                  <a:ext uri="{FF2B5EF4-FFF2-40B4-BE49-F238E27FC236}">
                    <a16:creationId xmlns:a16="http://schemas.microsoft.com/office/drawing/2014/main" id="{C457F0D5-8EAF-DE5B-7420-EC0AB45724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57" y="2794"/>
                <a:ext cx="39" cy="9"/>
              </a:xfrm>
              <a:custGeom>
                <a:avLst/>
                <a:gdLst>
                  <a:gd name="T0" fmla="*/ 8 w 9"/>
                  <a:gd name="T1" fmla="*/ 2 h 2"/>
                  <a:gd name="T2" fmla="*/ 1 w 9"/>
                  <a:gd name="T3" fmla="*/ 2 h 2"/>
                  <a:gd name="T4" fmla="*/ 0 w 9"/>
                  <a:gd name="T5" fmla="*/ 1 h 2"/>
                  <a:gd name="T6" fmla="*/ 1 w 9"/>
                  <a:gd name="T7" fmla="*/ 0 h 2"/>
                  <a:gd name="T8" fmla="*/ 8 w 9"/>
                  <a:gd name="T9" fmla="*/ 0 h 2"/>
                  <a:gd name="T10" fmla="*/ 9 w 9"/>
                  <a:gd name="T11" fmla="*/ 1 h 2"/>
                  <a:gd name="T12" fmla="*/ 8 w 9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0"/>
                      <a:pt x="9" y="1"/>
                    </a:cubicBezTo>
                    <a:cubicBezTo>
                      <a:pt x="9" y="1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7">
                <a:extLst>
                  <a:ext uri="{FF2B5EF4-FFF2-40B4-BE49-F238E27FC236}">
                    <a16:creationId xmlns:a16="http://schemas.microsoft.com/office/drawing/2014/main" id="{91956E0D-40AD-35CD-E265-6C744D1CDF2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3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8">
                <a:extLst>
                  <a:ext uri="{FF2B5EF4-FFF2-40B4-BE49-F238E27FC236}">
                    <a16:creationId xmlns:a16="http://schemas.microsoft.com/office/drawing/2014/main" id="{C815D418-48B0-F540-F75C-FF7A4054C5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9">
                <a:extLst>
                  <a:ext uri="{FF2B5EF4-FFF2-40B4-BE49-F238E27FC236}">
                    <a16:creationId xmlns:a16="http://schemas.microsoft.com/office/drawing/2014/main" id="{C636F1D5-93F3-924C-5CD9-E2DE2066781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0">
                <a:extLst>
                  <a:ext uri="{FF2B5EF4-FFF2-40B4-BE49-F238E27FC236}">
                    <a16:creationId xmlns:a16="http://schemas.microsoft.com/office/drawing/2014/main" id="{02A3F4BC-3579-B6C2-65C0-6B0BA57E73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1">
                <a:extLst>
                  <a:ext uri="{FF2B5EF4-FFF2-40B4-BE49-F238E27FC236}">
                    <a16:creationId xmlns:a16="http://schemas.microsoft.com/office/drawing/2014/main" id="{89154DD1-12E9-C9C7-CD70-1BA126DCCB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2">
                <a:extLst>
                  <a:ext uri="{FF2B5EF4-FFF2-40B4-BE49-F238E27FC236}">
                    <a16:creationId xmlns:a16="http://schemas.microsoft.com/office/drawing/2014/main" id="{0ED36166-D352-BBB4-0036-A795A96EB6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3">
                <a:extLst>
                  <a:ext uri="{FF2B5EF4-FFF2-40B4-BE49-F238E27FC236}">
                    <a16:creationId xmlns:a16="http://schemas.microsoft.com/office/drawing/2014/main" id="{8510E319-2133-3B47-BEFE-A934AD68E24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4">
                <a:extLst>
                  <a:ext uri="{FF2B5EF4-FFF2-40B4-BE49-F238E27FC236}">
                    <a16:creationId xmlns:a16="http://schemas.microsoft.com/office/drawing/2014/main" id="{B52A45AA-B2FC-C33F-37D7-7BB0FDE99E0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5">
                <a:extLst>
                  <a:ext uri="{FF2B5EF4-FFF2-40B4-BE49-F238E27FC236}">
                    <a16:creationId xmlns:a16="http://schemas.microsoft.com/office/drawing/2014/main" id="{77866D5A-7729-2F72-156F-49708055A0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4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6">
                <a:extLst>
                  <a:ext uri="{FF2B5EF4-FFF2-40B4-BE49-F238E27FC236}">
                    <a16:creationId xmlns:a16="http://schemas.microsoft.com/office/drawing/2014/main" id="{AA808B7D-6F6B-7A7C-ACF2-C373A13315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5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17">
                <a:extLst>
                  <a:ext uri="{FF2B5EF4-FFF2-40B4-BE49-F238E27FC236}">
                    <a16:creationId xmlns:a16="http://schemas.microsoft.com/office/drawing/2014/main" id="{89B80F4A-BF1D-A736-7D6A-DC372D223F8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18">
                <a:extLst>
                  <a:ext uri="{FF2B5EF4-FFF2-40B4-BE49-F238E27FC236}">
                    <a16:creationId xmlns:a16="http://schemas.microsoft.com/office/drawing/2014/main" id="{7D341231-9A7B-2185-23AE-83970511BA1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19">
                <a:extLst>
                  <a:ext uri="{FF2B5EF4-FFF2-40B4-BE49-F238E27FC236}">
                    <a16:creationId xmlns:a16="http://schemas.microsoft.com/office/drawing/2014/main" id="{3F0ABA77-C163-3194-488B-CEC5AD612A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20">
                <a:extLst>
                  <a:ext uri="{FF2B5EF4-FFF2-40B4-BE49-F238E27FC236}">
                    <a16:creationId xmlns:a16="http://schemas.microsoft.com/office/drawing/2014/main" id="{7D33353A-AD56-7995-3AEE-B47A54ABCD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21">
                <a:extLst>
                  <a:ext uri="{FF2B5EF4-FFF2-40B4-BE49-F238E27FC236}">
                    <a16:creationId xmlns:a16="http://schemas.microsoft.com/office/drawing/2014/main" id="{B7EACEDC-3707-F2F6-F564-AA866ED05F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22">
                <a:extLst>
                  <a:ext uri="{FF2B5EF4-FFF2-40B4-BE49-F238E27FC236}">
                    <a16:creationId xmlns:a16="http://schemas.microsoft.com/office/drawing/2014/main" id="{7211CAB9-D066-38A0-31D6-8CB65DF87C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23">
                <a:extLst>
                  <a:ext uri="{FF2B5EF4-FFF2-40B4-BE49-F238E27FC236}">
                    <a16:creationId xmlns:a16="http://schemas.microsoft.com/office/drawing/2014/main" id="{3332F710-00DC-2B70-64FA-59173D66CE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5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24">
                <a:extLst>
                  <a:ext uri="{FF2B5EF4-FFF2-40B4-BE49-F238E27FC236}">
                    <a16:creationId xmlns:a16="http://schemas.microsoft.com/office/drawing/2014/main" id="{B8BB0723-6E13-CC26-22E1-74E3283759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6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5">
                <a:extLst>
                  <a:ext uri="{FF2B5EF4-FFF2-40B4-BE49-F238E27FC236}">
                    <a16:creationId xmlns:a16="http://schemas.microsoft.com/office/drawing/2014/main" id="{17FDD7AF-083B-5247-D2BE-FAAEA04EF4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7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26">
                <a:extLst>
                  <a:ext uri="{FF2B5EF4-FFF2-40B4-BE49-F238E27FC236}">
                    <a16:creationId xmlns:a16="http://schemas.microsoft.com/office/drawing/2014/main" id="{A7B54349-5342-4B13-C6FF-19A04969F24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9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27">
                <a:extLst>
                  <a:ext uri="{FF2B5EF4-FFF2-40B4-BE49-F238E27FC236}">
                    <a16:creationId xmlns:a16="http://schemas.microsoft.com/office/drawing/2014/main" id="{AEF8AE03-0D52-B11C-49D5-B97E6FEA271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0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28">
                <a:extLst>
                  <a:ext uri="{FF2B5EF4-FFF2-40B4-BE49-F238E27FC236}">
                    <a16:creationId xmlns:a16="http://schemas.microsoft.com/office/drawing/2014/main" id="{5437D064-619E-B7CA-05E3-9E6A4B8385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29">
                <a:extLst>
                  <a:ext uri="{FF2B5EF4-FFF2-40B4-BE49-F238E27FC236}">
                    <a16:creationId xmlns:a16="http://schemas.microsoft.com/office/drawing/2014/main" id="{11181BC8-DF64-8616-0CDF-C477B311F4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30">
                <a:extLst>
                  <a:ext uri="{FF2B5EF4-FFF2-40B4-BE49-F238E27FC236}">
                    <a16:creationId xmlns:a16="http://schemas.microsoft.com/office/drawing/2014/main" id="{8C88FB0B-E6AC-6DDA-4BA9-9AD07407DE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31">
                <a:extLst>
                  <a:ext uri="{FF2B5EF4-FFF2-40B4-BE49-F238E27FC236}">
                    <a16:creationId xmlns:a16="http://schemas.microsoft.com/office/drawing/2014/main" id="{29451BF5-0819-EB96-E4AF-FEE852B72D7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32">
                <a:extLst>
                  <a:ext uri="{FF2B5EF4-FFF2-40B4-BE49-F238E27FC236}">
                    <a16:creationId xmlns:a16="http://schemas.microsoft.com/office/drawing/2014/main" id="{3E90D86A-2A1B-1D41-276C-B9BD24D584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33">
                <a:extLst>
                  <a:ext uri="{FF2B5EF4-FFF2-40B4-BE49-F238E27FC236}">
                    <a16:creationId xmlns:a16="http://schemas.microsoft.com/office/drawing/2014/main" id="{0BF6F24A-1D31-AAE4-E282-597D145721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34">
                <a:extLst>
                  <a:ext uri="{FF2B5EF4-FFF2-40B4-BE49-F238E27FC236}">
                    <a16:creationId xmlns:a16="http://schemas.microsoft.com/office/drawing/2014/main" id="{DB2872D1-1829-79E6-0467-40A78D4CD3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35">
                <a:extLst>
                  <a:ext uri="{FF2B5EF4-FFF2-40B4-BE49-F238E27FC236}">
                    <a16:creationId xmlns:a16="http://schemas.microsoft.com/office/drawing/2014/main" id="{CFF1E311-816E-FD1F-44F6-21992AD60B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36">
                <a:extLst>
                  <a:ext uri="{FF2B5EF4-FFF2-40B4-BE49-F238E27FC236}">
                    <a16:creationId xmlns:a16="http://schemas.microsoft.com/office/drawing/2014/main" id="{AB01EF82-F4A8-2088-2236-94DE4D4F80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37">
                <a:extLst>
                  <a:ext uri="{FF2B5EF4-FFF2-40B4-BE49-F238E27FC236}">
                    <a16:creationId xmlns:a16="http://schemas.microsoft.com/office/drawing/2014/main" id="{E42374CB-1415-6087-60E3-1DB22BDA53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38">
                <a:extLst>
                  <a:ext uri="{FF2B5EF4-FFF2-40B4-BE49-F238E27FC236}">
                    <a16:creationId xmlns:a16="http://schemas.microsoft.com/office/drawing/2014/main" id="{F10C35F1-37CF-AE90-66A9-85817B48B0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5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39">
                <a:extLst>
                  <a:ext uri="{FF2B5EF4-FFF2-40B4-BE49-F238E27FC236}">
                    <a16:creationId xmlns:a16="http://schemas.microsoft.com/office/drawing/2014/main" id="{EF297D6E-DEEB-855F-F0CB-76F8C501F9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40">
                <a:extLst>
                  <a:ext uri="{FF2B5EF4-FFF2-40B4-BE49-F238E27FC236}">
                    <a16:creationId xmlns:a16="http://schemas.microsoft.com/office/drawing/2014/main" id="{863534A2-5509-0ED0-0038-839EF5DD3B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41">
                <a:extLst>
                  <a:ext uri="{FF2B5EF4-FFF2-40B4-BE49-F238E27FC236}">
                    <a16:creationId xmlns:a16="http://schemas.microsoft.com/office/drawing/2014/main" id="{0FF46096-20F8-9901-640F-3CF88023E8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42">
                <a:extLst>
                  <a:ext uri="{FF2B5EF4-FFF2-40B4-BE49-F238E27FC236}">
                    <a16:creationId xmlns:a16="http://schemas.microsoft.com/office/drawing/2014/main" id="{858E3E94-C5EE-95D2-11EC-5AE61D9F13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43">
                <a:extLst>
                  <a:ext uri="{FF2B5EF4-FFF2-40B4-BE49-F238E27FC236}">
                    <a16:creationId xmlns:a16="http://schemas.microsoft.com/office/drawing/2014/main" id="{9353DFBC-D59B-BF76-4698-5D6908F1854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44">
                <a:extLst>
                  <a:ext uri="{FF2B5EF4-FFF2-40B4-BE49-F238E27FC236}">
                    <a16:creationId xmlns:a16="http://schemas.microsoft.com/office/drawing/2014/main" id="{BF1A35F6-1B8B-78B2-B7B9-D5DB240229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45">
                <a:extLst>
                  <a:ext uri="{FF2B5EF4-FFF2-40B4-BE49-F238E27FC236}">
                    <a16:creationId xmlns:a16="http://schemas.microsoft.com/office/drawing/2014/main" id="{66E7A247-B0B0-04F5-3526-B592310165C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46">
                <a:extLst>
                  <a:ext uri="{FF2B5EF4-FFF2-40B4-BE49-F238E27FC236}">
                    <a16:creationId xmlns:a16="http://schemas.microsoft.com/office/drawing/2014/main" id="{D6D131ED-6D55-B99B-B0DB-CFB7EF2021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47">
                <a:extLst>
                  <a:ext uri="{FF2B5EF4-FFF2-40B4-BE49-F238E27FC236}">
                    <a16:creationId xmlns:a16="http://schemas.microsoft.com/office/drawing/2014/main" id="{DDFC9710-3FBE-A3B9-C00C-D81AB00723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48">
                <a:extLst>
                  <a:ext uri="{FF2B5EF4-FFF2-40B4-BE49-F238E27FC236}">
                    <a16:creationId xmlns:a16="http://schemas.microsoft.com/office/drawing/2014/main" id="{7CFB1EFD-6025-D639-422F-8BD1BCED9E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9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49">
                <a:extLst>
                  <a:ext uri="{FF2B5EF4-FFF2-40B4-BE49-F238E27FC236}">
                    <a16:creationId xmlns:a16="http://schemas.microsoft.com/office/drawing/2014/main" id="{FA5EC6A7-9ADF-2C66-2E1E-29B552B469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0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50">
                <a:extLst>
                  <a:ext uri="{FF2B5EF4-FFF2-40B4-BE49-F238E27FC236}">
                    <a16:creationId xmlns:a16="http://schemas.microsoft.com/office/drawing/2014/main" id="{594507CE-403D-3388-4121-EDF5F6A6F1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51">
                <a:extLst>
                  <a:ext uri="{FF2B5EF4-FFF2-40B4-BE49-F238E27FC236}">
                    <a16:creationId xmlns:a16="http://schemas.microsoft.com/office/drawing/2014/main" id="{5CEB584E-AA81-9A51-FBA7-4917840975B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52">
                <a:extLst>
                  <a:ext uri="{FF2B5EF4-FFF2-40B4-BE49-F238E27FC236}">
                    <a16:creationId xmlns:a16="http://schemas.microsoft.com/office/drawing/2014/main" id="{9866DEF7-182D-92F9-20C8-BB7F6F9DD0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53">
                <a:extLst>
                  <a:ext uri="{FF2B5EF4-FFF2-40B4-BE49-F238E27FC236}">
                    <a16:creationId xmlns:a16="http://schemas.microsoft.com/office/drawing/2014/main" id="{030BF28D-3DBC-BE38-EF43-3248C55C226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54">
                <a:extLst>
                  <a:ext uri="{FF2B5EF4-FFF2-40B4-BE49-F238E27FC236}">
                    <a16:creationId xmlns:a16="http://schemas.microsoft.com/office/drawing/2014/main" id="{6CE73924-AF0C-CAEC-509D-A594CDE9E2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55">
                <a:extLst>
                  <a:ext uri="{FF2B5EF4-FFF2-40B4-BE49-F238E27FC236}">
                    <a16:creationId xmlns:a16="http://schemas.microsoft.com/office/drawing/2014/main" id="{B8C5E900-8D3A-DAF4-8DBF-B441399200D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56">
                <a:extLst>
                  <a:ext uri="{FF2B5EF4-FFF2-40B4-BE49-F238E27FC236}">
                    <a16:creationId xmlns:a16="http://schemas.microsoft.com/office/drawing/2014/main" id="{DDE922F1-4146-A747-4103-C7700C5EED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57">
                <a:extLst>
                  <a:ext uri="{FF2B5EF4-FFF2-40B4-BE49-F238E27FC236}">
                    <a16:creationId xmlns:a16="http://schemas.microsoft.com/office/drawing/2014/main" id="{9F9C4E8F-E006-C4A3-6F18-880CD1856A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58">
                <a:extLst>
                  <a:ext uri="{FF2B5EF4-FFF2-40B4-BE49-F238E27FC236}">
                    <a16:creationId xmlns:a16="http://schemas.microsoft.com/office/drawing/2014/main" id="{AEFE99C1-283B-3303-3C43-B6DA2291B17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59">
                <a:extLst>
                  <a:ext uri="{FF2B5EF4-FFF2-40B4-BE49-F238E27FC236}">
                    <a16:creationId xmlns:a16="http://schemas.microsoft.com/office/drawing/2014/main" id="{9B70E210-CA17-FBB4-D601-1CFDE05A468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60">
                <a:extLst>
                  <a:ext uri="{FF2B5EF4-FFF2-40B4-BE49-F238E27FC236}">
                    <a16:creationId xmlns:a16="http://schemas.microsoft.com/office/drawing/2014/main" id="{B10A7EB1-B75C-0662-CB42-E288D49931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61">
                <a:extLst>
                  <a:ext uri="{FF2B5EF4-FFF2-40B4-BE49-F238E27FC236}">
                    <a16:creationId xmlns:a16="http://schemas.microsoft.com/office/drawing/2014/main" id="{F67D0404-486D-F88C-8047-E55F0F6B99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62">
                <a:extLst>
                  <a:ext uri="{FF2B5EF4-FFF2-40B4-BE49-F238E27FC236}">
                    <a16:creationId xmlns:a16="http://schemas.microsoft.com/office/drawing/2014/main" id="{96E30163-CD43-8F51-A773-998C8E485A5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63">
                <a:extLst>
                  <a:ext uri="{FF2B5EF4-FFF2-40B4-BE49-F238E27FC236}">
                    <a16:creationId xmlns:a16="http://schemas.microsoft.com/office/drawing/2014/main" id="{3AC7FCBC-BC42-C085-4B83-05F1C678D2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64">
                <a:extLst>
                  <a:ext uri="{FF2B5EF4-FFF2-40B4-BE49-F238E27FC236}">
                    <a16:creationId xmlns:a16="http://schemas.microsoft.com/office/drawing/2014/main" id="{0B9CF1C5-EE56-38D3-9403-C613DD891B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65">
                <a:extLst>
                  <a:ext uri="{FF2B5EF4-FFF2-40B4-BE49-F238E27FC236}">
                    <a16:creationId xmlns:a16="http://schemas.microsoft.com/office/drawing/2014/main" id="{A0144564-349D-20DA-F045-D208C47CFB6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66">
                <a:extLst>
                  <a:ext uri="{FF2B5EF4-FFF2-40B4-BE49-F238E27FC236}">
                    <a16:creationId xmlns:a16="http://schemas.microsoft.com/office/drawing/2014/main" id="{DBDC426B-636B-0432-C114-7B1F62EAA1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67">
                <a:extLst>
                  <a:ext uri="{FF2B5EF4-FFF2-40B4-BE49-F238E27FC236}">
                    <a16:creationId xmlns:a16="http://schemas.microsoft.com/office/drawing/2014/main" id="{E768E99E-01E1-4BB7-9AC3-B8664740FB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68">
                <a:extLst>
                  <a:ext uri="{FF2B5EF4-FFF2-40B4-BE49-F238E27FC236}">
                    <a16:creationId xmlns:a16="http://schemas.microsoft.com/office/drawing/2014/main" id="{A6BE733B-40D1-4C64-108C-694AE8EF50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4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69">
                <a:extLst>
                  <a:ext uri="{FF2B5EF4-FFF2-40B4-BE49-F238E27FC236}">
                    <a16:creationId xmlns:a16="http://schemas.microsoft.com/office/drawing/2014/main" id="{934AE6EF-5E38-41B3-82C5-573D7E7FAF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70">
                <a:extLst>
                  <a:ext uri="{FF2B5EF4-FFF2-40B4-BE49-F238E27FC236}">
                    <a16:creationId xmlns:a16="http://schemas.microsoft.com/office/drawing/2014/main" id="{D4C75602-3D93-F019-CB1C-5592D7C46F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71">
                <a:extLst>
                  <a:ext uri="{FF2B5EF4-FFF2-40B4-BE49-F238E27FC236}">
                    <a16:creationId xmlns:a16="http://schemas.microsoft.com/office/drawing/2014/main" id="{56BE14D8-4B1C-1325-9FCB-F32471847B2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72">
                <a:extLst>
                  <a:ext uri="{FF2B5EF4-FFF2-40B4-BE49-F238E27FC236}">
                    <a16:creationId xmlns:a16="http://schemas.microsoft.com/office/drawing/2014/main" id="{2028B7E4-B507-5B7F-F4BE-0010F32C54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73">
                <a:extLst>
                  <a:ext uri="{FF2B5EF4-FFF2-40B4-BE49-F238E27FC236}">
                    <a16:creationId xmlns:a16="http://schemas.microsoft.com/office/drawing/2014/main" id="{98342CAD-A62F-FC11-C736-A5107F0058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74">
                <a:extLst>
                  <a:ext uri="{FF2B5EF4-FFF2-40B4-BE49-F238E27FC236}">
                    <a16:creationId xmlns:a16="http://schemas.microsoft.com/office/drawing/2014/main" id="{9C62D7C0-9DDC-7DD7-4E42-47577E0EB3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75">
                <a:extLst>
                  <a:ext uri="{FF2B5EF4-FFF2-40B4-BE49-F238E27FC236}">
                    <a16:creationId xmlns:a16="http://schemas.microsoft.com/office/drawing/2014/main" id="{3211754A-B0F8-0180-AE9B-C882DC1607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76">
                <a:extLst>
                  <a:ext uri="{FF2B5EF4-FFF2-40B4-BE49-F238E27FC236}">
                    <a16:creationId xmlns:a16="http://schemas.microsoft.com/office/drawing/2014/main" id="{383A33BE-82A0-BB42-2003-4A4D7227D2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77">
                <a:extLst>
                  <a:ext uri="{FF2B5EF4-FFF2-40B4-BE49-F238E27FC236}">
                    <a16:creationId xmlns:a16="http://schemas.microsoft.com/office/drawing/2014/main" id="{BBEB6630-A77F-0C7A-8C65-6C940C0CF2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6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78">
                <a:extLst>
                  <a:ext uri="{FF2B5EF4-FFF2-40B4-BE49-F238E27FC236}">
                    <a16:creationId xmlns:a16="http://schemas.microsoft.com/office/drawing/2014/main" id="{674B34E0-742D-FF34-7B7F-42E6563596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79">
                <a:extLst>
                  <a:ext uri="{FF2B5EF4-FFF2-40B4-BE49-F238E27FC236}">
                    <a16:creationId xmlns:a16="http://schemas.microsoft.com/office/drawing/2014/main" id="{9DA8396C-43D6-7DB7-4F89-D572E275911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80">
                <a:extLst>
                  <a:ext uri="{FF2B5EF4-FFF2-40B4-BE49-F238E27FC236}">
                    <a16:creationId xmlns:a16="http://schemas.microsoft.com/office/drawing/2014/main" id="{ECE0A802-D482-B521-62F8-049176EE5A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81">
                <a:extLst>
                  <a:ext uri="{FF2B5EF4-FFF2-40B4-BE49-F238E27FC236}">
                    <a16:creationId xmlns:a16="http://schemas.microsoft.com/office/drawing/2014/main" id="{2DCF045A-6FD2-438F-DA8F-1A7644D7A3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82">
                <a:extLst>
                  <a:ext uri="{FF2B5EF4-FFF2-40B4-BE49-F238E27FC236}">
                    <a16:creationId xmlns:a16="http://schemas.microsoft.com/office/drawing/2014/main" id="{52F8410F-DFC0-40E0-437F-0E6AD6113D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83">
                <a:extLst>
                  <a:ext uri="{FF2B5EF4-FFF2-40B4-BE49-F238E27FC236}">
                    <a16:creationId xmlns:a16="http://schemas.microsoft.com/office/drawing/2014/main" id="{EBFBA044-BF89-D36D-8308-BCAD58B2EA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84">
                <a:extLst>
                  <a:ext uri="{FF2B5EF4-FFF2-40B4-BE49-F238E27FC236}">
                    <a16:creationId xmlns:a16="http://schemas.microsoft.com/office/drawing/2014/main" id="{70EA1195-4D94-8305-B681-34F170F379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85">
                <a:extLst>
                  <a:ext uri="{FF2B5EF4-FFF2-40B4-BE49-F238E27FC236}">
                    <a16:creationId xmlns:a16="http://schemas.microsoft.com/office/drawing/2014/main" id="{A0855E32-38CC-E838-B25D-E994D3419B8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86">
                <a:extLst>
                  <a:ext uri="{FF2B5EF4-FFF2-40B4-BE49-F238E27FC236}">
                    <a16:creationId xmlns:a16="http://schemas.microsoft.com/office/drawing/2014/main" id="{9A031CB5-88ED-9E8D-6C90-86801E2F347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8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87">
                <a:extLst>
                  <a:ext uri="{FF2B5EF4-FFF2-40B4-BE49-F238E27FC236}">
                    <a16:creationId xmlns:a16="http://schemas.microsoft.com/office/drawing/2014/main" id="{83CE16DA-8750-101A-6F7B-D07F3E95394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88">
                <a:extLst>
                  <a:ext uri="{FF2B5EF4-FFF2-40B4-BE49-F238E27FC236}">
                    <a16:creationId xmlns:a16="http://schemas.microsoft.com/office/drawing/2014/main" id="{B2515A72-8772-A897-3751-A0829577FB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89">
                <a:extLst>
                  <a:ext uri="{FF2B5EF4-FFF2-40B4-BE49-F238E27FC236}">
                    <a16:creationId xmlns:a16="http://schemas.microsoft.com/office/drawing/2014/main" id="{0575E167-DD53-1320-43FF-76F6053801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90">
                <a:extLst>
                  <a:ext uri="{FF2B5EF4-FFF2-40B4-BE49-F238E27FC236}">
                    <a16:creationId xmlns:a16="http://schemas.microsoft.com/office/drawing/2014/main" id="{06C8D86C-EFAA-F38D-CFB7-C091DD70D6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91">
                <a:extLst>
                  <a:ext uri="{FF2B5EF4-FFF2-40B4-BE49-F238E27FC236}">
                    <a16:creationId xmlns:a16="http://schemas.microsoft.com/office/drawing/2014/main" id="{4081967D-037C-E8FD-73DF-5BADF84F17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92">
                <a:extLst>
                  <a:ext uri="{FF2B5EF4-FFF2-40B4-BE49-F238E27FC236}">
                    <a16:creationId xmlns:a16="http://schemas.microsoft.com/office/drawing/2014/main" id="{B5CDC233-39CC-3C8C-CBB9-0D07A84BF4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93">
                <a:extLst>
                  <a:ext uri="{FF2B5EF4-FFF2-40B4-BE49-F238E27FC236}">
                    <a16:creationId xmlns:a16="http://schemas.microsoft.com/office/drawing/2014/main" id="{8D64620F-7346-E30F-94B8-D6BE136C45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94">
                <a:extLst>
                  <a:ext uri="{FF2B5EF4-FFF2-40B4-BE49-F238E27FC236}">
                    <a16:creationId xmlns:a16="http://schemas.microsoft.com/office/drawing/2014/main" id="{EA7B8B70-F942-6DBF-1B7F-93B0EA8E60C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95">
                <a:extLst>
                  <a:ext uri="{FF2B5EF4-FFF2-40B4-BE49-F238E27FC236}">
                    <a16:creationId xmlns:a16="http://schemas.microsoft.com/office/drawing/2014/main" id="{53A0C207-2188-48FE-D6D4-154AB0E6C9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0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96">
                <a:extLst>
                  <a:ext uri="{FF2B5EF4-FFF2-40B4-BE49-F238E27FC236}">
                    <a16:creationId xmlns:a16="http://schemas.microsoft.com/office/drawing/2014/main" id="{149EAF7D-C209-D37F-E845-3586A1B3925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1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97">
                <a:extLst>
                  <a:ext uri="{FF2B5EF4-FFF2-40B4-BE49-F238E27FC236}">
                    <a16:creationId xmlns:a16="http://schemas.microsoft.com/office/drawing/2014/main" id="{8AE68E27-9794-4A54-EEF2-B513A088676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98">
                <a:extLst>
                  <a:ext uri="{FF2B5EF4-FFF2-40B4-BE49-F238E27FC236}">
                    <a16:creationId xmlns:a16="http://schemas.microsoft.com/office/drawing/2014/main" id="{454EDD5E-F2AB-868D-E08D-0F5EED5F6C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99">
                <a:extLst>
                  <a:ext uri="{FF2B5EF4-FFF2-40B4-BE49-F238E27FC236}">
                    <a16:creationId xmlns:a16="http://schemas.microsoft.com/office/drawing/2014/main" id="{A53E7B2A-1AC3-3340-C4F9-BE0730EE5E7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100">
                <a:extLst>
                  <a:ext uri="{FF2B5EF4-FFF2-40B4-BE49-F238E27FC236}">
                    <a16:creationId xmlns:a16="http://schemas.microsoft.com/office/drawing/2014/main" id="{E91C2D61-9FAD-3F71-7F54-5EE92CEFEB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101">
                <a:extLst>
                  <a:ext uri="{FF2B5EF4-FFF2-40B4-BE49-F238E27FC236}">
                    <a16:creationId xmlns:a16="http://schemas.microsoft.com/office/drawing/2014/main" id="{31B696B5-EBC7-3AA3-00CF-0AABA1D55E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8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102">
                <a:extLst>
                  <a:ext uri="{FF2B5EF4-FFF2-40B4-BE49-F238E27FC236}">
                    <a16:creationId xmlns:a16="http://schemas.microsoft.com/office/drawing/2014/main" id="{84E002D2-0F09-8A0A-92A9-713B77553B0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0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103">
                <a:extLst>
                  <a:ext uri="{FF2B5EF4-FFF2-40B4-BE49-F238E27FC236}">
                    <a16:creationId xmlns:a16="http://schemas.microsoft.com/office/drawing/2014/main" id="{67DF5C03-5034-5C55-CBAC-29694B26D2A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1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Freeform 104">
                <a:extLst>
                  <a:ext uri="{FF2B5EF4-FFF2-40B4-BE49-F238E27FC236}">
                    <a16:creationId xmlns:a16="http://schemas.microsoft.com/office/drawing/2014/main" id="{8CD93113-2C65-58C0-B83F-4A1A8AB8F6D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2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05">
                <a:extLst>
                  <a:ext uri="{FF2B5EF4-FFF2-40B4-BE49-F238E27FC236}">
                    <a16:creationId xmlns:a16="http://schemas.microsoft.com/office/drawing/2014/main" id="{81980579-25BF-CEBF-CBF8-F1A116B19C0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4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106">
                <a:extLst>
                  <a:ext uri="{FF2B5EF4-FFF2-40B4-BE49-F238E27FC236}">
                    <a16:creationId xmlns:a16="http://schemas.microsoft.com/office/drawing/2014/main" id="{973CF83F-5377-5ACC-E453-5405CD3893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07">
                <a:extLst>
                  <a:ext uri="{FF2B5EF4-FFF2-40B4-BE49-F238E27FC236}">
                    <a16:creationId xmlns:a16="http://schemas.microsoft.com/office/drawing/2014/main" id="{2610D646-7D49-CBAD-F3C6-3112745216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108">
                <a:extLst>
                  <a:ext uri="{FF2B5EF4-FFF2-40B4-BE49-F238E27FC236}">
                    <a16:creationId xmlns:a16="http://schemas.microsoft.com/office/drawing/2014/main" id="{690D301D-CFFE-EE6D-3B64-46EE9EE647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109">
                <a:extLst>
                  <a:ext uri="{FF2B5EF4-FFF2-40B4-BE49-F238E27FC236}">
                    <a16:creationId xmlns:a16="http://schemas.microsoft.com/office/drawing/2014/main" id="{37908707-C436-9804-7F83-2E440357EA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110">
                <a:extLst>
                  <a:ext uri="{FF2B5EF4-FFF2-40B4-BE49-F238E27FC236}">
                    <a16:creationId xmlns:a16="http://schemas.microsoft.com/office/drawing/2014/main" id="{607184A9-F009-CC17-E176-8382E77085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1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111">
                <a:extLst>
                  <a:ext uri="{FF2B5EF4-FFF2-40B4-BE49-F238E27FC236}">
                    <a16:creationId xmlns:a16="http://schemas.microsoft.com/office/drawing/2014/main" id="{21144DCC-CC7F-9CF9-10CA-699EAC0598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112">
                <a:extLst>
                  <a:ext uri="{FF2B5EF4-FFF2-40B4-BE49-F238E27FC236}">
                    <a16:creationId xmlns:a16="http://schemas.microsoft.com/office/drawing/2014/main" id="{AA991850-7A7F-F78B-13C5-621D63DF67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113">
                <a:extLst>
                  <a:ext uri="{FF2B5EF4-FFF2-40B4-BE49-F238E27FC236}">
                    <a16:creationId xmlns:a16="http://schemas.microsoft.com/office/drawing/2014/main" id="{17C5794B-5230-73F1-CC93-365BA2B2E0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4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14">
                <a:extLst>
                  <a:ext uri="{FF2B5EF4-FFF2-40B4-BE49-F238E27FC236}">
                    <a16:creationId xmlns:a16="http://schemas.microsoft.com/office/drawing/2014/main" id="{C3170E3E-3DFA-CC21-7877-4EDD80B2EF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5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115">
                <a:extLst>
                  <a:ext uri="{FF2B5EF4-FFF2-40B4-BE49-F238E27FC236}">
                    <a16:creationId xmlns:a16="http://schemas.microsoft.com/office/drawing/2014/main" id="{4E3A9A81-D517-38B9-5EF2-A900F895E8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6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116">
                <a:extLst>
                  <a:ext uri="{FF2B5EF4-FFF2-40B4-BE49-F238E27FC236}">
                    <a16:creationId xmlns:a16="http://schemas.microsoft.com/office/drawing/2014/main" id="{D6278C0B-D430-5AA2-B8D9-64AE64D0FC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8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117">
                <a:extLst>
                  <a:ext uri="{FF2B5EF4-FFF2-40B4-BE49-F238E27FC236}">
                    <a16:creationId xmlns:a16="http://schemas.microsoft.com/office/drawing/2014/main" id="{87357DAF-E617-5B01-A494-7E9C2612F2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Freeform 118">
                <a:extLst>
                  <a:ext uri="{FF2B5EF4-FFF2-40B4-BE49-F238E27FC236}">
                    <a16:creationId xmlns:a16="http://schemas.microsoft.com/office/drawing/2014/main" id="{4B8BB90C-9433-CACF-8CE1-198FF79679A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119">
                <a:extLst>
                  <a:ext uri="{FF2B5EF4-FFF2-40B4-BE49-F238E27FC236}">
                    <a16:creationId xmlns:a16="http://schemas.microsoft.com/office/drawing/2014/main" id="{C3F6B678-C2C4-3A47-ABF4-07FDAD2D87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2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120">
                <a:extLst>
                  <a:ext uri="{FF2B5EF4-FFF2-40B4-BE49-F238E27FC236}">
                    <a16:creationId xmlns:a16="http://schemas.microsoft.com/office/drawing/2014/main" id="{E2D14358-7E05-5304-4418-0A3970F3FF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121">
                <a:extLst>
                  <a:ext uri="{FF2B5EF4-FFF2-40B4-BE49-F238E27FC236}">
                    <a16:creationId xmlns:a16="http://schemas.microsoft.com/office/drawing/2014/main" id="{715AD144-A2E3-E18A-4F96-2FD07FA112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122">
                <a:extLst>
                  <a:ext uri="{FF2B5EF4-FFF2-40B4-BE49-F238E27FC236}">
                    <a16:creationId xmlns:a16="http://schemas.microsoft.com/office/drawing/2014/main" id="{6714C1C4-469E-BA60-8117-A9BDE88D16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123">
                <a:extLst>
                  <a:ext uri="{FF2B5EF4-FFF2-40B4-BE49-F238E27FC236}">
                    <a16:creationId xmlns:a16="http://schemas.microsoft.com/office/drawing/2014/main" id="{0653ACA1-B11A-454B-0ED7-BA51890346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124">
                <a:extLst>
                  <a:ext uri="{FF2B5EF4-FFF2-40B4-BE49-F238E27FC236}">
                    <a16:creationId xmlns:a16="http://schemas.microsoft.com/office/drawing/2014/main" id="{7C458B59-6ED8-1E20-6BC8-7BB58B0FB2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9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125">
                <a:extLst>
                  <a:ext uri="{FF2B5EF4-FFF2-40B4-BE49-F238E27FC236}">
                    <a16:creationId xmlns:a16="http://schemas.microsoft.com/office/drawing/2014/main" id="{FA2AB794-387A-98EF-A9A4-CB39D04AA2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0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126">
                <a:extLst>
                  <a:ext uri="{FF2B5EF4-FFF2-40B4-BE49-F238E27FC236}">
                    <a16:creationId xmlns:a16="http://schemas.microsoft.com/office/drawing/2014/main" id="{97945496-F807-9F50-BDC0-6B44140DC3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1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127">
                <a:extLst>
                  <a:ext uri="{FF2B5EF4-FFF2-40B4-BE49-F238E27FC236}">
                    <a16:creationId xmlns:a16="http://schemas.microsoft.com/office/drawing/2014/main" id="{1A8AF8AC-93D4-AC70-ACA8-9193433E8F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3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128">
                <a:extLst>
                  <a:ext uri="{FF2B5EF4-FFF2-40B4-BE49-F238E27FC236}">
                    <a16:creationId xmlns:a16="http://schemas.microsoft.com/office/drawing/2014/main" id="{28093D48-A2E7-4629-A00F-30DF1E92FB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129">
                <a:extLst>
                  <a:ext uri="{FF2B5EF4-FFF2-40B4-BE49-F238E27FC236}">
                    <a16:creationId xmlns:a16="http://schemas.microsoft.com/office/drawing/2014/main" id="{FDE17277-A103-758E-6ED3-E437513B42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130">
                <a:extLst>
                  <a:ext uri="{FF2B5EF4-FFF2-40B4-BE49-F238E27FC236}">
                    <a16:creationId xmlns:a16="http://schemas.microsoft.com/office/drawing/2014/main" id="{A8DA1B16-E77E-37FD-EA22-A2211CA087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31">
                <a:extLst>
                  <a:ext uri="{FF2B5EF4-FFF2-40B4-BE49-F238E27FC236}">
                    <a16:creationId xmlns:a16="http://schemas.microsoft.com/office/drawing/2014/main" id="{B347CB59-4893-2E0E-9A1C-AEB26918A5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32">
                <a:extLst>
                  <a:ext uri="{FF2B5EF4-FFF2-40B4-BE49-F238E27FC236}">
                    <a16:creationId xmlns:a16="http://schemas.microsoft.com/office/drawing/2014/main" id="{2A4F1FD8-962F-C4F9-DCF4-38EEC449A0C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133">
                <a:extLst>
                  <a:ext uri="{FF2B5EF4-FFF2-40B4-BE49-F238E27FC236}">
                    <a16:creationId xmlns:a16="http://schemas.microsoft.com/office/drawing/2014/main" id="{2057404B-E89A-15E9-A3CA-CDB78508F5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34">
                <a:extLst>
                  <a:ext uri="{FF2B5EF4-FFF2-40B4-BE49-F238E27FC236}">
                    <a16:creationId xmlns:a16="http://schemas.microsoft.com/office/drawing/2014/main" id="{4B086DBC-918D-82DA-18EF-78B2B76BC1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2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135">
                <a:extLst>
                  <a:ext uri="{FF2B5EF4-FFF2-40B4-BE49-F238E27FC236}">
                    <a16:creationId xmlns:a16="http://schemas.microsoft.com/office/drawing/2014/main" id="{9AEBDD76-A226-E88D-3D4C-9EBA6F6E10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136">
                <a:extLst>
                  <a:ext uri="{FF2B5EF4-FFF2-40B4-BE49-F238E27FC236}">
                    <a16:creationId xmlns:a16="http://schemas.microsoft.com/office/drawing/2014/main" id="{9B2668D7-B8D3-18C5-6A88-BCF69FEF70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137">
                <a:extLst>
                  <a:ext uri="{FF2B5EF4-FFF2-40B4-BE49-F238E27FC236}">
                    <a16:creationId xmlns:a16="http://schemas.microsoft.com/office/drawing/2014/main" id="{83706F2B-8544-FF6F-1161-6DD0FB3CBE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138">
                <a:extLst>
                  <a:ext uri="{FF2B5EF4-FFF2-40B4-BE49-F238E27FC236}">
                    <a16:creationId xmlns:a16="http://schemas.microsoft.com/office/drawing/2014/main" id="{631A8591-02BD-FF5F-FDD4-928DD4C166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139">
                <a:extLst>
                  <a:ext uri="{FF2B5EF4-FFF2-40B4-BE49-F238E27FC236}">
                    <a16:creationId xmlns:a16="http://schemas.microsoft.com/office/drawing/2014/main" id="{752B9B7F-AE56-69F1-199C-C92AD2AC90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140">
                <a:extLst>
                  <a:ext uri="{FF2B5EF4-FFF2-40B4-BE49-F238E27FC236}">
                    <a16:creationId xmlns:a16="http://schemas.microsoft.com/office/drawing/2014/main" id="{72EC2386-D9FE-DC01-9D2B-CE97F52B33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141">
                <a:extLst>
                  <a:ext uri="{FF2B5EF4-FFF2-40B4-BE49-F238E27FC236}">
                    <a16:creationId xmlns:a16="http://schemas.microsoft.com/office/drawing/2014/main" id="{490B1393-AB56-7213-BC75-23667F468FA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142">
                <a:extLst>
                  <a:ext uri="{FF2B5EF4-FFF2-40B4-BE49-F238E27FC236}">
                    <a16:creationId xmlns:a16="http://schemas.microsoft.com/office/drawing/2014/main" id="{66613CEB-79B7-4622-6A46-28BCFC9305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143">
                <a:extLst>
                  <a:ext uri="{FF2B5EF4-FFF2-40B4-BE49-F238E27FC236}">
                    <a16:creationId xmlns:a16="http://schemas.microsoft.com/office/drawing/2014/main" id="{729D5D21-E0E2-6408-814D-C4EBD53171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144">
                <a:extLst>
                  <a:ext uri="{FF2B5EF4-FFF2-40B4-BE49-F238E27FC236}">
                    <a16:creationId xmlns:a16="http://schemas.microsoft.com/office/drawing/2014/main" id="{ACB0E108-EC7F-F333-48B7-4201732061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145">
                <a:extLst>
                  <a:ext uri="{FF2B5EF4-FFF2-40B4-BE49-F238E27FC236}">
                    <a16:creationId xmlns:a16="http://schemas.microsoft.com/office/drawing/2014/main" id="{1773A980-05D3-47EA-BAFD-90759047438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146">
                <a:extLst>
                  <a:ext uri="{FF2B5EF4-FFF2-40B4-BE49-F238E27FC236}">
                    <a16:creationId xmlns:a16="http://schemas.microsoft.com/office/drawing/2014/main" id="{DFA7F4E7-035D-7418-B06C-951BBECD30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147">
                <a:extLst>
                  <a:ext uri="{FF2B5EF4-FFF2-40B4-BE49-F238E27FC236}">
                    <a16:creationId xmlns:a16="http://schemas.microsoft.com/office/drawing/2014/main" id="{342F1C97-2793-8CB9-7420-1AD8E06B3A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148">
                <a:extLst>
                  <a:ext uri="{FF2B5EF4-FFF2-40B4-BE49-F238E27FC236}">
                    <a16:creationId xmlns:a16="http://schemas.microsoft.com/office/drawing/2014/main" id="{340A9E58-9E06-C337-47A1-EEB9C3DEF0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149">
                <a:extLst>
                  <a:ext uri="{FF2B5EF4-FFF2-40B4-BE49-F238E27FC236}">
                    <a16:creationId xmlns:a16="http://schemas.microsoft.com/office/drawing/2014/main" id="{D05AE3A7-EFF6-327E-D795-B763035F62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150">
                <a:extLst>
                  <a:ext uri="{FF2B5EF4-FFF2-40B4-BE49-F238E27FC236}">
                    <a16:creationId xmlns:a16="http://schemas.microsoft.com/office/drawing/2014/main" id="{DA91762E-4663-23BB-170E-53CD001B07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151">
                <a:extLst>
                  <a:ext uri="{FF2B5EF4-FFF2-40B4-BE49-F238E27FC236}">
                    <a16:creationId xmlns:a16="http://schemas.microsoft.com/office/drawing/2014/main" id="{2D20B9BC-008F-305F-E426-6B4FA582EF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152">
                <a:extLst>
                  <a:ext uri="{FF2B5EF4-FFF2-40B4-BE49-F238E27FC236}">
                    <a16:creationId xmlns:a16="http://schemas.microsoft.com/office/drawing/2014/main" id="{AB3ED090-688B-2CE6-01B8-F288DB8DE4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153">
                <a:extLst>
                  <a:ext uri="{FF2B5EF4-FFF2-40B4-BE49-F238E27FC236}">
                    <a16:creationId xmlns:a16="http://schemas.microsoft.com/office/drawing/2014/main" id="{955A1B9E-7EB6-9E45-3E97-C16DF4D9C7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154">
                <a:extLst>
                  <a:ext uri="{FF2B5EF4-FFF2-40B4-BE49-F238E27FC236}">
                    <a16:creationId xmlns:a16="http://schemas.microsoft.com/office/drawing/2014/main" id="{F9BA9B64-987E-668C-3084-EEDA76C8C54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155">
                <a:extLst>
                  <a:ext uri="{FF2B5EF4-FFF2-40B4-BE49-F238E27FC236}">
                    <a16:creationId xmlns:a16="http://schemas.microsoft.com/office/drawing/2014/main" id="{C89F91B6-8D38-C566-5FDF-FA79F6B36D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156">
                <a:extLst>
                  <a:ext uri="{FF2B5EF4-FFF2-40B4-BE49-F238E27FC236}">
                    <a16:creationId xmlns:a16="http://schemas.microsoft.com/office/drawing/2014/main" id="{AD5AEEA5-7A31-051E-75B1-BC5795B7B3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157">
                <a:extLst>
                  <a:ext uri="{FF2B5EF4-FFF2-40B4-BE49-F238E27FC236}">
                    <a16:creationId xmlns:a16="http://schemas.microsoft.com/office/drawing/2014/main" id="{7FE39A90-E164-548C-26A9-7248AD4FFF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Freeform 158">
                <a:extLst>
                  <a:ext uri="{FF2B5EF4-FFF2-40B4-BE49-F238E27FC236}">
                    <a16:creationId xmlns:a16="http://schemas.microsoft.com/office/drawing/2014/main" id="{12E8CA34-A7E1-4B40-C64E-96E7A1D132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Freeform 159">
                <a:extLst>
                  <a:ext uri="{FF2B5EF4-FFF2-40B4-BE49-F238E27FC236}">
                    <a16:creationId xmlns:a16="http://schemas.microsoft.com/office/drawing/2014/main" id="{64D024C1-FAAD-90F3-9385-CE4DA2B7DD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160">
                <a:extLst>
                  <a:ext uri="{FF2B5EF4-FFF2-40B4-BE49-F238E27FC236}">
                    <a16:creationId xmlns:a16="http://schemas.microsoft.com/office/drawing/2014/main" id="{2A92BF70-D7BE-3BAD-D4D9-FCBA75050E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161">
                <a:extLst>
                  <a:ext uri="{FF2B5EF4-FFF2-40B4-BE49-F238E27FC236}">
                    <a16:creationId xmlns:a16="http://schemas.microsoft.com/office/drawing/2014/main" id="{28B1390D-456C-2302-2E81-DE8B2F2A25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162">
                <a:extLst>
                  <a:ext uri="{FF2B5EF4-FFF2-40B4-BE49-F238E27FC236}">
                    <a16:creationId xmlns:a16="http://schemas.microsoft.com/office/drawing/2014/main" id="{096FE919-C0D8-5BF0-59CF-13BF8EF6A5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163">
                <a:extLst>
                  <a:ext uri="{FF2B5EF4-FFF2-40B4-BE49-F238E27FC236}">
                    <a16:creationId xmlns:a16="http://schemas.microsoft.com/office/drawing/2014/main" id="{991B5ADC-E3F2-B1DC-CE7B-433FFEF5BF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164">
                <a:extLst>
                  <a:ext uri="{FF2B5EF4-FFF2-40B4-BE49-F238E27FC236}">
                    <a16:creationId xmlns:a16="http://schemas.microsoft.com/office/drawing/2014/main" id="{29280CA2-F34C-1027-7020-148B50C3CD2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165">
                <a:extLst>
                  <a:ext uri="{FF2B5EF4-FFF2-40B4-BE49-F238E27FC236}">
                    <a16:creationId xmlns:a16="http://schemas.microsoft.com/office/drawing/2014/main" id="{B6FC0B2C-DC75-F1FE-27B7-12425DA954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166">
                <a:extLst>
                  <a:ext uri="{FF2B5EF4-FFF2-40B4-BE49-F238E27FC236}">
                    <a16:creationId xmlns:a16="http://schemas.microsoft.com/office/drawing/2014/main" id="{BDD31874-F901-9769-76A4-1260A3F4BBB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167">
                <a:extLst>
                  <a:ext uri="{FF2B5EF4-FFF2-40B4-BE49-F238E27FC236}">
                    <a16:creationId xmlns:a16="http://schemas.microsoft.com/office/drawing/2014/main" id="{3540C89E-1860-4769-B0A4-A9BC9F5B1B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168">
                <a:extLst>
                  <a:ext uri="{FF2B5EF4-FFF2-40B4-BE49-F238E27FC236}">
                    <a16:creationId xmlns:a16="http://schemas.microsoft.com/office/drawing/2014/main" id="{A8062E1C-1275-9720-B71C-8CCEDFB273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169">
                <a:extLst>
                  <a:ext uri="{FF2B5EF4-FFF2-40B4-BE49-F238E27FC236}">
                    <a16:creationId xmlns:a16="http://schemas.microsoft.com/office/drawing/2014/main" id="{D76A2476-BE3A-D28A-2335-910B573712C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170">
                <a:extLst>
                  <a:ext uri="{FF2B5EF4-FFF2-40B4-BE49-F238E27FC236}">
                    <a16:creationId xmlns:a16="http://schemas.microsoft.com/office/drawing/2014/main" id="{479FD5EF-D4EA-2485-788A-80287B809D4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171">
                <a:extLst>
                  <a:ext uri="{FF2B5EF4-FFF2-40B4-BE49-F238E27FC236}">
                    <a16:creationId xmlns:a16="http://schemas.microsoft.com/office/drawing/2014/main" id="{A2B51F64-25E6-9BF4-5D14-395EDC09012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172">
                <a:extLst>
                  <a:ext uri="{FF2B5EF4-FFF2-40B4-BE49-F238E27FC236}">
                    <a16:creationId xmlns:a16="http://schemas.microsoft.com/office/drawing/2014/main" id="{FB11E1B9-DEE9-48DB-F833-0F8F42F3F0A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173">
                <a:extLst>
                  <a:ext uri="{FF2B5EF4-FFF2-40B4-BE49-F238E27FC236}">
                    <a16:creationId xmlns:a16="http://schemas.microsoft.com/office/drawing/2014/main" id="{444847FD-4D63-A0D8-FB93-DEB84BEF770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174">
                <a:extLst>
                  <a:ext uri="{FF2B5EF4-FFF2-40B4-BE49-F238E27FC236}">
                    <a16:creationId xmlns:a16="http://schemas.microsoft.com/office/drawing/2014/main" id="{D528947C-E1B8-5FD7-FD57-D21F5138237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175">
                <a:extLst>
                  <a:ext uri="{FF2B5EF4-FFF2-40B4-BE49-F238E27FC236}">
                    <a16:creationId xmlns:a16="http://schemas.microsoft.com/office/drawing/2014/main" id="{B79964A4-1301-F7AF-8B3F-8D3E9126736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176">
                <a:extLst>
                  <a:ext uri="{FF2B5EF4-FFF2-40B4-BE49-F238E27FC236}">
                    <a16:creationId xmlns:a16="http://schemas.microsoft.com/office/drawing/2014/main" id="{A3653D8F-50B3-8EAC-EFDA-691910F6FC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177">
                <a:extLst>
                  <a:ext uri="{FF2B5EF4-FFF2-40B4-BE49-F238E27FC236}">
                    <a16:creationId xmlns:a16="http://schemas.microsoft.com/office/drawing/2014/main" id="{77DA2A08-6F4E-C9F2-E9BE-7093815C28A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178">
                <a:extLst>
                  <a:ext uri="{FF2B5EF4-FFF2-40B4-BE49-F238E27FC236}">
                    <a16:creationId xmlns:a16="http://schemas.microsoft.com/office/drawing/2014/main" id="{B3BA4754-D59B-0C7D-1856-0B7D66B510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179">
                <a:extLst>
                  <a:ext uri="{FF2B5EF4-FFF2-40B4-BE49-F238E27FC236}">
                    <a16:creationId xmlns:a16="http://schemas.microsoft.com/office/drawing/2014/main" id="{71DEF165-850E-A58A-F121-85D481D3D2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180">
                <a:extLst>
                  <a:ext uri="{FF2B5EF4-FFF2-40B4-BE49-F238E27FC236}">
                    <a16:creationId xmlns:a16="http://schemas.microsoft.com/office/drawing/2014/main" id="{0385CB0C-1B43-04AC-C6DE-CFA1D528B34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181">
                <a:extLst>
                  <a:ext uri="{FF2B5EF4-FFF2-40B4-BE49-F238E27FC236}">
                    <a16:creationId xmlns:a16="http://schemas.microsoft.com/office/drawing/2014/main" id="{9CD156AB-3617-4CFB-9072-579745B2AF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182">
                <a:extLst>
                  <a:ext uri="{FF2B5EF4-FFF2-40B4-BE49-F238E27FC236}">
                    <a16:creationId xmlns:a16="http://schemas.microsoft.com/office/drawing/2014/main" id="{BFB7AEC8-A6CB-D90C-F30A-8C61CCB81DA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183">
                <a:extLst>
                  <a:ext uri="{FF2B5EF4-FFF2-40B4-BE49-F238E27FC236}">
                    <a16:creationId xmlns:a16="http://schemas.microsoft.com/office/drawing/2014/main" id="{1DD94735-6BEF-149F-9E30-1BA39A63F8A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184">
                <a:extLst>
                  <a:ext uri="{FF2B5EF4-FFF2-40B4-BE49-F238E27FC236}">
                    <a16:creationId xmlns:a16="http://schemas.microsoft.com/office/drawing/2014/main" id="{418DA461-90B7-4ABC-E542-3912A8C95C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185">
                <a:extLst>
                  <a:ext uri="{FF2B5EF4-FFF2-40B4-BE49-F238E27FC236}">
                    <a16:creationId xmlns:a16="http://schemas.microsoft.com/office/drawing/2014/main" id="{D4ACC562-0609-1E83-FE4F-E70C52D9B9B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186">
                <a:extLst>
                  <a:ext uri="{FF2B5EF4-FFF2-40B4-BE49-F238E27FC236}">
                    <a16:creationId xmlns:a16="http://schemas.microsoft.com/office/drawing/2014/main" id="{1CEE1791-CF47-D7F3-07CC-BE5887B1E1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187">
                <a:extLst>
                  <a:ext uri="{FF2B5EF4-FFF2-40B4-BE49-F238E27FC236}">
                    <a16:creationId xmlns:a16="http://schemas.microsoft.com/office/drawing/2014/main" id="{B07D0044-DE6A-A971-5A7C-A5B2739019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188">
                <a:extLst>
                  <a:ext uri="{FF2B5EF4-FFF2-40B4-BE49-F238E27FC236}">
                    <a16:creationId xmlns:a16="http://schemas.microsoft.com/office/drawing/2014/main" id="{61F96D3E-5301-4152-90EC-F1626F4FDB3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189">
                <a:extLst>
                  <a:ext uri="{FF2B5EF4-FFF2-40B4-BE49-F238E27FC236}">
                    <a16:creationId xmlns:a16="http://schemas.microsoft.com/office/drawing/2014/main" id="{991F527D-18AF-26DA-40A9-94EB575582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190">
                <a:extLst>
                  <a:ext uri="{FF2B5EF4-FFF2-40B4-BE49-F238E27FC236}">
                    <a16:creationId xmlns:a16="http://schemas.microsoft.com/office/drawing/2014/main" id="{2CFC305D-6014-C772-1ADE-BD787E2E35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6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191">
                <a:extLst>
                  <a:ext uri="{FF2B5EF4-FFF2-40B4-BE49-F238E27FC236}">
                    <a16:creationId xmlns:a16="http://schemas.microsoft.com/office/drawing/2014/main" id="{50884AEA-630F-32AA-F249-E2D5CAB57FB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8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192">
                <a:extLst>
                  <a:ext uri="{FF2B5EF4-FFF2-40B4-BE49-F238E27FC236}">
                    <a16:creationId xmlns:a16="http://schemas.microsoft.com/office/drawing/2014/main" id="{23E40714-CA05-E294-5F1D-AEE5E61D792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193">
                <a:extLst>
                  <a:ext uri="{FF2B5EF4-FFF2-40B4-BE49-F238E27FC236}">
                    <a16:creationId xmlns:a16="http://schemas.microsoft.com/office/drawing/2014/main" id="{13101226-D41C-9676-D8B8-148B1A67C7B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194">
                <a:extLst>
                  <a:ext uri="{FF2B5EF4-FFF2-40B4-BE49-F238E27FC236}">
                    <a16:creationId xmlns:a16="http://schemas.microsoft.com/office/drawing/2014/main" id="{CFA234EC-D718-B642-7B1A-4A158C6D47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195">
                <a:extLst>
                  <a:ext uri="{FF2B5EF4-FFF2-40B4-BE49-F238E27FC236}">
                    <a16:creationId xmlns:a16="http://schemas.microsoft.com/office/drawing/2014/main" id="{0221ABFC-89AF-0898-AF88-DB1C5967EC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196">
                <a:extLst>
                  <a:ext uri="{FF2B5EF4-FFF2-40B4-BE49-F238E27FC236}">
                    <a16:creationId xmlns:a16="http://schemas.microsoft.com/office/drawing/2014/main" id="{54E30018-9E96-8A6F-B472-02106ED048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197">
                <a:extLst>
                  <a:ext uri="{FF2B5EF4-FFF2-40B4-BE49-F238E27FC236}">
                    <a16:creationId xmlns:a16="http://schemas.microsoft.com/office/drawing/2014/main" id="{663E44FA-32E5-36A6-800F-401919850F8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198">
                <a:extLst>
                  <a:ext uri="{FF2B5EF4-FFF2-40B4-BE49-F238E27FC236}">
                    <a16:creationId xmlns:a16="http://schemas.microsoft.com/office/drawing/2014/main" id="{C44BA2D3-CB4A-8A30-460B-3C7BF6F406B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7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199">
                <a:extLst>
                  <a:ext uri="{FF2B5EF4-FFF2-40B4-BE49-F238E27FC236}">
                    <a16:creationId xmlns:a16="http://schemas.microsoft.com/office/drawing/2014/main" id="{B2BD18A6-B36C-944C-9DD4-3ED9ABADBDA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200">
                <a:extLst>
                  <a:ext uri="{FF2B5EF4-FFF2-40B4-BE49-F238E27FC236}">
                    <a16:creationId xmlns:a16="http://schemas.microsoft.com/office/drawing/2014/main" id="{34FC636E-CB78-0D99-9196-84331DE809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0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201">
                <a:extLst>
                  <a:ext uri="{FF2B5EF4-FFF2-40B4-BE49-F238E27FC236}">
                    <a16:creationId xmlns:a16="http://schemas.microsoft.com/office/drawing/2014/main" id="{18F69E31-5D1B-AA39-F8B1-C872CF93C2D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1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202">
                <a:extLst>
                  <a:ext uri="{FF2B5EF4-FFF2-40B4-BE49-F238E27FC236}">
                    <a16:creationId xmlns:a16="http://schemas.microsoft.com/office/drawing/2014/main" id="{7F91C242-105C-C399-161D-C0CC316988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2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203">
                <a:extLst>
                  <a:ext uri="{FF2B5EF4-FFF2-40B4-BE49-F238E27FC236}">
                    <a16:creationId xmlns:a16="http://schemas.microsoft.com/office/drawing/2014/main" id="{098D97B2-BA4F-5FAA-60E4-42AC2BCF84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204">
                <a:extLst>
                  <a:ext uri="{FF2B5EF4-FFF2-40B4-BE49-F238E27FC236}">
                    <a16:creationId xmlns:a16="http://schemas.microsoft.com/office/drawing/2014/main" id="{56DA23CF-81B9-7090-8D0A-8F105F44B9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Freeform 206">
              <a:extLst>
                <a:ext uri="{FF2B5EF4-FFF2-40B4-BE49-F238E27FC236}">
                  <a16:creationId xmlns:a16="http://schemas.microsoft.com/office/drawing/2014/main" id="{E0115137-92DF-B78F-C5B9-56AC6C8DD9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913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07">
              <a:extLst>
                <a:ext uri="{FF2B5EF4-FFF2-40B4-BE49-F238E27FC236}">
                  <a16:creationId xmlns:a16="http://schemas.microsoft.com/office/drawing/2014/main" id="{C3EFDE01-5576-3FB7-2E6D-136A733E8E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20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08">
              <a:extLst>
                <a:ext uri="{FF2B5EF4-FFF2-40B4-BE49-F238E27FC236}">
                  <a16:creationId xmlns:a16="http://schemas.microsoft.com/office/drawing/2014/main" id="{CCDC5559-E473-216F-3341-75C33C5EC9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326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09">
              <a:extLst>
                <a:ext uri="{FF2B5EF4-FFF2-40B4-BE49-F238E27FC236}">
                  <a16:creationId xmlns:a16="http://schemas.microsoft.com/office/drawing/2014/main" id="{18CB7867-C867-C2A9-CC0E-B0FFFF1CA5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532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10">
              <a:extLst>
                <a:ext uri="{FF2B5EF4-FFF2-40B4-BE49-F238E27FC236}">
                  <a16:creationId xmlns:a16="http://schemas.microsoft.com/office/drawing/2014/main" id="{A7CBD49A-1F60-E5DA-89D9-4FA5B39B9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39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1">
              <a:extLst>
                <a:ext uri="{FF2B5EF4-FFF2-40B4-BE49-F238E27FC236}">
                  <a16:creationId xmlns:a16="http://schemas.microsoft.com/office/drawing/2014/main" id="{26E0DBF1-A4FC-0CCD-0CB7-FAFA947F38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455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12">
              <a:extLst>
                <a:ext uri="{FF2B5EF4-FFF2-40B4-BE49-F238E27FC236}">
                  <a16:creationId xmlns:a16="http://schemas.microsoft.com/office/drawing/2014/main" id="{93292305-62FD-2BD7-EC40-3481BC19A7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312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13">
              <a:extLst>
                <a:ext uri="{FF2B5EF4-FFF2-40B4-BE49-F238E27FC236}">
                  <a16:creationId xmlns:a16="http://schemas.microsoft.com/office/drawing/2014/main" id="{E669584D-EDE9-4A48-550F-165643E361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37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14">
              <a:extLst>
                <a:ext uri="{FF2B5EF4-FFF2-40B4-BE49-F238E27FC236}">
                  <a16:creationId xmlns:a16="http://schemas.microsoft.com/office/drawing/2014/main" id="{621858A4-C367-C27E-A06C-AD0FCAE5F0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44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15">
              <a:extLst>
                <a:ext uri="{FF2B5EF4-FFF2-40B4-BE49-F238E27FC236}">
                  <a16:creationId xmlns:a16="http://schemas.microsoft.com/office/drawing/2014/main" id="{B2A803B0-DFF7-68F6-0B08-1DB383E320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16">
              <a:extLst>
                <a:ext uri="{FF2B5EF4-FFF2-40B4-BE49-F238E27FC236}">
                  <a16:creationId xmlns:a16="http://schemas.microsoft.com/office/drawing/2014/main" id="{691DD70B-A339-EE6F-A263-6344B1D73A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056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17">
              <a:extLst>
                <a:ext uri="{FF2B5EF4-FFF2-40B4-BE49-F238E27FC236}">
                  <a16:creationId xmlns:a16="http://schemas.microsoft.com/office/drawing/2014/main" id="{D75DBB28-3824-E61A-409E-742BB2A784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18">
              <a:extLst>
                <a:ext uri="{FF2B5EF4-FFF2-40B4-BE49-F238E27FC236}">
                  <a16:creationId xmlns:a16="http://schemas.microsoft.com/office/drawing/2014/main" id="{DFCA815B-EE35-D8A8-6778-0FAF157AFE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19">
              <a:extLst>
                <a:ext uri="{FF2B5EF4-FFF2-40B4-BE49-F238E27FC236}">
                  <a16:creationId xmlns:a16="http://schemas.microsoft.com/office/drawing/2014/main" id="{FB2C1D7F-1B31-6A81-8F17-1A2A559341F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60000" y="4513263"/>
              <a:ext cx="636588" cy="342900"/>
            </a:xfrm>
            <a:custGeom>
              <a:avLst/>
              <a:gdLst>
                <a:gd name="T0" fmla="*/ 344 w 401"/>
                <a:gd name="T1" fmla="*/ 57 h 216"/>
                <a:gd name="T2" fmla="*/ 318 w 401"/>
                <a:gd name="T3" fmla="*/ 0 h 216"/>
                <a:gd name="T4" fmla="*/ 287 w 401"/>
                <a:gd name="T5" fmla="*/ 57 h 216"/>
                <a:gd name="T6" fmla="*/ 287 w 401"/>
                <a:gd name="T7" fmla="*/ 79 h 216"/>
                <a:gd name="T8" fmla="*/ 235 w 401"/>
                <a:gd name="T9" fmla="*/ 79 h 216"/>
                <a:gd name="T10" fmla="*/ 235 w 401"/>
                <a:gd name="T11" fmla="*/ 57 h 216"/>
                <a:gd name="T12" fmla="*/ 205 w 401"/>
                <a:gd name="T13" fmla="*/ 0 h 216"/>
                <a:gd name="T14" fmla="*/ 174 w 401"/>
                <a:gd name="T15" fmla="*/ 57 h 216"/>
                <a:gd name="T16" fmla="*/ 174 w 401"/>
                <a:gd name="T17" fmla="*/ 79 h 216"/>
                <a:gd name="T18" fmla="*/ 118 w 401"/>
                <a:gd name="T19" fmla="*/ 79 h 216"/>
                <a:gd name="T20" fmla="*/ 118 w 401"/>
                <a:gd name="T21" fmla="*/ 57 h 216"/>
                <a:gd name="T22" fmla="*/ 87 w 401"/>
                <a:gd name="T23" fmla="*/ 0 h 216"/>
                <a:gd name="T24" fmla="*/ 57 w 401"/>
                <a:gd name="T25" fmla="*/ 57 h 216"/>
                <a:gd name="T26" fmla="*/ 57 w 401"/>
                <a:gd name="T27" fmla="*/ 79 h 216"/>
                <a:gd name="T28" fmla="*/ 74 w 401"/>
                <a:gd name="T29" fmla="*/ 136 h 216"/>
                <a:gd name="T30" fmla="*/ 104 w 401"/>
                <a:gd name="T31" fmla="*/ 216 h 216"/>
                <a:gd name="T32" fmla="*/ 118 w 401"/>
                <a:gd name="T33" fmla="*/ 136 h 216"/>
                <a:gd name="T34" fmla="*/ 192 w 401"/>
                <a:gd name="T35" fmla="*/ 136 h 216"/>
                <a:gd name="T36" fmla="*/ 218 w 401"/>
                <a:gd name="T37" fmla="*/ 216 h 216"/>
                <a:gd name="T38" fmla="*/ 226 w 401"/>
                <a:gd name="T39" fmla="*/ 136 h 216"/>
                <a:gd name="T40" fmla="*/ 300 w 401"/>
                <a:gd name="T41" fmla="*/ 136 h 216"/>
                <a:gd name="T42" fmla="*/ 331 w 401"/>
                <a:gd name="T43" fmla="*/ 216 h 216"/>
                <a:gd name="T44" fmla="*/ 401 w 401"/>
                <a:gd name="T45" fmla="*/ 136 h 216"/>
                <a:gd name="T46" fmla="*/ 370 w 401"/>
                <a:gd name="T47" fmla="*/ 79 h 216"/>
                <a:gd name="T48" fmla="*/ 96 w 401"/>
                <a:gd name="T49" fmla="*/ 207 h 216"/>
                <a:gd name="T50" fmla="*/ 83 w 401"/>
                <a:gd name="T51" fmla="*/ 132 h 216"/>
                <a:gd name="T52" fmla="*/ 78 w 401"/>
                <a:gd name="T53" fmla="*/ 70 h 216"/>
                <a:gd name="T54" fmla="*/ 78 w 401"/>
                <a:gd name="T55" fmla="*/ 48 h 216"/>
                <a:gd name="T56" fmla="*/ 87 w 401"/>
                <a:gd name="T57" fmla="*/ 13 h 216"/>
                <a:gd name="T58" fmla="*/ 100 w 401"/>
                <a:gd name="T59" fmla="*/ 48 h 216"/>
                <a:gd name="T60" fmla="*/ 100 w 401"/>
                <a:gd name="T61" fmla="*/ 70 h 216"/>
                <a:gd name="T62" fmla="*/ 126 w 401"/>
                <a:gd name="T63" fmla="*/ 132 h 216"/>
                <a:gd name="T64" fmla="*/ 135 w 401"/>
                <a:gd name="T65" fmla="*/ 132 h 216"/>
                <a:gd name="T66" fmla="*/ 157 w 401"/>
                <a:gd name="T67" fmla="*/ 132 h 216"/>
                <a:gd name="T68" fmla="*/ 213 w 401"/>
                <a:gd name="T69" fmla="*/ 132 h 216"/>
                <a:gd name="T70" fmla="*/ 196 w 401"/>
                <a:gd name="T71" fmla="*/ 207 h 216"/>
                <a:gd name="T72" fmla="*/ 165 w 401"/>
                <a:gd name="T73" fmla="*/ 132 h 216"/>
                <a:gd name="T74" fmla="*/ 196 w 401"/>
                <a:gd name="T75" fmla="*/ 70 h 216"/>
                <a:gd name="T76" fmla="*/ 192 w 401"/>
                <a:gd name="T77" fmla="*/ 48 h 216"/>
                <a:gd name="T78" fmla="*/ 205 w 401"/>
                <a:gd name="T79" fmla="*/ 13 h 216"/>
                <a:gd name="T80" fmla="*/ 218 w 401"/>
                <a:gd name="T81" fmla="*/ 48 h 216"/>
                <a:gd name="T82" fmla="*/ 218 w 401"/>
                <a:gd name="T83" fmla="*/ 70 h 216"/>
                <a:gd name="T84" fmla="*/ 235 w 401"/>
                <a:gd name="T85" fmla="*/ 132 h 216"/>
                <a:gd name="T86" fmla="*/ 248 w 401"/>
                <a:gd name="T87" fmla="*/ 132 h 216"/>
                <a:gd name="T88" fmla="*/ 274 w 401"/>
                <a:gd name="T89" fmla="*/ 132 h 216"/>
                <a:gd name="T90" fmla="*/ 383 w 401"/>
                <a:gd name="T91" fmla="*/ 132 h 216"/>
                <a:gd name="T92" fmla="*/ 322 w 401"/>
                <a:gd name="T93" fmla="*/ 207 h 216"/>
                <a:gd name="T94" fmla="*/ 309 w 401"/>
                <a:gd name="T95" fmla="*/ 132 h 216"/>
                <a:gd name="T96" fmla="*/ 266 w 401"/>
                <a:gd name="T97" fmla="*/ 110 h 216"/>
                <a:gd name="T98" fmla="*/ 283 w 401"/>
                <a:gd name="T99" fmla="*/ 70 h 216"/>
                <a:gd name="T100" fmla="*/ 283 w 401"/>
                <a:gd name="T101" fmla="*/ 48 h 216"/>
                <a:gd name="T102" fmla="*/ 348 w 401"/>
                <a:gd name="T103" fmla="*/ 48 h 216"/>
                <a:gd name="T104" fmla="*/ 348 w 401"/>
                <a:gd name="T105" fmla="*/ 70 h 216"/>
                <a:gd name="T106" fmla="*/ 383 w 401"/>
                <a:gd name="T107" fmla="*/ 13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1" h="216">
                  <a:moveTo>
                    <a:pt x="370" y="79"/>
                  </a:moveTo>
                  <a:lnTo>
                    <a:pt x="344" y="57"/>
                  </a:lnTo>
                  <a:lnTo>
                    <a:pt x="370" y="57"/>
                  </a:lnTo>
                  <a:lnTo>
                    <a:pt x="318" y="0"/>
                  </a:lnTo>
                  <a:lnTo>
                    <a:pt x="261" y="57"/>
                  </a:lnTo>
                  <a:lnTo>
                    <a:pt x="287" y="57"/>
                  </a:lnTo>
                  <a:lnTo>
                    <a:pt x="261" y="79"/>
                  </a:lnTo>
                  <a:lnTo>
                    <a:pt x="287" y="79"/>
                  </a:lnTo>
                  <a:lnTo>
                    <a:pt x="261" y="105"/>
                  </a:lnTo>
                  <a:lnTo>
                    <a:pt x="235" y="79"/>
                  </a:lnTo>
                  <a:lnTo>
                    <a:pt x="257" y="79"/>
                  </a:lnTo>
                  <a:lnTo>
                    <a:pt x="235" y="57"/>
                  </a:lnTo>
                  <a:lnTo>
                    <a:pt x="257" y="57"/>
                  </a:lnTo>
                  <a:lnTo>
                    <a:pt x="205" y="0"/>
                  </a:lnTo>
                  <a:lnTo>
                    <a:pt x="152" y="57"/>
                  </a:lnTo>
                  <a:lnTo>
                    <a:pt x="174" y="57"/>
                  </a:lnTo>
                  <a:lnTo>
                    <a:pt x="152" y="79"/>
                  </a:lnTo>
                  <a:lnTo>
                    <a:pt x="174" y="79"/>
                  </a:lnTo>
                  <a:lnTo>
                    <a:pt x="148" y="110"/>
                  </a:lnTo>
                  <a:lnTo>
                    <a:pt x="118" y="79"/>
                  </a:lnTo>
                  <a:lnTo>
                    <a:pt x="139" y="79"/>
                  </a:lnTo>
                  <a:lnTo>
                    <a:pt x="118" y="57"/>
                  </a:lnTo>
                  <a:lnTo>
                    <a:pt x="139" y="57"/>
                  </a:lnTo>
                  <a:lnTo>
                    <a:pt x="87" y="0"/>
                  </a:lnTo>
                  <a:lnTo>
                    <a:pt x="35" y="57"/>
                  </a:lnTo>
                  <a:lnTo>
                    <a:pt x="57" y="57"/>
                  </a:lnTo>
                  <a:lnTo>
                    <a:pt x="35" y="79"/>
                  </a:lnTo>
                  <a:lnTo>
                    <a:pt x="57" y="79"/>
                  </a:lnTo>
                  <a:lnTo>
                    <a:pt x="0" y="136"/>
                  </a:lnTo>
                  <a:lnTo>
                    <a:pt x="74" y="136"/>
                  </a:lnTo>
                  <a:lnTo>
                    <a:pt x="74" y="216"/>
                  </a:lnTo>
                  <a:lnTo>
                    <a:pt x="104" y="216"/>
                  </a:lnTo>
                  <a:lnTo>
                    <a:pt x="104" y="136"/>
                  </a:lnTo>
                  <a:lnTo>
                    <a:pt x="118" y="136"/>
                  </a:lnTo>
                  <a:lnTo>
                    <a:pt x="174" y="136"/>
                  </a:lnTo>
                  <a:lnTo>
                    <a:pt x="192" y="136"/>
                  </a:lnTo>
                  <a:lnTo>
                    <a:pt x="192" y="216"/>
                  </a:lnTo>
                  <a:lnTo>
                    <a:pt x="218" y="216"/>
                  </a:lnTo>
                  <a:lnTo>
                    <a:pt x="218" y="136"/>
                  </a:lnTo>
                  <a:lnTo>
                    <a:pt x="226" y="136"/>
                  </a:lnTo>
                  <a:lnTo>
                    <a:pt x="292" y="136"/>
                  </a:lnTo>
                  <a:lnTo>
                    <a:pt x="300" y="136"/>
                  </a:lnTo>
                  <a:lnTo>
                    <a:pt x="300" y="216"/>
                  </a:lnTo>
                  <a:lnTo>
                    <a:pt x="331" y="216"/>
                  </a:lnTo>
                  <a:lnTo>
                    <a:pt x="331" y="136"/>
                  </a:lnTo>
                  <a:lnTo>
                    <a:pt x="401" y="136"/>
                  </a:lnTo>
                  <a:lnTo>
                    <a:pt x="344" y="79"/>
                  </a:lnTo>
                  <a:lnTo>
                    <a:pt x="370" y="79"/>
                  </a:lnTo>
                  <a:close/>
                  <a:moveTo>
                    <a:pt x="96" y="132"/>
                  </a:moveTo>
                  <a:lnTo>
                    <a:pt x="96" y="207"/>
                  </a:lnTo>
                  <a:lnTo>
                    <a:pt x="83" y="207"/>
                  </a:lnTo>
                  <a:lnTo>
                    <a:pt x="83" y="132"/>
                  </a:lnTo>
                  <a:lnTo>
                    <a:pt x="17" y="132"/>
                  </a:lnTo>
                  <a:lnTo>
                    <a:pt x="78" y="70"/>
                  </a:lnTo>
                  <a:lnTo>
                    <a:pt x="52" y="70"/>
                  </a:lnTo>
                  <a:lnTo>
                    <a:pt x="78" y="48"/>
                  </a:lnTo>
                  <a:lnTo>
                    <a:pt x="52" y="48"/>
                  </a:lnTo>
                  <a:lnTo>
                    <a:pt x="87" y="13"/>
                  </a:lnTo>
                  <a:lnTo>
                    <a:pt x="122" y="48"/>
                  </a:lnTo>
                  <a:lnTo>
                    <a:pt x="100" y="48"/>
                  </a:lnTo>
                  <a:lnTo>
                    <a:pt x="122" y="70"/>
                  </a:lnTo>
                  <a:lnTo>
                    <a:pt x="100" y="70"/>
                  </a:lnTo>
                  <a:lnTo>
                    <a:pt x="139" y="114"/>
                  </a:lnTo>
                  <a:lnTo>
                    <a:pt x="126" y="132"/>
                  </a:lnTo>
                  <a:lnTo>
                    <a:pt x="96" y="132"/>
                  </a:lnTo>
                  <a:close/>
                  <a:moveTo>
                    <a:pt x="135" y="132"/>
                  </a:moveTo>
                  <a:lnTo>
                    <a:pt x="148" y="119"/>
                  </a:lnTo>
                  <a:lnTo>
                    <a:pt x="157" y="132"/>
                  </a:lnTo>
                  <a:lnTo>
                    <a:pt x="135" y="132"/>
                  </a:lnTo>
                  <a:close/>
                  <a:moveTo>
                    <a:pt x="213" y="132"/>
                  </a:moveTo>
                  <a:lnTo>
                    <a:pt x="213" y="207"/>
                  </a:lnTo>
                  <a:lnTo>
                    <a:pt x="196" y="207"/>
                  </a:lnTo>
                  <a:lnTo>
                    <a:pt x="196" y="132"/>
                  </a:lnTo>
                  <a:lnTo>
                    <a:pt x="165" y="132"/>
                  </a:lnTo>
                  <a:lnTo>
                    <a:pt x="152" y="114"/>
                  </a:lnTo>
                  <a:lnTo>
                    <a:pt x="196" y="70"/>
                  </a:lnTo>
                  <a:lnTo>
                    <a:pt x="170" y="70"/>
                  </a:lnTo>
                  <a:lnTo>
                    <a:pt x="192" y="48"/>
                  </a:lnTo>
                  <a:lnTo>
                    <a:pt x="170" y="48"/>
                  </a:lnTo>
                  <a:lnTo>
                    <a:pt x="205" y="13"/>
                  </a:lnTo>
                  <a:lnTo>
                    <a:pt x="239" y="48"/>
                  </a:lnTo>
                  <a:lnTo>
                    <a:pt x="218" y="48"/>
                  </a:lnTo>
                  <a:lnTo>
                    <a:pt x="239" y="70"/>
                  </a:lnTo>
                  <a:lnTo>
                    <a:pt x="218" y="70"/>
                  </a:lnTo>
                  <a:lnTo>
                    <a:pt x="253" y="110"/>
                  </a:lnTo>
                  <a:lnTo>
                    <a:pt x="235" y="132"/>
                  </a:lnTo>
                  <a:lnTo>
                    <a:pt x="213" y="132"/>
                  </a:lnTo>
                  <a:close/>
                  <a:moveTo>
                    <a:pt x="248" y="132"/>
                  </a:moveTo>
                  <a:lnTo>
                    <a:pt x="261" y="119"/>
                  </a:lnTo>
                  <a:lnTo>
                    <a:pt x="274" y="132"/>
                  </a:lnTo>
                  <a:lnTo>
                    <a:pt x="248" y="132"/>
                  </a:lnTo>
                  <a:close/>
                  <a:moveTo>
                    <a:pt x="383" y="132"/>
                  </a:moveTo>
                  <a:lnTo>
                    <a:pt x="322" y="132"/>
                  </a:lnTo>
                  <a:lnTo>
                    <a:pt x="322" y="207"/>
                  </a:lnTo>
                  <a:lnTo>
                    <a:pt x="309" y="207"/>
                  </a:lnTo>
                  <a:lnTo>
                    <a:pt x="309" y="132"/>
                  </a:lnTo>
                  <a:lnTo>
                    <a:pt x="283" y="132"/>
                  </a:lnTo>
                  <a:lnTo>
                    <a:pt x="266" y="110"/>
                  </a:lnTo>
                  <a:lnTo>
                    <a:pt x="305" y="70"/>
                  </a:lnTo>
                  <a:lnTo>
                    <a:pt x="283" y="70"/>
                  </a:lnTo>
                  <a:lnTo>
                    <a:pt x="305" y="48"/>
                  </a:lnTo>
                  <a:lnTo>
                    <a:pt x="283" y="48"/>
                  </a:lnTo>
                  <a:lnTo>
                    <a:pt x="318" y="13"/>
                  </a:lnTo>
                  <a:lnTo>
                    <a:pt x="348" y="48"/>
                  </a:lnTo>
                  <a:lnTo>
                    <a:pt x="327" y="48"/>
                  </a:lnTo>
                  <a:lnTo>
                    <a:pt x="348" y="70"/>
                  </a:lnTo>
                  <a:lnTo>
                    <a:pt x="327" y="70"/>
                  </a:lnTo>
                  <a:lnTo>
                    <a:pt x="383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20">
              <a:extLst>
                <a:ext uri="{FF2B5EF4-FFF2-40B4-BE49-F238E27FC236}">
                  <a16:creationId xmlns:a16="http://schemas.microsoft.com/office/drawing/2014/main" id="{B0F7AAA2-FCBF-7F8D-8F6D-EC41749AB4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43838" y="4400550"/>
              <a:ext cx="2268538" cy="447675"/>
            </a:xfrm>
            <a:custGeom>
              <a:avLst/>
              <a:gdLst>
                <a:gd name="T0" fmla="*/ 91 w 328"/>
                <a:gd name="T1" fmla="*/ 0 h 64"/>
                <a:gd name="T2" fmla="*/ 124 w 328"/>
                <a:gd name="T3" fmla="*/ 59 h 64"/>
                <a:gd name="T4" fmla="*/ 328 w 328"/>
                <a:gd name="T5" fmla="*/ 63 h 64"/>
                <a:gd name="T6" fmla="*/ 327 w 328"/>
                <a:gd name="T7" fmla="*/ 2 h 64"/>
                <a:gd name="T8" fmla="*/ 193 w 328"/>
                <a:gd name="T9" fmla="*/ 21 h 64"/>
                <a:gd name="T10" fmla="*/ 123 w 328"/>
                <a:gd name="T11" fmla="*/ 57 h 64"/>
                <a:gd name="T12" fmla="*/ 113 w 328"/>
                <a:gd name="T13" fmla="*/ 5 h 64"/>
                <a:gd name="T14" fmla="*/ 150 w 328"/>
                <a:gd name="T15" fmla="*/ 19 h 64"/>
                <a:gd name="T16" fmla="*/ 140 w 328"/>
                <a:gd name="T17" fmla="*/ 20 h 64"/>
                <a:gd name="T18" fmla="*/ 132 w 328"/>
                <a:gd name="T19" fmla="*/ 10 h 64"/>
                <a:gd name="T20" fmla="*/ 188 w 328"/>
                <a:gd name="T21" fmla="*/ 15 h 64"/>
                <a:gd name="T22" fmla="*/ 191 w 328"/>
                <a:gd name="T23" fmla="*/ 49 h 64"/>
                <a:gd name="T24" fmla="*/ 134 w 328"/>
                <a:gd name="T25" fmla="*/ 38 h 64"/>
                <a:gd name="T26" fmla="*/ 139 w 328"/>
                <a:gd name="T27" fmla="*/ 40 h 64"/>
                <a:gd name="T28" fmla="*/ 155 w 328"/>
                <a:gd name="T29" fmla="*/ 38 h 64"/>
                <a:gd name="T30" fmla="*/ 156 w 328"/>
                <a:gd name="T31" fmla="*/ 38 h 64"/>
                <a:gd name="T32" fmla="*/ 172 w 328"/>
                <a:gd name="T33" fmla="*/ 40 h 64"/>
                <a:gd name="T34" fmla="*/ 179 w 328"/>
                <a:gd name="T35" fmla="*/ 38 h 64"/>
                <a:gd name="T36" fmla="*/ 185 w 328"/>
                <a:gd name="T37" fmla="*/ 40 h 64"/>
                <a:gd name="T38" fmla="*/ 180 w 328"/>
                <a:gd name="T39" fmla="*/ 36 h 64"/>
                <a:gd name="T40" fmla="*/ 178 w 328"/>
                <a:gd name="T41" fmla="*/ 36 h 64"/>
                <a:gd name="T42" fmla="*/ 162 w 328"/>
                <a:gd name="T43" fmla="*/ 33 h 64"/>
                <a:gd name="T44" fmla="*/ 155 w 328"/>
                <a:gd name="T45" fmla="*/ 36 h 64"/>
                <a:gd name="T46" fmla="*/ 149 w 328"/>
                <a:gd name="T47" fmla="*/ 33 h 64"/>
                <a:gd name="T48" fmla="*/ 134 w 328"/>
                <a:gd name="T49" fmla="*/ 36 h 64"/>
                <a:gd name="T50" fmla="*/ 138 w 328"/>
                <a:gd name="T51" fmla="*/ 42 h 64"/>
                <a:gd name="T52" fmla="*/ 149 w 328"/>
                <a:gd name="T53" fmla="*/ 42 h 64"/>
                <a:gd name="T54" fmla="*/ 157 w 328"/>
                <a:gd name="T55" fmla="*/ 45 h 64"/>
                <a:gd name="T56" fmla="*/ 162 w 328"/>
                <a:gd name="T57" fmla="*/ 45 h 64"/>
                <a:gd name="T58" fmla="*/ 177 w 328"/>
                <a:gd name="T59" fmla="*/ 42 h 64"/>
                <a:gd name="T60" fmla="*/ 179 w 328"/>
                <a:gd name="T61" fmla="*/ 42 h 64"/>
                <a:gd name="T62" fmla="*/ 180 w 328"/>
                <a:gd name="T63" fmla="*/ 29 h 64"/>
                <a:gd name="T64" fmla="*/ 172 w 328"/>
                <a:gd name="T65" fmla="*/ 31 h 64"/>
                <a:gd name="T66" fmla="*/ 166 w 328"/>
                <a:gd name="T67" fmla="*/ 29 h 64"/>
                <a:gd name="T68" fmla="*/ 154 w 328"/>
                <a:gd name="T69" fmla="*/ 31 h 64"/>
                <a:gd name="T70" fmla="*/ 148 w 328"/>
                <a:gd name="T71" fmla="*/ 29 h 64"/>
                <a:gd name="T72" fmla="*/ 133 w 328"/>
                <a:gd name="T73" fmla="*/ 31 h 64"/>
                <a:gd name="T74" fmla="*/ 123 w 328"/>
                <a:gd name="T75" fmla="*/ 7 h 64"/>
                <a:gd name="T76" fmla="*/ 135 w 328"/>
                <a:gd name="T77" fmla="*/ 50 h 64"/>
                <a:gd name="T78" fmla="*/ 198 w 328"/>
                <a:gd name="T79" fmla="*/ 56 h 64"/>
                <a:gd name="T80" fmla="*/ 203 w 328"/>
                <a:gd name="T81" fmla="*/ 62 h 64"/>
                <a:gd name="T82" fmla="*/ 215 w 328"/>
                <a:gd name="T83" fmla="*/ 6 h 64"/>
                <a:gd name="T84" fmla="*/ 217 w 328"/>
                <a:gd name="T85" fmla="*/ 5 h 64"/>
                <a:gd name="T86" fmla="*/ 230 w 328"/>
                <a:gd name="T87" fmla="*/ 62 h 64"/>
                <a:gd name="T88" fmla="*/ 236 w 328"/>
                <a:gd name="T89" fmla="*/ 2 h 64"/>
                <a:gd name="T90" fmla="*/ 241 w 328"/>
                <a:gd name="T91" fmla="*/ 62 h 64"/>
                <a:gd name="T92" fmla="*/ 254 w 328"/>
                <a:gd name="T93" fmla="*/ 2 h 64"/>
                <a:gd name="T94" fmla="*/ 256 w 328"/>
                <a:gd name="T95" fmla="*/ 2 h 64"/>
                <a:gd name="T96" fmla="*/ 268 w 328"/>
                <a:gd name="T97" fmla="*/ 62 h 64"/>
                <a:gd name="T98" fmla="*/ 275 w 328"/>
                <a:gd name="T99" fmla="*/ 2 h 64"/>
                <a:gd name="T100" fmla="*/ 280 w 328"/>
                <a:gd name="T101" fmla="*/ 62 h 64"/>
                <a:gd name="T102" fmla="*/ 292 w 328"/>
                <a:gd name="T103" fmla="*/ 2 h 64"/>
                <a:gd name="T104" fmla="*/ 294 w 328"/>
                <a:gd name="T105" fmla="*/ 2 h 64"/>
                <a:gd name="T106" fmla="*/ 307 w 328"/>
                <a:gd name="T107" fmla="*/ 62 h 64"/>
                <a:gd name="T108" fmla="*/ 313 w 328"/>
                <a:gd name="T109" fmla="*/ 2 h 64"/>
                <a:gd name="T110" fmla="*/ 318 w 328"/>
                <a:gd name="T111" fmla="*/ 62 h 64"/>
                <a:gd name="T112" fmla="*/ 132 w 328"/>
                <a:gd name="T113" fmla="*/ 27 h 64"/>
                <a:gd name="T114" fmla="*/ 113 w 328"/>
                <a:gd name="T115" fmla="*/ 62 h 64"/>
                <a:gd name="T116" fmla="*/ 2 w 328"/>
                <a:gd name="T117" fmla="*/ 2 h 64"/>
                <a:gd name="T118" fmla="*/ 129 w 328"/>
                <a:gd name="T119" fmla="*/ 5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64">
                  <a:moveTo>
                    <a:pt x="328" y="0"/>
                  </a:moveTo>
                  <a:cubicBezTo>
                    <a:pt x="240" y="0"/>
                    <a:pt x="240" y="0"/>
                    <a:pt x="240" y="0"/>
                  </a:cubicBezTo>
                  <a:cubicBezTo>
                    <a:pt x="239" y="0"/>
                    <a:pt x="201" y="3"/>
                    <a:pt x="177" y="19"/>
                  </a:cubicBezTo>
                  <a:cubicBezTo>
                    <a:pt x="177" y="19"/>
                    <a:pt x="177" y="19"/>
                    <a:pt x="177" y="19"/>
                  </a:cubicBezTo>
                  <a:cubicBezTo>
                    <a:pt x="169" y="19"/>
                    <a:pt x="162" y="19"/>
                    <a:pt x="155" y="19"/>
                  </a:cubicBezTo>
                  <a:cubicBezTo>
                    <a:pt x="150" y="15"/>
                    <a:pt x="145" y="13"/>
                    <a:pt x="139" y="10"/>
                  </a:cubicBezTo>
                  <a:cubicBezTo>
                    <a:pt x="139" y="10"/>
                    <a:pt x="139" y="10"/>
                    <a:pt x="139" y="10"/>
                  </a:cubicBezTo>
                  <a:cubicBezTo>
                    <a:pt x="116" y="2"/>
                    <a:pt x="91" y="0"/>
                    <a:pt x="9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4"/>
                    <a:pt x="1" y="64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8" y="64"/>
                    <a:pt x="118" y="64"/>
                    <a:pt x="119" y="64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201" y="63"/>
                    <a:pt x="201" y="63"/>
                    <a:pt x="201" y="63"/>
                  </a:cubicBezTo>
                  <a:cubicBezTo>
                    <a:pt x="202" y="63"/>
                    <a:pt x="202" y="64"/>
                    <a:pt x="202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28" y="0"/>
                    <a:pt x="328" y="0"/>
                    <a:pt x="328" y="0"/>
                  </a:cubicBezTo>
                  <a:close/>
                  <a:moveTo>
                    <a:pt x="327" y="62"/>
                  </a:moveTo>
                  <a:cubicBezTo>
                    <a:pt x="323" y="62"/>
                    <a:pt x="323" y="62"/>
                    <a:pt x="323" y="62"/>
                  </a:cubicBezTo>
                  <a:cubicBezTo>
                    <a:pt x="323" y="2"/>
                    <a:pt x="323" y="2"/>
                    <a:pt x="323" y="2"/>
                  </a:cubicBezTo>
                  <a:cubicBezTo>
                    <a:pt x="327" y="2"/>
                    <a:pt x="327" y="2"/>
                    <a:pt x="327" y="2"/>
                  </a:cubicBezTo>
                  <a:lnTo>
                    <a:pt x="327" y="62"/>
                  </a:lnTo>
                  <a:close/>
                  <a:moveTo>
                    <a:pt x="193" y="51"/>
                  </a:moveTo>
                  <a:cubicBezTo>
                    <a:pt x="193" y="51"/>
                    <a:pt x="193" y="51"/>
                    <a:pt x="193" y="51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4" y="22"/>
                    <a:pt x="194" y="22"/>
                    <a:pt x="194" y="22"/>
                  </a:cubicBezTo>
                  <a:cubicBezTo>
                    <a:pt x="194" y="22"/>
                    <a:pt x="194" y="21"/>
                    <a:pt x="193" y="21"/>
                  </a:cubicBezTo>
                  <a:cubicBezTo>
                    <a:pt x="193" y="21"/>
                    <a:pt x="193" y="21"/>
                    <a:pt x="193" y="21"/>
                  </a:cubicBezTo>
                  <a:cubicBezTo>
                    <a:pt x="193" y="12"/>
                    <a:pt x="193" y="12"/>
                    <a:pt x="193" y="12"/>
                  </a:cubicBezTo>
                  <a:cubicBezTo>
                    <a:pt x="194" y="12"/>
                    <a:pt x="195" y="12"/>
                    <a:pt x="196" y="11"/>
                  </a:cubicBezTo>
                  <a:cubicBezTo>
                    <a:pt x="196" y="54"/>
                    <a:pt x="196" y="54"/>
                    <a:pt x="196" y="54"/>
                  </a:cubicBezTo>
                  <a:lnTo>
                    <a:pt x="193" y="51"/>
                  </a:lnTo>
                  <a:close/>
                  <a:moveTo>
                    <a:pt x="107" y="4"/>
                  </a:moveTo>
                  <a:cubicBezTo>
                    <a:pt x="108" y="4"/>
                    <a:pt x="110" y="4"/>
                    <a:pt x="111" y="4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3" y="57"/>
                    <a:pt x="123" y="57"/>
                    <a:pt x="123" y="57"/>
                  </a:cubicBezTo>
                  <a:lnTo>
                    <a:pt x="107" y="4"/>
                  </a:lnTo>
                  <a:close/>
                  <a:moveTo>
                    <a:pt x="122" y="59"/>
                  </a:moveTo>
                  <a:cubicBezTo>
                    <a:pt x="119" y="61"/>
                    <a:pt x="119" y="61"/>
                    <a:pt x="119" y="61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3"/>
                    <a:pt x="104" y="3"/>
                    <a:pt x="105" y="3"/>
                  </a:cubicBezTo>
                  <a:lnTo>
                    <a:pt x="122" y="59"/>
                  </a:lnTo>
                  <a:close/>
                  <a:moveTo>
                    <a:pt x="127" y="54"/>
                  </a:moveTo>
                  <a:cubicBezTo>
                    <a:pt x="113" y="5"/>
                    <a:pt x="113" y="5"/>
                    <a:pt x="113" y="5"/>
                  </a:cubicBezTo>
                  <a:cubicBezTo>
                    <a:pt x="114" y="5"/>
                    <a:pt x="115" y="5"/>
                    <a:pt x="116" y="5"/>
                  </a:cubicBezTo>
                  <a:cubicBezTo>
                    <a:pt x="130" y="52"/>
                    <a:pt x="130" y="52"/>
                    <a:pt x="130" y="52"/>
                  </a:cubicBezTo>
                  <a:lnTo>
                    <a:pt x="127" y="54"/>
                  </a:lnTo>
                  <a:close/>
                  <a:moveTo>
                    <a:pt x="147" y="19"/>
                  </a:moveTo>
                  <a:cubicBezTo>
                    <a:pt x="145" y="15"/>
                    <a:pt x="145" y="15"/>
                    <a:pt x="145" y="15"/>
                  </a:cubicBezTo>
                  <a:cubicBezTo>
                    <a:pt x="147" y="16"/>
                    <a:pt x="148" y="16"/>
                    <a:pt x="149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0" y="19"/>
                    <a:pt x="150" y="19"/>
                    <a:pt x="150" y="19"/>
                  </a:cubicBezTo>
                  <a:cubicBezTo>
                    <a:pt x="149" y="19"/>
                    <a:pt x="148" y="19"/>
                    <a:pt x="147" y="19"/>
                  </a:cubicBezTo>
                  <a:close/>
                  <a:moveTo>
                    <a:pt x="145" y="19"/>
                  </a:moveTo>
                  <a:cubicBezTo>
                    <a:pt x="144" y="19"/>
                    <a:pt x="143" y="20"/>
                    <a:pt x="142" y="20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41" y="13"/>
                    <a:pt x="142" y="14"/>
                    <a:pt x="143" y="14"/>
                  </a:cubicBezTo>
                  <a:cubicBezTo>
                    <a:pt x="143" y="14"/>
                    <a:pt x="143" y="15"/>
                    <a:pt x="143" y="15"/>
                  </a:cubicBezTo>
                  <a:lnTo>
                    <a:pt x="145" y="19"/>
                  </a:lnTo>
                  <a:close/>
                  <a:moveTo>
                    <a:pt x="140" y="20"/>
                  </a:moveTo>
                  <a:cubicBezTo>
                    <a:pt x="139" y="20"/>
                    <a:pt x="138" y="20"/>
                    <a:pt x="137" y="20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5" y="11"/>
                    <a:pt x="136" y="11"/>
                    <a:pt x="138" y="12"/>
                  </a:cubicBezTo>
                  <a:lnTo>
                    <a:pt x="140" y="20"/>
                  </a:lnTo>
                  <a:close/>
                  <a:moveTo>
                    <a:pt x="135" y="20"/>
                  </a:moveTo>
                  <a:cubicBezTo>
                    <a:pt x="134" y="20"/>
                    <a:pt x="133" y="20"/>
                    <a:pt x="132" y="21"/>
                  </a:cubicBezTo>
                  <a:cubicBezTo>
                    <a:pt x="129" y="9"/>
                    <a:pt x="129" y="9"/>
                    <a:pt x="129" y="9"/>
                  </a:cubicBezTo>
                  <a:cubicBezTo>
                    <a:pt x="130" y="9"/>
                    <a:pt x="131" y="10"/>
                    <a:pt x="132" y="10"/>
                  </a:cubicBezTo>
                  <a:lnTo>
                    <a:pt x="135" y="20"/>
                  </a:lnTo>
                  <a:close/>
                  <a:moveTo>
                    <a:pt x="183" y="20"/>
                  </a:moveTo>
                  <a:cubicBezTo>
                    <a:pt x="183" y="17"/>
                    <a:pt x="183" y="17"/>
                    <a:pt x="183" y="17"/>
                  </a:cubicBezTo>
                  <a:cubicBezTo>
                    <a:pt x="183" y="17"/>
                    <a:pt x="183" y="17"/>
                    <a:pt x="183" y="17"/>
                  </a:cubicBezTo>
                  <a:cubicBezTo>
                    <a:pt x="184" y="16"/>
                    <a:pt x="185" y="16"/>
                    <a:pt x="186" y="15"/>
                  </a:cubicBezTo>
                  <a:cubicBezTo>
                    <a:pt x="186" y="20"/>
                    <a:pt x="186" y="20"/>
                    <a:pt x="186" y="20"/>
                  </a:cubicBezTo>
                  <a:cubicBezTo>
                    <a:pt x="185" y="20"/>
                    <a:pt x="184" y="20"/>
                    <a:pt x="183" y="20"/>
                  </a:cubicBezTo>
                  <a:close/>
                  <a:moveTo>
                    <a:pt x="188" y="15"/>
                  </a:moveTo>
                  <a:cubicBezTo>
                    <a:pt x="189" y="14"/>
                    <a:pt x="190" y="14"/>
                    <a:pt x="191" y="13"/>
                  </a:cubicBezTo>
                  <a:cubicBezTo>
                    <a:pt x="191" y="21"/>
                    <a:pt x="191" y="21"/>
                    <a:pt x="191" y="21"/>
                  </a:cubicBezTo>
                  <a:cubicBezTo>
                    <a:pt x="190" y="20"/>
                    <a:pt x="189" y="20"/>
                    <a:pt x="188" y="20"/>
                  </a:cubicBezTo>
                  <a:lnTo>
                    <a:pt x="188" y="15"/>
                  </a:lnTo>
                  <a:close/>
                  <a:moveTo>
                    <a:pt x="189" y="46"/>
                  </a:moveTo>
                  <a:cubicBezTo>
                    <a:pt x="189" y="46"/>
                    <a:pt x="189" y="46"/>
                    <a:pt x="189" y="46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1" y="49"/>
                    <a:pt x="191" y="49"/>
                    <a:pt x="191" y="49"/>
                  </a:cubicBezTo>
                  <a:lnTo>
                    <a:pt x="189" y="46"/>
                  </a:lnTo>
                  <a:close/>
                  <a:moveTo>
                    <a:pt x="184" y="45"/>
                  </a:moveTo>
                  <a:cubicBezTo>
                    <a:pt x="185" y="42"/>
                    <a:pt x="185" y="42"/>
                    <a:pt x="185" y="42"/>
                  </a:cubicBezTo>
                  <a:cubicBezTo>
                    <a:pt x="188" y="42"/>
                    <a:pt x="188" y="42"/>
                    <a:pt x="188" y="42"/>
                  </a:cubicBezTo>
                  <a:cubicBezTo>
                    <a:pt x="187" y="45"/>
                    <a:pt x="187" y="45"/>
                    <a:pt x="187" y="45"/>
                  </a:cubicBezTo>
                  <a:cubicBezTo>
                    <a:pt x="187" y="45"/>
                    <a:pt x="187" y="45"/>
                    <a:pt x="187" y="45"/>
                  </a:cubicBezTo>
                  <a:lnTo>
                    <a:pt x="184" y="45"/>
                  </a:lnTo>
                  <a:close/>
                  <a:moveTo>
                    <a:pt x="134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35" y="40"/>
                    <a:pt x="135" y="40"/>
                    <a:pt x="135" y="40"/>
                  </a:cubicBezTo>
                  <a:lnTo>
                    <a:pt x="134" y="38"/>
                  </a:lnTo>
                  <a:close/>
                  <a:moveTo>
                    <a:pt x="139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39" y="40"/>
                    <a:pt x="139" y="40"/>
                    <a:pt x="139" y="40"/>
                  </a:cubicBezTo>
                  <a:lnTo>
                    <a:pt x="139" y="38"/>
                  </a:lnTo>
                  <a:close/>
                  <a:moveTo>
                    <a:pt x="145" y="38"/>
                  </a:moveTo>
                  <a:cubicBezTo>
                    <a:pt x="149" y="38"/>
                    <a:pt x="149" y="38"/>
                    <a:pt x="149" y="38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5" y="40"/>
                    <a:pt x="145" y="40"/>
                    <a:pt x="145" y="40"/>
                  </a:cubicBezTo>
                  <a:lnTo>
                    <a:pt x="145" y="38"/>
                  </a:lnTo>
                  <a:close/>
                  <a:moveTo>
                    <a:pt x="151" y="38"/>
                  </a:moveTo>
                  <a:cubicBezTo>
                    <a:pt x="155" y="38"/>
                    <a:pt x="155" y="38"/>
                    <a:pt x="155" y="38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1" y="40"/>
                    <a:pt x="151" y="40"/>
                    <a:pt x="151" y="40"/>
                  </a:cubicBezTo>
                  <a:lnTo>
                    <a:pt x="151" y="38"/>
                  </a:lnTo>
                  <a:close/>
                  <a:moveTo>
                    <a:pt x="156" y="38"/>
                  </a:moveTo>
                  <a:cubicBezTo>
                    <a:pt x="160" y="38"/>
                    <a:pt x="160" y="38"/>
                    <a:pt x="160" y="38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56" y="40"/>
                    <a:pt x="156" y="40"/>
                    <a:pt x="156" y="40"/>
                  </a:cubicBezTo>
                  <a:lnTo>
                    <a:pt x="156" y="38"/>
                  </a:lnTo>
                  <a:close/>
                  <a:moveTo>
                    <a:pt x="162" y="38"/>
                  </a:moveTo>
                  <a:cubicBezTo>
                    <a:pt x="166" y="38"/>
                    <a:pt x="166" y="38"/>
                    <a:pt x="166" y="38"/>
                  </a:cubicBezTo>
                  <a:cubicBezTo>
                    <a:pt x="166" y="40"/>
                    <a:pt x="166" y="40"/>
                    <a:pt x="166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8"/>
                  </a:lnTo>
                  <a:close/>
                  <a:moveTo>
                    <a:pt x="168" y="38"/>
                  </a:moveTo>
                  <a:cubicBezTo>
                    <a:pt x="172" y="38"/>
                    <a:pt x="172" y="38"/>
                    <a:pt x="172" y="38"/>
                  </a:cubicBezTo>
                  <a:cubicBezTo>
                    <a:pt x="172" y="40"/>
                    <a:pt x="172" y="40"/>
                    <a:pt x="172" y="40"/>
                  </a:cubicBezTo>
                  <a:cubicBezTo>
                    <a:pt x="168" y="40"/>
                    <a:pt x="168" y="40"/>
                    <a:pt x="168" y="40"/>
                  </a:cubicBezTo>
                  <a:lnTo>
                    <a:pt x="168" y="38"/>
                  </a:lnTo>
                  <a:close/>
                  <a:moveTo>
                    <a:pt x="174" y="38"/>
                  </a:moveTo>
                  <a:cubicBezTo>
                    <a:pt x="178" y="38"/>
                    <a:pt x="178" y="38"/>
                    <a:pt x="178" y="38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4" y="40"/>
                    <a:pt x="174" y="40"/>
                    <a:pt x="174" y="40"/>
                  </a:cubicBezTo>
                  <a:lnTo>
                    <a:pt x="174" y="38"/>
                  </a:lnTo>
                  <a:close/>
                  <a:moveTo>
                    <a:pt x="179" y="38"/>
                  </a:moveTo>
                  <a:cubicBezTo>
                    <a:pt x="183" y="38"/>
                    <a:pt x="183" y="38"/>
                    <a:pt x="183" y="38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38"/>
                  </a:lnTo>
                  <a:close/>
                  <a:moveTo>
                    <a:pt x="185" y="38"/>
                  </a:moveTo>
                  <a:cubicBezTo>
                    <a:pt x="189" y="38"/>
                    <a:pt x="189" y="38"/>
                    <a:pt x="189" y="38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5" y="40"/>
                    <a:pt x="185" y="40"/>
                    <a:pt x="185" y="40"/>
                  </a:cubicBezTo>
                  <a:lnTo>
                    <a:pt x="185" y="38"/>
                  </a:lnTo>
                  <a:close/>
                  <a:moveTo>
                    <a:pt x="189" y="36"/>
                  </a:moveTo>
                  <a:cubicBezTo>
                    <a:pt x="185" y="36"/>
                    <a:pt x="185" y="36"/>
                    <a:pt x="185" y="36"/>
                  </a:cubicBezTo>
                  <a:cubicBezTo>
                    <a:pt x="186" y="33"/>
                    <a:pt x="186" y="33"/>
                    <a:pt x="186" y="33"/>
                  </a:cubicBezTo>
                  <a:cubicBezTo>
                    <a:pt x="189" y="33"/>
                    <a:pt x="189" y="33"/>
                    <a:pt x="189" y="33"/>
                  </a:cubicBezTo>
                  <a:lnTo>
                    <a:pt x="189" y="36"/>
                  </a:lnTo>
                  <a:close/>
                  <a:moveTo>
                    <a:pt x="184" y="36"/>
                  </a:moveTo>
                  <a:cubicBezTo>
                    <a:pt x="180" y="36"/>
                    <a:pt x="180" y="36"/>
                    <a:pt x="180" y="36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184" y="33"/>
                    <a:pt x="184" y="33"/>
                    <a:pt x="184" y="33"/>
                  </a:cubicBezTo>
                  <a:lnTo>
                    <a:pt x="184" y="36"/>
                  </a:lnTo>
                  <a:close/>
                  <a:moveTo>
                    <a:pt x="178" y="36"/>
                  </a:moveTo>
                  <a:cubicBezTo>
                    <a:pt x="174" y="36"/>
                    <a:pt x="174" y="36"/>
                    <a:pt x="174" y="36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8" y="33"/>
                    <a:pt x="178" y="33"/>
                    <a:pt x="178" y="33"/>
                  </a:cubicBezTo>
                  <a:lnTo>
                    <a:pt x="178" y="36"/>
                  </a:lnTo>
                  <a:close/>
                  <a:moveTo>
                    <a:pt x="172" y="36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72" y="33"/>
                    <a:pt x="172" y="33"/>
                    <a:pt x="172" y="33"/>
                  </a:cubicBezTo>
                  <a:lnTo>
                    <a:pt x="172" y="36"/>
                  </a:lnTo>
                  <a:close/>
                  <a:moveTo>
                    <a:pt x="166" y="36"/>
                  </a:moveTo>
                  <a:cubicBezTo>
                    <a:pt x="162" y="36"/>
                    <a:pt x="162" y="36"/>
                    <a:pt x="162" y="36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6" y="33"/>
                    <a:pt x="166" y="33"/>
                    <a:pt x="166" y="33"/>
                  </a:cubicBezTo>
                  <a:lnTo>
                    <a:pt x="166" y="36"/>
                  </a:lnTo>
                  <a:close/>
                  <a:moveTo>
                    <a:pt x="160" y="36"/>
                  </a:moveTo>
                  <a:cubicBezTo>
                    <a:pt x="156" y="36"/>
                    <a:pt x="156" y="36"/>
                    <a:pt x="156" y="36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60" y="33"/>
                    <a:pt x="160" y="33"/>
                    <a:pt x="160" y="33"/>
                  </a:cubicBezTo>
                  <a:lnTo>
                    <a:pt x="160" y="36"/>
                  </a:lnTo>
                  <a:close/>
                  <a:moveTo>
                    <a:pt x="155" y="36"/>
                  </a:moveTo>
                  <a:cubicBezTo>
                    <a:pt x="151" y="36"/>
                    <a:pt x="151" y="36"/>
                    <a:pt x="151" y="36"/>
                  </a:cubicBezTo>
                  <a:cubicBezTo>
                    <a:pt x="150" y="33"/>
                    <a:pt x="150" y="33"/>
                    <a:pt x="150" y="33"/>
                  </a:cubicBezTo>
                  <a:cubicBezTo>
                    <a:pt x="154" y="33"/>
                    <a:pt x="154" y="33"/>
                    <a:pt x="154" y="33"/>
                  </a:cubicBezTo>
                  <a:lnTo>
                    <a:pt x="155" y="36"/>
                  </a:lnTo>
                  <a:close/>
                  <a:moveTo>
                    <a:pt x="149" y="36"/>
                  </a:moveTo>
                  <a:cubicBezTo>
                    <a:pt x="145" y="36"/>
                    <a:pt x="145" y="36"/>
                    <a:pt x="145" y="36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9" y="33"/>
                    <a:pt x="149" y="33"/>
                    <a:pt x="149" y="33"/>
                  </a:cubicBezTo>
                  <a:lnTo>
                    <a:pt x="149" y="36"/>
                  </a:lnTo>
                  <a:close/>
                  <a:moveTo>
                    <a:pt x="143" y="36"/>
                  </a:moveTo>
                  <a:cubicBezTo>
                    <a:pt x="139" y="36"/>
                    <a:pt x="139" y="36"/>
                    <a:pt x="139" y="36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43" y="33"/>
                    <a:pt x="143" y="33"/>
                    <a:pt x="143" y="33"/>
                  </a:cubicBezTo>
                  <a:lnTo>
                    <a:pt x="143" y="36"/>
                  </a:lnTo>
                  <a:close/>
                  <a:moveTo>
                    <a:pt x="137" y="36"/>
                  </a:moveTo>
                  <a:cubicBezTo>
                    <a:pt x="134" y="36"/>
                    <a:pt x="134" y="36"/>
                    <a:pt x="134" y="36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7" y="33"/>
                    <a:pt x="137" y="33"/>
                    <a:pt x="137" y="33"/>
                  </a:cubicBezTo>
                  <a:lnTo>
                    <a:pt x="137" y="36"/>
                  </a:lnTo>
                  <a:close/>
                  <a:moveTo>
                    <a:pt x="138" y="42"/>
                  </a:moveTo>
                  <a:cubicBezTo>
                    <a:pt x="138" y="45"/>
                    <a:pt x="138" y="45"/>
                    <a:pt x="138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5" y="42"/>
                    <a:pt x="135" y="42"/>
                    <a:pt x="135" y="42"/>
                  </a:cubicBezTo>
                  <a:lnTo>
                    <a:pt x="138" y="42"/>
                  </a:lnTo>
                  <a:close/>
                  <a:moveTo>
                    <a:pt x="140" y="45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4" y="45"/>
                    <a:pt x="144" y="45"/>
                    <a:pt x="144" y="45"/>
                  </a:cubicBezTo>
                  <a:lnTo>
                    <a:pt x="140" y="45"/>
                  </a:lnTo>
                  <a:close/>
                  <a:moveTo>
                    <a:pt x="146" y="45"/>
                  </a:moveTo>
                  <a:cubicBezTo>
                    <a:pt x="145" y="42"/>
                    <a:pt x="145" y="42"/>
                    <a:pt x="145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9" y="45"/>
                    <a:pt x="149" y="45"/>
                    <a:pt x="149" y="45"/>
                  </a:cubicBezTo>
                  <a:lnTo>
                    <a:pt x="146" y="45"/>
                  </a:lnTo>
                  <a:close/>
                  <a:moveTo>
                    <a:pt x="151" y="45"/>
                  </a:moveTo>
                  <a:cubicBezTo>
                    <a:pt x="151" y="42"/>
                    <a:pt x="151" y="42"/>
                    <a:pt x="151" y="42"/>
                  </a:cubicBezTo>
                  <a:cubicBezTo>
                    <a:pt x="155" y="42"/>
                    <a:pt x="155" y="42"/>
                    <a:pt x="155" y="42"/>
                  </a:cubicBezTo>
                  <a:cubicBezTo>
                    <a:pt x="155" y="45"/>
                    <a:pt x="155" y="45"/>
                    <a:pt x="155" y="45"/>
                  </a:cubicBezTo>
                  <a:lnTo>
                    <a:pt x="151" y="45"/>
                  </a:lnTo>
                  <a:close/>
                  <a:moveTo>
                    <a:pt x="157" y="45"/>
                  </a:moveTo>
                  <a:cubicBezTo>
                    <a:pt x="157" y="42"/>
                    <a:pt x="157" y="42"/>
                    <a:pt x="157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5"/>
                    <a:pt x="160" y="45"/>
                    <a:pt x="160" y="45"/>
                  </a:cubicBezTo>
                  <a:lnTo>
                    <a:pt x="157" y="45"/>
                  </a:lnTo>
                  <a:close/>
                  <a:moveTo>
                    <a:pt x="162" y="42"/>
                  </a:moveTo>
                  <a:cubicBezTo>
                    <a:pt x="166" y="42"/>
                    <a:pt x="166" y="42"/>
                    <a:pt x="166" y="42"/>
                  </a:cubicBezTo>
                  <a:cubicBezTo>
                    <a:pt x="166" y="45"/>
                    <a:pt x="166" y="45"/>
                    <a:pt x="166" y="45"/>
                  </a:cubicBezTo>
                  <a:cubicBezTo>
                    <a:pt x="162" y="45"/>
                    <a:pt x="162" y="45"/>
                    <a:pt x="162" y="45"/>
                  </a:cubicBezTo>
                  <a:lnTo>
                    <a:pt x="162" y="42"/>
                  </a:lnTo>
                  <a:close/>
                  <a:moveTo>
                    <a:pt x="168" y="42"/>
                  </a:moveTo>
                  <a:cubicBezTo>
                    <a:pt x="172" y="42"/>
                    <a:pt x="172" y="42"/>
                    <a:pt x="172" y="42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68" y="45"/>
                    <a:pt x="168" y="45"/>
                    <a:pt x="168" y="45"/>
                  </a:cubicBezTo>
                  <a:lnTo>
                    <a:pt x="168" y="42"/>
                  </a:lnTo>
                  <a:close/>
                  <a:moveTo>
                    <a:pt x="173" y="42"/>
                  </a:moveTo>
                  <a:cubicBezTo>
                    <a:pt x="177" y="42"/>
                    <a:pt x="177" y="42"/>
                    <a:pt x="177" y="42"/>
                  </a:cubicBezTo>
                  <a:cubicBezTo>
                    <a:pt x="177" y="45"/>
                    <a:pt x="177" y="45"/>
                    <a:pt x="177" y="45"/>
                  </a:cubicBezTo>
                  <a:cubicBezTo>
                    <a:pt x="173" y="45"/>
                    <a:pt x="173" y="45"/>
                    <a:pt x="173" y="45"/>
                  </a:cubicBezTo>
                  <a:lnTo>
                    <a:pt x="173" y="42"/>
                  </a:lnTo>
                  <a:close/>
                  <a:moveTo>
                    <a:pt x="179" y="42"/>
                  </a:moveTo>
                  <a:cubicBezTo>
                    <a:pt x="183" y="42"/>
                    <a:pt x="183" y="42"/>
                    <a:pt x="183" y="42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79" y="45"/>
                    <a:pt x="179" y="45"/>
                    <a:pt x="179" y="45"/>
                  </a:cubicBezTo>
                  <a:lnTo>
                    <a:pt x="179" y="42"/>
                  </a:lnTo>
                  <a:close/>
                  <a:moveTo>
                    <a:pt x="190" y="31"/>
                  </a:moveTo>
                  <a:cubicBezTo>
                    <a:pt x="186" y="31"/>
                    <a:pt x="186" y="31"/>
                    <a:pt x="186" y="31"/>
                  </a:cubicBezTo>
                  <a:cubicBezTo>
                    <a:pt x="186" y="29"/>
                    <a:pt x="186" y="29"/>
                    <a:pt x="186" y="29"/>
                  </a:cubicBezTo>
                  <a:cubicBezTo>
                    <a:pt x="190" y="29"/>
                    <a:pt x="190" y="29"/>
                    <a:pt x="190" y="29"/>
                  </a:cubicBezTo>
                  <a:lnTo>
                    <a:pt x="190" y="31"/>
                  </a:lnTo>
                  <a:close/>
                  <a:moveTo>
                    <a:pt x="184" y="31"/>
                  </a:moveTo>
                  <a:cubicBezTo>
                    <a:pt x="180" y="31"/>
                    <a:pt x="180" y="31"/>
                    <a:pt x="180" y="31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lnTo>
                    <a:pt x="184" y="31"/>
                  </a:lnTo>
                  <a:close/>
                  <a:moveTo>
                    <a:pt x="178" y="31"/>
                  </a:moveTo>
                  <a:cubicBezTo>
                    <a:pt x="174" y="31"/>
                    <a:pt x="174" y="31"/>
                    <a:pt x="174" y="31"/>
                  </a:cubicBezTo>
                  <a:cubicBezTo>
                    <a:pt x="174" y="29"/>
                    <a:pt x="174" y="29"/>
                    <a:pt x="174" y="29"/>
                  </a:cubicBezTo>
                  <a:cubicBezTo>
                    <a:pt x="178" y="29"/>
                    <a:pt x="178" y="29"/>
                    <a:pt x="178" y="29"/>
                  </a:cubicBezTo>
                  <a:lnTo>
                    <a:pt x="178" y="31"/>
                  </a:lnTo>
                  <a:close/>
                  <a:moveTo>
                    <a:pt x="172" y="31"/>
                  </a:moveTo>
                  <a:cubicBezTo>
                    <a:pt x="168" y="31"/>
                    <a:pt x="168" y="31"/>
                    <a:pt x="168" y="31"/>
                  </a:cubicBezTo>
                  <a:cubicBezTo>
                    <a:pt x="168" y="29"/>
                    <a:pt x="168" y="29"/>
                    <a:pt x="168" y="29"/>
                  </a:cubicBezTo>
                  <a:cubicBezTo>
                    <a:pt x="172" y="29"/>
                    <a:pt x="172" y="29"/>
                    <a:pt x="172" y="29"/>
                  </a:cubicBezTo>
                  <a:lnTo>
                    <a:pt x="172" y="31"/>
                  </a:lnTo>
                  <a:close/>
                  <a:moveTo>
                    <a:pt x="166" y="31"/>
                  </a:moveTo>
                  <a:cubicBezTo>
                    <a:pt x="162" y="31"/>
                    <a:pt x="162" y="31"/>
                    <a:pt x="162" y="31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6" y="29"/>
                    <a:pt x="166" y="29"/>
                    <a:pt x="166" y="29"/>
                  </a:cubicBezTo>
                  <a:lnTo>
                    <a:pt x="166" y="31"/>
                  </a:lnTo>
                  <a:close/>
                  <a:moveTo>
                    <a:pt x="160" y="31"/>
                  </a:moveTo>
                  <a:cubicBezTo>
                    <a:pt x="156" y="31"/>
                    <a:pt x="156" y="31"/>
                    <a:pt x="156" y="31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60" y="29"/>
                    <a:pt x="160" y="29"/>
                    <a:pt x="160" y="29"/>
                  </a:cubicBezTo>
                  <a:lnTo>
                    <a:pt x="160" y="31"/>
                  </a:lnTo>
                  <a:close/>
                  <a:moveTo>
                    <a:pt x="154" y="29"/>
                  </a:moveTo>
                  <a:cubicBezTo>
                    <a:pt x="154" y="31"/>
                    <a:pt x="154" y="31"/>
                    <a:pt x="154" y="31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0" y="29"/>
                    <a:pt x="150" y="29"/>
                    <a:pt x="150" y="29"/>
                  </a:cubicBezTo>
                  <a:lnTo>
                    <a:pt x="154" y="29"/>
                  </a:lnTo>
                  <a:close/>
                  <a:moveTo>
                    <a:pt x="148" y="29"/>
                  </a:moveTo>
                  <a:cubicBezTo>
                    <a:pt x="148" y="31"/>
                    <a:pt x="148" y="31"/>
                    <a:pt x="148" y="31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8" y="29"/>
                  </a:lnTo>
                  <a:close/>
                  <a:moveTo>
                    <a:pt x="142" y="29"/>
                  </a:moveTo>
                  <a:cubicBezTo>
                    <a:pt x="143" y="31"/>
                    <a:pt x="143" y="31"/>
                    <a:pt x="143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29"/>
                    <a:pt x="138" y="29"/>
                    <a:pt x="138" y="29"/>
                  </a:cubicBezTo>
                  <a:lnTo>
                    <a:pt x="142" y="29"/>
                  </a:lnTo>
                  <a:close/>
                  <a:moveTo>
                    <a:pt x="136" y="29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2" y="29"/>
                    <a:pt x="132" y="29"/>
                    <a:pt x="132" y="29"/>
                  </a:cubicBezTo>
                  <a:lnTo>
                    <a:pt x="136" y="29"/>
                  </a:lnTo>
                  <a:close/>
                  <a:moveTo>
                    <a:pt x="130" y="21"/>
                  </a:moveTo>
                  <a:cubicBezTo>
                    <a:pt x="130" y="21"/>
                    <a:pt x="130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4" y="8"/>
                    <a:pt x="125" y="8"/>
                    <a:pt x="127" y="8"/>
                  </a:cubicBezTo>
                  <a:lnTo>
                    <a:pt x="130" y="21"/>
                  </a:lnTo>
                  <a:close/>
                  <a:moveTo>
                    <a:pt x="134" y="49"/>
                  </a:moveTo>
                  <a:cubicBezTo>
                    <a:pt x="131" y="51"/>
                    <a:pt x="131" y="51"/>
                    <a:pt x="131" y="51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9" y="6"/>
                    <a:pt x="120" y="6"/>
                    <a:pt x="121" y="7"/>
                  </a:cubicBezTo>
                  <a:lnTo>
                    <a:pt x="134" y="49"/>
                  </a:ln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49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87" y="47"/>
                    <a:pt x="187" y="47"/>
                    <a:pt x="187" y="47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31" y="53"/>
                    <a:pt x="131" y="53"/>
                    <a:pt x="131" y="53"/>
                  </a:cubicBezTo>
                  <a:lnTo>
                    <a:pt x="135" y="50"/>
                  </a:lnTo>
                  <a:close/>
                  <a:moveTo>
                    <a:pt x="198" y="56"/>
                  </a:moveTo>
                  <a:cubicBezTo>
                    <a:pt x="198" y="11"/>
                    <a:pt x="198" y="11"/>
                    <a:pt x="198" y="11"/>
                  </a:cubicBezTo>
                  <a:cubicBezTo>
                    <a:pt x="199" y="10"/>
                    <a:pt x="200" y="10"/>
                    <a:pt x="201" y="10"/>
                  </a:cubicBezTo>
                  <a:cubicBezTo>
                    <a:pt x="201" y="60"/>
                    <a:pt x="201" y="60"/>
                    <a:pt x="201" y="60"/>
                  </a:cubicBezTo>
                  <a:lnTo>
                    <a:pt x="198" y="56"/>
                  </a:lnTo>
                  <a:close/>
                  <a:moveTo>
                    <a:pt x="203" y="9"/>
                  </a:moveTo>
                  <a:cubicBezTo>
                    <a:pt x="204" y="9"/>
                    <a:pt x="205" y="8"/>
                    <a:pt x="206" y="8"/>
                  </a:cubicBezTo>
                  <a:cubicBezTo>
                    <a:pt x="206" y="62"/>
                    <a:pt x="206" y="62"/>
                    <a:pt x="206" y="62"/>
                  </a:cubicBezTo>
                  <a:cubicBezTo>
                    <a:pt x="203" y="62"/>
                    <a:pt x="203" y="62"/>
                    <a:pt x="203" y="62"/>
                  </a:cubicBezTo>
                  <a:lnTo>
                    <a:pt x="203" y="9"/>
                  </a:lnTo>
                  <a:close/>
                  <a:moveTo>
                    <a:pt x="207" y="7"/>
                  </a:moveTo>
                  <a:cubicBezTo>
                    <a:pt x="208" y="7"/>
                    <a:pt x="209" y="7"/>
                    <a:pt x="210" y="7"/>
                  </a:cubicBezTo>
                  <a:cubicBezTo>
                    <a:pt x="210" y="62"/>
                    <a:pt x="210" y="62"/>
                    <a:pt x="210" y="62"/>
                  </a:cubicBezTo>
                  <a:cubicBezTo>
                    <a:pt x="207" y="62"/>
                    <a:pt x="207" y="62"/>
                    <a:pt x="207" y="62"/>
                  </a:cubicBezTo>
                  <a:lnTo>
                    <a:pt x="207" y="7"/>
                  </a:lnTo>
                  <a:close/>
                  <a:moveTo>
                    <a:pt x="212" y="6"/>
                  </a:moveTo>
                  <a:cubicBezTo>
                    <a:pt x="213" y="6"/>
                    <a:pt x="214" y="6"/>
                    <a:pt x="215" y="6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2" y="62"/>
                    <a:pt x="212" y="62"/>
                    <a:pt x="212" y="62"/>
                  </a:cubicBezTo>
                  <a:lnTo>
                    <a:pt x="212" y="6"/>
                  </a:lnTo>
                  <a:close/>
                  <a:moveTo>
                    <a:pt x="217" y="5"/>
                  </a:moveTo>
                  <a:cubicBezTo>
                    <a:pt x="218" y="5"/>
                    <a:pt x="219" y="5"/>
                    <a:pt x="220" y="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17" y="62"/>
                    <a:pt x="217" y="62"/>
                    <a:pt x="217" y="62"/>
                  </a:cubicBezTo>
                  <a:lnTo>
                    <a:pt x="217" y="5"/>
                  </a:lnTo>
                  <a:close/>
                  <a:moveTo>
                    <a:pt x="222" y="4"/>
                  </a:moveTo>
                  <a:cubicBezTo>
                    <a:pt x="223" y="4"/>
                    <a:pt x="224" y="4"/>
                    <a:pt x="225" y="4"/>
                  </a:cubicBezTo>
                  <a:cubicBezTo>
                    <a:pt x="225" y="62"/>
                    <a:pt x="225" y="62"/>
                    <a:pt x="225" y="62"/>
                  </a:cubicBezTo>
                  <a:cubicBezTo>
                    <a:pt x="222" y="62"/>
                    <a:pt x="222" y="62"/>
                    <a:pt x="222" y="62"/>
                  </a:cubicBezTo>
                  <a:lnTo>
                    <a:pt x="222" y="4"/>
                  </a:lnTo>
                  <a:close/>
                  <a:moveTo>
                    <a:pt x="227" y="3"/>
                  </a:moveTo>
                  <a:cubicBezTo>
                    <a:pt x="228" y="3"/>
                    <a:pt x="229" y="3"/>
                    <a:pt x="230" y="3"/>
                  </a:cubicBezTo>
                  <a:cubicBezTo>
                    <a:pt x="230" y="62"/>
                    <a:pt x="230" y="62"/>
                    <a:pt x="230" y="62"/>
                  </a:cubicBezTo>
                  <a:cubicBezTo>
                    <a:pt x="227" y="62"/>
                    <a:pt x="227" y="62"/>
                    <a:pt x="227" y="62"/>
                  </a:cubicBezTo>
                  <a:lnTo>
                    <a:pt x="227" y="3"/>
                  </a:lnTo>
                  <a:close/>
                  <a:moveTo>
                    <a:pt x="232" y="3"/>
                  </a:moveTo>
                  <a:cubicBezTo>
                    <a:pt x="233" y="2"/>
                    <a:pt x="234" y="2"/>
                    <a:pt x="235" y="2"/>
                  </a:cubicBezTo>
                  <a:cubicBezTo>
                    <a:pt x="235" y="62"/>
                    <a:pt x="235" y="62"/>
                    <a:pt x="235" y="62"/>
                  </a:cubicBezTo>
                  <a:cubicBezTo>
                    <a:pt x="232" y="62"/>
                    <a:pt x="232" y="62"/>
                    <a:pt x="232" y="62"/>
                  </a:cubicBezTo>
                  <a:lnTo>
                    <a:pt x="232" y="3"/>
                  </a:lnTo>
                  <a:close/>
                  <a:moveTo>
                    <a:pt x="236" y="2"/>
                  </a:moveTo>
                  <a:cubicBezTo>
                    <a:pt x="238" y="2"/>
                    <a:pt x="239" y="2"/>
                    <a:pt x="239" y="2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36" y="62"/>
                    <a:pt x="236" y="62"/>
                    <a:pt x="236" y="62"/>
                  </a:cubicBezTo>
                  <a:lnTo>
                    <a:pt x="236" y="2"/>
                  </a:lnTo>
                  <a:close/>
                  <a:moveTo>
                    <a:pt x="241" y="2"/>
                  </a:moveTo>
                  <a:cubicBezTo>
                    <a:pt x="244" y="2"/>
                    <a:pt x="244" y="2"/>
                    <a:pt x="244" y="2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41" y="62"/>
                    <a:pt x="241" y="62"/>
                    <a:pt x="241" y="62"/>
                  </a:cubicBezTo>
                  <a:lnTo>
                    <a:pt x="241" y="2"/>
                  </a:lnTo>
                  <a:close/>
                  <a:moveTo>
                    <a:pt x="246" y="2"/>
                  </a:moveTo>
                  <a:cubicBezTo>
                    <a:pt x="249" y="2"/>
                    <a:pt x="249" y="2"/>
                    <a:pt x="249" y="2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6" y="62"/>
                    <a:pt x="246" y="62"/>
                    <a:pt x="246" y="62"/>
                  </a:cubicBezTo>
                  <a:lnTo>
                    <a:pt x="246" y="2"/>
                  </a:lnTo>
                  <a:close/>
                  <a:moveTo>
                    <a:pt x="251" y="2"/>
                  </a:moveTo>
                  <a:cubicBezTo>
                    <a:pt x="254" y="2"/>
                    <a:pt x="254" y="2"/>
                    <a:pt x="254" y="2"/>
                  </a:cubicBezTo>
                  <a:cubicBezTo>
                    <a:pt x="254" y="62"/>
                    <a:pt x="254" y="62"/>
                    <a:pt x="254" y="62"/>
                  </a:cubicBezTo>
                  <a:cubicBezTo>
                    <a:pt x="251" y="62"/>
                    <a:pt x="251" y="62"/>
                    <a:pt x="251" y="62"/>
                  </a:cubicBezTo>
                  <a:lnTo>
                    <a:pt x="251" y="2"/>
                  </a:lnTo>
                  <a:close/>
                  <a:moveTo>
                    <a:pt x="256" y="2"/>
                  </a:moveTo>
                  <a:cubicBezTo>
                    <a:pt x="259" y="2"/>
                    <a:pt x="259" y="2"/>
                    <a:pt x="259" y="2"/>
                  </a:cubicBezTo>
                  <a:cubicBezTo>
                    <a:pt x="259" y="62"/>
                    <a:pt x="259" y="62"/>
                    <a:pt x="259" y="62"/>
                  </a:cubicBezTo>
                  <a:cubicBezTo>
                    <a:pt x="256" y="62"/>
                    <a:pt x="256" y="62"/>
                    <a:pt x="256" y="62"/>
                  </a:cubicBezTo>
                  <a:lnTo>
                    <a:pt x="256" y="2"/>
                  </a:lnTo>
                  <a:close/>
                  <a:moveTo>
                    <a:pt x="260" y="2"/>
                  </a:moveTo>
                  <a:cubicBezTo>
                    <a:pt x="263" y="2"/>
                    <a:pt x="263" y="2"/>
                    <a:pt x="263" y="2"/>
                  </a:cubicBezTo>
                  <a:cubicBezTo>
                    <a:pt x="263" y="62"/>
                    <a:pt x="263" y="62"/>
                    <a:pt x="263" y="62"/>
                  </a:cubicBezTo>
                  <a:cubicBezTo>
                    <a:pt x="260" y="62"/>
                    <a:pt x="260" y="62"/>
                    <a:pt x="260" y="62"/>
                  </a:cubicBezTo>
                  <a:lnTo>
                    <a:pt x="260" y="2"/>
                  </a:lnTo>
                  <a:close/>
                  <a:moveTo>
                    <a:pt x="265" y="2"/>
                  </a:moveTo>
                  <a:cubicBezTo>
                    <a:pt x="268" y="2"/>
                    <a:pt x="268" y="2"/>
                    <a:pt x="268" y="2"/>
                  </a:cubicBezTo>
                  <a:cubicBezTo>
                    <a:pt x="268" y="62"/>
                    <a:pt x="268" y="62"/>
                    <a:pt x="268" y="62"/>
                  </a:cubicBezTo>
                  <a:cubicBezTo>
                    <a:pt x="265" y="62"/>
                    <a:pt x="265" y="62"/>
                    <a:pt x="265" y="62"/>
                  </a:cubicBezTo>
                  <a:lnTo>
                    <a:pt x="265" y="2"/>
                  </a:lnTo>
                  <a:close/>
                  <a:moveTo>
                    <a:pt x="270" y="2"/>
                  </a:moveTo>
                  <a:cubicBezTo>
                    <a:pt x="273" y="2"/>
                    <a:pt x="273" y="2"/>
                    <a:pt x="273" y="2"/>
                  </a:cubicBezTo>
                  <a:cubicBezTo>
                    <a:pt x="273" y="62"/>
                    <a:pt x="273" y="62"/>
                    <a:pt x="273" y="62"/>
                  </a:cubicBezTo>
                  <a:cubicBezTo>
                    <a:pt x="270" y="62"/>
                    <a:pt x="270" y="62"/>
                    <a:pt x="270" y="62"/>
                  </a:cubicBezTo>
                  <a:lnTo>
                    <a:pt x="270" y="2"/>
                  </a:lnTo>
                  <a:close/>
                  <a:moveTo>
                    <a:pt x="275" y="2"/>
                  </a:moveTo>
                  <a:cubicBezTo>
                    <a:pt x="278" y="2"/>
                    <a:pt x="278" y="2"/>
                    <a:pt x="278" y="2"/>
                  </a:cubicBezTo>
                  <a:cubicBezTo>
                    <a:pt x="278" y="62"/>
                    <a:pt x="278" y="62"/>
                    <a:pt x="278" y="62"/>
                  </a:cubicBezTo>
                  <a:cubicBezTo>
                    <a:pt x="275" y="62"/>
                    <a:pt x="275" y="62"/>
                    <a:pt x="275" y="62"/>
                  </a:cubicBezTo>
                  <a:lnTo>
                    <a:pt x="275" y="2"/>
                  </a:lnTo>
                  <a:close/>
                  <a:moveTo>
                    <a:pt x="280" y="2"/>
                  </a:moveTo>
                  <a:cubicBezTo>
                    <a:pt x="283" y="2"/>
                    <a:pt x="283" y="2"/>
                    <a:pt x="283" y="2"/>
                  </a:cubicBezTo>
                  <a:cubicBezTo>
                    <a:pt x="283" y="62"/>
                    <a:pt x="283" y="62"/>
                    <a:pt x="283" y="62"/>
                  </a:cubicBezTo>
                  <a:cubicBezTo>
                    <a:pt x="280" y="62"/>
                    <a:pt x="280" y="62"/>
                    <a:pt x="280" y="62"/>
                  </a:cubicBezTo>
                  <a:lnTo>
                    <a:pt x="280" y="2"/>
                  </a:lnTo>
                  <a:close/>
                  <a:moveTo>
                    <a:pt x="285" y="2"/>
                  </a:moveTo>
                  <a:cubicBezTo>
                    <a:pt x="288" y="2"/>
                    <a:pt x="288" y="2"/>
                    <a:pt x="288" y="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5" y="62"/>
                    <a:pt x="285" y="62"/>
                    <a:pt x="285" y="62"/>
                  </a:cubicBezTo>
                  <a:lnTo>
                    <a:pt x="285" y="2"/>
                  </a:lnTo>
                  <a:close/>
                  <a:moveTo>
                    <a:pt x="289" y="2"/>
                  </a:moveTo>
                  <a:cubicBezTo>
                    <a:pt x="292" y="2"/>
                    <a:pt x="292" y="2"/>
                    <a:pt x="292" y="2"/>
                  </a:cubicBezTo>
                  <a:cubicBezTo>
                    <a:pt x="292" y="62"/>
                    <a:pt x="292" y="62"/>
                    <a:pt x="292" y="62"/>
                  </a:cubicBezTo>
                  <a:cubicBezTo>
                    <a:pt x="289" y="62"/>
                    <a:pt x="289" y="62"/>
                    <a:pt x="289" y="62"/>
                  </a:cubicBezTo>
                  <a:lnTo>
                    <a:pt x="289" y="2"/>
                  </a:lnTo>
                  <a:close/>
                  <a:moveTo>
                    <a:pt x="294" y="2"/>
                  </a:moveTo>
                  <a:cubicBezTo>
                    <a:pt x="297" y="2"/>
                    <a:pt x="297" y="2"/>
                    <a:pt x="297" y="2"/>
                  </a:cubicBezTo>
                  <a:cubicBezTo>
                    <a:pt x="297" y="62"/>
                    <a:pt x="297" y="62"/>
                    <a:pt x="297" y="62"/>
                  </a:cubicBezTo>
                  <a:cubicBezTo>
                    <a:pt x="294" y="62"/>
                    <a:pt x="294" y="62"/>
                    <a:pt x="294" y="62"/>
                  </a:cubicBezTo>
                  <a:lnTo>
                    <a:pt x="294" y="2"/>
                  </a:lnTo>
                  <a:close/>
                  <a:moveTo>
                    <a:pt x="299" y="2"/>
                  </a:moveTo>
                  <a:cubicBezTo>
                    <a:pt x="302" y="2"/>
                    <a:pt x="302" y="2"/>
                    <a:pt x="302" y="2"/>
                  </a:cubicBezTo>
                  <a:cubicBezTo>
                    <a:pt x="302" y="62"/>
                    <a:pt x="302" y="62"/>
                    <a:pt x="302" y="62"/>
                  </a:cubicBezTo>
                  <a:cubicBezTo>
                    <a:pt x="299" y="62"/>
                    <a:pt x="299" y="62"/>
                    <a:pt x="299" y="62"/>
                  </a:cubicBezTo>
                  <a:lnTo>
                    <a:pt x="299" y="2"/>
                  </a:lnTo>
                  <a:close/>
                  <a:moveTo>
                    <a:pt x="304" y="2"/>
                  </a:moveTo>
                  <a:cubicBezTo>
                    <a:pt x="307" y="2"/>
                    <a:pt x="307" y="2"/>
                    <a:pt x="307" y="2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4" y="62"/>
                    <a:pt x="304" y="62"/>
                    <a:pt x="304" y="62"/>
                  </a:cubicBezTo>
                  <a:lnTo>
                    <a:pt x="304" y="2"/>
                  </a:lnTo>
                  <a:close/>
                  <a:moveTo>
                    <a:pt x="309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09" y="62"/>
                    <a:pt x="309" y="62"/>
                    <a:pt x="309" y="62"/>
                  </a:cubicBezTo>
                  <a:lnTo>
                    <a:pt x="309" y="2"/>
                  </a:lnTo>
                  <a:close/>
                  <a:moveTo>
                    <a:pt x="313" y="2"/>
                  </a:moveTo>
                  <a:cubicBezTo>
                    <a:pt x="316" y="2"/>
                    <a:pt x="316" y="2"/>
                    <a:pt x="316" y="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3" y="62"/>
                    <a:pt x="313" y="62"/>
                    <a:pt x="313" y="62"/>
                  </a:cubicBezTo>
                  <a:lnTo>
                    <a:pt x="313" y="2"/>
                  </a:lnTo>
                  <a:close/>
                  <a:moveTo>
                    <a:pt x="318" y="2"/>
                  </a:moveTo>
                  <a:cubicBezTo>
                    <a:pt x="321" y="2"/>
                    <a:pt x="321" y="2"/>
                    <a:pt x="321" y="2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318" y="62"/>
                    <a:pt x="318" y="62"/>
                    <a:pt x="318" y="62"/>
                  </a:cubicBezTo>
                  <a:lnTo>
                    <a:pt x="318" y="2"/>
                  </a:lnTo>
                  <a:close/>
                  <a:moveTo>
                    <a:pt x="182" y="18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1" y="19"/>
                    <a:pt x="180" y="19"/>
                    <a:pt x="179" y="19"/>
                  </a:cubicBezTo>
                  <a:cubicBezTo>
                    <a:pt x="180" y="19"/>
                    <a:pt x="181" y="18"/>
                    <a:pt x="182" y="18"/>
                  </a:cubicBezTo>
                  <a:close/>
                  <a:moveTo>
                    <a:pt x="192" y="22"/>
                  </a:moveTo>
                  <a:cubicBezTo>
                    <a:pt x="191" y="27"/>
                    <a:pt x="191" y="27"/>
                    <a:pt x="191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37" y="22"/>
                    <a:pt x="166" y="18"/>
                    <a:pt x="192" y="22"/>
                  </a:cubicBezTo>
                  <a:close/>
                  <a:moveTo>
                    <a:pt x="151" y="19"/>
                  </a:moveTo>
                  <a:cubicBezTo>
                    <a:pt x="151" y="18"/>
                    <a:pt x="151" y="18"/>
                    <a:pt x="151" y="18"/>
                  </a:cubicBezTo>
                  <a:cubicBezTo>
                    <a:pt x="152" y="19"/>
                    <a:pt x="152" y="19"/>
                    <a:pt x="152" y="19"/>
                  </a:cubicBezTo>
                  <a:cubicBezTo>
                    <a:pt x="152" y="19"/>
                    <a:pt x="152" y="19"/>
                    <a:pt x="151" y="19"/>
                  </a:cubicBezTo>
                  <a:close/>
                  <a:moveTo>
                    <a:pt x="95" y="2"/>
                  </a:moveTo>
                  <a:cubicBezTo>
                    <a:pt x="113" y="62"/>
                    <a:pt x="113" y="62"/>
                    <a:pt x="113" y="62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3" y="2"/>
                    <a:pt x="94" y="2"/>
                    <a:pt x="95" y="2"/>
                  </a:cubicBezTo>
                  <a:close/>
                  <a:moveTo>
                    <a:pt x="2" y="2"/>
                  </a:moveTo>
                  <a:cubicBezTo>
                    <a:pt x="90" y="2"/>
                    <a:pt x="90" y="2"/>
                    <a:pt x="90" y="2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2" y="62"/>
                    <a:pt x="2" y="62"/>
                    <a:pt x="2" y="62"/>
                  </a:cubicBezTo>
                  <a:lnTo>
                    <a:pt x="2" y="2"/>
                  </a:lnTo>
                  <a:close/>
                  <a:moveTo>
                    <a:pt x="115" y="6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8" y="2"/>
                    <a:pt x="99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2"/>
                    <a:pt x="118" y="62"/>
                    <a:pt x="118" y="62"/>
                  </a:cubicBezTo>
                  <a:lnTo>
                    <a:pt x="115" y="62"/>
                  </a:lnTo>
                  <a:close/>
                  <a:moveTo>
                    <a:pt x="129" y="55"/>
                  </a:moveTo>
                  <a:cubicBezTo>
                    <a:pt x="129" y="55"/>
                    <a:pt x="129" y="55"/>
                    <a:pt x="129" y="55"/>
                  </a:cubicBezTo>
                  <a:cubicBezTo>
                    <a:pt x="193" y="55"/>
                    <a:pt x="193" y="55"/>
                    <a:pt x="193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96" y="57"/>
                    <a:pt x="196" y="58"/>
                    <a:pt x="196" y="58"/>
                  </a:cubicBezTo>
                  <a:cubicBezTo>
                    <a:pt x="126" y="58"/>
                    <a:pt x="126" y="58"/>
                    <a:pt x="126" y="58"/>
                  </a:cubicBezTo>
                  <a:lnTo>
                    <a:pt x="129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21">
              <a:extLst>
                <a:ext uri="{FF2B5EF4-FFF2-40B4-BE49-F238E27FC236}">
                  <a16:creationId xmlns:a16="http://schemas.microsoft.com/office/drawing/2014/main" id="{83D4275C-C368-C85A-C1D6-01DF79EE15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-6350" y="4583113"/>
              <a:ext cx="2128838" cy="265113"/>
            </a:xfrm>
            <a:custGeom>
              <a:avLst/>
              <a:gdLst>
                <a:gd name="T0" fmla="*/ 1332 w 1341"/>
                <a:gd name="T1" fmla="*/ 163 h 167"/>
                <a:gd name="T2" fmla="*/ 1332 w 1341"/>
                <a:gd name="T3" fmla="*/ 163 h 167"/>
                <a:gd name="T4" fmla="*/ 1336 w 1341"/>
                <a:gd name="T5" fmla="*/ 163 h 167"/>
                <a:gd name="T6" fmla="*/ 1328 w 1341"/>
                <a:gd name="T7" fmla="*/ 61 h 167"/>
                <a:gd name="T8" fmla="*/ 1101 w 1341"/>
                <a:gd name="T9" fmla="*/ 0 h 167"/>
                <a:gd name="T10" fmla="*/ 940 w 1341"/>
                <a:gd name="T11" fmla="*/ 61 h 167"/>
                <a:gd name="T12" fmla="*/ 853 w 1341"/>
                <a:gd name="T13" fmla="*/ 0 h 167"/>
                <a:gd name="T14" fmla="*/ 692 w 1341"/>
                <a:gd name="T15" fmla="*/ 61 h 167"/>
                <a:gd name="T16" fmla="*/ 600 w 1341"/>
                <a:gd name="T17" fmla="*/ 4 h 167"/>
                <a:gd name="T18" fmla="*/ 439 w 1341"/>
                <a:gd name="T19" fmla="*/ 61 h 167"/>
                <a:gd name="T20" fmla="*/ 352 w 1341"/>
                <a:gd name="T21" fmla="*/ 4 h 167"/>
                <a:gd name="T22" fmla="*/ 191 w 1341"/>
                <a:gd name="T23" fmla="*/ 61 h 167"/>
                <a:gd name="T24" fmla="*/ 0 w 1341"/>
                <a:gd name="T25" fmla="*/ 167 h 167"/>
                <a:gd name="T26" fmla="*/ 605 w 1341"/>
                <a:gd name="T27" fmla="*/ 150 h 167"/>
                <a:gd name="T28" fmla="*/ 1319 w 1341"/>
                <a:gd name="T29" fmla="*/ 70 h 167"/>
                <a:gd name="T30" fmla="*/ 1101 w 1341"/>
                <a:gd name="T31" fmla="*/ 158 h 167"/>
                <a:gd name="T32" fmla="*/ 1319 w 1341"/>
                <a:gd name="T33" fmla="*/ 70 h 167"/>
                <a:gd name="T34" fmla="*/ 1092 w 1341"/>
                <a:gd name="T35" fmla="*/ 8 h 167"/>
                <a:gd name="T36" fmla="*/ 949 w 1341"/>
                <a:gd name="T37" fmla="*/ 154 h 167"/>
                <a:gd name="T38" fmla="*/ 940 w 1341"/>
                <a:gd name="T39" fmla="*/ 70 h 167"/>
                <a:gd name="T40" fmla="*/ 853 w 1341"/>
                <a:gd name="T41" fmla="*/ 158 h 167"/>
                <a:gd name="T42" fmla="*/ 940 w 1341"/>
                <a:gd name="T43" fmla="*/ 70 h 167"/>
                <a:gd name="T44" fmla="*/ 844 w 1341"/>
                <a:gd name="T45" fmla="*/ 8 h 167"/>
                <a:gd name="T46" fmla="*/ 696 w 1341"/>
                <a:gd name="T47" fmla="*/ 154 h 167"/>
                <a:gd name="T48" fmla="*/ 692 w 1341"/>
                <a:gd name="T49" fmla="*/ 70 h 167"/>
                <a:gd name="T50" fmla="*/ 600 w 1341"/>
                <a:gd name="T51" fmla="*/ 158 h 167"/>
                <a:gd name="T52" fmla="*/ 692 w 1341"/>
                <a:gd name="T53" fmla="*/ 70 h 167"/>
                <a:gd name="T54" fmla="*/ 592 w 1341"/>
                <a:gd name="T55" fmla="*/ 13 h 167"/>
                <a:gd name="T56" fmla="*/ 587 w 1341"/>
                <a:gd name="T57" fmla="*/ 158 h 167"/>
                <a:gd name="T58" fmla="*/ 448 w 1341"/>
                <a:gd name="T59" fmla="*/ 13 h 167"/>
                <a:gd name="T60" fmla="*/ 439 w 1341"/>
                <a:gd name="T61" fmla="*/ 158 h 167"/>
                <a:gd name="T62" fmla="*/ 352 w 1341"/>
                <a:gd name="T63" fmla="*/ 70 h 167"/>
                <a:gd name="T64" fmla="*/ 196 w 1341"/>
                <a:gd name="T65" fmla="*/ 13 h 167"/>
                <a:gd name="T66" fmla="*/ 344 w 1341"/>
                <a:gd name="T67" fmla="*/ 158 h 167"/>
                <a:gd name="T68" fmla="*/ 196 w 1341"/>
                <a:gd name="T69" fmla="*/ 13 h 167"/>
                <a:gd name="T70" fmla="*/ 191 w 1341"/>
                <a:gd name="T71" fmla="*/ 70 h 167"/>
                <a:gd name="T72" fmla="*/ 8 w 1341"/>
                <a:gd name="T73" fmla="*/ 15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1" h="167">
                  <a:moveTo>
                    <a:pt x="600" y="167"/>
                  </a:moveTo>
                  <a:lnTo>
                    <a:pt x="1332" y="163"/>
                  </a:lnTo>
                  <a:lnTo>
                    <a:pt x="1332" y="163"/>
                  </a:lnTo>
                  <a:lnTo>
                    <a:pt x="1332" y="163"/>
                  </a:lnTo>
                  <a:lnTo>
                    <a:pt x="1336" y="163"/>
                  </a:lnTo>
                  <a:lnTo>
                    <a:pt x="1336" y="163"/>
                  </a:lnTo>
                  <a:lnTo>
                    <a:pt x="1341" y="163"/>
                  </a:lnTo>
                  <a:lnTo>
                    <a:pt x="1328" y="61"/>
                  </a:lnTo>
                  <a:lnTo>
                    <a:pt x="1101" y="61"/>
                  </a:lnTo>
                  <a:lnTo>
                    <a:pt x="1101" y="0"/>
                  </a:lnTo>
                  <a:lnTo>
                    <a:pt x="940" y="0"/>
                  </a:lnTo>
                  <a:lnTo>
                    <a:pt x="940" y="61"/>
                  </a:lnTo>
                  <a:lnTo>
                    <a:pt x="853" y="61"/>
                  </a:lnTo>
                  <a:lnTo>
                    <a:pt x="853" y="0"/>
                  </a:lnTo>
                  <a:lnTo>
                    <a:pt x="692" y="0"/>
                  </a:lnTo>
                  <a:lnTo>
                    <a:pt x="692" y="61"/>
                  </a:lnTo>
                  <a:lnTo>
                    <a:pt x="600" y="61"/>
                  </a:lnTo>
                  <a:lnTo>
                    <a:pt x="600" y="4"/>
                  </a:lnTo>
                  <a:lnTo>
                    <a:pt x="439" y="4"/>
                  </a:lnTo>
                  <a:lnTo>
                    <a:pt x="439" y="61"/>
                  </a:lnTo>
                  <a:lnTo>
                    <a:pt x="352" y="61"/>
                  </a:lnTo>
                  <a:lnTo>
                    <a:pt x="352" y="4"/>
                  </a:lnTo>
                  <a:lnTo>
                    <a:pt x="191" y="4"/>
                  </a:lnTo>
                  <a:lnTo>
                    <a:pt x="191" y="61"/>
                  </a:lnTo>
                  <a:lnTo>
                    <a:pt x="26" y="61"/>
                  </a:lnTo>
                  <a:lnTo>
                    <a:pt x="0" y="167"/>
                  </a:lnTo>
                  <a:lnTo>
                    <a:pt x="587" y="167"/>
                  </a:lnTo>
                  <a:lnTo>
                    <a:pt x="605" y="150"/>
                  </a:lnTo>
                  <a:lnTo>
                    <a:pt x="600" y="167"/>
                  </a:lnTo>
                  <a:close/>
                  <a:moveTo>
                    <a:pt x="1319" y="70"/>
                  </a:moveTo>
                  <a:lnTo>
                    <a:pt x="1332" y="154"/>
                  </a:lnTo>
                  <a:lnTo>
                    <a:pt x="1101" y="158"/>
                  </a:lnTo>
                  <a:lnTo>
                    <a:pt x="1101" y="70"/>
                  </a:lnTo>
                  <a:lnTo>
                    <a:pt x="1319" y="70"/>
                  </a:lnTo>
                  <a:close/>
                  <a:moveTo>
                    <a:pt x="949" y="8"/>
                  </a:moveTo>
                  <a:lnTo>
                    <a:pt x="1092" y="8"/>
                  </a:lnTo>
                  <a:lnTo>
                    <a:pt x="1092" y="154"/>
                  </a:lnTo>
                  <a:lnTo>
                    <a:pt x="949" y="154"/>
                  </a:lnTo>
                  <a:lnTo>
                    <a:pt x="949" y="8"/>
                  </a:lnTo>
                  <a:close/>
                  <a:moveTo>
                    <a:pt x="940" y="70"/>
                  </a:moveTo>
                  <a:lnTo>
                    <a:pt x="940" y="158"/>
                  </a:lnTo>
                  <a:lnTo>
                    <a:pt x="853" y="158"/>
                  </a:lnTo>
                  <a:lnTo>
                    <a:pt x="853" y="70"/>
                  </a:lnTo>
                  <a:lnTo>
                    <a:pt x="940" y="70"/>
                  </a:lnTo>
                  <a:close/>
                  <a:moveTo>
                    <a:pt x="696" y="8"/>
                  </a:moveTo>
                  <a:lnTo>
                    <a:pt x="844" y="8"/>
                  </a:lnTo>
                  <a:lnTo>
                    <a:pt x="844" y="154"/>
                  </a:lnTo>
                  <a:lnTo>
                    <a:pt x="696" y="154"/>
                  </a:lnTo>
                  <a:lnTo>
                    <a:pt x="696" y="8"/>
                  </a:lnTo>
                  <a:close/>
                  <a:moveTo>
                    <a:pt x="692" y="70"/>
                  </a:moveTo>
                  <a:lnTo>
                    <a:pt x="692" y="158"/>
                  </a:lnTo>
                  <a:lnTo>
                    <a:pt x="600" y="158"/>
                  </a:lnTo>
                  <a:lnTo>
                    <a:pt x="600" y="70"/>
                  </a:lnTo>
                  <a:lnTo>
                    <a:pt x="692" y="70"/>
                  </a:lnTo>
                  <a:close/>
                  <a:moveTo>
                    <a:pt x="448" y="13"/>
                  </a:moveTo>
                  <a:lnTo>
                    <a:pt x="592" y="13"/>
                  </a:lnTo>
                  <a:lnTo>
                    <a:pt x="592" y="158"/>
                  </a:lnTo>
                  <a:lnTo>
                    <a:pt x="587" y="158"/>
                  </a:lnTo>
                  <a:lnTo>
                    <a:pt x="448" y="158"/>
                  </a:lnTo>
                  <a:lnTo>
                    <a:pt x="448" y="13"/>
                  </a:lnTo>
                  <a:close/>
                  <a:moveTo>
                    <a:pt x="439" y="70"/>
                  </a:moveTo>
                  <a:lnTo>
                    <a:pt x="439" y="158"/>
                  </a:lnTo>
                  <a:lnTo>
                    <a:pt x="352" y="158"/>
                  </a:lnTo>
                  <a:lnTo>
                    <a:pt x="352" y="70"/>
                  </a:lnTo>
                  <a:lnTo>
                    <a:pt x="439" y="70"/>
                  </a:lnTo>
                  <a:close/>
                  <a:moveTo>
                    <a:pt x="196" y="13"/>
                  </a:moveTo>
                  <a:lnTo>
                    <a:pt x="344" y="13"/>
                  </a:lnTo>
                  <a:lnTo>
                    <a:pt x="344" y="158"/>
                  </a:lnTo>
                  <a:lnTo>
                    <a:pt x="196" y="158"/>
                  </a:lnTo>
                  <a:lnTo>
                    <a:pt x="196" y="13"/>
                  </a:lnTo>
                  <a:close/>
                  <a:moveTo>
                    <a:pt x="30" y="70"/>
                  </a:moveTo>
                  <a:lnTo>
                    <a:pt x="191" y="70"/>
                  </a:lnTo>
                  <a:lnTo>
                    <a:pt x="191" y="158"/>
                  </a:lnTo>
                  <a:lnTo>
                    <a:pt x="8" y="158"/>
                  </a:lnTo>
                  <a:lnTo>
                    <a:pt x="3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22">
              <a:extLst>
                <a:ext uri="{FF2B5EF4-FFF2-40B4-BE49-F238E27FC236}">
                  <a16:creationId xmlns:a16="http://schemas.microsoft.com/office/drawing/2014/main" id="{217B4F5E-562A-7A5B-2416-FC7ED7BACE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6713" y="4630738"/>
              <a:ext cx="103188" cy="176213"/>
            </a:xfrm>
            <a:custGeom>
              <a:avLst/>
              <a:gdLst>
                <a:gd name="T0" fmla="*/ 13 w 15"/>
                <a:gd name="T1" fmla="*/ 8 h 25"/>
                <a:gd name="T2" fmla="*/ 11 w 15"/>
                <a:gd name="T3" fmla="*/ 9 h 25"/>
                <a:gd name="T4" fmla="*/ 10 w 15"/>
                <a:gd name="T5" fmla="*/ 10 h 25"/>
                <a:gd name="T6" fmla="*/ 7 w 15"/>
                <a:gd name="T7" fmla="*/ 13 h 25"/>
                <a:gd name="T8" fmla="*/ 6 w 15"/>
                <a:gd name="T9" fmla="*/ 13 h 25"/>
                <a:gd name="T10" fmla="*/ 8 w 15"/>
                <a:gd name="T11" fmla="*/ 11 h 25"/>
                <a:gd name="T12" fmla="*/ 11 w 15"/>
                <a:gd name="T13" fmla="*/ 7 h 25"/>
                <a:gd name="T14" fmla="*/ 12 w 15"/>
                <a:gd name="T15" fmla="*/ 5 h 25"/>
                <a:gd name="T16" fmla="*/ 11 w 15"/>
                <a:gd name="T17" fmla="*/ 4 h 25"/>
                <a:gd name="T18" fmla="*/ 10 w 15"/>
                <a:gd name="T19" fmla="*/ 2 h 25"/>
                <a:gd name="T20" fmla="*/ 9 w 15"/>
                <a:gd name="T21" fmla="*/ 1 h 25"/>
                <a:gd name="T22" fmla="*/ 7 w 15"/>
                <a:gd name="T23" fmla="*/ 1 h 25"/>
                <a:gd name="T24" fmla="*/ 7 w 15"/>
                <a:gd name="T25" fmla="*/ 2 h 25"/>
                <a:gd name="T26" fmla="*/ 7 w 15"/>
                <a:gd name="T27" fmla="*/ 5 h 25"/>
                <a:gd name="T28" fmla="*/ 7 w 15"/>
                <a:gd name="T29" fmla="*/ 6 h 25"/>
                <a:gd name="T30" fmla="*/ 7 w 15"/>
                <a:gd name="T31" fmla="*/ 9 h 25"/>
                <a:gd name="T32" fmla="*/ 4 w 15"/>
                <a:gd name="T33" fmla="*/ 11 h 25"/>
                <a:gd name="T34" fmla="*/ 3 w 15"/>
                <a:gd name="T35" fmla="*/ 12 h 25"/>
                <a:gd name="T36" fmla="*/ 4 w 15"/>
                <a:gd name="T37" fmla="*/ 13 h 25"/>
                <a:gd name="T38" fmla="*/ 5 w 15"/>
                <a:gd name="T39" fmla="*/ 13 h 25"/>
                <a:gd name="T40" fmla="*/ 4 w 15"/>
                <a:gd name="T41" fmla="*/ 15 h 25"/>
                <a:gd name="T42" fmla="*/ 3 w 15"/>
                <a:gd name="T43" fmla="*/ 17 h 25"/>
                <a:gd name="T44" fmla="*/ 1 w 15"/>
                <a:gd name="T45" fmla="*/ 20 h 25"/>
                <a:gd name="T46" fmla="*/ 0 w 15"/>
                <a:gd name="T47" fmla="*/ 20 h 25"/>
                <a:gd name="T48" fmla="*/ 1 w 15"/>
                <a:gd name="T49" fmla="*/ 22 h 25"/>
                <a:gd name="T50" fmla="*/ 2 w 15"/>
                <a:gd name="T51" fmla="*/ 25 h 25"/>
                <a:gd name="T52" fmla="*/ 4 w 15"/>
                <a:gd name="T53" fmla="*/ 23 h 25"/>
                <a:gd name="T54" fmla="*/ 4 w 15"/>
                <a:gd name="T55" fmla="*/ 22 h 25"/>
                <a:gd name="T56" fmla="*/ 3 w 15"/>
                <a:gd name="T57" fmla="*/ 20 h 25"/>
                <a:gd name="T58" fmla="*/ 5 w 15"/>
                <a:gd name="T59" fmla="*/ 18 h 25"/>
                <a:gd name="T60" fmla="*/ 6 w 15"/>
                <a:gd name="T61" fmla="*/ 20 h 25"/>
                <a:gd name="T62" fmla="*/ 7 w 15"/>
                <a:gd name="T63" fmla="*/ 21 h 25"/>
                <a:gd name="T64" fmla="*/ 6 w 15"/>
                <a:gd name="T65" fmla="*/ 22 h 25"/>
                <a:gd name="T66" fmla="*/ 7 w 15"/>
                <a:gd name="T67" fmla="*/ 23 h 25"/>
                <a:gd name="T68" fmla="*/ 8 w 15"/>
                <a:gd name="T69" fmla="*/ 24 h 25"/>
                <a:gd name="T70" fmla="*/ 9 w 15"/>
                <a:gd name="T71" fmla="*/ 23 h 25"/>
                <a:gd name="T72" fmla="*/ 11 w 15"/>
                <a:gd name="T73" fmla="*/ 21 h 25"/>
                <a:gd name="T74" fmla="*/ 13 w 15"/>
                <a:gd name="T75" fmla="*/ 22 h 25"/>
                <a:gd name="T76" fmla="*/ 14 w 15"/>
                <a:gd name="T77" fmla="*/ 18 h 25"/>
                <a:gd name="T78" fmla="*/ 14 w 15"/>
                <a:gd name="T79" fmla="*/ 17 h 25"/>
                <a:gd name="T80" fmla="*/ 14 w 15"/>
                <a:gd name="T81" fmla="*/ 13 h 25"/>
                <a:gd name="T82" fmla="*/ 15 w 15"/>
                <a:gd name="T83" fmla="*/ 10 h 25"/>
                <a:gd name="T84" fmla="*/ 14 w 15"/>
                <a:gd name="T85" fmla="*/ 8 h 25"/>
                <a:gd name="T86" fmla="*/ 8 w 15"/>
                <a:gd name="T87" fmla="*/ 15 h 25"/>
                <a:gd name="T88" fmla="*/ 8 w 15"/>
                <a:gd name="T89" fmla="*/ 17 h 25"/>
                <a:gd name="T90" fmla="*/ 7 w 15"/>
                <a:gd name="T91" fmla="*/ 18 h 25"/>
                <a:gd name="T92" fmla="*/ 7 w 15"/>
                <a:gd name="T93" fmla="*/ 16 h 25"/>
                <a:gd name="T94" fmla="*/ 7 w 15"/>
                <a:gd name="T95" fmla="*/ 14 h 25"/>
                <a:gd name="T96" fmla="*/ 8 w 15"/>
                <a:gd name="T97" fmla="*/ 14 h 25"/>
                <a:gd name="T98" fmla="*/ 9 w 15"/>
                <a:gd name="T99" fmla="*/ 14 h 25"/>
                <a:gd name="T100" fmla="*/ 11 w 15"/>
                <a:gd name="T101" fmla="*/ 14 h 25"/>
                <a:gd name="T102" fmla="*/ 11 w 15"/>
                <a:gd name="T103" fmla="*/ 16 h 25"/>
                <a:gd name="T104" fmla="*/ 11 w 15"/>
                <a:gd name="T105" fmla="*/ 20 h 25"/>
                <a:gd name="T106" fmla="*/ 10 w 15"/>
                <a:gd name="T107" fmla="*/ 19 h 25"/>
                <a:gd name="T108" fmla="*/ 9 w 15"/>
                <a:gd name="T109" fmla="*/ 18 h 25"/>
                <a:gd name="T110" fmla="*/ 9 w 15"/>
                <a:gd name="T111" fmla="*/ 16 h 25"/>
                <a:gd name="T112" fmla="*/ 10 w 15"/>
                <a:gd name="T113" fmla="*/ 13 h 25"/>
                <a:gd name="T114" fmla="*/ 10 w 15"/>
                <a:gd name="T115" fmla="*/ 11 h 25"/>
                <a:gd name="T116" fmla="*/ 12 w 15"/>
                <a:gd name="T117" fmla="*/ 10 h 25"/>
                <a:gd name="T118" fmla="*/ 11 w 15"/>
                <a:gd name="T119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" h="25">
                  <a:moveTo>
                    <a:pt x="14" y="8"/>
                  </a:moveTo>
                  <a:cubicBezTo>
                    <a:pt x="14" y="8"/>
                    <a:pt x="13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8"/>
                    <a:pt x="11" y="9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1"/>
                  </a:cubicBezTo>
                  <a:cubicBezTo>
                    <a:pt x="9" y="11"/>
                    <a:pt x="8" y="12"/>
                    <a:pt x="7" y="13"/>
                  </a:cubicBezTo>
                  <a:cubicBezTo>
                    <a:pt x="7" y="13"/>
                    <a:pt x="7" y="13"/>
                    <a:pt x="7" y="14"/>
                  </a:cubicBezTo>
                  <a:cubicBezTo>
                    <a:pt x="7" y="14"/>
                    <a:pt x="7" y="13"/>
                    <a:pt x="6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9"/>
                    <a:pt x="10" y="8"/>
                    <a:pt x="11" y="7"/>
                  </a:cubicBezTo>
                  <a:cubicBezTo>
                    <a:pt x="11" y="7"/>
                    <a:pt x="12" y="7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1" y="5"/>
                    <a:pt x="11" y="6"/>
                    <a:pt x="10" y="5"/>
                  </a:cubicBezTo>
                  <a:cubicBezTo>
                    <a:pt x="10" y="5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7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4" y="11"/>
                    <a:pt x="4" y="11"/>
                  </a:cubicBezTo>
                  <a:cubicBezTo>
                    <a:pt x="4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5"/>
                    <a:pt x="5" y="15"/>
                    <a:pt x="4" y="15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4" y="16"/>
                    <a:pt x="4" y="17"/>
                    <a:pt x="3" y="17"/>
                  </a:cubicBezTo>
                  <a:cubicBezTo>
                    <a:pt x="3" y="17"/>
                    <a:pt x="3" y="18"/>
                    <a:pt x="3" y="18"/>
                  </a:cubicBezTo>
                  <a:cubicBezTo>
                    <a:pt x="2" y="19"/>
                    <a:pt x="2" y="19"/>
                    <a:pt x="1" y="20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1" y="21"/>
                    <a:pt x="1" y="22"/>
                    <a:pt x="1" y="22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2" y="24"/>
                    <a:pt x="2" y="24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4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2"/>
                    <a:pt x="4" y="22"/>
                  </a:cubicBezTo>
                  <a:cubicBezTo>
                    <a:pt x="3" y="22"/>
                    <a:pt x="2" y="22"/>
                    <a:pt x="2" y="21"/>
                  </a:cubicBezTo>
                  <a:cubicBezTo>
                    <a:pt x="2" y="21"/>
                    <a:pt x="3" y="20"/>
                    <a:pt x="3" y="20"/>
                  </a:cubicBezTo>
                  <a:cubicBezTo>
                    <a:pt x="3" y="19"/>
                    <a:pt x="3" y="19"/>
                    <a:pt x="4" y="19"/>
                  </a:cubicBezTo>
                  <a:cubicBezTo>
                    <a:pt x="5" y="19"/>
                    <a:pt x="5" y="18"/>
                    <a:pt x="5" y="18"/>
                  </a:cubicBezTo>
                  <a:cubicBezTo>
                    <a:pt x="5" y="18"/>
                    <a:pt x="6" y="18"/>
                    <a:pt x="6" y="19"/>
                  </a:cubicBezTo>
                  <a:cubicBezTo>
                    <a:pt x="6" y="19"/>
                    <a:pt x="5" y="19"/>
                    <a:pt x="6" y="20"/>
                  </a:cubicBezTo>
                  <a:cubicBezTo>
                    <a:pt x="6" y="20"/>
                    <a:pt x="6" y="19"/>
                    <a:pt x="6" y="19"/>
                  </a:cubicBezTo>
                  <a:cubicBezTo>
                    <a:pt x="7" y="19"/>
                    <a:pt x="7" y="21"/>
                    <a:pt x="7" y="21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2"/>
                    <a:pt x="7" y="23"/>
                    <a:pt x="7" y="23"/>
                  </a:cubicBezTo>
                  <a:cubicBezTo>
                    <a:pt x="7" y="23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10" y="20"/>
                    <a:pt x="10" y="21"/>
                    <a:pt x="11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3" y="22"/>
                  </a:cubicBezTo>
                  <a:cubicBezTo>
                    <a:pt x="13" y="21"/>
                    <a:pt x="14" y="21"/>
                    <a:pt x="14" y="20"/>
                  </a:cubicBezTo>
                  <a:cubicBezTo>
                    <a:pt x="14" y="20"/>
                    <a:pt x="14" y="19"/>
                    <a:pt x="14" y="18"/>
                  </a:cubicBezTo>
                  <a:cubicBezTo>
                    <a:pt x="14" y="18"/>
                    <a:pt x="14" y="18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6"/>
                    <a:pt x="14" y="15"/>
                    <a:pt x="14" y="15"/>
                  </a:cubicBezTo>
                  <a:cubicBezTo>
                    <a:pt x="14" y="14"/>
                    <a:pt x="14" y="13"/>
                    <a:pt x="14" y="13"/>
                  </a:cubicBezTo>
                  <a:cubicBezTo>
                    <a:pt x="14" y="12"/>
                    <a:pt x="15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4" y="9"/>
                  </a:cubicBezTo>
                  <a:cubicBezTo>
                    <a:pt x="14" y="9"/>
                    <a:pt x="14" y="9"/>
                    <a:pt x="14" y="8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7"/>
                  </a:cubicBezTo>
                  <a:cubicBezTo>
                    <a:pt x="8" y="17"/>
                    <a:pt x="8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7" y="17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5"/>
                    <a:pt x="7" y="15"/>
                  </a:cubicBezTo>
                  <a:cubicBezTo>
                    <a:pt x="7" y="15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3"/>
                    <a:pt x="8" y="14"/>
                    <a:pt x="9" y="14"/>
                  </a:cubicBezTo>
                  <a:cubicBezTo>
                    <a:pt x="8" y="14"/>
                    <a:pt x="8" y="14"/>
                    <a:pt x="8" y="15"/>
                  </a:cubicBezTo>
                  <a:close/>
                  <a:moveTo>
                    <a:pt x="11" y="14"/>
                  </a:moveTo>
                  <a:cubicBezTo>
                    <a:pt x="11" y="14"/>
                    <a:pt x="11" y="14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1" y="16"/>
                    <a:pt x="11" y="16"/>
                    <a:pt x="11" y="17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9" y="20"/>
                    <a:pt x="10" y="19"/>
                    <a:pt x="10" y="19"/>
                  </a:cubicBezTo>
                  <a:cubicBezTo>
                    <a:pt x="10" y="18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1" y="13"/>
                    <a:pt x="10" y="13"/>
                  </a:cubicBezTo>
                  <a:cubicBezTo>
                    <a:pt x="10" y="13"/>
                    <a:pt x="10" y="12"/>
                    <a:pt x="9" y="12"/>
                  </a:cubicBezTo>
                  <a:cubicBezTo>
                    <a:pt x="9" y="12"/>
                    <a:pt x="10" y="11"/>
                    <a:pt x="10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2" y="10"/>
                  </a:cubicBezTo>
                  <a:cubicBezTo>
                    <a:pt x="12" y="11"/>
                    <a:pt x="11" y="12"/>
                    <a:pt x="11" y="13"/>
                  </a:cubicBezTo>
                  <a:cubicBezTo>
                    <a:pt x="11" y="13"/>
                    <a:pt x="11" y="14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23">
              <a:extLst>
                <a:ext uri="{FF2B5EF4-FFF2-40B4-BE49-F238E27FC236}">
                  <a16:creationId xmlns:a16="http://schemas.microsoft.com/office/drawing/2014/main" id="{787BEB7F-0209-9CA2-95B9-839A27188E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0463" y="4652963"/>
              <a:ext cx="90488" cy="125413"/>
            </a:xfrm>
            <a:custGeom>
              <a:avLst/>
              <a:gdLst>
                <a:gd name="T0" fmla="*/ 11 w 13"/>
                <a:gd name="T1" fmla="*/ 7 h 18"/>
                <a:gd name="T2" fmla="*/ 13 w 13"/>
                <a:gd name="T3" fmla="*/ 6 h 18"/>
                <a:gd name="T4" fmla="*/ 13 w 13"/>
                <a:gd name="T5" fmla="*/ 5 h 18"/>
                <a:gd name="T6" fmla="*/ 12 w 13"/>
                <a:gd name="T7" fmla="*/ 5 h 18"/>
                <a:gd name="T8" fmla="*/ 11 w 13"/>
                <a:gd name="T9" fmla="*/ 5 h 18"/>
                <a:gd name="T10" fmla="*/ 11 w 13"/>
                <a:gd name="T11" fmla="*/ 5 h 18"/>
                <a:gd name="T12" fmla="*/ 11 w 13"/>
                <a:gd name="T13" fmla="*/ 6 h 18"/>
                <a:gd name="T14" fmla="*/ 10 w 13"/>
                <a:gd name="T15" fmla="*/ 6 h 18"/>
                <a:gd name="T16" fmla="*/ 9 w 13"/>
                <a:gd name="T17" fmla="*/ 7 h 18"/>
                <a:gd name="T18" fmla="*/ 8 w 13"/>
                <a:gd name="T19" fmla="*/ 7 h 18"/>
                <a:gd name="T20" fmla="*/ 8 w 13"/>
                <a:gd name="T21" fmla="*/ 5 h 18"/>
                <a:gd name="T22" fmla="*/ 8 w 13"/>
                <a:gd name="T23" fmla="*/ 4 h 18"/>
                <a:gd name="T24" fmla="*/ 9 w 13"/>
                <a:gd name="T25" fmla="*/ 3 h 18"/>
                <a:gd name="T26" fmla="*/ 9 w 13"/>
                <a:gd name="T27" fmla="*/ 2 h 18"/>
                <a:gd name="T28" fmla="*/ 9 w 13"/>
                <a:gd name="T29" fmla="*/ 1 h 18"/>
                <a:gd name="T30" fmla="*/ 8 w 13"/>
                <a:gd name="T31" fmla="*/ 1 h 18"/>
                <a:gd name="T32" fmla="*/ 7 w 13"/>
                <a:gd name="T33" fmla="*/ 0 h 18"/>
                <a:gd name="T34" fmla="*/ 6 w 13"/>
                <a:gd name="T35" fmla="*/ 1 h 18"/>
                <a:gd name="T36" fmla="*/ 7 w 13"/>
                <a:gd name="T37" fmla="*/ 2 h 18"/>
                <a:gd name="T38" fmla="*/ 6 w 13"/>
                <a:gd name="T39" fmla="*/ 5 h 18"/>
                <a:gd name="T40" fmla="*/ 6 w 13"/>
                <a:gd name="T41" fmla="*/ 7 h 18"/>
                <a:gd name="T42" fmla="*/ 6 w 13"/>
                <a:gd name="T43" fmla="*/ 8 h 18"/>
                <a:gd name="T44" fmla="*/ 6 w 13"/>
                <a:gd name="T45" fmla="*/ 8 h 18"/>
                <a:gd name="T46" fmla="*/ 5 w 13"/>
                <a:gd name="T47" fmla="*/ 9 h 18"/>
                <a:gd name="T48" fmla="*/ 2 w 13"/>
                <a:gd name="T49" fmla="*/ 9 h 18"/>
                <a:gd name="T50" fmla="*/ 2 w 13"/>
                <a:gd name="T51" fmla="*/ 10 h 18"/>
                <a:gd name="T52" fmla="*/ 1 w 13"/>
                <a:gd name="T53" fmla="*/ 10 h 18"/>
                <a:gd name="T54" fmla="*/ 1 w 13"/>
                <a:gd name="T55" fmla="*/ 10 h 18"/>
                <a:gd name="T56" fmla="*/ 2 w 13"/>
                <a:gd name="T57" fmla="*/ 12 h 18"/>
                <a:gd name="T58" fmla="*/ 2 w 13"/>
                <a:gd name="T59" fmla="*/ 12 h 18"/>
                <a:gd name="T60" fmla="*/ 3 w 13"/>
                <a:gd name="T61" fmla="*/ 12 h 18"/>
                <a:gd name="T62" fmla="*/ 3 w 13"/>
                <a:gd name="T63" fmla="*/ 11 h 18"/>
                <a:gd name="T64" fmla="*/ 5 w 13"/>
                <a:gd name="T65" fmla="*/ 10 h 18"/>
                <a:gd name="T66" fmla="*/ 6 w 13"/>
                <a:gd name="T67" fmla="*/ 9 h 18"/>
                <a:gd name="T68" fmla="*/ 6 w 13"/>
                <a:gd name="T69" fmla="*/ 10 h 18"/>
                <a:gd name="T70" fmla="*/ 6 w 13"/>
                <a:gd name="T71" fmla="*/ 11 h 18"/>
                <a:gd name="T72" fmla="*/ 6 w 13"/>
                <a:gd name="T73" fmla="*/ 11 h 18"/>
                <a:gd name="T74" fmla="*/ 4 w 13"/>
                <a:gd name="T75" fmla="*/ 14 h 18"/>
                <a:gd name="T76" fmla="*/ 2 w 13"/>
                <a:gd name="T77" fmla="*/ 16 h 18"/>
                <a:gd name="T78" fmla="*/ 1 w 13"/>
                <a:gd name="T79" fmla="*/ 16 h 18"/>
                <a:gd name="T80" fmla="*/ 0 w 13"/>
                <a:gd name="T81" fmla="*/ 17 h 18"/>
                <a:gd name="T82" fmla="*/ 2 w 13"/>
                <a:gd name="T83" fmla="*/ 17 h 18"/>
                <a:gd name="T84" fmla="*/ 2 w 13"/>
                <a:gd name="T85" fmla="*/ 17 h 18"/>
                <a:gd name="T86" fmla="*/ 4 w 13"/>
                <a:gd name="T87" fmla="*/ 16 h 18"/>
                <a:gd name="T88" fmla="*/ 5 w 13"/>
                <a:gd name="T89" fmla="*/ 15 h 18"/>
                <a:gd name="T90" fmla="*/ 6 w 13"/>
                <a:gd name="T91" fmla="*/ 14 h 18"/>
                <a:gd name="T92" fmla="*/ 7 w 13"/>
                <a:gd name="T93" fmla="*/ 12 h 18"/>
                <a:gd name="T94" fmla="*/ 7 w 13"/>
                <a:gd name="T95" fmla="*/ 11 h 18"/>
                <a:gd name="T96" fmla="*/ 8 w 13"/>
                <a:gd name="T97" fmla="*/ 8 h 18"/>
                <a:gd name="T98" fmla="*/ 9 w 13"/>
                <a:gd name="T99" fmla="*/ 8 h 18"/>
                <a:gd name="T100" fmla="*/ 11 w 13"/>
                <a:gd name="T10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" h="18">
                  <a:moveTo>
                    <a:pt x="11" y="7"/>
                  </a:moveTo>
                  <a:cubicBezTo>
                    <a:pt x="12" y="7"/>
                    <a:pt x="12" y="7"/>
                    <a:pt x="13" y="6"/>
                  </a:cubicBezTo>
                  <a:cubicBezTo>
                    <a:pt x="13" y="6"/>
                    <a:pt x="13" y="6"/>
                    <a:pt x="13" y="5"/>
                  </a:cubicBezTo>
                  <a:cubicBezTo>
                    <a:pt x="13" y="5"/>
                    <a:pt x="12" y="5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1" y="5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9" y="4"/>
                    <a:pt x="8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6" y="1"/>
                    <a:pt x="6" y="2"/>
                    <a:pt x="7" y="2"/>
                  </a:cubicBezTo>
                  <a:cubicBezTo>
                    <a:pt x="7" y="3"/>
                    <a:pt x="7" y="4"/>
                    <a:pt x="6" y="5"/>
                  </a:cubicBezTo>
                  <a:cubicBezTo>
                    <a:pt x="6" y="6"/>
                    <a:pt x="6" y="6"/>
                    <a:pt x="6" y="7"/>
                  </a:cubicBezTo>
                  <a:cubicBezTo>
                    <a:pt x="6" y="7"/>
                    <a:pt x="7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4" y="9"/>
                    <a:pt x="3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3" y="12"/>
                    <a:pt x="3" y="12"/>
                    <a:pt x="3" y="11"/>
                  </a:cubicBezTo>
                  <a:cubicBezTo>
                    <a:pt x="4" y="11"/>
                    <a:pt x="5" y="11"/>
                    <a:pt x="5" y="10"/>
                  </a:cubicBezTo>
                  <a:cubicBezTo>
                    <a:pt x="5" y="10"/>
                    <a:pt x="5" y="9"/>
                    <a:pt x="6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3"/>
                    <a:pt x="4" y="14"/>
                    <a:pt x="4" y="14"/>
                  </a:cubicBezTo>
                  <a:cubicBezTo>
                    <a:pt x="3" y="15"/>
                    <a:pt x="3" y="15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1" y="18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7"/>
                    <a:pt x="4" y="16"/>
                    <a:pt x="4" y="16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5" y="15"/>
                    <a:pt x="6" y="15"/>
                    <a:pt x="6" y="14"/>
                  </a:cubicBezTo>
                  <a:cubicBezTo>
                    <a:pt x="7" y="13"/>
                    <a:pt x="7" y="13"/>
                    <a:pt x="7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9" y="8"/>
                    <a:pt x="10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24">
              <a:extLst>
                <a:ext uri="{FF2B5EF4-FFF2-40B4-BE49-F238E27FC236}">
                  <a16:creationId xmlns:a16="http://schemas.microsoft.com/office/drawing/2014/main" id="{A19230B1-C86E-939A-53AE-8590F6D331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6025" y="4714875"/>
              <a:ext cx="55563" cy="49213"/>
            </a:xfrm>
            <a:custGeom>
              <a:avLst/>
              <a:gdLst>
                <a:gd name="T0" fmla="*/ 5 w 8"/>
                <a:gd name="T1" fmla="*/ 5 h 7"/>
                <a:gd name="T2" fmla="*/ 4 w 8"/>
                <a:gd name="T3" fmla="*/ 3 h 7"/>
                <a:gd name="T4" fmla="*/ 3 w 8"/>
                <a:gd name="T5" fmla="*/ 3 h 7"/>
                <a:gd name="T6" fmla="*/ 2 w 8"/>
                <a:gd name="T7" fmla="*/ 2 h 7"/>
                <a:gd name="T8" fmla="*/ 2 w 8"/>
                <a:gd name="T9" fmla="*/ 2 h 7"/>
                <a:gd name="T10" fmla="*/ 1 w 8"/>
                <a:gd name="T11" fmla="*/ 1 h 7"/>
                <a:gd name="T12" fmla="*/ 0 w 8"/>
                <a:gd name="T13" fmla="*/ 0 h 7"/>
                <a:gd name="T14" fmla="*/ 1 w 8"/>
                <a:gd name="T15" fmla="*/ 1 h 7"/>
                <a:gd name="T16" fmla="*/ 1 w 8"/>
                <a:gd name="T17" fmla="*/ 3 h 7"/>
                <a:gd name="T18" fmla="*/ 2 w 8"/>
                <a:gd name="T19" fmla="*/ 4 h 7"/>
                <a:gd name="T20" fmla="*/ 3 w 8"/>
                <a:gd name="T21" fmla="*/ 5 h 7"/>
                <a:gd name="T22" fmla="*/ 3 w 8"/>
                <a:gd name="T23" fmla="*/ 6 h 7"/>
                <a:gd name="T24" fmla="*/ 5 w 8"/>
                <a:gd name="T25" fmla="*/ 7 h 7"/>
                <a:gd name="T26" fmla="*/ 6 w 8"/>
                <a:gd name="T27" fmla="*/ 7 h 7"/>
                <a:gd name="T28" fmla="*/ 6 w 8"/>
                <a:gd name="T29" fmla="*/ 7 h 7"/>
                <a:gd name="T30" fmla="*/ 7 w 8"/>
                <a:gd name="T31" fmla="*/ 6 h 7"/>
                <a:gd name="T32" fmla="*/ 8 w 8"/>
                <a:gd name="T33" fmla="*/ 6 h 7"/>
                <a:gd name="T34" fmla="*/ 6 w 8"/>
                <a:gd name="T35" fmla="*/ 5 h 7"/>
                <a:gd name="T36" fmla="*/ 5 w 8"/>
                <a:gd name="T3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5" y="4"/>
                    <a:pt x="4" y="4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4"/>
                    <a:pt x="2" y="5"/>
                    <a:pt x="3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4" y="6"/>
                    <a:pt x="4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7" y="7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25">
              <a:extLst>
                <a:ext uri="{FF2B5EF4-FFF2-40B4-BE49-F238E27FC236}">
                  <a16:creationId xmlns:a16="http://schemas.microsoft.com/office/drawing/2014/main" id="{DB53513D-9C31-DA68-67C5-4807900ADC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62100" y="4638675"/>
              <a:ext cx="96838" cy="168275"/>
            </a:xfrm>
            <a:custGeom>
              <a:avLst/>
              <a:gdLst>
                <a:gd name="T0" fmla="*/ 12 w 14"/>
                <a:gd name="T1" fmla="*/ 5 h 24"/>
                <a:gd name="T2" fmla="*/ 14 w 14"/>
                <a:gd name="T3" fmla="*/ 2 h 24"/>
                <a:gd name="T4" fmla="*/ 13 w 14"/>
                <a:gd name="T5" fmla="*/ 1 h 24"/>
                <a:gd name="T6" fmla="*/ 11 w 14"/>
                <a:gd name="T7" fmla="*/ 4 h 24"/>
                <a:gd name="T8" fmla="*/ 10 w 14"/>
                <a:gd name="T9" fmla="*/ 5 h 24"/>
                <a:gd name="T10" fmla="*/ 9 w 14"/>
                <a:gd name="T11" fmla="*/ 7 h 24"/>
                <a:gd name="T12" fmla="*/ 10 w 14"/>
                <a:gd name="T13" fmla="*/ 9 h 24"/>
                <a:gd name="T14" fmla="*/ 8 w 14"/>
                <a:gd name="T15" fmla="*/ 6 h 24"/>
                <a:gd name="T16" fmla="*/ 9 w 14"/>
                <a:gd name="T17" fmla="*/ 3 h 24"/>
                <a:gd name="T18" fmla="*/ 9 w 14"/>
                <a:gd name="T19" fmla="*/ 0 h 24"/>
                <a:gd name="T20" fmla="*/ 7 w 14"/>
                <a:gd name="T21" fmla="*/ 2 h 24"/>
                <a:gd name="T22" fmla="*/ 5 w 14"/>
                <a:gd name="T23" fmla="*/ 5 h 24"/>
                <a:gd name="T24" fmla="*/ 3 w 14"/>
                <a:gd name="T25" fmla="*/ 6 h 24"/>
                <a:gd name="T26" fmla="*/ 4 w 14"/>
                <a:gd name="T27" fmla="*/ 8 h 24"/>
                <a:gd name="T28" fmla="*/ 2 w 14"/>
                <a:gd name="T29" fmla="*/ 8 h 24"/>
                <a:gd name="T30" fmla="*/ 2 w 14"/>
                <a:gd name="T31" fmla="*/ 11 h 24"/>
                <a:gd name="T32" fmla="*/ 4 w 14"/>
                <a:gd name="T33" fmla="*/ 11 h 24"/>
                <a:gd name="T34" fmla="*/ 5 w 14"/>
                <a:gd name="T35" fmla="*/ 9 h 24"/>
                <a:gd name="T36" fmla="*/ 5 w 14"/>
                <a:gd name="T37" fmla="*/ 11 h 24"/>
                <a:gd name="T38" fmla="*/ 9 w 14"/>
                <a:gd name="T39" fmla="*/ 9 h 24"/>
                <a:gd name="T40" fmla="*/ 7 w 14"/>
                <a:gd name="T41" fmla="*/ 12 h 24"/>
                <a:gd name="T42" fmla="*/ 4 w 14"/>
                <a:gd name="T43" fmla="*/ 13 h 24"/>
                <a:gd name="T44" fmla="*/ 5 w 14"/>
                <a:gd name="T45" fmla="*/ 14 h 24"/>
                <a:gd name="T46" fmla="*/ 9 w 14"/>
                <a:gd name="T47" fmla="*/ 11 h 24"/>
                <a:gd name="T48" fmla="*/ 8 w 14"/>
                <a:gd name="T49" fmla="*/ 15 h 24"/>
                <a:gd name="T50" fmla="*/ 6 w 14"/>
                <a:gd name="T51" fmla="*/ 18 h 24"/>
                <a:gd name="T52" fmla="*/ 4 w 14"/>
                <a:gd name="T53" fmla="*/ 20 h 24"/>
                <a:gd name="T54" fmla="*/ 0 w 14"/>
                <a:gd name="T55" fmla="*/ 22 h 24"/>
                <a:gd name="T56" fmla="*/ 4 w 14"/>
                <a:gd name="T57" fmla="*/ 21 h 24"/>
                <a:gd name="T58" fmla="*/ 8 w 14"/>
                <a:gd name="T59" fmla="*/ 18 h 24"/>
                <a:gd name="T60" fmla="*/ 8 w 14"/>
                <a:gd name="T61" fmla="*/ 22 h 24"/>
                <a:gd name="T62" fmla="*/ 6 w 14"/>
                <a:gd name="T63" fmla="*/ 23 h 24"/>
                <a:gd name="T64" fmla="*/ 9 w 14"/>
                <a:gd name="T65" fmla="*/ 23 h 24"/>
                <a:gd name="T66" fmla="*/ 11 w 14"/>
                <a:gd name="T67" fmla="*/ 21 h 24"/>
                <a:gd name="T68" fmla="*/ 9 w 14"/>
                <a:gd name="T69" fmla="*/ 18 h 24"/>
                <a:gd name="T70" fmla="*/ 11 w 14"/>
                <a:gd name="T71" fmla="*/ 17 h 24"/>
                <a:gd name="T72" fmla="*/ 9 w 14"/>
                <a:gd name="T73" fmla="*/ 14 h 24"/>
                <a:gd name="T74" fmla="*/ 14 w 14"/>
                <a:gd name="T75" fmla="*/ 9 h 24"/>
                <a:gd name="T76" fmla="*/ 11 w 14"/>
                <a:gd name="T77" fmla="*/ 9 h 24"/>
                <a:gd name="T78" fmla="*/ 12 w 14"/>
                <a:gd name="T79" fmla="*/ 6 h 24"/>
                <a:gd name="T80" fmla="*/ 5 w 14"/>
                <a:gd name="T81" fmla="*/ 6 h 24"/>
                <a:gd name="T82" fmla="*/ 7 w 14"/>
                <a:gd name="T83" fmla="*/ 8 h 24"/>
                <a:gd name="T84" fmla="*/ 7 w 14"/>
                <a:gd name="T85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" h="24">
                  <a:moveTo>
                    <a:pt x="12" y="6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3" y="4"/>
                    <a:pt x="13" y="3"/>
                  </a:cubicBezTo>
                  <a:cubicBezTo>
                    <a:pt x="13" y="3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4" y="2"/>
                    <a:pt x="14" y="2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4"/>
                    <a:pt x="11" y="4"/>
                  </a:cubicBezTo>
                  <a:cubicBezTo>
                    <a:pt x="11" y="5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9"/>
                    <a:pt x="10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8"/>
                    <a:pt x="7" y="7"/>
                    <a:pt x="8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10" y="2"/>
                    <a:pt x="10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4" y="8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4" y="12"/>
                    <a:pt x="4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9"/>
                    <a:pt x="5" y="9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8"/>
                    <a:pt x="6" y="9"/>
                    <a:pt x="6" y="9"/>
                  </a:cubicBezTo>
                  <a:cubicBezTo>
                    <a:pt x="6" y="10"/>
                    <a:pt x="5" y="10"/>
                    <a:pt x="5" y="11"/>
                  </a:cubicBezTo>
                  <a:cubicBezTo>
                    <a:pt x="5" y="11"/>
                    <a:pt x="6" y="10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10"/>
                    <a:pt x="8" y="10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8" y="11"/>
                    <a:pt x="7" y="11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4"/>
                    <a:pt x="3" y="14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5" y="15"/>
                    <a:pt x="5" y="14"/>
                    <a:pt x="5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7" y="13"/>
                    <a:pt x="7" y="13"/>
                    <a:pt x="8" y="12"/>
                  </a:cubicBezTo>
                  <a:cubicBezTo>
                    <a:pt x="8" y="12"/>
                    <a:pt x="8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9" y="13"/>
                    <a:pt x="9" y="14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5" y="18"/>
                    <a:pt x="5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2" y="20"/>
                  </a:cubicBezTo>
                  <a:cubicBezTo>
                    <a:pt x="2" y="21"/>
                    <a:pt x="0" y="21"/>
                    <a:pt x="0" y="22"/>
                  </a:cubicBezTo>
                  <a:cubicBezTo>
                    <a:pt x="1" y="23"/>
                    <a:pt x="2" y="22"/>
                    <a:pt x="3" y="23"/>
                  </a:cubicBezTo>
                  <a:cubicBezTo>
                    <a:pt x="3" y="22"/>
                    <a:pt x="3" y="22"/>
                    <a:pt x="4" y="22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5" y="21"/>
                    <a:pt x="6" y="20"/>
                    <a:pt x="6" y="20"/>
                  </a:cubicBezTo>
                  <a:cubicBezTo>
                    <a:pt x="6" y="19"/>
                    <a:pt x="7" y="19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8" y="21"/>
                    <a:pt x="9" y="21"/>
                    <a:pt x="9" y="21"/>
                  </a:cubicBezTo>
                  <a:cubicBezTo>
                    <a:pt x="9" y="22"/>
                    <a:pt x="8" y="21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6" y="22"/>
                    <a:pt x="5" y="22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10" y="24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2" y="22"/>
                    <a:pt x="11" y="22"/>
                    <a:pt x="11" y="21"/>
                  </a:cubicBezTo>
                  <a:cubicBezTo>
                    <a:pt x="10" y="21"/>
                    <a:pt x="10" y="20"/>
                    <a:pt x="10" y="20"/>
                  </a:cubicBezTo>
                  <a:cubicBezTo>
                    <a:pt x="10" y="20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7"/>
                    <a:pt x="9" y="17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1" y="14"/>
                    <a:pt x="10" y="14"/>
                    <a:pt x="9" y="14"/>
                  </a:cubicBezTo>
                  <a:cubicBezTo>
                    <a:pt x="10" y="13"/>
                    <a:pt x="10" y="12"/>
                    <a:pt x="11" y="12"/>
                  </a:cubicBezTo>
                  <a:cubicBezTo>
                    <a:pt x="11" y="12"/>
                    <a:pt x="12" y="12"/>
                    <a:pt x="12" y="11"/>
                  </a:cubicBezTo>
                  <a:cubicBezTo>
                    <a:pt x="13" y="11"/>
                    <a:pt x="13" y="9"/>
                    <a:pt x="14" y="9"/>
                  </a:cubicBezTo>
                  <a:cubicBezTo>
                    <a:pt x="13" y="9"/>
                    <a:pt x="14" y="9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2" y="8"/>
                    <a:pt x="12" y="8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1" y="7"/>
                    <a:pt x="12" y="6"/>
                  </a:cubicBezTo>
                  <a:close/>
                  <a:moveTo>
                    <a:pt x="5" y="8"/>
                  </a:moveTo>
                  <a:cubicBezTo>
                    <a:pt x="4" y="7"/>
                    <a:pt x="4" y="7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7"/>
                    <a:pt x="5" y="7"/>
                    <a:pt x="5" y="8"/>
                  </a:cubicBezTo>
                  <a:close/>
                  <a:moveTo>
                    <a:pt x="7" y="8"/>
                  </a:moveTo>
                  <a:cubicBezTo>
                    <a:pt x="6" y="8"/>
                    <a:pt x="6" y="8"/>
                    <a:pt x="5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7" y="6"/>
                    <a:pt x="7" y="7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26">
              <a:extLst>
                <a:ext uri="{FF2B5EF4-FFF2-40B4-BE49-F238E27FC236}">
                  <a16:creationId xmlns:a16="http://schemas.microsoft.com/office/drawing/2014/main" id="{ED90F842-1E36-59F2-11F4-FFDE1EEB56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55750" y="4737100"/>
              <a:ext cx="20638" cy="34925"/>
            </a:xfrm>
            <a:custGeom>
              <a:avLst/>
              <a:gdLst>
                <a:gd name="T0" fmla="*/ 3 w 3"/>
                <a:gd name="T1" fmla="*/ 4 h 5"/>
                <a:gd name="T2" fmla="*/ 3 w 3"/>
                <a:gd name="T3" fmla="*/ 2 h 5"/>
                <a:gd name="T4" fmla="*/ 3 w 3"/>
                <a:gd name="T5" fmla="*/ 1 h 5"/>
                <a:gd name="T6" fmla="*/ 1 w 3"/>
                <a:gd name="T7" fmla="*/ 0 h 5"/>
                <a:gd name="T8" fmla="*/ 1 w 3"/>
                <a:gd name="T9" fmla="*/ 1 h 5"/>
                <a:gd name="T10" fmla="*/ 1 w 3"/>
                <a:gd name="T11" fmla="*/ 3 h 5"/>
                <a:gd name="T12" fmla="*/ 1 w 3"/>
                <a:gd name="T13" fmla="*/ 3 h 5"/>
                <a:gd name="T14" fmla="*/ 1 w 3"/>
                <a:gd name="T15" fmla="*/ 4 h 5"/>
                <a:gd name="T16" fmla="*/ 0 w 3"/>
                <a:gd name="T17" fmla="*/ 4 h 5"/>
                <a:gd name="T18" fmla="*/ 0 w 3"/>
                <a:gd name="T19" fmla="*/ 5 h 5"/>
                <a:gd name="T20" fmla="*/ 1 w 3"/>
                <a:gd name="T21" fmla="*/ 5 h 5"/>
                <a:gd name="T22" fmla="*/ 3 w 3"/>
                <a:gd name="T23" fmla="*/ 5 h 5"/>
                <a:gd name="T24" fmla="*/ 3 w 3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27">
              <a:extLst>
                <a:ext uri="{FF2B5EF4-FFF2-40B4-BE49-F238E27FC236}">
                  <a16:creationId xmlns:a16="http://schemas.microsoft.com/office/drawing/2014/main" id="{A4DC21FB-78D6-C07E-2AA2-B326160DDD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8038" y="4652963"/>
              <a:ext cx="20638" cy="20638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3 w 3"/>
                <a:gd name="T5" fmla="*/ 1 h 3"/>
                <a:gd name="T6" fmla="*/ 2 w 3"/>
                <a:gd name="T7" fmla="*/ 0 h 3"/>
                <a:gd name="T8" fmla="*/ 0 w 3"/>
                <a:gd name="T9" fmla="*/ 1 h 3"/>
                <a:gd name="T10" fmla="*/ 1 w 3"/>
                <a:gd name="T11" fmla="*/ 2 h 3"/>
                <a:gd name="T12" fmla="*/ 1 w 3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28">
              <a:extLst>
                <a:ext uri="{FF2B5EF4-FFF2-40B4-BE49-F238E27FC236}">
                  <a16:creationId xmlns:a16="http://schemas.microsoft.com/office/drawing/2014/main" id="{08611722-E296-69DA-62AC-14159ACE68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1050" y="4667250"/>
              <a:ext cx="69850" cy="41275"/>
            </a:xfrm>
            <a:custGeom>
              <a:avLst/>
              <a:gdLst>
                <a:gd name="T0" fmla="*/ 1 w 10"/>
                <a:gd name="T1" fmla="*/ 6 h 6"/>
                <a:gd name="T2" fmla="*/ 3 w 10"/>
                <a:gd name="T3" fmla="*/ 6 h 6"/>
                <a:gd name="T4" fmla="*/ 3 w 10"/>
                <a:gd name="T5" fmla="*/ 5 h 6"/>
                <a:gd name="T6" fmla="*/ 4 w 10"/>
                <a:gd name="T7" fmla="*/ 5 h 6"/>
                <a:gd name="T8" fmla="*/ 5 w 10"/>
                <a:gd name="T9" fmla="*/ 4 h 6"/>
                <a:gd name="T10" fmla="*/ 6 w 10"/>
                <a:gd name="T11" fmla="*/ 3 h 6"/>
                <a:gd name="T12" fmla="*/ 7 w 10"/>
                <a:gd name="T13" fmla="*/ 2 h 6"/>
                <a:gd name="T14" fmla="*/ 10 w 10"/>
                <a:gd name="T15" fmla="*/ 0 h 6"/>
                <a:gd name="T16" fmla="*/ 9 w 10"/>
                <a:gd name="T17" fmla="*/ 0 h 6"/>
                <a:gd name="T18" fmla="*/ 9 w 10"/>
                <a:gd name="T19" fmla="*/ 0 h 6"/>
                <a:gd name="T20" fmla="*/ 7 w 10"/>
                <a:gd name="T21" fmla="*/ 1 h 6"/>
                <a:gd name="T22" fmla="*/ 6 w 10"/>
                <a:gd name="T23" fmla="*/ 2 h 6"/>
                <a:gd name="T24" fmla="*/ 5 w 10"/>
                <a:gd name="T25" fmla="*/ 2 h 6"/>
                <a:gd name="T26" fmla="*/ 5 w 10"/>
                <a:gd name="T27" fmla="*/ 2 h 6"/>
                <a:gd name="T28" fmla="*/ 3 w 10"/>
                <a:gd name="T29" fmla="*/ 3 h 6"/>
                <a:gd name="T30" fmla="*/ 2 w 10"/>
                <a:gd name="T31" fmla="*/ 4 h 6"/>
                <a:gd name="T32" fmla="*/ 0 w 10"/>
                <a:gd name="T33" fmla="*/ 5 h 6"/>
                <a:gd name="T34" fmla="*/ 0 w 10"/>
                <a:gd name="T35" fmla="*/ 6 h 6"/>
                <a:gd name="T36" fmla="*/ 1 w 10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2" y="6"/>
                    <a:pt x="3" y="6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6" y="3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2"/>
                    <a:pt x="10" y="1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1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29">
              <a:extLst>
                <a:ext uri="{FF2B5EF4-FFF2-40B4-BE49-F238E27FC236}">
                  <a16:creationId xmlns:a16="http://schemas.microsoft.com/office/drawing/2014/main" id="{4AE1E9A3-F3F9-14E5-AACD-9A4DE35EB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8038" y="4694238"/>
              <a:ext cx="42863" cy="42863"/>
            </a:xfrm>
            <a:custGeom>
              <a:avLst/>
              <a:gdLst>
                <a:gd name="T0" fmla="*/ 5 w 6"/>
                <a:gd name="T1" fmla="*/ 3 h 6"/>
                <a:gd name="T2" fmla="*/ 4 w 6"/>
                <a:gd name="T3" fmla="*/ 3 h 6"/>
                <a:gd name="T4" fmla="*/ 5 w 6"/>
                <a:gd name="T5" fmla="*/ 3 h 6"/>
                <a:gd name="T6" fmla="*/ 5 w 6"/>
                <a:gd name="T7" fmla="*/ 2 h 6"/>
                <a:gd name="T8" fmla="*/ 6 w 6"/>
                <a:gd name="T9" fmla="*/ 1 h 6"/>
                <a:gd name="T10" fmla="*/ 4 w 6"/>
                <a:gd name="T11" fmla="*/ 0 h 6"/>
                <a:gd name="T12" fmla="*/ 3 w 6"/>
                <a:gd name="T13" fmla="*/ 1 h 6"/>
                <a:gd name="T14" fmla="*/ 1 w 6"/>
                <a:gd name="T15" fmla="*/ 2 h 6"/>
                <a:gd name="T16" fmla="*/ 0 w 6"/>
                <a:gd name="T17" fmla="*/ 3 h 6"/>
                <a:gd name="T18" fmla="*/ 1 w 6"/>
                <a:gd name="T19" fmla="*/ 3 h 6"/>
                <a:gd name="T20" fmla="*/ 2 w 6"/>
                <a:gd name="T21" fmla="*/ 2 h 6"/>
                <a:gd name="T22" fmla="*/ 3 w 6"/>
                <a:gd name="T23" fmla="*/ 2 h 6"/>
                <a:gd name="T24" fmla="*/ 3 w 6"/>
                <a:gd name="T25" fmla="*/ 2 h 6"/>
                <a:gd name="T26" fmla="*/ 3 w 6"/>
                <a:gd name="T27" fmla="*/ 3 h 6"/>
                <a:gd name="T28" fmla="*/ 3 w 6"/>
                <a:gd name="T29" fmla="*/ 3 h 6"/>
                <a:gd name="T30" fmla="*/ 2 w 6"/>
                <a:gd name="T31" fmla="*/ 3 h 6"/>
                <a:gd name="T32" fmla="*/ 2 w 6"/>
                <a:gd name="T33" fmla="*/ 4 h 6"/>
                <a:gd name="T34" fmla="*/ 2 w 6"/>
                <a:gd name="T35" fmla="*/ 5 h 6"/>
                <a:gd name="T36" fmla="*/ 3 w 6"/>
                <a:gd name="T37" fmla="*/ 5 h 6"/>
                <a:gd name="T38" fmla="*/ 4 w 6"/>
                <a:gd name="T39" fmla="*/ 5 h 6"/>
                <a:gd name="T40" fmla="*/ 5 w 6"/>
                <a:gd name="T4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" h="6">
                  <a:moveTo>
                    <a:pt x="5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5"/>
                    <a:pt x="2" y="5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5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30">
              <a:extLst>
                <a:ext uri="{FF2B5EF4-FFF2-40B4-BE49-F238E27FC236}">
                  <a16:creationId xmlns:a16="http://schemas.microsoft.com/office/drawing/2014/main" id="{2F4B74D5-5175-A855-E690-341DDC37FA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5338" y="4714875"/>
              <a:ext cx="20638" cy="22225"/>
            </a:xfrm>
            <a:custGeom>
              <a:avLst/>
              <a:gdLst>
                <a:gd name="T0" fmla="*/ 1 w 3"/>
                <a:gd name="T1" fmla="*/ 3 h 3"/>
                <a:gd name="T2" fmla="*/ 2 w 3"/>
                <a:gd name="T3" fmla="*/ 3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31">
              <a:extLst>
                <a:ext uri="{FF2B5EF4-FFF2-40B4-BE49-F238E27FC236}">
                  <a16:creationId xmlns:a16="http://schemas.microsoft.com/office/drawing/2014/main" id="{7A9BB296-57E0-B46A-3E5B-ACDADDC207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4700" y="4737100"/>
              <a:ext cx="53975" cy="55563"/>
            </a:xfrm>
            <a:custGeom>
              <a:avLst/>
              <a:gdLst>
                <a:gd name="T0" fmla="*/ 7 w 8"/>
                <a:gd name="T1" fmla="*/ 1 h 8"/>
                <a:gd name="T2" fmla="*/ 7 w 8"/>
                <a:gd name="T3" fmla="*/ 0 h 8"/>
                <a:gd name="T4" fmla="*/ 6 w 8"/>
                <a:gd name="T5" fmla="*/ 1 h 8"/>
                <a:gd name="T6" fmla="*/ 6 w 8"/>
                <a:gd name="T7" fmla="*/ 2 h 8"/>
                <a:gd name="T8" fmla="*/ 4 w 8"/>
                <a:gd name="T9" fmla="*/ 3 h 8"/>
                <a:gd name="T10" fmla="*/ 3 w 8"/>
                <a:gd name="T11" fmla="*/ 3 h 8"/>
                <a:gd name="T12" fmla="*/ 3 w 8"/>
                <a:gd name="T13" fmla="*/ 4 h 8"/>
                <a:gd name="T14" fmla="*/ 2 w 8"/>
                <a:gd name="T15" fmla="*/ 4 h 8"/>
                <a:gd name="T16" fmla="*/ 1 w 8"/>
                <a:gd name="T17" fmla="*/ 4 h 8"/>
                <a:gd name="T18" fmla="*/ 1 w 8"/>
                <a:gd name="T19" fmla="*/ 4 h 8"/>
                <a:gd name="T20" fmla="*/ 0 w 8"/>
                <a:gd name="T21" fmla="*/ 5 h 8"/>
                <a:gd name="T22" fmla="*/ 0 w 8"/>
                <a:gd name="T23" fmla="*/ 5 h 8"/>
                <a:gd name="T24" fmla="*/ 0 w 8"/>
                <a:gd name="T25" fmla="*/ 7 h 8"/>
                <a:gd name="T26" fmla="*/ 1 w 8"/>
                <a:gd name="T27" fmla="*/ 8 h 8"/>
                <a:gd name="T28" fmla="*/ 2 w 8"/>
                <a:gd name="T29" fmla="*/ 7 h 8"/>
                <a:gd name="T30" fmla="*/ 3 w 8"/>
                <a:gd name="T31" fmla="*/ 6 h 8"/>
                <a:gd name="T32" fmla="*/ 4 w 8"/>
                <a:gd name="T33" fmla="*/ 5 h 8"/>
                <a:gd name="T34" fmla="*/ 4 w 8"/>
                <a:gd name="T35" fmla="*/ 4 h 8"/>
                <a:gd name="T36" fmla="*/ 5 w 8"/>
                <a:gd name="T37" fmla="*/ 5 h 8"/>
                <a:gd name="T38" fmla="*/ 6 w 8"/>
                <a:gd name="T39" fmla="*/ 6 h 8"/>
                <a:gd name="T40" fmla="*/ 7 w 8"/>
                <a:gd name="T41" fmla="*/ 7 h 8"/>
                <a:gd name="T42" fmla="*/ 8 w 8"/>
                <a:gd name="T43" fmla="*/ 6 h 8"/>
                <a:gd name="T44" fmla="*/ 7 w 8"/>
                <a:gd name="T45" fmla="*/ 4 h 8"/>
                <a:gd name="T46" fmla="*/ 7 w 8"/>
                <a:gd name="T47" fmla="*/ 1 h 8"/>
                <a:gd name="T48" fmla="*/ 6 w 8"/>
                <a:gd name="T49" fmla="*/ 5 h 8"/>
                <a:gd name="T50" fmla="*/ 5 w 8"/>
                <a:gd name="T51" fmla="*/ 4 h 8"/>
                <a:gd name="T52" fmla="*/ 5 w 8"/>
                <a:gd name="T53" fmla="*/ 4 h 8"/>
                <a:gd name="T54" fmla="*/ 6 w 8"/>
                <a:gd name="T55" fmla="*/ 3 h 8"/>
                <a:gd name="T56" fmla="*/ 6 w 8"/>
                <a:gd name="T57" fmla="*/ 4 h 8"/>
                <a:gd name="T58" fmla="*/ 6 w 8"/>
                <a:gd name="T5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3" y="6"/>
                    <a:pt x="3" y="6"/>
                  </a:cubicBezTo>
                  <a:cubicBezTo>
                    <a:pt x="3" y="6"/>
                    <a:pt x="3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5" y="4"/>
                    <a:pt x="5" y="5"/>
                    <a:pt x="5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7" y="7"/>
                  </a:cubicBezTo>
                  <a:cubicBezTo>
                    <a:pt x="7" y="7"/>
                    <a:pt x="7" y="6"/>
                    <a:pt x="8" y="6"/>
                  </a:cubicBezTo>
                  <a:cubicBezTo>
                    <a:pt x="8" y="5"/>
                    <a:pt x="8" y="4"/>
                    <a:pt x="7" y="4"/>
                  </a:cubicBezTo>
                  <a:cubicBezTo>
                    <a:pt x="7" y="3"/>
                    <a:pt x="8" y="1"/>
                    <a:pt x="7" y="1"/>
                  </a:cubicBezTo>
                  <a:close/>
                  <a:moveTo>
                    <a:pt x="6" y="5"/>
                  </a:moveTo>
                  <a:cubicBezTo>
                    <a:pt x="6" y="5"/>
                    <a:pt x="6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6" y="3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32">
              <a:extLst>
                <a:ext uri="{FF2B5EF4-FFF2-40B4-BE49-F238E27FC236}">
                  <a16:creationId xmlns:a16="http://schemas.microsoft.com/office/drawing/2014/main" id="{FC170F0B-2220-F162-D99C-BEF2697BFE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13" y="4743450"/>
              <a:ext cx="14288" cy="34925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1 h 5"/>
                <a:gd name="T4" fmla="*/ 0 w 2"/>
                <a:gd name="T5" fmla="*/ 4 h 5"/>
                <a:gd name="T6" fmla="*/ 1 w 2"/>
                <a:gd name="T7" fmla="*/ 5 h 5"/>
                <a:gd name="T8" fmla="*/ 2 w 2"/>
                <a:gd name="T9" fmla="*/ 4 h 5"/>
                <a:gd name="T10" fmla="*/ 2 w 2"/>
                <a:gd name="T11" fmla="*/ 1 h 5"/>
                <a:gd name="T12" fmla="*/ 0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33">
              <a:extLst>
                <a:ext uri="{FF2B5EF4-FFF2-40B4-BE49-F238E27FC236}">
                  <a16:creationId xmlns:a16="http://schemas.microsoft.com/office/drawing/2014/main" id="{269EB30C-64B1-1785-445C-4AB9DCB3BDB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86300" y="3575050"/>
              <a:ext cx="2784475" cy="1266825"/>
            </a:xfrm>
            <a:custGeom>
              <a:avLst/>
              <a:gdLst>
                <a:gd name="T0" fmla="*/ 384 w 403"/>
                <a:gd name="T1" fmla="*/ 114 h 181"/>
                <a:gd name="T2" fmla="*/ 315 w 403"/>
                <a:gd name="T3" fmla="*/ 64 h 181"/>
                <a:gd name="T4" fmla="*/ 233 w 403"/>
                <a:gd name="T5" fmla="*/ 25 h 181"/>
                <a:gd name="T6" fmla="*/ 225 w 403"/>
                <a:gd name="T7" fmla="*/ 16 h 181"/>
                <a:gd name="T8" fmla="*/ 201 w 403"/>
                <a:gd name="T9" fmla="*/ 0 h 181"/>
                <a:gd name="T10" fmla="*/ 167 w 403"/>
                <a:gd name="T11" fmla="*/ 17 h 181"/>
                <a:gd name="T12" fmla="*/ 176 w 403"/>
                <a:gd name="T13" fmla="*/ 25 h 181"/>
                <a:gd name="T14" fmla="*/ 62 w 403"/>
                <a:gd name="T15" fmla="*/ 87 h 181"/>
                <a:gd name="T16" fmla="*/ 19 w 403"/>
                <a:gd name="T17" fmla="*/ 115 h 181"/>
                <a:gd name="T18" fmla="*/ 18 w 403"/>
                <a:gd name="T19" fmla="*/ 181 h 181"/>
                <a:gd name="T20" fmla="*/ 225 w 403"/>
                <a:gd name="T21" fmla="*/ 181 h 181"/>
                <a:gd name="T22" fmla="*/ 220 w 403"/>
                <a:gd name="T23" fmla="*/ 5 h 181"/>
                <a:gd name="T24" fmla="*/ 182 w 403"/>
                <a:gd name="T25" fmla="*/ 5 h 181"/>
                <a:gd name="T26" fmla="*/ 182 w 403"/>
                <a:gd name="T27" fmla="*/ 5 h 181"/>
                <a:gd name="T28" fmla="*/ 219 w 403"/>
                <a:gd name="T29" fmla="*/ 18 h 181"/>
                <a:gd name="T30" fmla="*/ 168 w 403"/>
                <a:gd name="T31" fmla="*/ 19 h 181"/>
                <a:gd name="T32" fmla="*/ 187 w 403"/>
                <a:gd name="T33" fmla="*/ 33 h 181"/>
                <a:gd name="T34" fmla="*/ 178 w 403"/>
                <a:gd name="T35" fmla="*/ 25 h 181"/>
                <a:gd name="T36" fmla="*/ 189 w 403"/>
                <a:gd name="T37" fmla="*/ 44 h 181"/>
                <a:gd name="T38" fmla="*/ 197 w 403"/>
                <a:gd name="T39" fmla="*/ 92 h 181"/>
                <a:gd name="T40" fmla="*/ 206 w 403"/>
                <a:gd name="T41" fmla="*/ 75 h 181"/>
                <a:gd name="T42" fmla="*/ 197 w 403"/>
                <a:gd name="T43" fmla="*/ 101 h 181"/>
                <a:gd name="T44" fmla="*/ 197 w 403"/>
                <a:gd name="T45" fmla="*/ 62 h 181"/>
                <a:gd name="T46" fmla="*/ 206 w 403"/>
                <a:gd name="T47" fmla="*/ 114 h 181"/>
                <a:gd name="T48" fmla="*/ 197 w 403"/>
                <a:gd name="T49" fmla="*/ 53 h 181"/>
                <a:gd name="T50" fmla="*/ 206 w 403"/>
                <a:gd name="T51" fmla="*/ 123 h 181"/>
                <a:gd name="T52" fmla="*/ 197 w 403"/>
                <a:gd name="T53" fmla="*/ 49 h 181"/>
                <a:gd name="T54" fmla="*/ 195 w 403"/>
                <a:gd name="T55" fmla="*/ 52 h 181"/>
                <a:gd name="T56" fmla="*/ 195 w 403"/>
                <a:gd name="T57" fmla="*/ 61 h 181"/>
                <a:gd name="T58" fmla="*/ 195 w 403"/>
                <a:gd name="T59" fmla="*/ 83 h 181"/>
                <a:gd name="T60" fmla="*/ 195 w 403"/>
                <a:gd name="T61" fmla="*/ 102 h 181"/>
                <a:gd name="T62" fmla="*/ 195 w 403"/>
                <a:gd name="T63" fmla="*/ 115 h 181"/>
                <a:gd name="T64" fmla="*/ 189 w 403"/>
                <a:gd name="T65" fmla="*/ 140 h 181"/>
                <a:gd name="T66" fmla="*/ 197 w 403"/>
                <a:gd name="T67" fmla="*/ 140 h 181"/>
                <a:gd name="T68" fmla="*/ 208 w 403"/>
                <a:gd name="T69" fmla="*/ 140 h 181"/>
                <a:gd name="T70" fmla="*/ 214 w 403"/>
                <a:gd name="T71" fmla="*/ 33 h 181"/>
                <a:gd name="T72" fmla="*/ 189 w 403"/>
                <a:gd name="T73" fmla="*/ 145 h 181"/>
                <a:gd name="T74" fmla="*/ 216 w 403"/>
                <a:gd name="T75" fmla="*/ 179 h 181"/>
                <a:gd name="T76" fmla="*/ 227 w 403"/>
                <a:gd name="T77" fmla="*/ 179 h 181"/>
                <a:gd name="T78" fmla="*/ 382 w 403"/>
                <a:gd name="T79" fmla="*/ 115 h 181"/>
                <a:gd name="T80" fmla="*/ 227 w 403"/>
                <a:gd name="T81" fmla="*/ 72 h 181"/>
                <a:gd name="T82" fmla="*/ 384 w 403"/>
                <a:gd name="T83" fmla="*/ 113 h 181"/>
                <a:gd name="T84" fmla="*/ 341 w 403"/>
                <a:gd name="T85" fmla="*/ 89 h 181"/>
                <a:gd name="T86" fmla="*/ 315 w 403"/>
                <a:gd name="T87" fmla="*/ 70 h 181"/>
                <a:gd name="T88" fmla="*/ 310 w 403"/>
                <a:gd name="T89" fmla="*/ 67 h 181"/>
                <a:gd name="T90" fmla="*/ 93 w 403"/>
                <a:gd name="T91" fmla="*/ 67 h 181"/>
                <a:gd name="T92" fmla="*/ 65 w 403"/>
                <a:gd name="T93" fmla="*/ 90 h 181"/>
                <a:gd name="T94" fmla="*/ 8 w 403"/>
                <a:gd name="T95" fmla="*/ 107 h 181"/>
                <a:gd name="T96" fmla="*/ 176 w 403"/>
                <a:gd name="T97" fmla="*/ 113 h 181"/>
                <a:gd name="T98" fmla="*/ 21 w 403"/>
                <a:gd name="T99" fmla="*/ 117 h 181"/>
                <a:gd name="T100" fmla="*/ 176 w 403"/>
                <a:gd name="T101" fmla="*/ 179 h 181"/>
                <a:gd name="T102" fmla="*/ 214 w 403"/>
                <a:gd name="T103" fmla="*/ 14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3" h="181">
                  <a:moveTo>
                    <a:pt x="384" y="179"/>
                  </a:moveTo>
                  <a:cubicBezTo>
                    <a:pt x="384" y="179"/>
                    <a:pt x="384" y="179"/>
                    <a:pt x="384" y="179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4"/>
                  </a:cubicBezTo>
                  <a:cubicBezTo>
                    <a:pt x="403" y="105"/>
                    <a:pt x="403" y="105"/>
                    <a:pt x="403" y="105"/>
                  </a:cubicBezTo>
                  <a:cubicBezTo>
                    <a:pt x="403" y="104"/>
                    <a:pt x="403" y="104"/>
                    <a:pt x="403" y="104"/>
                  </a:cubicBezTo>
                  <a:cubicBezTo>
                    <a:pt x="403" y="103"/>
                    <a:pt x="403" y="103"/>
                    <a:pt x="403" y="103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5" y="63"/>
                    <a:pt x="315" y="63"/>
                    <a:pt x="314" y="63"/>
                  </a:cubicBezTo>
                  <a:cubicBezTo>
                    <a:pt x="310" y="65"/>
                    <a:pt x="310" y="65"/>
                    <a:pt x="310" y="65"/>
                  </a:cubicBezTo>
                  <a:cubicBezTo>
                    <a:pt x="227" y="65"/>
                    <a:pt x="227" y="65"/>
                    <a:pt x="227" y="65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33" y="25"/>
                    <a:pt x="233" y="25"/>
                    <a:pt x="233" y="25"/>
                  </a:cubicBezTo>
                  <a:cubicBezTo>
                    <a:pt x="233" y="25"/>
                    <a:pt x="234" y="25"/>
                    <a:pt x="234" y="24"/>
                  </a:cubicBezTo>
                  <a:cubicBezTo>
                    <a:pt x="237" y="17"/>
                    <a:pt x="237" y="17"/>
                    <a:pt x="237" y="17"/>
                  </a:cubicBezTo>
                  <a:cubicBezTo>
                    <a:pt x="237" y="17"/>
                    <a:pt x="237" y="17"/>
                    <a:pt x="237" y="16"/>
                  </a:cubicBezTo>
                  <a:cubicBezTo>
                    <a:pt x="237" y="16"/>
                    <a:pt x="237" y="16"/>
                    <a:pt x="236" y="16"/>
                  </a:cubicBezTo>
                  <a:cubicBezTo>
                    <a:pt x="225" y="16"/>
                    <a:pt x="225" y="16"/>
                    <a:pt x="225" y="16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4"/>
                    <a:pt x="222" y="3"/>
                    <a:pt x="221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2" y="0"/>
                    <a:pt x="202" y="0"/>
                    <a:pt x="201" y="0"/>
                  </a:cubicBezTo>
                  <a:cubicBezTo>
                    <a:pt x="198" y="3"/>
                    <a:pt x="198" y="3"/>
                    <a:pt x="198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0" y="4"/>
                    <a:pt x="180" y="4"/>
                  </a:cubicBezTo>
                  <a:cubicBezTo>
                    <a:pt x="178" y="17"/>
                    <a:pt x="178" y="17"/>
                    <a:pt x="178" y="17"/>
                  </a:cubicBezTo>
                  <a:cubicBezTo>
                    <a:pt x="167" y="17"/>
                    <a:pt x="167" y="17"/>
                    <a:pt x="167" y="17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5" y="17"/>
                    <a:pt x="165" y="18"/>
                    <a:pt x="166" y="18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9" y="25"/>
                    <a:pt x="170" y="25"/>
                    <a:pt x="170" y="25"/>
                  </a:cubicBezTo>
                  <a:cubicBezTo>
                    <a:pt x="176" y="25"/>
                    <a:pt x="176" y="25"/>
                    <a:pt x="176" y="25"/>
                  </a:cubicBezTo>
                  <a:cubicBezTo>
                    <a:pt x="176" y="65"/>
                    <a:pt x="176" y="65"/>
                    <a:pt x="176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8" y="63"/>
                    <a:pt x="88" y="63"/>
                    <a:pt x="88" y="64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4"/>
                  </a:cubicBezTo>
                  <a:cubicBezTo>
                    <a:pt x="0" y="104"/>
                    <a:pt x="0" y="104"/>
                    <a:pt x="0" y="105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79"/>
                    <a:pt x="19" y="179"/>
                    <a:pt x="19" y="179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8" y="179"/>
                    <a:pt x="17" y="179"/>
                    <a:pt x="17" y="180"/>
                  </a:cubicBezTo>
                  <a:cubicBezTo>
                    <a:pt x="17" y="181"/>
                    <a:pt x="18" y="181"/>
                    <a:pt x="18" y="181"/>
                  </a:cubicBezTo>
                  <a:cubicBezTo>
                    <a:pt x="178" y="181"/>
                    <a:pt x="178" y="181"/>
                    <a:pt x="178" y="181"/>
                  </a:cubicBezTo>
                  <a:cubicBezTo>
                    <a:pt x="179" y="181"/>
                    <a:pt x="179" y="181"/>
                    <a:pt x="179" y="181"/>
                  </a:cubicBezTo>
                  <a:cubicBezTo>
                    <a:pt x="188" y="181"/>
                    <a:pt x="188" y="181"/>
                    <a:pt x="188" y="181"/>
                  </a:cubicBezTo>
                  <a:cubicBezTo>
                    <a:pt x="215" y="181"/>
                    <a:pt x="215" y="181"/>
                    <a:pt x="21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384" y="181"/>
                    <a:pt x="384" y="181"/>
                    <a:pt x="384" y="181"/>
                  </a:cubicBezTo>
                  <a:cubicBezTo>
                    <a:pt x="384" y="181"/>
                    <a:pt x="385" y="181"/>
                    <a:pt x="385" y="180"/>
                  </a:cubicBezTo>
                  <a:cubicBezTo>
                    <a:pt x="385" y="179"/>
                    <a:pt x="384" y="179"/>
                    <a:pt x="384" y="179"/>
                  </a:cubicBezTo>
                  <a:close/>
                  <a:moveTo>
                    <a:pt x="220" y="5"/>
                  </a:moveTo>
                  <a:cubicBezTo>
                    <a:pt x="223" y="16"/>
                    <a:pt x="223" y="16"/>
                    <a:pt x="223" y="16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08" y="5"/>
                    <a:pt x="208" y="5"/>
                    <a:pt x="208" y="5"/>
                  </a:cubicBezTo>
                  <a:lnTo>
                    <a:pt x="220" y="5"/>
                  </a:lnTo>
                  <a:close/>
                  <a:moveTo>
                    <a:pt x="182" y="5"/>
                  </a:moveTo>
                  <a:cubicBezTo>
                    <a:pt x="196" y="5"/>
                    <a:pt x="196" y="5"/>
                    <a:pt x="196" y="5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0" y="16"/>
                    <a:pt x="180" y="16"/>
                    <a:pt x="180" y="16"/>
                  </a:cubicBezTo>
                  <a:lnTo>
                    <a:pt x="182" y="5"/>
                  </a:lnTo>
                  <a:close/>
                  <a:moveTo>
                    <a:pt x="168" y="19"/>
                  </a:moveTo>
                  <a:cubicBezTo>
                    <a:pt x="185" y="19"/>
                    <a:pt x="185" y="19"/>
                    <a:pt x="185" y="19"/>
                  </a:cubicBezTo>
                  <a:cubicBezTo>
                    <a:pt x="185" y="19"/>
                    <a:pt x="185" y="19"/>
                    <a:pt x="185" y="18"/>
                  </a:cubicBezTo>
                  <a:cubicBezTo>
                    <a:pt x="202" y="2"/>
                    <a:pt x="202" y="2"/>
                    <a:pt x="202" y="2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2" y="23"/>
                    <a:pt x="232" y="23"/>
                    <a:pt x="232" y="23"/>
                  </a:cubicBezTo>
                  <a:cubicBezTo>
                    <a:pt x="170" y="23"/>
                    <a:pt x="170" y="23"/>
                    <a:pt x="170" y="23"/>
                  </a:cubicBezTo>
                  <a:lnTo>
                    <a:pt x="168" y="19"/>
                  </a:lnTo>
                  <a:close/>
                  <a:moveTo>
                    <a:pt x="179" y="179"/>
                  </a:moveTo>
                  <a:cubicBezTo>
                    <a:pt x="179" y="179"/>
                    <a:pt x="179" y="179"/>
                    <a:pt x="178" y="179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87" y="33"/>
                    <a:pt x="187" y="33"/>
                    <a:pt x="187" y="33"/>
                  </a:cubicBezTo>
                  <a:cubicBezTo>
                    <a:pt x="187" y="179"/>
                    <a:pt x="187" y="179"/>
                    <a:pt x="187" y="179"/>
                  </a:cubicBezTo>
                  <a:lnTo>
                    <a:pt x="179" y="179"/>
                  </a:lnTo>
                  <a:close/>
                  <a:moveTo>
                    <a:pt x="225" y="31"/>
                  </a:moveTo>
                  <a:cubicBezTo>
                    <a:pt x="178" y="31"/>
                    <a:pt x="178" y="31"/>
                    <a:pt x="178" y="31"/>
                  </a:cubicBezTo>
                  <a:cubicBezTo>
                    <a:pt x="178" y="25"/>
                    <a:pt x="178" y="25"/>
                    <a:pt x="178" y="25"/>
                  </a:cubicBezTo>
                  <a:cubicBezTo>
                    <a:pt x="225" y="25"/>
                    <a:pt x="225" y="25"/>
                    <a:pt x="225" y="25"/>
                  </a:cubicBezTo>
                  <a:lnTo>
                    <a:pt x="225" y="31"/>
                  </a:lnTo>
                  <a:close/>
                  <a:moveTo>
                    <a:pt x="214" y="47"/>
                  </a:moveTo>
                  <a:cubicBezTo>
                    <a:pt x="189" y="47"/>
                    <a:pt x="189" y="47"/>
                    <a:pt x="189" y="47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214" y="44"/>
                    <a:pt x="214" y="44"/>
                    <a:pt x="214" y="44"/>
                  </a:cubicBezTo>
                  <a:lnTo>
                    <a:pt x="214" y="47"/>
                  </a:lnTo>
                  <a:close/>
                  <a:moveTo>
                    <a:pt x="206" y="84"/>
                  </a:moveTo>
                  <a:cubicBezTo>
                    <a:pt x="206" y="92"/>
                    <a:pt x="206" y="92"/>
                    <a:pt x="206" y="92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7" y="84"/>
                    <a:pt x="197" y="84"/>
                    <a:pt x="197" y="84"/>
                  </a:cubicBezTo>
                  <a:lnTo>
                    <a:pt x="206" y="84"/>
                  </a:lnTo>
                  <a:close/>
                  <a:moveTo>
                    <a:pt x="197" y="82"/>
                  </a:moveTo>
                  <a:cubicBezTo>
                    <a:pt x="197" y="75"/>
                    <a:pt x="197" y="75"/>
                    <a:pt x="197" y="75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82"/>
                    <a:pt x="206" y="82"/>
                    <a:pt x="206" y="82"/>
                  </a:cubicBezTo>
                  <a:lnTo>
                    <a:pt x="197" y="82"/>
                  </a:lnTo>
                  <a:close/>
                  <a:moveTo>
                    <a:pt x="206" y="94"/>
                  </a:moveTo>
                  <a:cubicBezTo>
                    <a:pt x="206" y="101"/>
                    <a:pt x="206" y="101"/>
                    <a:pt x="206" y="101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7" y="94"/>
                    <a:pt x="197" y="94"/>
                    <a:pt x="197" y="94"/>
                  </a:cubicBezTo>
                  <a:lnTo>
                    <a:pt x="206" y="94"/>
                  </a:lnTo>
                  <a:close/>
                  <a:moveTo>
                    <a:pt x="206" y="73"/>
                  </a:moveTo>
                  <a:cubicBezTo>
                    <a:pt x="197" y="73"/>
                    <a:pt x="197" y="73"/>
                    <a:pt x="197" y="73"/>
                  </a:cubicBezTo>
                  <a:cubicBezTo>
                    <a:pt x="197" y="62"/>
                    <a:pt x="197" y="62"/>
                    <a:pt x="197" y="62"/>
                  </a:cubicBezTo>
                  <a:cubicBezTo>
                    <a:pt x="206" y="62"/>
                    <a:pt x="206" y="62"/>
                    <a:pt x="206" y="62"/>
                  </a:cubicBezTo>
                  <a:lnTo>
                    <a:pt x="206" y="73"/>
                  </a:lnTo>
                  <a:close/>
                  <a:moveTo>
                    <a:pt x="197" y="103"/>
                  </a:moveTo>
                  <a:cubicBezTo>
                    <a:pt x="206" y="103"/>
                    <a:pt x="206" y="103"/>
                    <a:pt x="206" y="103"/>
                  </a:cubicBezTo>
                  <a:cubicBezTo>
                    <a:pt x="206" y="114"/>
                    <a:pt x="206" y="114"/>
                    <a:pt x="206" y="114"/>
                  </a:cubicBezTo>
                  <a:cubicBezTo>
                    <a:pt x="197" y="114"/>
                    <a:pt x="197" y="114"/>
                    <a:pt x="197" y="114"/>
                  </a:cubicBezTo>
                  <a:lnTo>
                    <a:pt x="197" y="103"/>
                  </a:lnTo>
                  <a:close/>
                  <a:moveTo>
                    <a:pt x="206" y="60"/>
                  </a:moveTo>
                  <a:cubicBezTo>
                    <a:pt x="197" y="60"/>
                    <a:pt x="197" y="60"/>
                    <a:pt x="197" y="60"/>
                  </a:cubicBezTo>
                  <a:cubicBezTo>
                    <a:pt x="197" y="53"/>
                    <a:pt x="197" y="53"/>
                    <a:pt x="197" y="53"/>
                  </a:cubicBezTo>
                  <a:cubicBezTo>
                    <a:pt x="206" y="53"/>
                    <a:pt x="206" y="53"/>
                    <a:pt x="206" y="53"/>
                  </a:cubicBezTo>
                  <a:lnTo>
                    <a:pt x="206" y="60"/>
                  </a:lnTo>
                  <a:close/>
                  <a:moveTo>
                    <a:pt x="197" y="116"/>
                  </a:moveTo>
                  <a:cubicBezTo>
                    <a:pt x="206" y="116"/>
                    <a:pt x="206" y="116"/>
                    <a:pt x="206" y="116"/>
                  </a:cubicBezTo>
                  <a:cubicBezTo>
                    <a:pt x="206" y="123"/>
                    <a:pt x="206" y="123"/>
                    <a:pt x="206" y="123"/>
                  </a:cubicBezTo>
                  <a:cubicBezTo>
                    <a:pt x="197" y="123"/>
                    <a:pt x="197" y="123"/>
                    <a:pt x="197" y="123"/>
                  </a:cubicBezTo>
                  <a:lnTo>
                    <a:pt x="197" y="116"/>
                  </a:lnTo>
                  <a:close/>
                  <a:moveTo>
                    <a:pt x="206" y="51"/>
                  </a:moveTo>
                  <a:cubicBezTo>
                    <a:pt x="197" y="51"/>
                    <a:pt x="197" y="51"/>
                    <a:pt x="197" y="51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206" y="49"/>
                    <a:pt x="206" y="49"/>
                    <a:pt x="206" y="49"/>
                  </a:cubicBezTo>
                  <a:lnTo>
                    <a:pt x="206" y="51"/>
                  </a:lnTo>
                  <a:close/>
                  <a:moveTo>
                    <a:pt x="189" y="49"/>
                  </a:moveTo>
                  <a:cubicBezTo>
                    <a:pt x="195" y="49"/>
                    <a:pt x="195" y="49"/>
                    <a:pt x="195" y="49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4"/>
                    <a:pt x="195" y="94"/>
                    <a:pt x="195" y="94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3"/>
                    <a:pt x="195" y="103"/>
                    <a:pt x="195" y="103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89" y="140"/>
                    <a:pt x="189" y="140"/>
                    <a:pt x="189" y="140"/>
                  </a:cubicBezTo>
                  <a:lnTo>
                    <a:pt x="189" y="49"/>
                  </a:lnTo>
                  <a:close/>
                  <a:moveTo>
                    <a:pt x="197" y="125"/>
                  </a:moveTo>
                  <a:cubicBezTo>
                    <a:pt x="206" y="125"/>
                    <a:pt x="206" y="125"/>
                    <a:pt x="206" y="125"/>
                  </a:cubicBezTo>
                  <a:cubicBezTo>
                    <a:pt x="206" y="140"/>
                    <a:pt x="206" y="140"/>
                    <a:pt x="206" y="140"/>
                  </a:cubicBezTo>
                  <a:cubicBezTo>
                    <a:pt x="197" y="140"/>
                    <a:pt x="197" y="140"/>
                    <a:pt x="197" y="140"/>
                  </a:cubicBezTo>
                  <a:lnTo>
                    <a:pt x="197" y="125"/>
                  </a:lnTo>
                  <a:close/>
                  <a:moveTo>
                    <a:pt x="208" y="49"/>
                  </a:moveTo>
                  <a:cubicBezTo>
                    <a:pt x="214" y="49"/>
                    <a:pt x="214" y="49"/>
                    <a:pt x="214" y="49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08" y="140"/>
                    <a:pt x="208" y="140"/>
                    <a:pt x="208" y="140"/>
                  </a:cubicBezTo>
                  <a:lnTo>
                    <a:pt x="208" y="49"/>
                  </a:lnTo>
                  <a:close/>
                  <a:moveTo>
                    <a:pt x="214" y="42"/>
                  </a:moveTo>
                  <a:cubicBezTo>
                    <a:pt x="189" y="42"/>
                    <a:pt x="189" y="42"/>
                    <a:pt x="189" y="42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214" y="33"/>
                    <a:pt x="214" y="33"/>
                    <a:pt x="214" y="33"/>
                  </a:cubicBezTo>
                  <a:lnTo>
                    <a:pt x="214" y="42"/>
                  </a:lnTo>
                  <a:close/>
                  <a:moveTo>
                    <a:pt x="189" y="142"/>
                  </a:moveTo>
                  <a:cubicBezTo>
                    <a:pt x="214" y="142"/>
                    <a:pt x="214" y="142"/>
                    <a:pt x="214" y="142"/>
                  </a:cubicBezTo>
                  <a:cubicBezTo>
                    <a:pt x="214" y="145"/>
                    <a:pt x="214" y="145"/>
                    <a:pt x="214" y="145"/>
                  </a:cubicBezTo>
                  <a:cubicBezTo>
                    <a:pt x="189" y="145"/>
                    <a:pt x="189" y="145"/>
                    <a:pt x="189" y="145"/>
                  </a:cubicBezTo>
                  <a:lnTo>
                    <a:pt x="189" y="142"/>
                  </a:lnTo>
                  <a:close/>
                  <a:moveTo>
                    <a:pt x="216" y="33"/>
                  </a:moveTo>
                  <a:cubicBezTo>
                    <a:pt x="225" y="33"/>
                    <a:pt x="225" y="33"/>
                    <a:pt x="225" y="33"/>
                  </a:cubicBezTo>
                  <a:cubicBezTo>
                    <a:pt x="225" y="179"/>
                    <a:pt x="225" y="179"/>
                    <a:pt x="225" y="179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16" y="33"/>
                  </a:lnTo>
                  <a:close/>
                  <a:moveTo>
                    <a:pt x="227" y="119"/>
                  </a:moveTo>
                  <a:cubicBezTo>
                    <a:pt x="382" y="119"/>
                    <a:pt x="382" y="119"/>
                    <a:pt x="382" y="119"/>
                  </a:cubicBezTo>
                  <a:cubicBezTo>
                    <a:pt x="382" y="179"/>
                    <a:pt x="382" y="179"/>
                    <a:pt x="382" y="179"/>
                  </a:cubicBezTo>
                  <a:cubicBezTo>
                    <a:pt x="227" y="179"/>
                    <a:pt x="227" y="179"/>
                    <a:pt x="227" y="179"/>
                  </a:cubicBezTo>
                  <a:lnTo>
                    <a:pt x="227" y="119"/>
                  </a:lnTo>
                  <a:close/>
                  <a:moveTo>
                    <a:pt x="382" y="117"/>
                  </a:moveTo>
                  <a:cubicBezTo>
                    <a:pt x="227" y="117"/>
                    <a:pt x="227" y="117"/>
                    <a:pt x="227" y="117"/>
                  </a:cubicBezTo>
                  <a:cubicBezTo>
                    <a:pt x="227" y="115"/>
                    <a:pt x="227" y="115"/>
                    <a:pt x="227" y="115"/>
                  </a:cubicBezTo>
                  <a:cubicBezTo>
                    <a:pt x="382" y="115"/>
                    <a:pt x="382" y="115"/>
                    <a:pt x="382" y="115"/>
                  </a:cubicBezTo>
                  <a:lnTo>
                    <a:pt x="382" y="117"/>
                  </a:lnTo>
                  <a:close/>
                  <a:moveTo>
                    <a:pt x="384" y="113"/>
                  </a:moveTo>
                  <a:cubicBezTo>
                    <a:pt x="227" y="113"/>
                    <a:pt x="227" y="113"/>
                    <a:pt x="227" y="113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36" y="92"/>
                    <a:pt x="336" y="92"/>
                    <a:pt x="336" y="92"/>
                  </a:cubicBezTo>
                  <a:cubicBezTo>
                    <a:pt x="337" y="92"/>
                    <a:pt x="337" y="92"/>
                    <a:pt x="337" y="92"/>
                  </a:cubicBezTo>
                  <a:cubicBezTo>
                    <a:pt x="394" y="107"/>
                    <a:pt x="394" y="107"/>
                    <a:pt x="394" y="107"/>
                  </a:cubicBezTo>
                  <a:lnTo>
                    <a:pt x="384" y="113"/>
                  </a:lnTo>
                  <a:close/>
                  <a:moveTo>
                    <a:pt x="310" y="67"/>
                  </a:moveTo>
                  <a:cubicBezTo>
                    <a:pt x="310" y="67"/>
                    <a:pt x="310" y="67"/>
                    <a:pt x="310" y="67"/>
                  </a:cubicBezTo>
                  <a:cubicBezTo>
                    <a:pt x="314" y="66"/>
                    <a:pt x="314" y="66"/>
                    <a:pt x="314" y="66"/>
                  </a:cubicBezTo>
                  <a:cubicBezTo>
                    <a:pt x="340" y="89"/>
                    <a:pt x="340" y="89"/>
                    <a:pt x="340" y="89"/>
                  </a:cubicBezTo>
                  <a:cubicBezTo>
                    <a:pt x="340" y="89"/>
                    <a:pt x="340" y="89"/>
                    <a:pt x="341" y="89"/>
                  </a:cubicBezTo>
                  <a:cubicBezTo>
                    <a:pt x="400" y="104"/>
                    <a:pt x="400" y="104"/>
                    <a:pt x="400" y="104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38" y="90"/>
                    <a:pt x="338" y="90"/>
                    <a:pt x="338" y="90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5" y="70"/>
                    <a:pt x="315" y="70"/>
                    <a:pt x="314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67"/>
                    <a:pt x="227" y="67"/>
                    <a:pt x="227" y="67"/>
                  </a:cubicBezTo>
                  <a:lnTo>
                    <a:pt x="310" y="67"/>
                  </a:lnTo>
                  <a:close/>
                  <a:moveTo>
                    <a:pt x="62" y="89"/>
                  </a:moveTo>
                  <a:cubicBezTo>
                    <a:pt x="63" y="89"/>
                    <a:pt x="63" y="89"/>
                    <a:pt x="63" y="89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176" y="67"/>
                    <a:pt x="176" y="67"/>
                    <a:pt x="176" y="67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3" y="104"/>
                    <a:pt x="3" y="104"/>
                    <a:pt x="3" y="104"/>
                  </a:cubicBezTo>
                  <a:lnTo>
                    <a:pt x="62" y="89"/>
                  </a:lnTo>
                  <a:close/>
                  <a:moveTo>
                    <a:pt x="8" y="107"/>
                  </a:moveTo>
                  <a:cubicBezTo>
                    <a:pt x="66" y="92"/>
                    <a:pt x="66" y="92"/>
                    <a:pt x="66" y="92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9" y="113"/>
                    <a:pt x="19" y="113"/>
                    <a:pt x="19" y="113"/>
                  </a:cubicBezTo>
                  <a:lnTo>
                    <a:pt x="8" y="107"/>
                  </a:lnTo>
                  <a:close/>
                  <a:moveTo>
                    <a:pt x="176" y="115"/>
                  </a:moveTo>
                  <a:cubicBezTo>
                    <a:pt x="176" y="117"/>
                    <a:pt x="176" y="117"/>
                    <a:pt x="176" y="117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21" y="115"/>
                    <a:pt x="21" y="115"/>
                    <a:pt x="21" y="115"/>
                  </a:cubicBezTo>
                  <a:lnTo>
                    <a:pt x="176" y="115"/>
                  </a:lnTo>
                  <a:close/>
                  <a:moveTo>
                    <a:pt x="21" y="119"/>
                  </a:moveTo>
                  <a:cubicBezTo>
                    <a:pt x="176" y="119"/>
                    <a:pt x="176" y="119"/>
                    <a:pt x="176" y="11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21" y="179"/>
                    <a:pt x="21" y="179"/>
                    <a:pt x="21" y="179"/>
                  </a:cubicBezTo>
                  <a:lnTo>
                    <a:pt x="21" y="119"/>
                  </a:lnTo>
                  <a:close/>
                  <a:moveTo>
                    <a:pt x="189" y="179"/>
                  </a:moveTo>
                  <a:cubicBezTo>
                    <a:pt x="189" y="147"/>
                    <a:pt x="189" y="147"/>
                    <a:pt x="189" y="147"/>
                  </a:cubicBezTo>
                  <a:cubicBezTo>
                    <a:pt x="214" y="147"/>
                    <a:pt x="214" y="147"/>
                    <a:pt x="214" y="147"/>
                  </a:cubicBezTo>
                  <a:cubicBezTo>
                    <a:pt x="214" y="179"/>
                    <a:pt x="214" y="179"/>
                    <a:pt x="214" y="179"/>
                  </a:cubicBezTo>
                  <a:lnTo>
                    <a:pt x="189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34">
              <a:extLst>
                <a:ext uri="{FF2B5EF4-FFF2-40B4-BE49-F238E27FC236}">
                  <a16:creationId xmlns:a16="http://schemas.microsoft.com/office/drawing/2014/main" id="{3B0892DE-7172-58F5-A8E4-B4D0CABCA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4088" y="3622675"/>
              <a:ext cx="96838" cy="92075"/>
            </a:xfrm>
            <a:custGeom>
              <a:avLst/>
              <a:gdLst>
                <a:gd name="T0" fmla="*/ 39 w 61"/>
                <a:gd name="T1" fmla="*/ 22 h 58"/>
                <a:gd name="T2" fmla="*/ 30 w 61"/>
                <a:gd name="T3" fmla="*/ 0 h 58"/>
                <a:gd name="T4" fmla="*/ 22 w 61"/>
                <a:gd name="T5" fmla="*/ 22 h 58"/>
                <a:gd name="T6" fmla="*/ 0 w 61"/>
                <a:gd name="T7" fmla="*/ 22 h 58"/>
                <a:gd name="T8" fmla="*/ 17 w 61"/>
                <a:gd name="T9" fmla="*/ 36 h 58"/>
                <a:gd name="T10" fmla="*/ 13 w 61"/>
                <a:gd name="T11" fmla="*/ 58 h 58"/>
                <a:gd name="T12" fmla="*/ 30 w 61"/>
                <a:gd name="T13" fmla="*/ 44 h 58"/>
                <a:gd name="T14" fmla="*/ 48 w 61"/>
                <a:gd name="T15" fmla="*/ 58 h 58"/>
                <a:gd name="T16" fmla="*/ 43 w 61"/>
                <a:gd name="T17" fmla="*/ 36 h 58"/>
                <a:gd name="T18" fmla="*/ 61 w 61"/>
                <a:gd name="T19" fmla="*/ 22 h 58"/>
                <a:gd name="T20" fmla="*/ 39 w 61"/>
                <a:gd name="T21" fmla="*/ 2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58">
                  <a:moveTo>
                    <a:pt x="39" y="22"/>
                  </a:moveTo>
                  <a:lnTo>
                    <a:pt x="30" y="0"/>
                  </a:lnTo>
                  <a:lnTo>
                    <a:pt x="22" y="22"/>
                  </a:lnTo>
                  <a:lnTo>
                    <a:pt x="0" y="22"/>
                  </a:lnTo>
                  <a:lnTo>
                    <a:pt x="17" y="36"/>
                  </a:lnTo>
                  <a:lnTo>
                    <a:pt x="13" y="58"/>
                  </a:lnTo>
                  <a:lnTo>
                    <a:pt x="30" y="44"/>
                  </a:lnTo>
                  <a:lnTo>
                    <a:pt x="48" y="58"/>
                  </a:lnTo>
                  <a:lnTo>
                    <a:pt x="43" y="36"/>
                  </a:lnTo>
                  <a:lnTo>
                    <a:pt x="61" y="22"/>
                  </a:lnTo>
                  <a:lnTo>
                    <a:pt x="39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35">
              <a:extLst>
                <a:ext uri="{FF2B5EF4-FFF2-40B4-BE49-F238E27FC236}">
                  <a16:creationId xmlns:a16="http://schemas.microsoft.com/office/drawing/2014/main" id="{15974EB3-3841-D911-A819-12590FBCBA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4088" y="4630738"/>
              <a:ext cx="14288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36">
              <a:extLst>
                <a:ext uri="{FF2B5EF4-FFF2-40B4-BE49-F238E27FC236}">
                  <a16:creationId xmlns:a16="http://schemas.microsoft.com/office/drawing/2014/main" id="{4AC1EC51-ED9F-53F0-F324-F6FBFC8B37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10288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37">
              <a:extLst>
                <a:ext uri="{FF2B5EF4-FFF2-40B4-BE49-F238E27FC236}">
                  <a16:creationId xmlns:a16="http://schemas.microsoft.com/office/drawing/2014/main" id="{D4708BB7-74BE-E95C-CE64-DD3DB0BF8C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9013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38">
              <a:extLst>
                <a:ext uri="{FF2B5EF4-FFF2-40B4-BE49-F238E27FC236}">
                  <a16:creationId xmlns:a16="http://schemas.microsoft.com/office/drawing/2014/main" id="{D1371269-5A89-1838-FF57-6B0FD42D8C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0438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2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39">
              <a:extLst>
                <a:ext uri="{FF2B5EF4-FFF2-40B4-BE49-F238E27FC236}">
                  <a16:creationId xmlns:a16="http://schemas.microsoft.com/office/drawing/2014/main" id="{81F95129-E94C-1488-5F4B-E4693A3CD3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2350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1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40">
              <a:extLst>
                <a:ext uri="{FF2B5EF4-FFF2-40B4-BE49-F238E27FC236}">
                  <a16:creationId xmlns:a16="http://schemas.microsoft.com/office/drawing/2014/main" id="{BED8DE9D-0128-2E06-A59A-FF8B87F36A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548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41">
              <a:extLst>
                <a:ext uri="{FF2B5EF4-FFF2-40B4-BE49-F238E27FC236}">
                  <a16:creationId xmlns:a16="http://schemas.microsoft.com/office/drawing/2014/main" id="{14ADBED4-A856-2092-4E3E-1C01D3F4C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2300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42">
              <a:extLst>
                <a:ext uri="{FF2B5EF4-FFF2-40B4-BE49-F238E27FC236}">
                  <a16:creationId xmlns:a16="http://schemas.microsoft.com/office/drawing/2014/main" id="{DC5CF56F-C796-CDEE-7745-8A843C4CAD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9911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43">
              <a:extLst>
                <a:ext uri="{FF2B5EF4-FFF2-40B4-BE49-F238E27FC236}">
                  <a16:creationId xmlns:a16="http://schemas.microsoft.com/office/drawing/2014/main" id="{DFEE7CB0-FD16-DB7B-F289-4B3B0F058A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433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44">
              <a:extLst>
                <a:ext uri="{FF2B5EF4-FFF2-40B4-BE49-F238E27FC236}">
                  <a16:creationId xmlns:a16="http://schemas.microsoft.com/office/drawing/2014/main" id="{7639AF88-3D90-BAE3-56D3-FBD42FDDD9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1150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45">
              <a:extLst>
                <a:ext uri="{FF2B5EF4-FFF2-40B4-BE49-F238E27FC236}">
                  <a16:creationId xmlns:a16="http://schemas.microsoft.com/office/drawing/2014/main" id="{A333F7DA-C89F-CC60-3A08-BBBB17460A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8796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46">
              <a:extLst>
                <a:ext uri="{FF2B5EF4-FFF2-40B4-BE49-F238E27FC236}">
                  <a16:creationId xmlns:a16="http://schemas.microsoft.com/office/drawing/2014/main" id="{9549F0CB-DE4F-DFBE-A23C-89AD58218A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3188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47">
              <a:extLst>
                <a:ext uri="{FF2B5EF4-FFF2-40B4-BE49-F238E27FC236}">
                  <a16:creationId xmlns:a16="http://schemas.microsoft.com/office/drawing/2014/main" id="{15089E5E-C473-BC60-084F-A60049D69B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00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48">
              <a:extLst>
                <a:ext uri="{FF2B5EF4-FFF2-40B4-BE49-F238E27FC236}">
                  <a16:creationId xmlns:a16="http://schemas.microsoft.com/office/drawing/2014/main" id="{8775B891-F170-E79A-2670-D78149D71D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681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49">
              <a:extLst>
                <a:ext uri="{FF2B5EF4-FFF2-40B4-BE49-F238E27FC236}">
                  <a16:creationId xmlns:a16="http://schemas.microsoft.com/office/drawing/2014/main" id="{C9E851C5-2A43-842D-C2D4-DF3C7FF3E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79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50">
              <a:extLst>
                <a:ext uri="{FF2B5EF4-FFF2-40B4-BE49-F238E27FC236}">
                  <a16:creationId xmlns:a16="http://schemas.microsoft.com/office/drawing/2014/main" id="{FA0AC42F-8C65-9E8B-3633-5C08132799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548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51">
              <a:extLst>
                <a:ext uri="{FF2B5EF4-FFF2-40B4-BE49-F238E27FC236}">
                  <a16:creationId xmlns:a16="http://schemas.microsoft.com/office/drawing/2014/main" id="{77BFDD2A-E00C-C205-D670-6E510C300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2300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52">
              <a:extLst>
                <a:ext uri="{FF2B5EF4-FFF2-40B4-BE49-F238E27FC236}">
                  <a16:creationId xmlns:a16="http://schemas.microsoft.com/office/drawing/2014/main" id="{637A1FBC-8ECE-083E-3B90-64A058D4DF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9911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53">
              <a:extLst>
                <a:ext uri="{FF2B5EF4-FFF2-40B4-BE49-F238E27FC236}">
                  <a16:creationId xmlns:a16="http://schemas.microsoft.com/office/drawing/2014/main" id="{76B7B5AF-FD8B-604E-6B58-E0A20F9672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433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54">
              <a:extLst>
                <a:ext uri="{FF2B5EF4-FFF2-40B4-BE49-F238E27FC236}">
                  <a16:creationId xmlns:a16="http://schemas.microsoft.com/office/drawing/2014/main" id="{124ED4EB-0582-C25E-192A-4FB417BCFD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1150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55">
              <a:extLst>
                <a:ext uri="{FF2B5EF4-FFF2-40B4-BE49-F238E27FC236}">
                  <a16:creationId xmlns:a16="http://schemas.microsoft.com/office/drawing/2014/main" id="{D79B623B-3C2B-FC32-C186-7B6B1ED71D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8796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56">
              <a:extLst>
                <a:ext uri="{FF2B5EF4-FFF2-40B4-BE49-F238E27FC236}">
                  <a16:creationId xmlns:a16="http://schemas.microsoft.com/office/drawing/2014/main" id="{B66221CE-9389-8B6E-6FA0-F07BA24864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3188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257">
              <a:extLst>
                <a:ext uri="{FF2B5EF4-FFF2-40B4-BE49-F238E27FC236}">
                  <a16:creationId xmlns:a16="http://schemas.microsoft.com/office/drawing/2014/main" id="{A55A0877-BAB9-E6CA-F5CD-369A943CFD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00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58">
              <a:extLst>
                <a:ext uri="{FF2B5EF4-FFF2-40B4-BE49-F238E27FC236}">
                  <a16:creationId xmlns:a16="http://schemas.microsoft.com/office/drawing/2014/main" id="{83C7EC0F-03C6-C6BE-E9E8-BC4C2A5B36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681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59">
              <a:extLst>
                <a:ext uri="{FF2B5EF4-FFF2-40B4-BE49-F238E27FC236}">
                  <a16:creationId xmlns:a16="http://schemas.microsoft.com/office/drawing/2014/main" id="{9F495295-33F6-F9C3-168C-4871FD479D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79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60">
              <a:extLst>
                <a:ext uri="{FF2B5EF4-FFF2-40B4-BE49-F238E27FC236}">
                  <a16:creationId xmlns:a16="http://schemas.microsoft.com/office/drawing/2014/main" id="{C7FEC46E-BE79-EEDF-BBDE-9D98F4056E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31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261">
              <a:extLst>
                <a:ext uri="{FF2B5EF4-FFF2-40B4-BE49-F238E27FC236}">
                  <a16:creationId xmlns:a16="http://schemas.microsoft.com/office/drawing/2014/main" id="{B49B84B8-0237-86E0-A205-8D665A8434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8350" y="4435475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262">
              <a:extLst>
                <a:ext uri="{FF2B5EF4-FFF2-40B4-BE49-F238E27FC236}">
                  <a16:creationId xmlns:a16="http://schemas.microsoft.com/office/drawing/2014/main" id="{0A8B8F5F-4BD3-5C8A-8005-50886DBC2F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516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63">
              <a:extLst>
                <a:ext uri="{FF2B5EF4-FFF2-40B4-BE49-F238E27FC236}">
                  <a16:creationId xmlns:a16="http://schemas.microsoft.com/office/drawing/2014/main" id="{38314338-42D1-3187-0268-E15A0B4B66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11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264">
              <a:extLst>
                <a:ext uri="{FF2B5EF4-FFF2-40B4-BE49-F238E27FC236}">
                  <a16:creationId xmlns:a16="http://schemas.microsoft.com/office/drawing/2014/main" id="{C8E6236B-B900-D8E6-CCE4-F8A4270301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072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265">
              <a:extLst>
                <a:ext uri="{FF2B5EF4-FFF2-40B4-BE49-F238E27FC236}">
                  <a16:creationId xmlns:a16="http://schemas.microsoft.com/office/drawing/2014/main" id="{1D1D7F9C-26DB-F70C-93C6-D72FA67B35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401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66">
              <a:extLst>
                <a:ext uri="{FF2B5EF4-FFF2-40B4-BE49-F238E27FC236}">
                  <a16:creationId xmlns:a16="http://schemas.microsoft.com/office/drawing/2014/main" id="{FDA85D49-F656-60CF-8294-5A0886F520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0825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267">
              <a:extLst>
                <a:ext uri="{FF2B5EF4-FFF2-40B4-BE49-F238E27FC236}">
                  <a16:creationId xmlns:a16="http://schemas.microsoft.com/office/drawing/2014/main" id="{5E2463BC-7781-EEAF-9C77-D477D1252F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7638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68">
              <a:extLst>
                <a:ext uri="{FF2B5EF4-FFF2-40B4-BE49-F238E27FC236}">
                  <a16:creationId xmlns:a16="http://schemas.microsoft.com/office/drawing/2014/main" id="{B8D95E51-558B-79AC-0008-4699E21114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286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69">
              <a:extLst>
                <a:ext uri="{FF2B5EF4-FFF2-40B4-BE49-F238E27FC236}">
                  <a16:creationId xmlns:a16="http://schemas.microsoft.com/office/drawing/2014/main" id="{44F01B65-73B9-ADF0-E278-750AC951F9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60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70">
              <a:extLst>
                <a:ext uri="{FF2B5EF4-FFF2-40B4-BE49-F238E27FC236}">
                  <a16:creationId xmlns:a16="http://schemas.microsoft.com/office/drawing/2014/main" id="{0FEA3056-60F9-7669-2A9A-40A1A7E8C2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31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71">
              <a:extLst>
                <a:ext uri="{FF2B5EF4-FFF2-40B4-BE49-F238E27FC236}">
                  <a16:creationId xmlns:a16="http://schemas.microsoft.com/office/drawing/2014/main" id="{12507DD5-07B2-B0DF-3082-0C9D90EF4F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8350" y="4603750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72">
              <a:extLst>
                <a:ext uri="{FF2B5EF4-FFF2-40B4-BE49-F238E27FC236}">
                  <a16:creationId xmlns:a16="http://schemas.microsoft.com/office/drawing/2014/main" id="{264EAB2D-828A-5B26-AF3D-E08E28D74B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516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73">
              <a:extLst>
                <a:ext uri="{FF2B5EF4-FFF2-40B4-BE49-F238E27FC236}">
                  <a16:creationId xmlns:a16="http://schemas.microsoft.com/office/drawing/2014/main" id="{6C096171-98B9-2C12-1C7A-0A60CBE68B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11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74">
              <a:extLst>
                <a:ext uri="{FF2B5EF4-FFF2-40B4-BE49-F238E27FC236}">
                  <a16:creationId xmlns:a16="http://schemas.microsoft.com/office/drawing/2014/main" id="{41599CD9-8E45-F95C-BEBA-C4F0CF4F44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072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75">
              <a:extLst>
                <a:ext uri="{FF2B5EF4-FFF2-40B4-BE49-F238E27FC236}">
                  <a16:creationId xmlns:a16="http://schemas.microsoft.com/office/drawing/2014/main" id="{20E34EFC-9EA3-732D-8E4C-BF8FE03499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401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76">
              <a:extLst>
                <a:ext uri="{FF2B5EF4-FFF2-40B4-BE49-F238E27FC236}">
                  <a16:creationId xmlns:a16="http://schemas.microsoft.com/office/drawing/2014/main" id="{9AF4CBC1-0258-9F14-A7D7-DC48F78F6D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0825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77">
              <a:extLst>
                <a:ext uri="{FF2B5EF4-FFF2-40B4-BE49-F238E27FC236}">
                  <a16:creationId xmlns:a16="http://schemas.microsoft.com/office/drawing/2014/main" id="{C17288C4-78B2-E298-3E76-39691EA7BC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7638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78">
              <a:extLst>
                <a:ext uri="{FF2B5EF4-FFF2-40B4-BE49-F238E27FC236}">
                  <a16:creationId xmlns:a16="http://schemas.microsoft.com/office/drawing/2014/main" id="{EA9727EE-FEF9-0781-B999-C8CA8D42E8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286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79">
              <a:extLst>
                <a:ext uri="{FF2B5EF4-FFF2-40B4-BE49-F238E27FC236}">
                  <a16:creationId xmlns:a16="http://schemas.microsoft.com/office/drawing/2014/main" id="{C7FAA6D9-F7D3-96A6-7D15-CAF9D69546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60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280">
              <a:extLst>
                <a:ext uri="{FF2B5EF4-FFF2-40B4-BE49-F238E27FC236}">
                  <a16:creationId xmlns:a16="http://schemas.microsoft.com/office/drawing/2014/main" id="{562D9E35-5387-B714-3A80-FE1AE6F686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01850" y="4162425"/>
              <a:ext cx="2170113" cy="679450"/>
            </a:xfrm>
            <a:custGeom>
              <a:avLst/>
              <a:gdLst>
                <a:gd name="T0" fmla="*/ 164 w 314"/>
                <a:gd name="T1" fmla="*/ 68 h 97"/>
                <a:gd name="T2" fmla="*/ 111 w 314"/>
                <a:gd name="T3" fmla="*/ 20 h 97"/>
                <a:gd name="T4" fmla="*/ 83 w 314"/>
                <a:gd name="T5" fmla="*/ 60 h 97"/>
                <a:gd name="T6" fmla="*/ 64 w 314"/>
                <a:gd name="T7" fmla="*/ 72 h 97"/>
                <a:gd name="T8" fmla="*/ 44 w 314"/>
                <a:gd name="T9" fmla="*/ 60 h 97"/>
                <a:gd name="T10" fmla="*/ 36 w 314"/>
                <a:gd name="T11" fmla="*/ 60 h 97"/>
                <a:gd name="T12" fmla="*/ 21 w 314"/>
                <a:gd name="T13" fmla="*/ 79 h 97"/>
                <a:gd name="T14" fmla="*/ 113 w 314"/>
                <a:gd name="T15" fmla="*/ 87 h 97"/>
                <a:gd name="T16" fmla="*/ 163 w 314"/>
                <a:gd name="T17" fmla="*/ 86 h 97"/>
                <a:gd name="T18" fmla="*/ 261 w 314"/>
                <a:gd name="T19" fmla="*/ 40 h 97"/>
                <a:gd name="T20" fmla="*/ 261 w 314"/>
                <a:gd name="T21" fmla="*/ 59 h 97"/>
                <a:gd name="T22" fmla="*/ 261 w 314"/>
                <a:gd name="T23" fmla="*/ 87 h 97"/>
                <a:gd name="T24" fmla="*/ 313 w 314"/>
                <a:gd name="T25" fmla="*/ 97 h 97"/>
                <a:gd name="T26" fmla="*/ 73 w 314"/>
                <a:gd name="T27" fmla="*/ 95 h 97"/>
                <a:gd name="T28" fmla="*/ 67 w 314"/>
                <a:gd name="T29" fmla="*/ 77 h 97"/>
                <a:gd name="T30" fmla="*/ 84 w 314"/>
                <a:gd name="T31" fmla="*/ 58 h 97"/>
                <a:gd name="T32" fmla="*/ 75 w 314"/>
                <a:gd name="T33" fmla="*/ 94 h 97"/>
                <a:gd name="T34" fmla="*/ 48 w 314"/>
                <a:gd name="T35" fmla="*/ 58 h 97"/>
                <a:gd name="T36" fmla="*/ 62 w 314"/>
                <a:gd name="T37" fmla="*/ 73 h 97"/>
                <a:gd name="T38" fmla="*/ 39 w 314"/>
                <a:gd name="T39" fmla="*/ 74 h 97"/>
                <a:gd name="T40" fmla="*/ 22 w 314"/>
                <a:gd name="T41" fmla="*/ 64 h 97"/>
                <a:gd name="T42" fmla="*/ 32 w 314"/>
                <a:gd name="T43" fmla="*/ 64 h 97"/>
                <a:gd name="T44" fmla="*/ 23 w 314"/>
                <a:gd name="T45" fmla="*/ 77 h 97"/>
                <a:gd name="T46" fmla="*/ 28 w 314"/>
                <a:gd name="T47" fmla="*/ 95 h 97"/>
                <a:gd name="T48" fmla="*/ 132 w 314"/>
                <a:gd name="T49" fmla="*/ 53 h 97"/>
                <a:gd name="T50" fmla="*/ 144 w 314"/>
                <a:gd name="T51" fmla="*/ 63 h 97"/>
                <a:gd name="T52" fmla="*/ 113 w 314"/>
                <a:gd name="T53" fmla="*/ 43 h 97"/>
                <a:gd name="T54" fmla="*/ 145 w 314"/>
                <a:gd name="T55" fmla="*/ 32 h 97"/>
                <a:gd name="T56" fmla="*/ 163 w 314"/>
                <a:gd name="T57" fmla="*/ 37 h 97"/>
                <a:gd name="T58" fmla="*/ 163 w 314"/>
                <a:gd name="T59" fmla="*/ 45 h 97"/>
                <a:gd name="T60" fmla="*/ 113 w 314"/>
                <a:gd name="T61" fmla="*/ 30 h 97"/>
                <a:gd name="T62" fmla="*/ 154 w 314"/>
                <a:gd name="T63" fmla="*/ 68 h 97"/>
                <a:gd name="T64" fmla="*/ 163 w 314"/>
                <a:gd name="T65" fmla="*/ 20 h 97"/>
                <a:gd name="T66" fmla="*/ 113 w 314"/>
                <a:gd name="T67" fmla="*/ 79 h 97"/>
                <a:gd name="T68" fmla="*/ 113 w 314"/>
                <a:gd name="T69" fmla="*/ 79 h 97"/>
                <a:gd name="T70" fmla="*/ 287 w 314"/>
                <a:gd name="T71" fmla="*/ 48 h 97"/>
                <a:gd name="T72" fmla="*/ 288 w 314"/>
                <a:gd name="T73" fmla="*/ 41 h 97"/>
                <a:gd name="T74" fmla="*/ 312 w 314"/>
                <a:gd name="T75" fmla="*/ 41 h 97"/>
                <a:gd name="T76" fmla="*/ 288 w 314"/>
                <a:gd name="T77" fmla="*/ 60 h 97"/>
                <a:gd name="T78" fmla="*/ 297 w 314"/>
                <a:gd name="T79" fmla="*/ 60 h 97"/>
                <a:gd name="T80" fmla="*/ 272 w 314"/>
                <a:gd name="T81" fmla="*/ 67 h 97"/>
                <a:gd name="T82" fmla="*/ 272 w 314"/>
                <a:gd name="T83" fmla="*/ 69 h 97"/>
                <a:gd name="T84" fmla="*/ 288 w 314"/>
                <a:gd name="T85" fmla="*/ 69 h 97"/>
                <a:gd name="T86" fmla="*/ 304 w 314"/>
                <a:gd name="T87" fmla="*/ 77 h 97"/>
                <a:gd name="T88" fmla="*/ 305 w 314"/>
                <a:gd name="T89" fmla="*/ 69 h 97"/>
                <a:gd name="T90" fmla="*/ 305 w 314"/>
                <a:gd name="T91" fmla="*/ 50 h 97"/>
                <a:gd name="T92" fmla="*/ 304 w 314"/>
                <a:gd name="T93" fmla="*/ 50 h 97"/>
                <a:gd name="T94" fmla="*/ 287 w 314"/>
                <a:gd name="T95" fmla="*/ 58 h 97"/>
                <a:gd name="T96" fmla="*/ 272 w 314"/>
                <a:gd name="T97" fmla="*/ 50 h 97"/>
                <a:gd name="T98" fmla="*/ 270 w 314"/>
                <a:gd name="T99" fmla="*/ 58 h 97"/>
                <a:gd name="T100" fmla="*/ 270 w 314"/>
                <a:gd name="T101" fmla="*/ 77 h 97"/>
                <a:gd name="T102" fmla="*/ 263 w 314"/>
                <a:gd name="T103" fmla="*/ 79 h 97"/>
                <a:gd name="T104" fmla="*/ 280 w 314"/>
                <a:gd name="T105" fmla="*/ 79 h 97"/>
                <a:gd name="T106" fmla="*/ 295 w 314"/>
                <a:gd name="T107" fmla="*/ 86 h 97"/>
                <a:gd name="T108" fmla="*/ 297 w 314"/>
                <a:gd name="T109" fmla="*/ 79 h 97"/>
                <a:gd name="T110" fmla="*/ 263 w 314"/>
                <a:gd name="T111" fmla="*/ 48 h 97"/>
                <a:gd name="T112" fmla="*/ 263 w 314"/>
                <a:gd name="T113" fmla="*/ 95 h 97"/>
                <a:gd name="T114" fmla="*/ 280 w 314"/>
                <a:gd name="T115" fmla="*/ 88 h 97"/>
                <a:gd name="T116" fmla="*/ 295 w 314"/>
                <a:gd name="T117" fmla="*/ 95 h 97"/>
                <a:gd name="T118" fmla="*/ 297 w 314"/>
                <a:gd name="T119" fmla="*/ 88 h 97"/>
                <a:gd name="T120" fmla="*/ 312 w 314"/>
                <a:gd name="T121" fmla="*/ 39 h 97"/>
                <a:gd name="T122" fmla="*/ 288 w 314"/>
                <a:gd name="T123" fmla="*/ 39 h 97"/>
                <a:gd name="T124" fmla="*/ 271 w 314"/>
                <a:gd name="T125" fmla="*/ 3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4" h="97">
                  <a:moveTo>
                    <a:pt x="263" y="1"/>
                  </a:moveTo>
                  <a:cubicBezTo>
                    <a:pt x="263" y="0"/>
                    <a:pt x="262" y="0"/>
                    <a:pt x="262" y="1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2" y="63"/>
                    <a:pt x="172" y="63"/>
                    <a:pt x="172" y="6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19"/>
                    <a:pt x="164" y="19"/>
                    <a:pt x="164" y="19"/>
                  </a:cubicBezTo>
                  <a:cubicBezTo>
                    <a:pt x="164" y="19"/>
                    <a:pt x="164" y="18"/>
                    <a:pt x="164" y="18"/>
                  </a:cubicBezTo>
                  <a:cubicBezTo>
                    <a:pt x="146" y="7"/>
                    <a:pt x="146" y="7"/>
                    <a:pt x="146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1" y="19"/>
                    <a:pt x="111" y="20"/>
                    <a:pt x="111" y="20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0" y="96"/>
                    <a:pt x="0" y="96"/>
                  </a:cubicBezTo>
                  <a:cubicBezTo>
                    <a:pt x="0" y="97"/>
                    <a:pt x="1" y="97"/>
                    <a:pt x="1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3" y="97"/>
                    <a:pt x="113" y="97"/>
                    <a:pt x="113" y="96"/>
                  </a:cubicBezTo>
                  <a:cubicBezTo>
                    <a:pt x="113" y="87"/>
                    <a:pt x="113" y="87"/>
                    <a:pt x="113" y="87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3" y="97"/>
                    <a:pt x="144" y="97"/>
                    <a:pt x="144" y="97"/>
                  </a:cubicBezTo>
                  <a:cubicBezTo>
                    <a:pt x="145" y="97"/>
                    <a:pt x="145" y="97"/>
                    <a:pt x="145" y="96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4" y="86"/>
                    <a:pt x="174" y="85"/>
                    <a:pt x="174" y="85"/>
                  </a:cubicBezTo>
                  <a:cubicBezTo>
                    <a:pt x="174" y="64"/>
                    <a:pt x="174" y="64"/>
                    <a:pt x="174" y="64"/>
                  </a:cubicBezTo>
                  <a:cubicBezTo>
                    <a:pt x="261" y="4"/>
                    <a:pt x="261" y="4"/>
                    <a:pt x="261" y="4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50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77"/>
                    <a:pt x="261" y="77"/>
                    <a:pt x="261" y="77"/>
                  </a:cubicBezTo>
                  <a:cubicBezTo>
                    <a:pt x="261" y="77"/>
                    <a:pt x="261" y="77"/>
                    <a:pt x="261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7"/>
                    <a:pt x="261" y="97"/>
                    <a:pt x="262" y="9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7"/>
                    <a:pt x="313" y="97"/>
                    <a:pt x="313" y="97"/>
                  </a:cubicBezTo>
                  <a:cubicBezTo>
                    <a:pt x="314" y="96"/>
                    <a:pt x="314" y="96"/>
                    <a:pt x="314" y="96"/>
                  </a:cubicBezTo>
                  <a:cubicBezTo>
                    <a:pt x="314" y="35"/>
                    <a:pt x="314" y="35"/>
                    <a:pt x="314" y="35"/>
                  </a:cubicBezTo>
                  <a:cubicBezTo>
                    <a:pt x="314" y="35"/>
                    <a:pt x="314" y="34"/>
                    <a:pt x="313" y="34"/>
                  </a:cubicBezTo>
                  <a:lnTo>
                    <a:pt x="263" y="1"/>
                  </a:lnTo>
                  <a:close/>
                  <a:moveTo>
                    <a:pt x="71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6" y="79"/>
                    <a:pt x="56" y="79"/>
                    <a:pt x="56" y="79"/>
                  </a:cubicBezTo>
                  <a:lnTo>
                    <a:pt x="71" y="79"/>
                  </a:lnTo>
                  <a:close/>
                  <a:moveTo>
                    <a:pt x="61" y="77"/>
                  </a:moveTo>
                  <a:cubicBezTo>
                    <a:pt x="64" y="74"/>
                    <a:pt x="64" y="74"/>
                    <a:pt x="64" y="74"/>
                  </a:cubicBezTo>
                  <a:cubicBezTo>
                    <a:pt x="67" y="77"/>
                    <a:pt x="67" y="77"/>
                    <a:pt x="67" y="77"/>
                  </a:cubicBezTo>
                  <a:lnTo>
                    <a:pt x="61" y="77"/>
                  </a:lnTo>
                  <a:close/>
                  <a:moveTo>
                    <a:pt x="74" y="64"/>
                  </a:moveTo>
                  <a:cubicBezTo>
                    <a:pt x="69" y="64"/>
                    <a:pt x="69" y="64"/>
                    <a:pt x="69" y="64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5" y="73"/>
                    <a:pt x="65" y="73"/>
                    <a:pt x="65" y="73"/>
                  </a:cubicBezTo>
                  <a:lnTo>
                    <a:pt x="74" y="64"/>
                  </a:lnTo>
                  <a:close/>
                  <a:moveTo>
                    <a:pt x="49" y="64"/>
                  </a:moveTo>
                  <a:cubicBezTo>
                    <a:pt x="43" y="64"/>
                    <a:pt x="43" y="64"/>
                    <a:pt x="43" y="6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39" y="74"/>
                    <a:pt x="39" y="74"/>
                    <a:pt x="39" y="74"/>
                  </a:cubicBezTo>
                  <a:lnTo>
                    <a:pt x="49" y="64"/>
                  </a:lnTo>
                  <a:close/>
                  <a:moveTo>
                    <a:pt x="40" y="77"/>
                  </a:moveTo>
                  <a:cubicBezTo>
                    <a:pt x="35" y="77"/>
                    <a:pt x="35" y="77"/>
                    <a:pt x="35" y="77"/>
                  </a:cubicBezTo>
                  <a:cubicBezTo>
                    <a:pt x="38" y="75"/>
                    <a:pt x="38" y="75"/>
                    <a:pt x="38" y="75"/>
                  </a:cubicBezTo>
                  <a:lnTo>
                    <a:pt x="40" y="77"/>
                  </a:lnTo>
                  <a:close/>
                  <a:moveTo>
                    <a:pt x="8" y="77"/>
                  </a:moveTo>
                  <a:cubicBezTo>
                    <a:pt x="22" y="64"/>
                    <a:pt x="22" y="64"/>
                    <a:pt x="22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3" y="94"/>
                    <a:pt x="23" y="94"/>
                    <a:pt x="23" y="94"/>
                  </a:cubicBezTo>
                  <a:cubicBezTo>
                    <a:pt x="23" y="77"/>
                    <a:pt x="23" y="77"/>
                    <a:pt x="23" y="77"/>
                  </a:cubicBezTo>
                  <a:lnTo>
                    <a:pt x="8" y="77"/>
                  </a:lnTo>
                  <a:close/>
                  <a:moveTo>
                    <a:pt x="28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28" y="95"/>
                    <a:pt x="28" y="95"/>
                    <a:pt x="28" y="95"/>
                  </a:cubicBezTo>
                  <a:lnTo>
                    <a:pt x="28" y="79"/>
                  </a:lnTo>
                  <a:close/>
                  <a:moveTo>
                    <a:pt x="113" y="45"/>
                  </a:moveTo>
                  <a:cubicBezTo>
                    <a:pt x="129" y="51"/>
                    <a:pt x="129" y="51"/>
                    <a:pt x="129" y="51"/>
                  </a:cubicBezTo>
                  <a:cubicBezTo>
                    <a:pt x="113" y="56"/>
                    <a:pt x="113" y="56"/>
                    <a:pt x="113" y="56"/>
                  </a:cubicBezTo>
                  <a:lnTo>
                    <a:pt x="113" y="45"/>
                  </a:lnTo>
                  <a:close/>
                  <a:moveTo>
                    <a:pt x="113" y="58"/>
                  </a:moveTo>
                  <a:cubicBezTo>
                    <a:pt x="132" y="53"/>
                    <a:pt x="132" y="53"/>
                    <a:pt x="132" y="53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13" y="63"/>
                    <a:pt x="113" y="63"/>
                    <a:pt x="113" y="63"/>
                  </a:cubicBezTo>
                  <a:lnTo>
                    <a:pt x="113" y="58"/>
                  </a:lnTo>
                  <a:close/>
                  <a:moveTo>
                    <a:pt x="113" y="65"/>
                  </a:moveTo>
                  <a:cubicBezTo>
                    <a:pt x="142" y="57"/>
                    <a:pt x="142" y="57"/>
                    <a:pt x="142" y="57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13" y="71"/>
                    <a:pt x="113" y="71"/>
                    <a:pt x="113" y="71"/>
                  </a:cubicBezTo>
                  <a:lnTo>
                    <a:pt x="113" y="65"/>
                  </a:lnTo>
                  <a:close/>
                  <a:moveTo>
                    <a:pt x="143" y="55"/>
                  </a:moveTo>
                  <a:cubicBezTo>
                    <a:pt x="143" y="55"/>
                    <a:pt x="143" y="55"/>
                    <a:pt x="143" y="55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73"/>
                    <a:pt x="163" y="73"/>
                    <a:pt x="163" y="73"/>
                  </a:cubicBezTo>
                  <a:lnTo>
                    <a:pt x="143" y="55"/>
                  </a:lnTo>
                  <a:close/>
                  <a:moveTo>
                    <a:pt x="163" y="43"/>
                  </a:moveTo>
                  <a:cubicBezTo>
                    <a:pt x="145" y="32"/>
                    <a:pt x="145" y="32"/>
                    <a:pt x="145" y="32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62" y="37"/>
                    <a:pt x="162" y="37"/>
                    <a:pt x="162" y="37"/>
                  </a:cubicBezTo>
                  <a:cubicBezTo>
                    <a:pt x="162" y="37"/>
                    <a:pt x="163" y="37"/>
                    <a:pt x="163" y="37"/>
                  </a:cubicBezTo>
                  <a:lnTo>
                    <a:pt x="163" y="43"/>
                  </a:lnTo>
                  <a:close/>
                  <a:moveTo>
                    <a:pt x="144" y="48"/>
                  </a:moveTo>
                  <a:cubicBezTo>
                    <a:pt x="143" y="48"/>
                    <a:pt x="143" y="48"/>
                    <a:pt x="143" y="48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2" y="45"/>
                    <a:pt x="163" y="45"/>
                    <a:pt x="163" y="45"/>
                  </a:cubicBezTo>
                  <a:cubicBezTo>
                    <a:pt x="163" y="66"/>
                    <a:pt x="163" y="66"/>
                    <a:pt x="163" y="66"/>
                  </a:cubicBezTo>
                  <a:lnTo>
                    <a:pt x="144" y="48"/>
                  </a:lnTo>
                  <a:close/>
                  <a:moveTo>
                    <a:pt x="163" y="35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44" y="18"/>
                    <a:pt x="144" y="18"/>
                    <a:pt x="144" y="18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lnTo>
                    <a:pt x="163" y="35"/>
                  </a:lnTo>
                  <a:close/>
                  <a:moveTo>
                    <a:pt x="113" y="73"/>
                  </a:moveTo>
                  <a:cubicBezTo>
                    <a:pt x="144" y="64"/>
                    <a:pt x="144" y="64"/>
                    <a:pt x="144" y="64"/>
                  </a:cubicBezTo>
                  <a:cubicBezTo>
                    <a:pt x="154" y="68"/>
                    <a:pt x="154" y="68"/>
                    <a:pt x="154" y="68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13" y="73"/>
                  </a:lnTo>
                  <a:close/>
                  <a:moveTo>
                    <a:pt x="145" y="9"/>
                  </a:moveTo>
                  <a:cubicBezTo>
                    <a:pt x="163" y="20"/>
                    <a:pt x="163" y="20"/>
                    <a:pt x="163" y="20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45" y="9"/>
                  </a:lnTo>
                  <a:close/>
                  <a:moveTo>
                    <a:pt x="113" y="79"/>
                  </a:moveTo>
                  <a:cubicBezTo>
                    <a:pt x="144" y="71"/>
                    <a:pt x="144" y="71"/>
                    <a:pt x="144" y="71"/>
                  </a:cubicBezTo>
                  <a:cubicBezTo>
                    <a:pt x="163" y="78"/>
                    <a:pt x="163" y="78"/>
                    <a:pt x="163" y="78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13" y="85"/>
                    <a:pt x="113" y="85"/>
                    <a:pt x="113" y="85"/>
                  </a:cubicBezTo>
                  <a:lnTo>
                    <a:pt x="113" y="79"/>
                  </a:lnTo>
                  <a:close/>
                  <a:moveTo>
                    <a:pt x="278" y="41"/>
                  </a:moveTo>
                  <a:cubicBezTo>
                    <a:pt x="278" y="48"/>
                    <a:pt x="278" y="48"/>
                    <a:pt x="278" y="48"/>
                  </a:cubicBezTo>
                  <a:cubicBezTo>
                    <a:pt x="272" y="48"/>
                    <a:pt x="272" y="48"/>
                    <a:pt x="272" y="48"/>
                  </a:cubicBezTo>
                  <a:cubicBezTo>
                    <a:pt x="272" y="41"/>
                    <a:pt x="272" y="41"/>
                    <a:pt x="272" y="41"/>
                  </a:cubicBezTo>
                  <a:lnTo>
                    <a:pt x="278" y="41"/>
                  </a:lnTo>
                  <a:close/>
                  <a:moveTo>
                    <a:pt x="287" y="41"/>
                  </a:moveTo>
                  <a:cubicBezTo>
                    <a:pt x="287" y="48"/>
                    <a:pt x="287" y="48"/>
                    <a:pt x="287" y="48"/>
                  </a:cubicBezTo>
                  <a:cubicBezTo>
                    <a:pt x="280" y="48"/>
                    <a:pt x="280" y="48"/>
                    <a:pt x="280" y="48"/>
                  </a:cubicBezTo>
                  <a:cubicBezTo>
                    <a:pt x="280" y="41"/>
                    <a:pt x="280" y="41"/>
                    <a:pt x="280" y="41"/>
                  </a:cubicBezTo>
                  <a:lnTo>
                    <a:pt x="287" y="41"/>
                  </a:lnTo>
                  <a:close/>
                  <a:moveTo>
                    <a:pt x="295" y="41"/>
                  </a:moveTo>
                  <a:cubicBezTo>
                    <a:pt x="295" y="48"/>
                    <a:pt x="295" y="48"/>
                    <a:pt x="295" y="48"/>
                  </a:cubicBezTo>
                  <a:cubicBezTo>
                    <a:pt x="288" y="48"/>
                    <a:pt x="288" y="48"/>
                    <a:pt x="288" y="48"/>
                  </a:cubicBezTo>
                  <a:cubicBezTo>
                    <a:pt x="288" y="41"/>
                    <a:pt x="288" y="41"/>
                    <a:pt x="288" y="41"/>
                  </a:cubicBezTo>
                  <a:lnTo>
                    <a:pt x="295" y="41"/>
                  </a:lnTo>
                  <a:close/>
                  <a:moveTo>
                    <a:pt x="304" y="41"/>
                  </a:moveTo>
                  <a:cubicBezTo>
                    <a:pt x="304" y="48"/>
                    <a:pt x="304" y="48"/>
                    <a:pt x="304" y="48"/>
                  </a:cubicBezTo>
                  <a:cubicBezTo>
                    <a:pt x="297" y="48"/>
                    <a:pt x="297" y="48"/>
                    <a:pt x="297" y="48"/>
                  </a:cubicBezTo>
                  <a:cubicBezTo>
                    <a:pt x="297" y="41"/>
                    <a:pt x="297" y="41"/>
                    <a:pt x="297" y="41"/>
                  </a:cubicBezTo>
                  <a:lnTo>
                    <a:pt x="304" y="41"/>
                  </a:lnTo>
                  <a:close/>
                  <a:moveTo>
                    <a:pt x="312" y="41"/>
                  </a:moveTo>
                  <a:cubicBezTo>
                    <a:pt x="312" y="48"/>
                    <a:pt x="312" y="48"/>
                    <a:pt x="312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05" y="41"/>
                    <a:pt x="305" y="41"/>
                    <a:pt x="305" y="41"/>
                  </a:cubicBezTo>
                  <a:lnTo>
                    <a:pt x="312" y="41"/>
                  </a:lnTo>
                  <a:close/>
                  <a:moveTo>
                    <a:pt x="295" y="67"/>
                  </a:moveTo>
                  <a:cubicBezTo>
                    <a:pt x="288" y="67"/>
                    <a:pt x="288" y="67"/>
                    <a:pt x="288" y="6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95" y="60"/>
                    <a:pt x="295" y="60"/>
                    <a:pt x="295" y="60"/>
                  </a:cubicBezTo>
                  <a:lnTo>
                    <a:pt x="295" y="67"/>
                  </a:lnTo>
                  <a:close/>
                  <a:moveTo>
                    <a:pt x="297" y="60"/>
                  </a:moveTo>
                  <a:cubicBezTo>
                    <a:pt x="304" y="60"/>
                    <a:pt x="304" y="60"/>
                    <a:pt x="304" y="60"/>
                  </a:cubicBezTo>
                  <a:cubicBezTo>
                    <a:pt x="304" y="67"/>
                    <a:pt x="304" y="67"/>
                    <a:pt x="304" y="67"/>
                  </a:cubicBezTo>
                  <a:cubicBezTo>
                    <a:pt x="297" y="67"/>
                    <a:pt x="297" y="67"/>
                    <a:pt x="297" y="67"/>
                  </a:cubicBezTo>
                  <a:lnTo>
                    <a:pt x="297" y="60"/>
                  </a:lnTo>
                  <a:close/>
                  <a:moveTo>
                    <a:pt x="287" y="67"/>
                  </a:moveTo>
                  <a:cubicBezTo>
                    <a:pt x="280" y="67"/>
                    <a:pt x="280" y="67"/>
                    <a:pt x="280" y="67"/>
                  </a:cubicBezTo>
                  <a:cubicBezTo>
                    <a:pt x="280" y="60"/>
                    <a:pt x="280" y="60"/>
                    <a:pt x="280" y="60"/>
                  </a:cubicBezTo>
                  <a:cubicBezTo>
                    <a:pt x="287" y="60"/>
                    <a:pt x="287" y="60"/>
                    <a:pt x="287" y="60"/>
                  </a:cubicBezTo>
                  <a:lnTo>
                    <a:pt x="287" y="67"/>
                  </a:lnTo>
                  <a:close/>
                  <a:moveTo>
                    <a:pt x="278" y="67"/>
                  </a:moveTo>
                  <a:cubicBezTo>
                    <a:pt x="272" y="67"/>
                    <a:pt x="272" y="67"/>
                    <a:pt x="272" y="67"/>
                  </a:cubicBezTo>
                  <a:cubicBezTo>
                    <a:pt x="272" y="60"/>
                    <a:pt x="272" y="60"/>
                    <a:pt x="272" y="60"/>
                  </a:cubicBezTo>
                  <a:cubicBezTo>
                    <a:pt x="278" y="60"/>
                    <a:pt x="278" y="60"/>
                    <a:pt x="278" y="60"/>
                  </a:cubicBezTo>
                  <a:lnTo>
                    <a:pt x="278" y="67"/>
                  </a:lnTo>
                  <a:close/>
                  <a:moveTo>
                    <a:pt x="278" y="69"/>
                  </a:moveTo>
                  <a:cubicBezTo>
                    <a:pt x="278" y="77"/>
                    <a:pt x="278" y="77"/>
                    <a:pt x="278" y="77"/>
                  </a:cubicBezTo>
                  <a:cubicBezTo>
                    <a:pt x="272" y="77"/>
                    <a:pt x="272" y="77"/>
                    <a:pt x="272" y="77"/>
                  </a:cubicBezTo>
                  <a:cubicBezTo>
                    <a:pt x="272" y="69"/>
                    <a:pt x="272" y="69"/>
                    <a:pt x="272" y="69"/>
                  </a:cubicBezTo>
                  <a:lnTo>
                    <a:pt x="278" y="69"/>
                  </a:lnTo>
                  <a:close/>
                  <a:moveTo>
                    <a:pt x="280" y="69"/>
                  </a:moveTo>
                  <a:cubicBezTo>
                    <a:pt x="287" y="69"/>
                    <a:pt x="287" y="69"/>
                    <a:pt x="287" y="69"/>
                  </a:cubicBezTo>
                  <a:cubicBezTo>
                    <a:pt x="287" y="77"/>
                    <a:pt x="287" y="77"/>
                    <a:pt x="287" y="77"/>
                  </a:cubicBezTo>
                  <a:cubicBezTo>
                    <a:pt x="280" y="77"/>
                    <a:pt x="280" y="77"/>
                    <a:pt x="280" y="77"/>
                  </a:cubicBezTo>
                  <a:lnTo>
                    <a:pt x="280" y="69"/>
                  </a:lnTo>
                  <a:close/>
                  <a:moveTo>
                    <a:pt x="288" y="69"/>
                  </a:moveTo>
                  <a:cubicBezTo>
                    <a:pt x="295" y="69"/>
                    <a:pt x="295" y="69"/>
                    <a:pt x="295" y="69"/>
                  </a:cubicBezTo>
                  <a:cubicBezTo>
                    <a:pt x="295" y="77"/>
                    <a:pt x="295" y="77"/>
                    <a:pt x="295" y="77"/>
                  </a:cubicBezTo>
                  <a:cubicBezTo>
                    <a:pt x="288" y="77"/>
                    <a:pt x="288" y="77"/>
                    <a:pt x="288" y="77"/>
                  </a:cubicBezTo>
                  <a:lnTo>
                    <a:pt x="288" y="69"/>
                  </a:lnTo>
                  <a:close/>
                  <a:moveTo>
                    <a:pt x="297" y="69"/>
                  </a:moveTo>
                  <a:cubicBezTo>
                    <a:pt x="304" y="69"/>
                    <a:pt x="304" y="69"/>
                    <a:pt x="304" y="69"/>
                  </a:cubicBezTo>
                  <a:cubicBezTo>
                    <a:pt x="304" y="77"/>
                    <a:pt x="304" y="77"/>
                    <a:pt x="304" y="77"/>
                  </a:cubicBezTo>
                  <a:cubicBezTo>
                    <a:pt x="297" y="77"/>
                    <a:pt x="297" y="77"/>
                    <a:pt x="297" y="77"/>
                  </a:cubicBezTo>
                  <a:lnTo>
                    <a:pt x="297" y="69"/>
                  </a:lnTo>
                  <a:close/>
                  <a:moveTo>
                    <a:pt x="305" y="69"/>
                  </a:moveTo>
                  <a:cubicBezTo>
                    <a:pt x="312" y="69"/>
                    <a:pt x="312" y="69"/>
                    <a:pt x="312" y="69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305" y="77"/>
                    <a:pt x="305" y="77"/>
                    <a:pt x="305" y="77"/>
                  </a:cubicBezTo>
                  <a:lnTo>
                    <a:pt x="305" y="69"/>
                  </a:lnTo>
                  <a:close/>
                  <a:moveTo>
                    <a:pt x="305" y="67"/>
                  </a:moveTo>
                  <a:cubicBezTo>
                    <a:pt x="305" y="60"/>
                    <a:pt x="305" y="60"/>
                    <a:pt x="305" y="60"/>
                  </a:cubicBezTo>
                  <a:cubicBezTo>
                    <a:pt x="312" y="60"/>
                    <a:pt x="312" y="60"/>
                    <a:pt x="312" y="60"/>
                  </a:cubicBezTo>
                  <a:cubicBezTo>
                    <a:pt x="312" y="67"/>
                    <a:pt x="312" y="67"/>
                    <a:pt x="312" y="67"/>
                  </a:cubicBezTo>
                  <a:lnTo>
                    <a:pt x="305" y="67"/>
                  </a:lnTo>
                  <a:close/>
                  <a:moveTo>
                    <a:pt x="305" y="58"/>
                  </a:moveTo>
                  <a:cubicBezTo>
                    <a:pt x="305" y="50"/>
                    <a:pt x="305" y="50"/>
                    <a:pt x="305" y="50"/>
                  </a:cubicBezTo>
                  <a:cubicBezTo>
                    <a:pt x="312" y="50"/>
                    <a:pt x="312" y="50"/>
                    <a:pt x="312" y="50"/>
                  </a:cubicBezTo>
                  <a:cubicBezTo>
                    <a:pt x="312" y="58"/>
                    <a:pt x="312" y="58"/>
                    <a:pt x="312" y="58"/>
                  </a:cubicBezTo>
                  <a:lnTo>
                    <a:pt x="305" y="58"/>
                  </a:lnTo>
                  <a:close/>
                  <a:moveTo>
                    <a:pt x="304" y="58"/>
                  </a:moveTo>
                  <a:cubicBezTo>
                    <a:pt x="297" y="58"/>
                    <a:pt x="297" y="58"/>
                    <a:pt x="297" y="58"/>
                  </a:cubicBezTo>
                  <a:cubicBezTo>
                    <a:pt x="297" y="50"/>
                    <a:pt x="297" y="50"/>
                    <a:pt x="297" y="50"/>
                  </a:cubicBezTo>
                  <a:cubicBezTo>
                    <a:pt x="304" y="50"/>
                    <a:pt x="304" y="50"/>
                    <a:pt x="304" y="50"/>
                  </a:cubicBezTo>
                  <a:lnTo>
                    <a:pt x="304" y="58"/>
                  </a:lnTo>
                  <a:close/>
                  <a:moveTo>
                    <a:pt x="295" y="58"/>
                  </a:moveTo>
                  <a:cubicBezTo>
                    <a:pt x="288" y="58"/>
                    <a:pt x="288" y="58"/>
                    <a:pt x="288" y="58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95" y="50"/>
                    <a:pt x="295" y="50"/>
                    <a:pt x="295" y="50"/>
                  </a:cubicBezTo>
                  <a:lnTo>
                    <a:pt x="295" y="58"/>
                  </a:lnTo>
                  <a:close/>
                  <a:moveTo>
                    <a:pt x="287" y="58"/>
                  </a:moveTo>
                  <a:cubicBezTo>
                    <a:pt x="280" y="58"/>
                    <a:pt x="280" y="58"/>
                    <a:pt x="280" y="58"/>
                  </a:cubicBezTo>
                  <a:cubicBezTo>
                    <a:pt x="280" y="50"/>
                    <a:pt x="280" y="50"/>
                    <a:pt x="280" y="50"/>
                  </a:cubicBezTo>
                  <a:cubicBezTo>
                    <a:pt x="287" y="50"/>
                    <a:pt x="287" y="50"/>
                    <a:pt x="287" y="50"/>
                  </a:cubicBezTo>
                  <a:lnTo>
                    <a:pt x="287" y="58"/>
                  </a:lnTo>
                  <a:close/>
                  <a:moveTo>
                    <a:pt x="278" y="58"/>
                  </a:moveTo>
                  <a:cubicBezTo>
                    <a:pt x="272" y="58"/>
                    <a:pt x="272" y="58"/>
                    <a:pt x="272" y="58"/>
                  </a:cubicBezTo>
                  <a:cubicBezTo>
                    <a:pt x="272" y="50"/>
                    <a:pt x="272" y="50"/>
                    <a:pt x="272" y="50"/>
                  </a:cubicBezTo>
                  <a:cubicBezTo>
                    <a:pt x="278" y="50"/>
                    <a:pt x="278" y="50"/>
                    <a:pt x="278" y="50"/>
                  </a:cubicBezTo>
                  <a:lnTo>
                    <a:pt x="278" y="58"/>
                  </a:lnTo>
                  <a:close/>
                  <a:moveTo>
                    <a:pt x="270" y="58"/>
                  </a:moveTo>
                  <a:cubicBezTo>
                    <a:pt x="263" y="58"/>
                    <a:pt x="263" y="58"/>
                    <a:pt x="263" y="58"/>
                  </a:cubicBezTo>
                  <a:cubicBezTo>
                    <a:pt x="263" y="50"/>
                    <a:pt x="263" y="50"/>
                    <a:pt x="263" y="50"/>
                  </a:cubicBezTo>
                  <a:cubicBezTo>
                    <a:pt x="270" y="50"/>
                    <a:pt x="270" y="50"/>
                    <a:pt x="270" y="50"/>
                  </a:cubicBezTo>
                  <a:lnTo>
                    <a:pt x="270" y="58"/>
                  </a:lnTo>
                  <a:close/>
                  <a:moveTo>
                    <a:pt x="270" y="60"/>
                  </a:moveTo>
                  <a:cubicBezTo>
                    <a:pt x="270" y="67"/>
                    <a:pt x="270" y="67"/>
                    <a:pt x="270" y="67"/>
                  </a:cubicBezTo>
                  <a:cubicBezTo>
                    <a:pt x="263" y="67"/>
                    <a:pt x="263" y="67"/>
                    <a:pt x="263" y="67"/>
                  </a:cubicBezTo>
                  <a:cubicBezTo>
                    <a:pt x="263" y="60"/>
                    <a:pt x="263" y="60"/>
                    <a:pt x="263" y="60"/>
                  </a:cubicBezTo>
                  <a:lnTo>
                    <a:pt x="270" y="60"/>
                  </a:lnTo>
                  <a:close/>
                  <a:moveTo>
                    <a:pt x="270" y="69"/>
                  </a:moveTo>
                  <a:cubicBezTo>
                    <a:pt x="270" y="77"/>
                    <a:pt x="270" y="77"/>
                    <a:pt x="270" y="77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3" y="69"/>
                    <a:pt x="263" y="69"/>
                    <a:pt x="263" y="69"/>
                  </a:cubicBezTo>
                  <a:lnTo>
                    <a:pt x="270" y="69"/>
                  </a:lnTo>
                  <a:close/>
                  <a:moveTo>
                    <a:pt x="270" y="79"/>
                  </a:moveTo>
                  <a:cubicBezTo>
                    <a:pt x="270" y="86"/>
                    <a:pt x="270" y="86"/>
                    <a:pt x="270" y="86"/>
                  </a:cubicBezTo>
                  <a:cubicBezTo>
                    <a:pt x="263" y="86"/>
                    <a:pt x="263" y="86"/>
                    <a:pt x="263" y="86"/>
                  </a:cubicBezTo>
                  <a:cubicBezTo>
                    <a:pt x="263" y="79"/>
                    <a:pt x="263" y="79"/>
                    <a:pt x="263" y="79"/>
                  </a:cubicBezTo>
                  <a:lnTo>
                    <a:pt x="270" y="79"/>
                  </a:lnTo>
                  <a:close/>
                  <a:moveTo>
                    <a:pt x="272" y="79"/>
                  </a:moveTo>
                  <a:cubicBezTo>
                    <a:pt x="278" y="79"/>
                    <a:pt x="278" y="79"/>
                    <a:pt x="278" y="79"/>
                  </a:cubicBezTo>
                  <a:cubicBezTo>
                    <a:pt x="278" y="86"/>
                    <a:pt x="278" y="86"/>
                    <a:pt x="278" y="86"/>
                  </a:cubicBezTo>
                  <a:cubicBezTo>
                    <a:pt x="272" y="86"/>
                    <a:pt x="272" y="86"/>
                    <a:pt x="272" y="86"/>
                  </a:cubicBezTo>
                  <a:lnTo>
                    <a:pt x="272" y="79"/>
                  </a:lnTo>
                  <a:close/>
                  <a:moveTo>
                    <a:pt x="280" y="79"/>
                  </a:moveTo>
                  <a:cubicBezTo>
                    <a:pt x="287" y="79"/>
                    <a:pt x="287" y="79"/>
                    <a:pt x="287" y="79"/>
                  </a:cubicBezTo>
                  <a:cubicBezTo>
                    <a:pt x="287" y="86"/>
                    <a:pt x="287" y="86"/>
                    <a:pt x="287" y="86"/>
                  </a:cubicBezTo>
                  <a:cubicBezTo>
                    <a:pt x="280" y="86"/>
                    <a:pt x="280" y="86"/>
                    <a:pt x="280" y="86"/>
                  </a:cubicBezTo>
                  <a:lnTo>
                    <a:pt x="280" y="79"/>
                  </a:lnTo>
                  <a:close/>
                  <a:moveTo>
                    <a:pt x="288" y="79"/>
                  </a:moveTo>
                  <a:cubicBezTo>
                    <a:pt x="295" y="79"/>
                    <a:pt x="295" y="79"/>
                    <a:pt x="295" y="79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88" y="86"/>
                    <a:pt x="288" y="86"/>
                    <a:pt x="288" y="86"/>
                  </a:cubicBezTo>
                  <a:lnTo>
                    <a:pt x="288" y="79"/>
                  </a:lnTo>
                  <a:close/>
                  <a:moveTo>
                    <a:pt x="297" y="79"/>
                  </a:moveTo>
                  <a:cubicBezTo>
                    <a:pt x="304" y="79"/>
                    <a:pt x="304" y="79"/>
                    <a:pt x="304" y="79"/>
                  </a:cubicBezTo>
                  <a:cubicBezTo>
                    <a:pt x="304" y="86"/>
                    <a:pt x="304" y="86"/>
                    <a:pt x="304" y="86"/>
                  </a:cubicBezTo>
                  <a:cubicBezTo>
                    <a:pt x="297" y="86"/>
                    <a:pt x="297" y="86"/>
                    <a:pt x="297" y="86"/>
                  </a:cubicBezTo>
                  <a:lnTo>
                    <a:pt x="297" y="79"/>
                  </a:lnTo>
                  <a:close/>
                  <a:moveTo>
                    <a:pt x="305" y="79"/>
                  </a:moveTo>
                  <a:cubicBezTo>
                    <a:pt x="312" y="79"/>
                    <a:pt x="312" y="79"/>
                    <a:pt x="312" y="79"/>
                  </a:cubicBezTo>
                  <a:cubicBezTo>
                    <a:pt x="312" y="86"/>
                    <a:pt x="312" y="86"/>
                    <a:pt x="312" y="86"/>
                  </a:cubicBezTo>
                  <a:cubicBezTo>
                    <a:pt x="305" y="86"/>
                    <a:pt x="305" y="86"/>
                    <a:pt x="305" y="86"/>
                  </a:cubicBezTo>
                  <a:lnTo>
                    <a:pt x="305" y="79"/>
                  </a:lnTo>
                  <a:close/>
                  <a:moveTo>
                    <a:pt x="270" y="48"/>
                  </a:moveTo>
                  <a:cubicBezTo>
                    <a:pt x="263" y="48"/>
                    <a:pt x="263" y="48"/>
                    <a:pt x="263" y="48"/>
                  </a:cubicBezTo>
                  <a:cubicBezTo>
                    <a:pt x="263" y="41"/>
                    <a:pt x="263" y="41"/>
                    <a:pt x="263" y="41"/>
                  </a:cubicBezTo>
                  <a:cubicBezTo>
                    <a:pt x="270" y="41"/>
                    <a:pt x="270" y="41"/>
                    <a:pt x="270" y="41"/>
                  </a:cubicBezTo>
                  <a:lnTo>
                    <a:pt x="270" y="48"/>
                  </a:lnTo>
                  <a:close/>
                  <a:moveTo>
                    <a:pt x="263" y="88"/>
                  </a:moveTo>
                  <a:cubicBezTo>
                    <a:pt x="270" y="88"/>
                    <a:pt x="270" y="88"/>
                    <a:pt x="270" y="88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63" y="95"/>
                    <a:pt x="263" y="95"/>
                    <a:pt x="263" y="95"/>
                  </a:cubicBezTo>
                  <a:lnTo>
                    <a:pt x="263" y="88"/>
                  </a:lnTo>
                  <a:close/>
                  <a:moveTo>
                    <a:pt x="272" y="88"/>
                  </a:moveTo>
                  <a:cubicBezTo>
                    <a:pt x="278" y="88"/>
                    <a:pt x="278" y="88"/>
                    <a:pt x="278" y="88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2" y="95"/>
                    <a:pt x="272" y="95"/>
                    <a:pt x="272" y="95"/>
                  </a:cubicBezTo>
                  <a:lnTo>
                    <a:pt x="272" y="88"/>
                  </a:lnTo>
                  <a:close/>
                  <a:moveTo>
                    <a:pt x="280" y="88"/>
                  </a:moveTo>
                  <a:cubicBezTo>
                    <a:pt x="287" y="88"/>
                    <a:pt x="287" y="88"/>
                    <a:pt x="287" y="88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0" y="95"/>
                    <a:pt x="280" y="95"/>
                    <a:pt x="280" y="95"/>
                  </a:cubicBezTo>
                  <a:lnTo>
                    <a:pt x="280" y="88"/>
                  </a:lnTo>
                  <a:close/>
                  <a:moveTo>
                    <a:pt x="288" y="88"/>
                  </a:moveTo>
                  <a:cubicBezTo>
                    <a:pt x="295" y="88"/>
                    <a:pt x="295" y="88"/>
                    <a:pt x="295" y="88"/>
                  </a:cubicBezTo>
                  <a:cubicBezTo>
                    <a:pt x="295" y="95"/>
                    <a:pt x="295" y="95"/>
                    <a:pt x="295" y="95"/>
                  </a:cubicBezTo>
                  <a:cubicBezTo>
                    <a:pt x="288" y="95"/>
                    <a:pt x="288" y="95"/>
                    <a:pt x="288" y="95"/>
                  </a:cubicBezTo>
                  <a:lnTo>
                    <a:pt x="288" y="88"/>
                  </a:lnTo>
                  <a:close/>
                  <a:moveTo>
                    <a:pt x="297" y="88"/>
                  </a:moveTo>
                  <a:cubicBezTo>
                    <a:pt x="304" y="88"/>
                    <a:pt x="304" y="88"/>
                    <a:pt x="304" y="88"/>
                  </a:cubicBezTo>
                  <a:cubicBezTo>
                    <a:pt x="304" y="95"/>
                    <a:pt x="304" y="95"/>
                    <a:pt x="304" y="95"/>
                  </a:cubicBezTo>
                  <a:cubicBezTo>
                    <a:pt x="297" y="95"/>
                    <a:pt x="297" y="95"/>
                    <a:pt x="297" y="95"/>
                  </a:cubicBezTo>
                  <a:lnTo>
                    <a:pt x="297" y="88"/>
                  </a:lnTo>
                  <a:close/>
                  <a:moveTo>
                    <a:pt x="305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05" y="95"/>
                    <a:pt x="305" y="95"/>
                    <a:pt x="305" y="95"/>
                  </a:cubicBezTo>
                  <a:lnTo>
                    <a:pt x="305" y="88"/>
                  </a:lnTo>
                  <a:close/>
                  <a:moveTo>
                    <a:pt x="312" y="36"/>
                  </a:moveTo>
                  <a:cubicBezTo>
                    <a:pt x="312" y="39"/>
                    <a:pt x="312" y="39"/>
                    <a:pt x="312" y="39"/>
                  </a:cubicBezTo>
                  <a:cubicBezTo>
                    <a:pt x="305" y="39"/>
                    <a:pt x="305" y="39"/>
                    <a:pt x="305" y="39"/>
                  </a:cubicBezTo>
                  <a:cubicBezTo>
                    <a:pt x="305" y="39"/>
                    <a:pt x="304" y="39"/>
                    <a:pt x="304" y="39"/>
                  </a:cubicBezTo>
                  <a:cubicBezTo>
                    <a:pt x="304" y="39"/>
                    <a:pt x="304" y="39"/>
                    <a:pt x="304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7" y="39"/>
                    <a:pt x="287" y="39"/>
                    <a:pt x="287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0" y="39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63" y="3"/>
                    <a:pt x="263" y="3"/>
                    <a:pt x="263" y="3"/>
                  </a:cubicBezTo>
                  <a:lnTo>
                    <a:pt x="31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81">
              <a:extLst>
                <a:ext uri="{FF2B5EF4-FFF2-40B4-BE49-F238E27FC236}">
                  <a16:creationId xmlns:a16="http://schemas.microsoft.com/office/drawing/2014/main" id="{283CF3E5-E7E2-A44F-3D7C-514EE54225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13238" y="4302125"/>
              <a:ext cx="434975" cy="531813"/>
            </a:xfrm>
            <a:custGeom>
              <a:avLst/>
              <a:gdLst>
                <a:gd name="T0" fmla="*/ 217 w 274"/>
                <a:gd name="T1" fmla="*/ 119 h 335"/>
                <a:gd name="T2" fmla="*/ 178 w 274"/>
                <a:gd name="T3" fmla="*/ 80 h 335"/>
                <a:gd name="T4" fmla="*/ 217 w 274"/>
                <a:gd name="T5" fmla="*/ 80 h 335"/>
                <a:gd name="T6" fmla="*/ 139 w 274"/>
                <a:gd name="T7" fmla="*/ 0 h 335"/>
                <a:gd name="T8" fmla="*/ 56 w 274"/>
                <a:gd name="T9" fmla="*/ 80 h 335"/>
                <a:gd name="T10" fmla="*/ 96 w 274"/>
                <a:gd name="T11" fmla="*/ 80 h 335"/>
                <a:gd name="T12" fmla="*/ 56 w 274"/>
                <a:gd name="T13" fmla="*/ 119 h 335"/>
                <a:gd name="T14" fmla="*/ 96 w 274"/>
                <a:gd name="T15" fmla="*/ 119 h 335"/>
                <a:gd name="T16" fmla="*/ 0 w 274"/>
                <a:gd name="T17" fmla="*/ 216 h 335"/>
                <a:gd name="T18" fmla="*/ 117 w 274"/>
                <a:gd name="T19" fmla="*/ 216 h 335"/>
                <a:gd name="T20" fmla="*/ 117 w 274"/>
                <a:gd name="T21" fmla="*/ 335 h 335"/>
                <a:gd name="T22" fmla="*/ 156 w 274"/>
                <a:gd name="T23" fmla="*/ 335 h 335"/>
                <a:gd name="T24" fmla="*/ 156 w 274"/>
                <a:gd name="T25" fmla="*/ 216 h 335"/>
                <a:gd name="T26" fmla="*/ 274 w 274"/>
                <a:gd name="T27" fmla="*/ 216 h 335"/>
                <a:gd name="T28" fmla="*/ 183 w 274"/>
                <a:gd name="T29" fmla="*/ 119 h 335"/>
                <a:gd name="T30" fmla="*/ 217 w 274"/>
                <a:gd name="T31" fmla="*/ 119 h 335"/>
                <a:gd name="T32" fmla="*/ 252 w 274"/>
                <a:gd name="T33" fmla="*/ 207 h 335"/>
                <a:gd name="T34" fmla="*/ 152 w 274"/>
                <a:gd name="T35" fmla="*/ 207 h 335"/>
                <a:gd name="T36" fmla="*/ 152 w 274"/>
                <a:gd name="T37" fmla="*/ 331 h 335"/>
                <a:gd name="T38" fmla="*/ 122 w 274"/>
                <a:gd name="T39" fmla="*/ 331 h 335"/>
                <a:gd name="T40" fmla="*/ 122 w 274"/>
                <a:gd name="T41" fmla="*/ 207 h 335"/>
                <a:gd name="T42" fmla="*/ 21 w 274"/>
                <a:gd name="T43" fmla="*/ 207 h 335"/>
                <a:gd name="T44" fmla="*/ 113 w 274"/>
                <a:gd name="T45" fmla="*/ 110 h 335"/>
                <a:gd name="T46" fmla="*/ 78 w 274"/>
                <a:gd name="T47" fmla="*/ 110 h 335"/>
                <a:gd name="T48" fmla="*/ 113 w 274"/>
                <a:gd name="T49" fmla="*/ 75 h 335"/>
                <a:gd name="T50" fmla="*/ 78 w 274"/>
                <a:gd name="T51" fmla="*/ 75 h 335"/>
                <a:gd name="T52" fmla="*/ 139 w 274"/>
                <a:gd name="T53" fmla="*/ 9 h 335"/>
                <a:gd name="T54" fmla="*/ 200 w 274"/>
                <a:gd name="T55" fmla="*/ 75 h 335"/>
                <a:gd name="T56" fmla="*/ 161 w 274"/>
                <a:gd name="T57" fmla="*/ 75 h 335"/>
                <a:gd name="T58" fmla="*/ 200 w 274"/>
                <a:gd name="T59" fmla="*/ 110 h 335"/>
                <a:gd name="T60" fmla="*/ 161 w 274"/>
                <a:gd name="T61" fmla="*/ 110 h 335"/>
                <a:gd name="T62" fmla="*/ 252 w 274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4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7" y="216"/>
                  </a:lnTo>
                  <a:lnTo>
                    <a:pt x="117" y="335"/>
                  </a:lnTo>
                  <a:lnTo>
                    <a:pt x="156" y="335"/>
                  </a:lnTo>
                  <a:lnTo>
                    <a:pt x="156" y="216"/>
                  </a:lnTo>
                  <a:lnTo>
                    <a:pt x="274" y="216"/>
                  </a:lnTo>
                  <a:lnTo>
                    <a:pt x="183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52" y="207"/>
                  </a:lnTo>
                  <a:lnTo>
                    <a:pt x="152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1" y="207"/>
                  </a:lnTo>
                  <a:lnTo>
                    <a:pt x="113" y="110"/>
                  </a:lnTo>
                  <a:lnTo>
                    <a:pt x="78" y="110"/>
                  </a:lnTo>
                  <a:lnTo>
                    <a:pt x="113" y="75"/>
                  </a:lnTo>
                  <a:lnTo>
                    <a:pt x="78" y="75"/>
                  </a:lnTo>
                  <a:lnTo>
                    <a:pt x="139" y="9"/>
                  </a:lnTo>
                  <a:lnTo>
                    <a:pt x="200" y="75"/>
                  </a:lnTo>
                  <a:lnTo>
                    <a:pt x="161" y="75"/>
                  </a:lnTo>
                  <a:lnTo>
                    <a:pt x="200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82">
              <a:extLst>
                <a:ext uri="{FF2B5EF4-FFF2-40B4-BE49-F238E27FC236}">
                  <a16:creationId xmlns:a16="http://schemas.microsoft.com/office/drawing/2014/main" id="{17AAAB0F-616C-E371-F4B0-E3214F4F02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81875" y="4302125"/>
              <a:ext cx="428625" cy="531813"/>
            </a:xfrm>
            <a:custGeom>
              <a:avLst/>
              <a:gdLst>
                <a:gd name="T0" fmla="*/ 217 w 270"/>
                <a:gd name="T1" fmla="*/ 119 h 335"/>
                <a:gd name="T2" fmla="*/ 178 w 270"/>
                <a:gd name="T3" fmla="*/ 80 h 335"/>
                <a:gd name="T4" fmla="*/ 217 w 270"/>
                <a:gd name="T5" fmla="*/ 80 h 335"/>
                <a:gd name="T6" fmla="*/ 139 w 270"/>
                <a:gd name="T7" fmla="*/ 0 h 335"/>
                <a:gd name="T8" fmla="*/ 56 w 270"/>
                <a:gd name="T9" fmla="*/ 80 h 335"/>
                <a:gd name="T10" fmla="*/ 96 w 270"/>
                <a:gd name="T11" fmla="*/ 80 h 335"/>
                <a:gd name="T12" fmla="*/ 56 w 270"/>
                <a:gd name="T13" fmla="*/ 119 h 335"/>
                <a:gd name="T14" fmla="*/ 96 w 270"/>
                <a:gd name="T15" fmla="*/ 119 h 335"/>
                <a:gd name="T16" fmla="*/ 0 w 270"/>
                <a:gd name="T17" fmla="*/ 216 h 335"/>
                <a:gd name="T18" fmla="*/ 113 w 270"/>
                <a:gd name="T19" fmla="*/ 216 h 335"/>
                <a:gd name="T20" fmla="*/ 113 w 270"/>
                <a:gd name="T21" fmla="*/ 335 h 335"/>
                <a:gd name="T22" fmla="*/ 157 w 270"/>
                <a:gd name="T23" fmla="*/ 335 h 335"/>
                <a:gd name="T24" fmla="*/ 157 w 270"/>
                <a:gd name="T25" fmla="*/ 216 h 335"/>
                <a:gd name="T26" fmla="*/ 270 w 270"/>
                <a:gd name="T27" fmla="*/ 216 h 335"/>
                <a:gd name="T28" fmla="*/ 178 w 270"/>
                <a:gd name="T29" fmla="*/ 119 h 335"/>
                <a:gd name="T30" fmla="*/ 217 w 270"/>
                <a:gd name="T31" fmla="*/ 119 h 335"/>
                <a:gd name="T32" fmla="*/ 252 w 270"/>
                <a:gd name="T33" fmla="*/ 207 h 335"/>
                <a:gd name="T34" fmla="*/ 148 w 270"/>
                <a:gd name="T35" fmla="*/ 207 h 335"/>
                <a:gd name="T36" fmla="*/ 148 w 270"/>
                <a:gd name="T37" fmla="*/ 331 h 335"/>
                <a:gd name="T38" fmla="*/ 122 w 270"/>
                <a:gd name="T39" fmla="*/ 331 h 335"/>
                <a:gd name="T40" fmla="*/ 122 w 270"/>
                <a:gd name="T41" fmla="*/ 207 h 335"/>
                <a:gd name="T42" fmla="*/ 22 w 270"/>
                <a:gd name="T43" fmla="*/ 207 h 335"/>
                <a:gd name="T44" fmla="*/ 113 w 270"/>
                <a:gd name="T45" fmla="*/ 110 h 335"/>
                <a:gd name="T46" fmla="*/ 74 w 270"/>
                <a:gd name="T47" fmla="*/ 110 h 335"/>
                <a:gd name="T48" fmla="*/ 113 w 270"/>
                <a:gd name="T49" fmla="*/ 75 h 335"/>
                <a:gd name="T50" fmla="*/ 74 w 270"/>
                <a:gd name="T51" fmla="*/ 75 h 335"/>
                <a:gd name="T52" fmla="*/ 139 w 270"/>
                <a:gd name="T53" fmla="*/ 9 h 335"/>
                <a:gd name="T54" fmla="*/ 196 w 270"/>
                <a:gd name="T55" fmla="*/ 75 h 335"/>
                <a:gd name="T56" fmla="*/ 161 w 270"/>
                <a:gd name="T57" fmla="*/ 75 h 335"/>
                <a:gd name="T58" fmla="*/ 196 w 270"/>
                <a:gd name="T59" fmla="*/ 110 h 335"/>
                <a:gd name="T60" fmla="*/ 161 w 270"/>
                <a:gd name="T61" fmla="*/ 110 h 335"/>
                <a:gd name="T62" fmla="*/ 252 w 270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0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3" y="216"/>
                  </a:lnTo>
                  <a:lnTo>
                    <a:pt x="113" y="335"/>
                  </a:lnTo>
                  <a:lnTo>
                    <a:pt x="157" y="335"/>
                  </a:lnTo>
                  <a:lnTo>
                    <a:pt x="157" y="216"/>
                  </a:lnTo>
                  <a:lnTo>
                    <a:pt x="270" y="216"/>
                  </a:lnTo>
                  <a:lnTo>
                    <a:pt x="178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48" y="207"/>
                  </a:lnTo>
                  <a:lnTo>
                    <a:pt x="148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2" y="207"/>
                  </a:lnTo>
                  <a:lnTo>
                    <a:pt x="113" y="110"/>
                  </a:lnTo>
                  <a:lnTo>
                    <a:pt x="74" y="110"/>
                  </a:lnTo>
                  <a:lnTo>
                    <a:pt x="113" y="75"/>
                  </a:lnTo>
                  <a:lnTo>
                    <a:pt x="74" y="75"/>
                  </a:lnTo>
                  <a:lnTo>
                    <a:pt x="139" y="9"/>
                  </a:lnTo>
                  <a:lnTo>
                    <a:pt x="196" y="75"/>
                  </a:lnTo>
                  <a:lnTo>
                    <a:pt x="161" y="75"/>
                  </a:lnTo>
                  <a:lnTo>
                    <a:pt x="196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83">
              <a:extLst>
                <a:ext uri="{FF2B5EF4-FFF2-40B4-BE49-F238E27FC236}">
                  <a16:creationId xmlns:a16="http://schemas.microsoft.com/office/drawing/2014/main" id="{B0EC2F0B-1B2A-0E62-5F4D-02D8E73D40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722100" y="4714875"/>
              <a:ext cx="26988" cy="3492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1 h 5"/>
                <a:gd name="T4" fmla="*/ 1 w 4"/>
                <a:gd name="T5" fmla="*/ 4 h 5"/>
                <a:gd name="T6" fmla="*/ 2 w 4"/>
                <a:gd name="T7" fmla="*/ 5 h 5"/>
                <a:gd name="T8" fmla="*/ 3 w 4"/>
                <a:gd name="T9" fmla="*/ 4 h 5"/>
                <a:gd name="T10" fmla="*/ 3 w 4"/>
                <a:gd name="T11" fmla="*/ 1 h 5"/>
                <a:gd name="T12" fmla="*/ 2 w 4"/>
                <a:gd name="T13" fmla="*/ 0 h 5"/>
                <a:gd name="T14" fmla="*/ 2 w 4"/>
                <a:gd name="T15" fmla="*/ 4 h 5"/>
                <a:gd name="T16" fmla="*/ 1 w 4"/>
                <a:gd name="T17" fmla="*/ 3 h 5"/>
                <a:gd name="T18" fmla="*/ 1 w 4"/>
                <a:gd name="T19" fmla="*/ 1 h 5"/>
                <a:gd name="T20" fmla="*/ 2 w 4"/>
                <a:gd name="T21" fmla="*/ 1 h 5"/>
                <a:gd name="T22" fmla="*/ 2 w 4"/>
                <a:gd name="T23" fmla="*/ 1 h 5"/>
                <a:gd name="T24" fmla="*/ 2 w 4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4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2" y="4"/>
                    <a:pt x="3" y="4"/>
                  </a:cubicBezTo>
                  <a:cubicBezTo>
                    <a:pt x="4" y="4"/>
                    <a:pt x="4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84">
              <a:extLst>
                <a:ext uri="{FF2B5EF4-FFF2-40B4-BE49-F238E27FC236}">
                  <a16:creationId xmlns:a16="http://schemas.microsoft.com/office/drawing/2014/main" id="{126B7ACA-C262-E8C1-7537-5B5DBCD919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798300" y="4778375"/>
              <a:ext cx="20638" cy="34925"/>
            </a:xfrm>
            <a:custGeom>
              <a:avLst/>
              <a:gdLst>
                <a:gd name="T0" fmla="*/ 0 w 3"/>
                <a:gd name="T1" fmla="*/ 3 h 5"/>
                <a:gd name="T2" fmla="*/ 1 w 3"/>
                <a:gd name="T3" fmla="*/ 5 h 5"/>
                <a:gd name="T4" fmla="*/ 2 w 3"/>
                <a:gd name="T5" fmla="*/ 5 h 5"/>
                <a:gd name="T6" fmla="*/ 3 w 3"/>
                <a:gd name="T7" fmla="*/ 4 h 5"/>
                <a:gd name="T8" fmla="*/ 3 w 3"/>
                <a:gd name="T9" fmla="*/ 1 h 5"/>
                <a:gd name="T10" fmla="*/ 1 w 3"/>
                <a:gd name="T11" fmla="*/ 0 h 5"/>
                <a:gd name="T12" fmla="*/ 0 w 3"/>
                <a:gd name="T13" fmla="*/ 3 h 5"/>
                <a:gd name="T14" fmla="*/ 2 w 3"/>
                <a:gd name="T15" fmla="*/ 1 h 5"/>
                <a:gd name="T16" fmla="*/ 2 w 3"/>
                <a:gd name="T17" fmla="*/ 2 h 5"/>
                <a:gd name="T18" fmla="*/ 2 w 3"/>
                <a:gd name="T19" fmla="*/ 4 h 5"/>
                <a:gd name="T20" fmla="*/ 2 w 3"/>
                <a:gd name="T21" fmla="*/ 4 h 5"/>
                <a:gd name="T22" fmla="*/ 1 w 3"/>
                <a:gd name="T23" fmla="*/ 4 h 5"/>
                <a:gd name="T24" fmla="*/ 1 w 3"/>
                <a:gd name="T25" fmla="*/ 3 h 5"/>
                <a:gd name="T26" fmla="*/ 1 w 3"/>
                <a:gd name="T27" fmla="*/ 1 h 5"/>
                <a:gd name="T28" fmla="*/ 2 w 3"/>
                <a:gd name="T2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4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3" y="4"/>
                  </a:cubicBezTo>
                  <a:cubicBezTo>
                    <a:pt x="3" y="4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85">
              <a:extLst>
                <a:ext uri="{FF2B5EF4-FFF2-40B4-BE49-F238E27FC236}">
                  <a16:creationId xmlns:a16="http://schemas.microsoft.com/office/drawing/2014/main" id="{9769B097-F3F4-863F-CB1A-26A6C8CBFE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41050" y="4232275"/>
              <a:ext cx="1244600" cy="615950"/>
            </a:xfrm>
            <a:custGeom>
              <a:avLst/>
              <a:gdLst>
                <a:gd name="T0" fmla="*/ 175 w 180"/>
                <a:gd name="T1" fmla="*/ 84 h 88"/>
                <a:gd name="T2" fmla="*/ 168 w 180"/>
                <a:gd name="T3" fmla="*/ 84 h 88"/>
                <a:gd name="T4" fmla="*/ 168 w 180"/>
                <a:gd name="T5" fmla="*/ 3 h 88"/>
                <a:gd name="T6" fmla="*/ 165 w 180"/>
                <a:gd name="T7" fmla="*/ 0 h 88"/>
                <a:gd name="T8" fmla="*/ 56 w 180"/>
                <a:gd name="T9" fmla="*/ 0 h 88"/>
                <a:gd name="T10" fmla="*/ 52 w 180"/>
                <a:gd name="T11" fmla="*/ 5 h 88"/>
                <a:gd name="T12" fmla="*/ 52 w 180"/>
                <a:gd name="T13" fmla="*/ 42 h 88"/>
                <a:gd name="T14" fmla="*/ 125 w 180"/>
                <a:gd name="T15" fmla="*/ 43 h 88"/>
                <a:gd name="T16" fmla="*/ 127 w 180"/>
                <a:gd name="T17" fmla="*/ 65 h 88"/>
                <a:gd name="T18" fmla="*/ 165 w 180"/>
                <a:gd name="T19" fmla="*/ 66 h 88"/>
                <a:gd name="T20" fmla="*/ 107 w 180"/>
                <a:gd name="T21" fmla="*/ 85 h 88"/>
                <a:gd name="T22" fmla="*/ 126 w 180"/>
                <a:gd name="T23" fmla="*/ 66 h 88"/>
                <a:gd name="T24" fmla="*/ 126 w 180"/>
                <a:gd name="T25" fmla="*/ 45 h 88"/>
                <a:gd name="T26" fmla="*/ 21 w 180"/>
                <a:gd name="T27" fmla="*/ 43 h 88"/>
                <a:gd name="T28" fmla="*/ 17 w 180"/>
                <a:gd name="T29" fmla="*/ 44 h 88"/>
                <a:gd name="T30" fmla="*/ 16 w 180"/>
                <a:gd name="T31" fmla="*/ 49 h 88"/>
                <a:gd name="T32" fmla="*/ 15 w 180"/>
                <a:gd name="T33" fmla="*/ 65 h 88"/>
                <a:gd name="T34" fmla="*/ 13 w 180"/>
                <a:gd name="T35" fmla="*/ 64 h 88"/>
                <a:gd name="T36" fmla="*/ 10 w 180"/>
                <a:gd name="T37" fmla="*/ 62 h 88"/>
                <a:gd name="T38" fmla="*/ 6 w 180"/>
                <a:gd name="T39" fmla="*/ 62 h 88"/>
                <a:gd name="T40" fmla="*/ 5 w 180"/>
                <a:gd name="T41" fmla="*/ 68 h 88"/>
                <a:gd name="T42" fmla="*/ 5 w 180"/>
                <a:gd name="T43" fmla="*/ 84 h 88"/>
                <a:gd name="T44" fmla="*/ 0 w 180"/>
                <a:gd name="T45" fmla="*/ 86 h 88"/>
                <a:gd name="T46" fmla="*/ 3 w 180"/>
                <a:gd name="T47" fmla="*/ 88 h 88"/>
                <a:gd name="T48" fmla="*/ 6 w 180"/>
                <a:gd name="T49" fmla="*/ 88 h 88"/>
                <a:gd name="T50" fmla="*/ 172 w 180"/>
                <a:gd name="T51" fmla="*/ 88 h 88"/>
                <a:gd name="T52" fmla="*/ 180 w 180"/>
                <a:gd name="T53" fmla="*/ 87 h 88"/>
                <a:gd name="T54" fmla="*/ 178 w 180"/>
                <a:gd name="T55" fmla="*/ 87 h 88"/>
                <a:gd name="T56" fmla="*/ 169 w 180"/>
                <a:gd name="T57" fmla="*/ 87 h 88"/>
                <a:gd name="T58" fmla="*/ 5 w 180"/>
                <a:gd name="T59" fmla="*/ 87 h 88"/>
                <a:gd name="T60" fmla="*/ 1 w 180"/>
                <a:gd name="T61" fmla="*/ 86 h 88"/>
                <a:gd name="T62" fmla="*/ 4 w 180"/>
                <a:gd name="T63" fmla="*/ 85 h 88"/>
                <a:gd name="T64" fmla="*/ 6 w 180"/>
                <a:gd name="T65" fmla="*/ 85 h 88"/>
                <a:gd name="T66" fmla="*/ 6 w 180"/>
                <a:gd name="T67" fmla="*/ 68 h 88"/>
                <a:gd name="T68" fmla="*/ 7 w 180"/>
                <a:gd name="T69" fmla="*/ 63 h 88"/>
                <a:gd name="T70" fmla="*/ 10 w 180"/>
                <a:gd name="T71" fmla="*/ 63 h 88"/>
                <a:gd name="T72" fmla="*/ 12 w 180"/>
                <a:gd name="T73" fmla="*/ 64 h 88"/>
                <a:gd name="T74" fmla="*/ 13 w 180"/>
                <a:gd name="T75" fmla="*/ 66 h 88"/>
                <a:gd name="T76" fmla="*/ 17 w 180"/>
                <a:gd name="T77" fmla="*/ 66 h 88"/>
                <a:gd name="T78" fmla="*/ 17 w 180"/>
                <a:gd name="T79" fmla="*/ 66 h 88"/>
                <a:gd name="T80" fmla="*/ 17 w 180"/>
                <a:gd name="T81" fmla="*/ 48 h 88"/>
                <a:gd name="T82" fmla="*/ 20 w 180"/>
                <a:gd name="T83" fmla="*/ 44 h 88"/>
                <a:gd name="T84" fmla="*/ 125 w 180"/>
                <a:gd name="T85" fmla="*/ 44 h 88"/>
                <a:gd name="T86" fmla="*/ 126 w 180"/>
                <a:gd name="T87" fmla="*/ 65 h 88"/>
                <a:gd name="T88" fmla="*/ 106 w 180"/>
                <a:gd name="T89" fmla="*/ 66 h 88"/>
                <a:gd name="T90" fmla="*/ 107 w 180"/>
                <a:gd name="T91" fmla="*/ 85 h 88"/>
                <a:gd name="T92" fmla="*/ 166 w 180"/>
                <a:gd name="T93" fmla="*/ 85 h 88"/>
                <a:gd name="T94" fmla="*/ 166 w 180"/>
                <a:gd name="T95" fmla="*/ 65 h 88"/>
                <a:gd name="T96" fmla="*/ 128 w 180"/>
                <a:gd name="T97" fmla="*/ 45 h 88"/>
                <a:gd name="T98" fmla="*/ 53 w 180"/>
                <a:gd name="T99" fmla="*/ 42 h 88"/>
                <a:gd name="T100" fmla="*/ 53 w 180"/>
                <a:gd name="T101" fmla="*/ 5 h 88"/>
                <a:gd name="T102" fmla="*/ 56 w 180"/>
                <a:gd name="T103" fmla="*/ 1 h 88"/>
                <a:gd name="T104" fmla="*/ 165 w 180"/>
                <a:gd name="T105" fmla="*/ 1 h 88"/>
                <a:gd name="T106" fmla="*/ 167 w 180"/>
                <a:gd name="T107" fmla="*/ 3 h 88"/>
                <a:gd name="T108" fmla="*/ 167 w 180"/>
                <a:gd name="T109" fmla="*/ 85 h 88"/>
                <a:gd name="T110" fmla="*/ 174 w 180"/>
                <a:gd name="T111" fmla="*/ 85 h 88"/>
                <a:gd name="T112" fmla="*/ 179 w 180"/>
                <a:gd name="T113" fmla="*/ 86 h 88"/>
                <a:gd name="T114" fmla="*/ 178 w 180"/>
                <a:gd name="T11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0" h="88">
                  <a:moveTo>
                    <a:pt x="180" y="85"/>
                  </a:moveTo>
                  <a:cubicBezTo>
                    <a:pt x="179" y="84"/>
                    <a:pt x="177" y="84"/>
                    <a:pt x="175" y="84"/>
                  </a:cubicBezTo>
                  <a:cubicBezTo>
                    <a:pt x="175" y="84"/>
                    <a:pt x="175" y="84"/>
                    <a:pt x="174" y="84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8" y="80"/>
                    <a:pt x="168" y="73"/>
                    <a:pt x="168" y="64"/>
                  </a:cubicBezTo>
                  <a:cubicBezTo>
                    <a:pt x="168" y="40"/>
                    <a:pt x="168" y="4"/>
                    <a:pt x="168" y="3"/>
                  </a:cubicBezTo>
                  <a:cubicBezTo>
                    <a:pt x="168" y="3"/>
                    <a:pt x="168" y="2"/>
                    <a:pt x="167" y="1"/>
                  </a:cubicBezTo>
                  <a:cubicBezTo>
                    <a:pt x="167" y="0"/>
                    <a:pt x="166" y="0"/>
                    <a:pt x="16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52" y="0"/>
                    <a:pt x="52" y="3"/>
                    <a:pt x="52" y="5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125" y="43"/>
                    <a:pt x="125" y="43"/>
                    <a:pt x="125" y="43"/>
                  </a:cubicBezTo>
                  <a:cubicBezTo>
                    <a:pt x="126" y="43"/>
                    <a:pt x="127" y="44"/>
                    <a:pt x="127" y="4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66"/>
                    <a:pt x="126" y="66"/>
                    <a:pt x="126" y="6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4"/>
                    <a:pt x="126" y="43"/>
                    <a:pt x="125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0" y="43"/>
                  </a:cubicBezTo>
                  <a:cubicBezTo>
                    <a:pt x="19" y="43"/>
                    <a:pt x="18" y="43"/>
                    <a:pt x="17" y="44"/>
                  </a:cubicBezTo>
                  <a:cubicBezTo>
                    <a:pt x="16" y="44"/>
                    <a:pt x="16" y="46"/>
                    <a:pt x="16" y="48"/>
                  </a:cubicBezTo>
                  <a:cubicBezTo>
                    <a:pt x="16" y="48"/>
                    <a:pt x="16" y="49"/>
                    <a:pt x="16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6" y="65"/>
                    <a:pt x="15" y="65"/>
                  </a:cubicBezTo>
                  <a:cubicBezTo>
                    <a:pt x="15" y="65"/>
                    <a:pt x="14" y="65"/>
                    <a:pt x="13" y="65"/>
                  </a:cubicBezTo>
                  <a:cubicBezTo>
                    <a:pt x="13" y="65"/>
                    <a:pt x="13" y="65"/>
                    <a:pt x="13" y="64"/>
                  </a:cubicBezTo>
                  <a:cubicBezTo>
                    <a:pt x="13" y="64"/>
                    <a:pt x="13" y="63"/>
                    <a:pt x="13" y="62"/>
                  </a:cubicBezTo>
                  <a:cubicBezTo>
                    <a:pt x="12" y="62"/>
                    <a:pt x="11" y="62"/>
                    <a:pt x="10" y="62"/>
                  </a:cubicBezTo>
                  <a:cubicBezTo>
                    <a:pt x="10" y="62"/>
                    <a:pt x="9" y="62"/>
                    <a:pt x="9" y="62"/>
                  </a:cubicBezTo>
                  <a:cubicBezTo>
                    <a:pt x="8" y="62"/>
                    <a:pt x="7" y="62"/>
                    <a:pt x="6" y="62"/>
                  </a:cubicBezTo>
                  <a:cubicBezTo>
                    <a:pt x="5" y="63"/>
                    <a:pt x="5" y="64"/>
                    <a:pt x="5" y="66"/>
                  </a:cubicBezTo>
                  <a:cubicBezTo>
                    <a:pt x="5" y="67"/>
                    <a:pt x="5" y="67"/>
                    <a:pt x="5" y="68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6"/>
                    <a:pt x="5" y="81"/>
                    <a:pt x="5" y="84"/>
                  </a:cubicBezTo>
                  <a:cubicBezTo>
                    <a:pt x="5" y="84"/>
                    <a:pt x="5" y="84"/>
                    <a:pt x="4" y="84"/>
                  </a:cubicBezTo>
                  <a:cubicBezTo>
                    <a:pt x="3" y="84"/>
                    <a:pt x="0" y="84"/>
                    <a:pt x="0" y="86"/>
                  </a:cubicBezTo>
                  <a:cubicBezTo>
                    <a:pt x="0" y="87"/>
                    <a:pt x="0" y="87"/>
                    <a:pt x="1" y="87"/>
                  </a:cubicBezTo>
                  <a:cubicBezTo>
                    <a:pt x="1" y="88"/>
                    <a:pt x="2" y="88"/>
                    <a:pt x="3" y="88"/>
                  </a:cubicBezTo>
                  <a:cubicBezTo>
                    <a:pt x="4" y="88"/>
                    <a:pt x="4" y="88"/>
                    <a:pt x="5" y="88"/>
                  </a:cubicBezTo>
                  <a:cubicBezTo>
                    <a:pt x="5" y="88"/>
                    <a:pt x="6" y="88"/>
                    <a:pt x="6" y="88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70" y="88"/>
                    <a:pt x="171" y="88"/>
                    <a:pt x="172" y="88"/>
                  </a:cubicBezTo>
                  <a:cubicBezTo>
                    <a:pt x="174" y="88"/>
                    <a:pt x="176" y="88"/>
                    <a:pt x="178" y="88"/>
                  </a:cubicBezTo>
                  <a:cubicBezTo>
                    <a:pt x="180" y="88"/>
                    <a:pt x="180" y="87"/>
                    <a:pt x="180" y="87"/>
                  </a:cubicBezTo>
                  <a:cubicBezTo>
                    <a:pt x="180" y="86"/>
                    <a:pt x="180" y="85"/>
                    <a:pt x="180" y="85"/>
                  </a:cubicBezTo>
                  <a:close/>
                  <a:moveTo>
                    <a:pt x="178" y="87"/>
                  </a:moveTo>
                  <a:cubicBezTo>
                    <a:pt x="176" y="87"/>
                    <a:pt x="174" y="87"/>
                    <a:pt x="172" y="87"/>
                  </a:cubicBezTo>
                  <a:cubicBezTo>
                    <a:pt x="171" y="87"/>
                    <a:pt x="170" y="87"/>
                    <a:pt x="169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6" y="87"/>
                    <a:pt x="5" y="87"/>
                    <a:pt x="5" y="87"/>
                  </a:cubicBezTo>
                  <a:cubicBezTo>
                    <a:pt x="3" y="87"/>
                    <a:pt x="2" y="87"/>
                    <a:pt x="1" y="87"/>
                  </a:cubicBezTo>
                  <a:cubicBezTo>
                    <a:pt x="1" y="87"/>
                    <a:pt x="1" y="87"/>
                    <a:pt x="1" y="86"/>
                  </a:cubicBezTo>
                  <a:cubicBezTo>
                    <a:pt x="1" y="85"/>
                    <a:pt x="2" y="85"/>
                    <a:pt x="3" y="85"/>
                  </a:cubicBezTo>
                  <a:cubicBezTo>
                    <a:pt x="3" y="85"/>
                    <a:pt x="4" y="85"/>
                    <a:pt x="4" y="85"/>
                  </a:cubicBezTo>
                  <a:cubicBezTo>
                    <a:pt x="5" y="85"/>
                    <a:pt x="5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1"/>
                    <a:pt x="6" y="76"/>
                    <a:pt x="6" y="72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7"/>
                    <a:pt x="6" y="67"/>
                    <a:pt x="6" y="66"/>
                  </a:cubicBezTo>
                  <a:cubicBezTo>
                    <a:pt x="6" y="65"/>
                    <a:pt x="6" y="63"/>
                    <a:pt x="7" y="63"/>
                  </a:cubicBezTo>
                  <a:cubicBezTo>
                    <a:pt x="7" y="62"/>
                    <a:pt x="8" y="63"/>
                    <a:pt x="9" y="63"/>
                  </a:cubicBezTo>
                  <a:cubicBezTo>
                    <a:pt x="9" y="63"/>
                    <a:pt x="10" y="63"/>
                    <a:pt x="10" y="63"/>
                  </a:cubicBezTo>
                  <a:cubicBezTo>
                    <a:pt x="11" y="62"/>
                    <a:pt x="12" y="62"/>
                    <a:pt x="12" y="63"/>
                  </a:cubicBezTo>
                  <a:cubicBezTo>
                    <a:pt x="12" y="63"/>
                    <a:pt x="12" y="64"/>
                    <a:pt x="12" y="64"/>
                  </a:cubicBezTo>
                  <a:cubicBezTo>
                    <a:pt x="12" y="65"/>
                    <a:pt x="12" y="65"/>
                    <a:pt x="12" y="66"/>
                  </a:cubicBezTo>
                  <a:cubicBezTo>
                    <a:pt x="12" y="66"/>
                    <a:pt x="12" y="66"/>
                    <a:pt x="13" y="66"/>
                  </a:cubicBezTo>
                  <a:cubicBezTo>
                    <a:pt x="13" y="66"/>
                    <a:pt x="14" y="66"/>
                    <a:pt x="15" y="66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8"/>
                    <a:pt x="17" y="48"/>
                  </a:cubicBezTo>
                  <a:cubicBezTo>
                    <a:pt x="17" y="47"/>
                    <a:pt x="17" y="45"/>
                    <a:pt x="18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25" y="44"/>
                    <a:pt x="125" y="44"/>
                    <a:pt x="125" y="44"/>
                  </a:cubicBezTo>
                  <a:cubicBezTo>
                    <a:pt x="125" y="44"/>
                    <a:pt x="126" y="44"/>
                    <a:pt x="126" y="4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65"/>
                    <a:pt x="106" y="65"/>
                    <a:pt x="106" y="66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06" y="85"/>
                    <a:pt x="107" y="85"/>
                    <a:pt x="107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3"/>
                    <a:pt x="126" y="42"/>
                    <a:pt x="125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5"/>
                  </a:cubicBezTo>
                  <a:cubicBezTo>
                    <a:pt x="53" y="3"/>
                    <a:pt x="53" y="1"/>
                    <a:pt x="54" y="1"/>
                  </a:cubicBezTo>
                  <a:cubicBezTo>
                    <a:pt x="54" y="1"/>
                    <a:pt x="55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6" y="1"/>
                    <a:pt x="166" y="1"/>
                    <a:pt x="167" y="2"/>
                  </a:cubicBezTo>
                  <a:cubicBezTo>
                    <a:pt x="167" y="2"/>
                    <a:pt x="167" y="3"/>
                    <a:pt x="167" y="3"/>
                  </a:cubicBezTo>
                  <a:cubicBezTo>
                    <a:pt x="167" y="4"/>
                    <a:pt x="167" y="31"/>
                    <a:pt x="167" y="64"/>
                  </a:cubicBezTo>
                  <a:cubicBezTo>
                    <a:pt x="167" y="73"/>
                    <a:pt x="167" y="81"/>
                    <a:pt x="167" y="85"/>
                  </a:cubicBezTo>
                  <a:cubicBezTo>
                    <a:pt x="167" y="85"/>
                    <a:pt x="167" y="85"/>
                    <a:pt x="168" y="85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5" y="85"/>
                    <a:pt x="175" y="85"/>
                    <a:pt x="175" y="85"/>
                  </a:cubicBezTo>
                  <a:cubicBezTo>
                    <a:pt x="177" y="85"/>
                    <a:pt x="178" y="85"/>
                    <a:pt x="179" y="86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79" y="87"/>
                    <a:pt x="179" y="87"/>
                    <a:pt x="178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286">
              <a:extLst>
                <a:ext uri="{FF2B5EF4-FFF2-40B4-BE49-F238E27FC236}">
                  <a16:creationId xmlns:a16="http://schemas.microsoft.com/office/drawing/2014/main" id="{8A6DCA08-7C0A-A53E-82CF-79C284873EA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15775" y="4275138"/>
              <a:ext cx="14288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287">
              <a:extLst>
                <a:ext uri="{FF2B5EF4-FFF2-40B4-BE49-F238E27FC236}">
                  <a16:creationId xmlns:a16="http://schemas.microsoft.com/office/drawing/2014/main" id="{7DE15530-7869-72D3-146A-E8F72CB652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736388" y="4568825"/>
              <a:ext cx="12700" cy="90488"/>
            </a:xfrm>
            <a:custGeom>
              <a:avLst/>
              <a:gdLst>
                <a:gd name="T0" fmla="*/ 1 w 2"/>
                <a:gd name="T1" fmla="*/ 13 h 13"/>
                <a:gd name="T2" fmla="*/ 2 w 2"/>
                <a:gd name="T3" fmla="*/ 12 h 13"/>
                <a:gd name="T4" fmla="*/ 2 w 2"/>
                <a:gd name="T5" fmla="*/ 1 h 13"/>
                <a:gd name="T6" fmla="*/ 1 w 2"/>
                <a:gd name="T7" fmla="*/ 0 h 13"/>
                <a:gd name="T8" fmla="*/ 0 w 2"/>
                <a:gd name="T9" fmla="*/ 1 h 13"/>
                <a:gd name="T10" fmla="*/ 0 w 2"/>
                <a:gd name="T11" fmla="*/ 12 h 13"/>
                <a:gd name="T12" fmla="*/ 1 w 2"/>
                <a:gd name="T13" fmla="*/ 13 h 13"/>
                <a:gd name="T14" fmla="*/ 1 w 2"/>
                <a:gd name="T15" fmla="*/ 1 h 13"/>
                <a:gd name="T16" fmla="*/ 1 w 2"/>
                <a:gd name="T17" fmla="*/ 1 h 13"/>
                <a:gd name="T18" fmla="*/ 1 w 2"/>
                <a:gd name="T19" fmla="*/ 1 h 13"/>
                <a:gd name="T20" fmla="*/ 1 w 2"/>
                <a:gd name="T21" fmla="*/ 12 h 13"/>
                <a:gd name="T22" fmla="*/ 1 w 2"/>
                <a:gd name="T23" fmla="*/ 12 h 13"/>
                <a:gd name="T24" fmla="*/ 1 w 2"/>
                <a:gd name="T2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288">
              <a:extLst>
                <a:ext uri="{FF2B5EF4-FFF2-40B4-BE49-F238E27FC236}">
                  <a16:creationId xmlns:a16="http://schemas.microsoft.com/office/drawing/2014/main" id="{AF6D7453-D161-8334-5BAC-FF50513D56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845925" y="4476750"/>
              <a:ext cx="242888" cy="182563"/>
            </a:xfrm>
            <a:custGeom>
              <a:avLst/>
              <a:gdLst>
                <a:gd name="T0" fmla="*/ 35 w 35"/>
                <a:gd name="T1" fmla="*/ 0 h 26"/>
                <a:gd name="T2" fmla="*/ 0 w 35"/>
                <a:gd name="T3" fmla="*/ 0 h 26"/>
                <a:gd name="T4" fmla="*/ 0 w 35"/>
                <a:gd name="T5" fmla="*/ 1 h 26"/>
                <a:gd name="T6" fmla="*/ 0 w 35"/>
                <a:gd name="T7" fmla="*/ 25 h 26"/>
                <a:gd name="T8" fmla="*/ 0 w 35"/>
                <a:gd name="T9" fmla="*/ 26 h 26"/>
                <a:gd name="T10" fmla="*/ 35 w 35"/>
                <a:gd name="T11" fmla="*/ 26 h 26"/>
                <a:gd name="T12" fmla="*/ 35 w 35"/>
                <a:gd name="T13" fmla="*/ 25 h 26"/>
                <a:gd name="T14" fmla="*/ 35 w 35"/>
                <a:gd name="T15" fmla="*/ 1 h 26"/>
                <a:gd name="T16" fmla="*/ 35 w 35"/>
                <a:gd name="T17" fmla="*/ 0 h 26"/>
                <a:gd name="T18" fmla="*/ 34 w 35"/>
                <a:gd name="T19" fmla="*/ 25 h 26"/>
                <a:gd name="T20" fmla="*/ 1 w 35"/>
                <a:gd name="T21" fmla="*/ 25 h 26"/>
                <a:gd name="T22" fmla="*/ 1 w 35"/>
                <a:gd name="T23" fmla="*/ 1 h 26"/>
                <a:gd name="T24" fmla="*/ 34 w 35"/>
                <a:gd name="T25" fmla="*/ 1 h 26"/>
                <a:gd name="T26" fmla="*/ 34 w 35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6">
                  <a:moveTo>
                    <a:pt x="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5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lose/>
                  <a:moveTo>
                    <a:pt x="34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3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289">
              <a:extLst>
                <a:ext uri="{FF2B5EF4-FFF2-40B4-BE49-F238E27FC236}">
                  <a16:creationId xmlns:a16="http://schemas.microsoft.com/office/drawing/2014/main" id="{E0A083BF-AB44-6ACA-4141-21F79A53BC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804650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290">
              <a:extLst>
                <a:ext uri="{FF2B5EF4-FFF2-40B4-BE49-F238E27FC236}">
                  <a16:creationId xmlns:a16="http://schemas.microsoft.com/office/drawing/2014/main" id="{0DB1ADB8-ED62-CF9D-652E-A647CF5F491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42713" y="4568825"/>
              <a:ext cx="20638" cy="133350"/>
            </a:xfrm>
            <a:custGeom>
              <a:avLst/>
              <a:gdLst>
                <a:gd name="T0" fmla="*/ 2 w 3"/>
                <a:gd name="T1" fmla="*/ 19 h 19"/>
                <a:gd name="T2" fmla="*/ 3 w 3"/>
                <a:gd name="T3" fmla="*/ 18 h 19"/>
                <a:gd name="T4" fmla="*/ 3 w 3"/>
                <a:gd name="T5" fmla="*/ 1 h 19"/>
                <a:gd name="T6" fmla="*/ 2 w 3"/>
                <a:gd name="T7" fmla="*/ 0 h 19"/>
                <a:gd name="T8" fmla="*/ 0 w 3"/>
                <a:gd name="T9" fmla="*/ 1 h 19"/>
                <a:gd name="T10" fmla="*/ 0 w 3"/>
                <a:gd name="T11" fmla="*/ 18 h 19"/>
                <a:gd name="T12" fmla="*/ 2 w 3"/>
                <a:gd name="T13" fmla="*/ 19 h 19"/>
                <a:gd name="T14" fmla="*/ 1 w 3"/>
                <a:gd name="T15" fmla="*/ 1 h 19"/>
                <a:gd name="T16" fmla="*/ 2 w 3"/>
                <a:gd name="T17" fmla="*/ 1 h 19"/>
                <a:gd name="T18" fmla="*/ 2 w 3"/>
                <a:gd name="T19" fmla="*/ 1 h 19"/>
                <a:gd name="T20" fmla="*/ 2 w 3"/>
                <a:gd name="T21" fmla="*/ 18 h 19"/>
                <a:gd name="T22" fmla="*/ 1 w 3"/>
                <a:gd name="T23" fmla="*/ 18 h 19"/>
                <a:gd name="T24" fmla="*/ 1 w 3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19">
                  <a:moveTo>
                    <a:pt x="2" y="19"/>
                  </a:moveTo>
                  <a:cubicBezTo>
                    <a:pt x="2" y="19"/>
                    <a:pt x="3" y="19"/>
                    <a:pt x="3" y="18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2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291">
              <a:extLst>
                <a:ext uri="{FF2B5EF4-FFF2-40B4-BE49-F238E27FC236}">
                  <a16:creationId xmlns:a16="http://schemas.microsoft.com/office/drawing/2014/main" id="{ABB5D3B5-8C1A-50B5-4B2A-6D5E8C7218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63325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2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2 w 2"/>
                <a:gd name="T23" fmla="*/ 2 h 31"/>
                <a:gd name="T24" fmla="*/ 2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2" y="30"/>
                  </a:moveTo>
                  <a:cubicBezTo>
                    <a:pt x="2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2"/>
                  </a:cubicBezTo>
                  <a:lnTo>
                    <a:pt x="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292">
              <a:extLst>
                <a:ext uri="{FF2B5EF4-FFF2-40B4-BE49-F238E27FC236}">
                  <a16:creationId xmlns:a16="http://schemas.microsoft.com/office/drawing/2014/main" id="{E5F379AB-D7E4-248F-6483-B0BC30AC1A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25238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293">
              <a:extLst>
                <a:ext uri="{FF2B5EF4-FFF2-40B4-BE49-F238E27FC236}">
                  <a16:creationId xmlns:a16="http://schemas.microsoft.com/office/drawing/2014/main" id="{58A17068-71DC-6339-E950-F9B9F55E85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695113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294">
              <a:extLst>
                <a:ext uri="{FF2B5EF4-FFF2-40B4-BE49-F238E27FC236}">
                  <a16:creationId xmlns:a16="http://schemas.microsoft.com/office/drawing/2014/main" id="{39CF126E-23E4-2836-2F3F-B80095E26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83988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295">
              <a:extLst>
                <a:ext uri="{FF2B5EF4-FFF2-40B4-BE49-F238E27FC236}">
                  <a16:creationId xmlns:a16="http://schemas.microsoft.com/office/drawing/2014/main" id="{3FD0DDA4-5BDA-1A22-7178-F1D8995A89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72863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296">
              <a:extLst>
                <a:ext uri="{FF2B5EF4-FFF2-40B4-BE49-F238E27FC236}">
                  <a16:creationId xmlns:a16="http://schemas.microsoft.com/office/drawing/2014/main" id="{B64FF8A6-4391-E1A3-2145-C97AC1A4F3F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64875" y="4799013"/>
              <a:ext cx="560388" cy="22225"/>
            </a:xfrm>
            <a:custGeom>
              <a:avLst/>
              <a:gdLst>
                <a:gd name="T0" fmla="*/ 80 w 81"/>
                <a:gd name="T1" fmla="*/ 0 h 3"/>
                <a:gd name="T2" fmla="*/ 1 w 81"/>
                <a:gd name="T3" fmla="*/ 0 h 3"/>
                <a:gd name="T4" fmla="*/ 0 w 81"/>
                <a:gd name="T5" fmla="*/ 0 h 3"/>
                <a:gd name="T6" fmla="*/ 0 w 81"/>
                <a:gd name="T7" fmla="*/ 3 h 3"/>
                <a:gd name="T8" fmla="*/ 1 w 81"/>
                <a:gd name="T9" fmla="*/ 3 h 3"/>
                <a:gd name="T10" fmla="*/ 80 w 81"/>
                <a:gd name="T11" fmla="*/ 3 h 3"/>
                <a:gd name="T12" fmla="*/ 81 w 81"/>
                <a:gd name="T13" fmla="*/ 3 h 3"/>
                <a:gd name="T14" fmla="*/ 81 w 81"/>
                <a:gd name="T15" fmla="*/ 0 h 3"/>
                <a:gd name="T16" fmla="*/ 80 w 81"/>
                <a:gd name="T17" fmla="*/ 0 h 3"/>
                <a:gd name="T18" fmla="*/ 80 w 81"/>
                <a:gd name="T19" fmla="*/ 2 h 3"/>
                <a:gd name="T20" fmla="*/ 1 w 81"/>
                <a:gd name="T21" fmla="*/ 2 h 3"/>
                <a:gd name="T22" fmla="*/ 1 w 81"/>
                <a:gd name="T23" fmla="*/ 1 h 3"/>
                <a:gd name="T24" fmla="*/ 80 w 81"/>
                <a:gd name="T25" fmla="*/ 1 h 3"/>
                <a:gd name="T26" fmla="*/ 80 w 81"/>
                <a:gd name="T2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3">
                  <a:moveTo>
                    <a:pt x="8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0" y="0"/>
                  </a:cubicBezTo>
                  <a:close/>
                  <a:moveTo>
                    <a:pt x="8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80" y="1"/>
                    <a:pt x="80" y="1"/>
                    <a:pt x="80" y="1"/>
                  </a:cubicBezTo>
                  <a:lnTo>
                    <a:pt x="8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297">
              <a:extLst>
                <a:ext uri="{FF2B5EF4-FFF2-40B4-BE49-F238E27FC236}">
                  <a16:creationId xmlns:a16="http://schemas.microsoft.com/office/drawing/2014/main" id="{F40CA98E-1755-A526-D386-F87EFBEAC1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639550" y="4568825"/>
              <a:ext cx="12700" cy="133350"/>
            </a:xfrm>
            <a:custGeom>
              <a:avLst/>
              <a:gdLst>
                <a:gd name="T0" fmla="*/ 1 w 2"/>
                <a:gd name="T1" fmla="*/ 0 h 19"/>
                <a:gd name="T2" fmla="*/ 0 w 2"/>
                <a:gd name="T3" fmla="*/ 1 h 19"/>
                <a:gd name="T4" fmla="*/ 0 w 2"/>
                <a:gd name="T5" fmla="*/ 18 h 19"/>
                <a:gd name="T6" fmla="*/ 1 w 2"/>
                <a:gd name="T7" fmla="*/ 19 h 19"/>
                <a:gd name="T8" fmla="*/ 2 w 2"/>
                <a:gd name="T9" fmla="*/ 18 h 19"/>
                <a:gd name="T10" fmla="*/ 2 w 2"/>
                <a:gd name="T11" fmla="*/ 1 h 19"/>
                <a:gd name="T12" fmla="*/ 1 w 2"/>
                <a:gd name="T13" fmla="*/ 0 h 19"/>
                <a:gd name="T14" fmla="*/ 1 w 2"/>
                <a:gd name="T15" fmla="*/ 18 h 19"/>
                <a:gd name="T16" fmla="*/ 1 w 2"/>
                <a:gd name="T17" fmla="*/ 18 h 19"/>
                <a:gd name="T18" fmla="*/ 1 w 2"/>
                <a:gd name="T19" fmla="*/ 1 h 19"/>
                <a:gd name="T20" fmla="*/ 1 w 2"/>
                <a:gd name="T21" fmla="*/ 1 h 19"/>
                <a:gd name="T22" fmla="*/ 1 w 2"/>
                <a:gd name="T23" fmla="*/ 1 h 19"/>
                <a:gd name="T24" fmla="*/ 1 w 2"/>
                <a:gd name="T25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1" y="19"/>
                  </a:cubicBezTo>
                  <a:cubicBezTo>
                    <a:pt x="2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298">
              <a:extLst>
                <a:ext uri="{FF2B5EF4-FFF2-40B4-BE49-F238E27FC236}">
                  <a16:creationId xmlns:a16="http://schemas.microsoft.com/office/drawing/2014/main" id="{B39B1E82-CBFE-D5DB-189B-79474D27A7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64875" y="4743450"/>
              <a:ext cx="484188" cy="28575"/>
            </a:xfrm>
            <a:custGeom>
              <a:avLst/>
              <a:gdLst>
                <a:gd name="T0" fmla="*/ 1 w 70"/>
                <a:gd name="T1" fmla="*/ 4 h 4"/>
                <a:gd name="T2" fmla="*/ 70 w 70"/>
                <a:gd name="T3" fmla="*/ 4 h 4"/>
                <a:gd name="T4" fmla="*/ 70 w 70"/>
                <a:gd name="T5" fmla="*/ 4 h 4"/>
                <a:gd name="T6" fmla="*/ 70 w 70"/>
                <a:gd name="T7" fmla="*/ 1 h 4"/>
                <a:gd name="T8" fmla="*/ 70 w 70"/>
                <a:gd name="T9" fmla="*/ 0 h 4"/>
                <a:gd name="T10" fmla="*/ 1 w 70"/>
                <a:gd name="T11" fmla="*/ 0 h 4"/>
                <a:gd name="T12" fmla="*/ 0 w 70"/>
                <a:gd name="T13" fmla="*/ 1 h 4"/>
                <a:gd name="T14" fmla="*/ 0 w 70"/>
                <a:gd name="T15" fmla="*/ 4 h 4"/>
                <a:gd name="T16" fmla="*/ 1 w 70"/>
                <a:gd name="T17" fmla="*/ 4 h 4"/>
                <a:gd name="T18" fmla="*/ 1 w 70"/>
                <a:gd name="T19" fmla="*/ 1 h 4"/>
                <a:gd name="T20" fmla="*/ 69 w 70"/>
                <a:gd name="T21" fmla="*/ 1 h 4"/>
                <a:gd name="T22" fmla="*/ 69 w 70"/>
                <a:gd name="T23" fmla="*/ 3 h 4"/>
                <a:gd name="T24" fmla="*/ 1 w 70"/>
                <a:gd name="T25" fmla="*/ 3 h 4"/>
                <a:gd name="T26" fmla="*/ 1 w 70"/>
                <a:gd name="T2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">
                  <a:moveTo>
                    <a:pt x="1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0"/>
                    <a:pt x="7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299">
              <a:extLst>
                <a:ext uri="{FF2B5EF4-FFF2-40B4-BE49-F238E27FC236}">
                  <a16:creationId xmlns:a16="http://schemas.microsoft.com/office/drawing/2014/main" id="{88EA97C4-3FC0-221A-FF23-BEB20E4076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26900" y="4275138"/>
              <a:ext cx="12700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300">
              <a:extLst>
                <a:ext uri="{FF2B5EF4-FFF2-40B4-BE49-F238E27FC236}">
                  <a16:creationId xmlns:a16="http://schemas.microsoft.com/office/drawing/2014/main" id="{C86F8F69-F444-258E-C63F-B63EF12D16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293475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301">
              <a:extLst>
                <a:ext uri="{FF2B5EF4-FFF2-40B4-BE49-F238E27FC236}">
                  <a16:creationId xmlns:a16="http://schemas.microsoft.com/office/drawing/2014/main" id="{A8C0AA5A-D6F6-6EB8-8BA6-21B1935BEA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63325" y="4589463"/>
              <a:ext cx="53975" cy="112713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16 h 16"/>
                <a:gd name="T4" fmla="*/ 8 w 8"/>
                <a:gd name="T5" fmla="*/ 15 h 16"/>
                <a:gd name="T6" fmla="*/ 8 w 8"/>
                <a:gd name="T7" fmla="*/ 1 h 16"/>
                <a:gd name="T8" fmla="*/ 8 w 8"/>
                <a:gd name="T9" fmla="*/ 0 h 16"/>
                <a:gd name="T10" fmla="*/ 0 w 8"/>
                <a:gd name="T11" fmla="*/ 0 h 16"/>
                <a:gd name="T12" fmla="*/ 0 w 8"/>
                <a:gd name="T13" fmla="*/ 1 h 16"/>
                <a:gd name="T14" fmla="*/ 0 w 8"/>
                <a:gd name="T15" fmla="*/ 15 h 16"/>
                <a:gd name="T16" fmla="*/ 0 w 8"/>
                <a:gd name="T17" fmla="*/ 16 h 16"/>
                <a:gd name="T18" fmla="*/ 1 w 8"/>
                <a:gd name="T19" fmla="*/ 1 h 16"/>
                <a:gd name="T20" fmla="*/ 7 w 8"/>
                <a:gd name="T21" fmla="*/ 1 h 16"/>
                <a:gd name="T22" fmla="*/ 7 w 8"/>
                <a:gd name="T23" fmla="*/ 15 h 16"/>
                <a:gd name="T24" fmla="*/ 1 w 8"/>
                <a:gd name="T25" fmla="*/ 15 h 16"/>
                <a:gd name="T26" fmla="*/ 1 w 8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8" y="15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lose/>
                  <a:moveTo>
                    <a:pt x="1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302">
              <a:extLst>
                <a:ext uri="{FF2B5EF4-FFF2-40B4-BE49-F238E27FC236}">
                  <a16:creationId xmlns:a16="http://schemas.microsoft.com/office/drawing/2014/main" id="{9641823E-6A40-9C72-350E-908192160A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20438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1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1 w 2"/>
                <a:gd name="T23" fmla="*/ 18 h 19"/>
                <a:gd name="T24" fmla="*/ 1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303">
              <a:extLst>
                <a:ext uri="{FF2B5EF4-FFF2-40B4-BE49-F238E27FC236}">
                  <a16:creationId xmlns:a16="http://schemas.microsoft.com/office/drawing/2014/main" id="{192E1698-ED30-FD5D-FE51-65BC4E00A3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217275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0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0 w 2"/>
                <a:gd name="T23" fmla="*/ 18 h 19"/>
                <a:gd name="T24" fmla="*/ 0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8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304">
              <a:extLst>
                <a:ext uri="{FF2B5EF4-FFF2-40B4-BE49-F238E27FC236}">
                  <a16:creationId xmlns:a16="http://schemas.microsoft.com/office/drawing/2014/main" id="{6022D98B-C845-0DBE-6B87-C6DD09669E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12613" y="4729163"/>
              <a:ext cx="26988" cy="34925"/>
            </a:xfrm>
            <a:custGeom>
              <a:avLst/>
              <a:gdLst>
                <a:gd name="T0" fmla="*/ 2 w 4"/>
                <a:gd name="T1" fmla="*/ 5 h 5"/>
                <a:gd name="T2" fmla="*/ 3 w 4"/>
                <a:gd name="T3" fmla="*/ 4 h 5"/>
                <a:gd name="T4" fmla="*/ 3 w 4"/>
                <a:gd name="T5" fmla="*/ 0 h 5"/>
                <a:gd name="T6" fmla="*/ 1 w 4"/>
                <a:gd name="T7" fmla="*/ 0 h 5"/>
                <a:gd name="T8" fmla="*/ 0 w 4"/>
                <a:gd name="T9" fmla="*/ 3 h 5"/>
                <a:gd name="T10" fmla="*/ 2 w 4"/>
                <a:gd name="T11" fmla="*/ 5 h 5"/>
                <a:gd name="T12" fmla="*/ 2 w 4"/>
                <a:gd name="T13" fmla="*/ 5 h 5"/>
                <a:gd name="T14" fmla="*/ 1 w 4"/>
                <a:gd name="T15" fmla="*/ 2 h 5"/>
                <a:gd name="T16" fmla="*/ 2 w 4"/>
                <a:gd name="T17" fmla="*/ 1 h 5"/>
                <a:gd name="T18" fmla="*/ 2 w 4"/>
                <a:gd name="T19" fmla="*/ 1 h 5"/>
                <a:gd name="T20" fmla="*/ 2 w 4"/>
                <a:gd name="T21" fmla="*/ 3 h 5"/>
                <a:gd name="T22" fmla="*/ 2 w 4"/>
                <a:gd name="T23" fmla="*/ 4 h 5"/>
                <a:gd name="T24" fmla="*/ 1 w 4"/>
                <a:gd name="T2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4" y="3"/>
                    <a:pt x="4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2"/>
                  </a:move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305">
              <a:extLst>
                <a:ext uri="{FF2B5EF4-FFF2-40B4-BE49-F238E27FC236}">
                  <a16:creationId xmlns:a16="http://schemas.microsoft.com/office/drawing/2014/main" id="{BCCF9734-6832-DE00-609B-5435FB6202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36413" y="4743450"/>
              <a:ext cx="20638" cy="34925"/>
            </a:xfrm>
            <a:custGeom>
              <a:avLst/>
              <a:gdLst>
                <a:gd name="T0" fmla="*/ 2 w 3"/>
                <a:gd name="T1" fmla="*/ 5 h 5"/>
                <a:gd name="T2" fmla="*/ 3 w 3"/>
                <a:gd name="T3" fmla="*/ 4 h 5"/>
                <a:gd name="T4" fmla="*/ 3 w 3"/>
                <a:gd name="T5" fmla="*/ 4 h 5"/>
                <a:gd name="T6" fmla="*/ 3 w 3"/>
                <a:gd name="T7" fmla="*/ 3 h 5"/>
                <a:gd name="T8" fmla="*/ 3 w 3"/>
                <a:gd name="T9" fmla="*/ 1 h 5"/>
                <a:gd name="T10" fmla="*/ 2 w 3"/>
                <a:gd name="T11" fmla="*/ 0 h 5"/>
                <a:gd name="T12" fmla="*/ 2 w 3"/>
                <a:gd name="T13" fmla="*/ 0 h 5"/>
                <a:gd name="T14" fmla="*/ 0 w 3"/>
                <a:gd name="T15" fmla="*/ 1 h 5"/>
                <a:gd name="T16" fmla="*/ 0 w 3"/>
                <a:gd name="T17" fmla="*/ 4 h 5"/>
                <a:gd name="T18" fmla="*/ 2 w 3"/>
                <a:gd name="T19" fmla="*/ 5 h 5"/>
                <a:gd name="T20" fmla="*/ 2 w 3"/>
                <a:gd name="T21" fmla="*/ 5 h 5"/>
                <a:gd name="T22" fmla="*/ 1 w 3"/>
                <a:gd name="T23" fmla="*/ 1 h 5"/>
                <a:gd name="T24" fmla="*/ 2 w 3"/>
                <a:gd name="T25" fmla="*/ 1 h 5"/>
                <a:gd name="T26" fmla="*/ 2 w 3"/>
                <a:gd name="T27" fmla="*/ 1 h 5"/>
                <a:gd name="T28" fmla="*/ 2 w 3"/>
                <a:gd name="T29" fmla="*/ 1 h 5"/>
                <a:gd name="T30" fmla="*/ 2 w 3"/>
                <a:gd name="T31" fmla="*/ 2 h 5"/>
                <a:gd name="T32" fmla="*/ 2 w 3"/>
                <a:gd name="T33" fmla="*/ 4 h 5"/>
                <a:gd name="T34" fmla="*/ 2 w 3"/>
                <a:gd name="T35" fmla="*/ 4 h 5"/>
                <a:gd name="T36" fmla="*/ 1 w 3"/>
                <a:gd name="T37" fmla="*/ 4 h 5"/>
                <a:gd name="T38" fmla="*/ 1 w 3"/>
                <a:gd name="T3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4"/>
                    <a:pt x="0" y="4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318" name="图片 35" descr="logo-04">
            <a:extLst>
              <a:ext uri="{FF2B5EF4-FFF2-40B4-BE49-F238E27FC236}">
                <a16:creationId xmlns:a16="http://schemas.microsoft.com/office/drawing/2014/main" id="{49C11AEA-0119-4853-37A0-1432B8B9786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9086"/>
          <a:stretch/>
        </p:blipFill>
        <p:spPr>
          <a:xfrm>
            <a:off x="-408911" y="-357243"/>
            <a:ext cx="2005965" cy="2175510"/>
          </a:xfrm>
          <a:prstGeom prst="rect">
            <a:avLst/>
          </a:prstGeom>
        </p:spPr>
      </p:pic>
      <p:sp>
        <p:nvSpPr>
          <p:cNvPr id="319" name="文本框 318">
            <a:extLst>
              <a:ext uri="{FF2B5EF4-FFF2-40B4-BE49-F238E27FC236}">
                <a16:creationId xmlns:a16="http://schemas.microsoft.com/office/drawing/2014/main" id="{C94E1060-543F-8046-9EF7-6288E5400261}"/>
              </a:ext>
            </a:extLst>
          </p:cNvPr>
          <p:cNvSpPr txBox="1"/>
          <p:nvPr/>
        </p:nvSpPr>
        <p:spPr>
          <a:xfrm>
            <a:off x="-9525" y="4438491"/>
            <a:ext cx="121999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王志   </a:t>
            </a:r>
            <a:endParaRPr lang="en-US" altLang="zh-CN" sz="2400" dirty="0"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南京大学</a:t>
            </a:r>
          </a:p>
          <a:p>
            <a:pPr algn="ctr"/>
            <a:endParaRPr lang="zh-CN" altLang="en-US" dirty="0">
              <a:latin typeface="Myriad Pro" panose="020B0503030403020204" pitchFamily="34" charset="0"/>
              <a:ea typeface="Songti SC" panose="0201060004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1852C71-E485-2C0F-E4A4-8E6F8F10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73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定时器构成的施密特触发器</a:t>
            </a:r>
          </a:p>
        </p:txBody>
      </p:sp>
      <p:sp>
        <p:nvSpPr>
          <p:cNvPr id="273" name="Text Box 2">
            <a:extLst>
              <a:ext uri="{FF2B5EF4-FFF2-40B4-BE49-F238E27FC236}">
                <a16:creationId xmlns:a16="http://schemas.microsoft.com/office/drawing/2014/main" id="{AE4AB630-3DA9-FCE6-CA27-DBEDC7AD6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077" y="766373"/>
            <a:ext cx="5046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二、电路组成及工作原理</a:t>
            </a:r>
          </a:p>
        </p:txBody>
      </p:sp>
      <p:grpSp>
        <p:nvGrpSpPr>
          <p:cNvPr id="274" name="Group 3">
            <a:extLst>
              <a:ext uri="{FF2B5EF4-FFF2-40B4-BE49-F238E27FC236}">
                <a16:creationId xmlns:a16="http://schemas.microsoft.com/office/drawing/2014/main" id="{B805E4A1-B171-4BE5-06B9-B32ADA5E4C8F}"/>
              </a:ext>
            </a:extLst>
          </p:cNvPr>
          <p:cNvGrpSpPr>
            <a:grpSpLocks/>
          </p:cNvGrpSpPr>
          <p:nvPr/>
        </p:nvGrpSpPr>
        <p:grpSpPr bwMode="auto">
          <a:xfrm>
            <a:off x="2226996" y="1217720"/>
            <a:ext cx="4756150" cy="4127500"/>
            <a:chOff x="505" y="1104"/>
            <a:chExt cx="2996" cy="2600"/>
          </a:xfrm>
        </p:grpSpPr>
        <p:sp>
          <p:nvSpPr>
            <p:cNvPr id="275" name="Line 4">
              <a:extLst>
                <a:ext uri="{FF2B5EF4-FFF2-40B4-BE49-F238E27FC236}">
                  <a16:creationId xmlns:a16="http://schemas.microsoft.com/office/drawing/2014/main" id="{12E4CCDF-2DD1-194A-7C44-763FEB3903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1" y="2136"/>
              <a:ext cx="36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6" name="Line 5">
              <a:extLst>
                <a:ext uri="{FF2B5EF4-FFF2-40B4-BE49-F238E27FC236}">
                  <a16:creationId xmlns:a16="http://schemas.microsoft.com/office/drawing/2014/main" id="{11D25632-B5BB-01CC-3D73-53D5B6D94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1" y="2910"/>
              <a:ext cx="43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7" name="Line 6">
              <a:extLst>
                <a:ext uri="{FF2B5EF4-FFF2-40B4-BE49-F238E27FC236}">
                  <a16:creationId xmlns:a16="http://schemas.microsoft.com/office/drawing/2014/main" id="{4AE8AE07-5318-3032-F8C5-097E74A2F8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6" y="2910"/>
              <a:ext cx="22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8" name="Rectangle 7">
              <a:extLst>
                <a:ext uri="{FF2B5EF4-FFF2-40B4-BE49-F238E27FC236}">
                  <a16:creationId xmlns:a16="http://schemas.microsoft.com/office/drawing/2014/main" id="{032E31C1-AEC0-D2DE-C417-3DA7DCDA8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" y="1104"/>
              <a:ext cx="5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</a:p>
          </p:txBody>
        </p:sp>
        <p:sp>
          <p:nvSpPr>
            <p:cNvPr id="279" name="Rectangle 8">
              <a:extLst>
                <a:ext uri="{FF2B5EF4-FFF2-40B4-BE49-F238E27FC236}">
                  <a16:creationId xmlns:a16="http://schemas.microsoft.com/office/drawing/2014/main" id="{5BF73EE9-56D0-A41F-889E-C3177ADA3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2076"/>
              <a:ext cx="6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O1</a:t>
              </a:r>
            </a:p>
          </p:txBody>
        </p:sp>
        <p:sp>
          <p:nvSpPr>
            <p:cNvPr id="280" name="Line 9">
              <a:extLst>
                <a:ext uri="{FF2B5EF4-FFF2-40B4-BE49-F238E27FC236}">
                  <a16:creationId xmlns:a16="http://schemas.microsoft.com/office/drawing/2014/main" id="{FBD27521-B412-571C-390C-6244C3D35C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1" y="2256"/>
              <a:ext cx="69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81" name="Group 10">
              <a:extLst>
                <a:ext uri="{FF2B5EF4-FFF2-40B4-BE49-F238E27FC236}">
                  <a16:creationId xmlns:a16="http://schemas.microsoft.com/office/drawing/2014/main" id="{808082CA-E070-26F1-CA99-D2FF1E3460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0" y="1854"/>
              <a:ext cx="445" cy="576"/>
              <a:chOff x="1374" y="1506"/>
              <a:chExt cx="444" cy="576"/>
            </a:xfrm>
          </p:grpSpPr>
          <p:sp>
            <p:nvSpPr>
              <p:cNvPr id="345" name="AutoShape 11">
                <a:extLst>
                  <a:ext uri="{FF2B5EF4-FFF2-40B4-BE49-F238E27FC236}">
                    <a16:creationId xmlns:a16="http://schemas.microsoft.com/office/drawing/2014/main" id="{51FBDB5B-9E29-8DED-035C-41954AD1B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308" y="1572"/>
                <a:ext cx="576" cy="444"/>
              </a:xfrm>
              <a:prstGeom prst="triangle">
                <a:avLst>
                  <a:gd name="adj" fmla="val 50000"/>
                </a:avLst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6" name="Line 12">
                <a:extLst>
                  <a:ext uri="{FF2B5EF4-FFF2-40B4-BE49-F238E27FC236}">
                    <a16:creationId xmlns:a16="http://schemas.microsoft.com/office/drawing/2014/main" id="{75131C4E-1CEB-67E7-30B5-A8B198D5B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90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47" name="Group 13">
                <a:extLst>
                  <a:ext uri="{FF2B5EF4-FFF2-40B4-BE49-F238E27FC236}">
                    <a16:creationId xmlns:a16="http://schemas.microsoft.com/office/drawing/2014/main" id="{A1911D64-D650-638F-41D9-56A3B8EB32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620"/>
                <a:ext cx="96" cy="96"/>
                <a:chOff x="3360" y="2832"/>
                <a:chExt cx="96" cy="96"/>
              </a:xfrm>
            </p:grpSpPr>
            <p:sp>
              <p:nvSpPr>
                <p:cNvPr id="348" name="Line 14">
                  <a:extLst>
                    <a:ext uri="{FF2B5EF4-FFF2-40B4-BE49-F238E27FC236}">
                      <a16:creationId xmlns:a16="http://schemas.microsoft.com/office/drawing/2014/main" id="{42420830-C7C5-26CB-D783-34103FFFFE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9" name="Line 15">
                  <a:extLst>
                    <a:ext uri="{FF2B5EF4-FFF2-40B4-BE49-F238E27FC236}">
                      <a16:creationId xmlns:a16="http://schemas.microsoft.com/office/drawing/2014/main" id="{A76A71E7-730B-0D34-7DEC-F4F04E61F7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82" name="Line 16">
              <a:extLst>
                <a:ext uri="{FF2B5EF4-FFF2-40B4-BE49-F238E27FC236}">
                  <a16:creationId xmlns:a16="http://schemas.microsoft.com/office/drawing/2014/main" id="{8FA72B28-0BB5-551B-1ECB-A0B98E4B4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" y="2016"/>
              <a:ext cx="64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3" name="Line 17">
              <a:extLst>
                <a:ext uri="{FF2B5EF4-FFF2-40B4-BE49-F238E27FC236}">
                  <a16:creationId xmlns:a16="http://schemas.microsoft.com/office/drawing/2014/main" id="{FD9DCF9E-F557-DF13-68D8-5D3DDB339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" y="3012"/>
              <a:ext cx="29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4" name="Line 18">
              <a:extLst>
                <a:ext uri="{FF2B5EF4-FFF2-40B4-BE49-F238E27FC236}">
                  <a16:creationId xmlns:a16="http://schemas.microsoft.com/office/drawing/2014/main" id="{67F3D535-269A-FA1F-EC61-4160E7948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" y="2784"/>
              <a:ext cx="6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5" name="Oval 19">
              <a:extLst>
                <a:ext uri="{FF2B5EF4-FFF2-40B4-BE49-F238E27FC236}">
                  <a16:creationId xmlns:a16="http://schemas.microsoft.com/office/drawing/2014/main" id="{F9A01144-54CE-AA5D-45C0-FF44DF3A1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" y="1980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6" name="Line 20">
              <a:extLst>
                <a:ext uri="{FF2B5EF4-FFF2-40B4-BE49-F238E27FC236}">
                  <a16:creationId xmlns:a16="http://schemas.microsoft.com/office/drawing/2014/main" id="{0AD13A49-2074-97C4-F2C8-4E56A47B7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" y="3696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7" name="Text Box 21">
              <a:extLst>
                <a:ext uri="{FF2B5EF4-FFF2-40B4-BE49-F238E27FC236}">
                  <a16:creationId xmlns:a16="http://schemas.microsoft.com/office/drawing/2014/main" id="{0D462DE0-70F2-B5EF-0EC3-B2C27A0BF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8" y="310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88" name="Line 22">
              <a:extLst>
                <a:ext uri="{FF2B5EF4-FFF2-40B4-BE49-F238E27FC236}">
                  <a16:creationId xmlns:a16="http://schemas.microsoft.com/office/drawing/2014/main" id="{8C5C7067-F028-F7B3-9661-BFBC62C06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0" y="1392"/>
              <a:ext cx="0" cy="2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9" name="Rectangle 23">
              <a:extLst>
                <a:ext uri="{FF2B5EF4-FFF2-40B4-BE49-F238E27FC236}">
                  <a16:creationId xmlns:a16="http://schemas.microsoft.com/office/drawing/2014/main" id="{9EDF595E-7D53-F0C6-002A-1D14DC33B2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794" y="3300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0" name="Rectangle 24">
              <a:extLst>
                <a:ext uri="{FF2B5EF4-FFF2-40B4-BE49-F238E27FC236}">
                  <a16:creationId xmlns:a16="http://schemas.microsoft.com/office/drawing/2014/main" id="{21933DA3-1B61-5A04-7EDB-9D2DA6B06D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794" y="1680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1" name="Rectangle 25">
              <a:extLst>
                <a:ext uri="{FF2B5EF4-FFF2-40B4-BE49-F238E27FC236}">
                  <a16:creationId xmlns:a16="http://schemas.microsoft.com/office/drawing/2014/main" id="{5B38619B-D5A0-6AD7-AE31-FEA44F4B97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794" y="2496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2" name="Line 26">
              <a:extLst>
                <a:ext uri="{FF2B5EF4-FFF2-40B4-BE49-F238E27FC236}">
                  <a16:creationId xmlns:a16="http://schemas.microsoft.com/office/drawing/2014/main" id="{E231A582-39C4-F589-9D47-F0AED0F818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8" y="1440"/>
              <a:ext cx="0" cy="5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3" name="Line 27">
              <a:extLst>
                <a:ext uri="{FF2B5EF4-FFF2-40B4-BE49-F238E27FC236}">
                  <a16:creationId xmlns:a16="http://schemas.microsoft.com/office/drawing/2014/main" id="{D335449D-90EA-E131-AE7F-5B5067580D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7" y="2100"/>
              <a:ext cx="925" cy="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4" name="Line 28">
              <a:extLst>
                <a:ext uri="{FF2B5EF4-FFF2-40B4-BE49-F238E27FC236}">
                  <a16:creationId xmlns:a16="http://schemas.microsoft.com/office/drawing/2014/main" id="{FCD9CA55-4DAA-D419-6CEE-3D44DF405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5" y="2112"/>
              <a:ext cx="0" cy="2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5" name="Line 29">
              <a:extLst>
                <a:ext uri="{FF2B5EF4-FFF2-40B4-BE49-F238E27FC236}">
                  <a16:creationId xmlns:a16="http://schemas.microsoft.com/office/drawing/2014/main" id="{41D7EA6C-35E2-1DA3-6555-5C0A20A61F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0" y="3390"/>
              <a:ext cx="0" cy="13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6" name="Line 30">
              <a:extLst>
                <a:ext uri="{FF2B5EF4-FFF2-40B4-BE49-F238E27FC236}">
                  <a16:creationId xmlns:a16="http://schemas.microsoft.com/office/drawing/2014/main" id="{B21F232C-09CE-AA01-1BAF-FC5088A8B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3" y="3152"/>
              <a:ext cx="0" cy="2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7" name="Line 31">
              <a:extLst>
                <a:ext uri="{FF2B5EF4-FFF2-40B4-BE49-F238E27FC236}">
                  <a16:creationId xmlns:a16="http://schemas.microsoft.com/office/drawing/2014/main" id="{F62B49D6-A8ED-282B-2A85-FB2203CF9D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3" y="3120"/>
              <a:ext cx="155" cy="1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8" name="Line 32">
              <a:extLst>
                <a:ext uri="{FF2B5EF4-FFF2-40B4-BE49-F238E27FC236}">
                  <a16:creationId xmlns:a16="http://schemas.microsoft.com/office/drawing/2014/main" id="{B59CC784-408C-69EE-026F-935C8DC609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286834" flipV="1">
              <a:off x="2512" y="3273"/>
              <a:ext cx="156" cy="1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9" name="Rectangle 33">
              <a:extLst>
                <a:ext uri="{FF2B5EF4-FFF2-40B4-BE49-F238E27FC236}">
                  <a16:creationId xmlns:a16="http://schemas.microsoft.com/office/drawing/2014/main" id="{1A2257D1-BEB9-5166-6D2A-586A3B6CC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" y="1524"/>
              <a:ext cx="2153" cy="2028"/>
            </a:xfrm>
            <a:prstGeom prst="rect">
              <a:avLst/>
            </a:prstGeom>
            <a:noFill/>
            <a:ln w="19050">
              <a:solidFill>
                <a:srgbClr val="996600"/>
              </a:solidFill>
              <a:prstDash val="lgDashDot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300" name="Rectangle 34">
              <a:extLst>
                <a:ext uri="{FF2B5EF4-FFF2-40B4-BE49-F238E27FC236}">
                  <a16:creationId xmlns:a16="http://schemas.microsoft.com/office/drawing/2014/main" id="{7A879052-36E1-34D0-0FED-7F65E3CE3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1236"/>
              <a:ext cx="2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301" name="Rectangle 35">
              <a:extLst>
                <a:ext uri="{FF2B5EF4-FFF2-40B4-BE49-F238E27FC236}">
                  <a16:creationId xmlns:a16="http://schemas.microsoft.com/office/drawing/2014/main" id="{C9EB1E8A-856E-BD4E-783B-E3B1CC55D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181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302" name="Rectangle 36">
              <a:extLst>
                <a:ext uri="{FF2B5EF4-FFF2-40B4-BE49-F238E27FC236}">
                  <a16:creationId xmlns:a16="http://schemas.microsoft.com/office/drawing/2014/main" id="{F59ED17C-D580-6E33-7741-FFF54FF7F53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53" y="338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303" name="Rectangle 37">
              <a:extLst>
                <a:ext uri="{FF2B5EF4-FFF2-40B4-BE49-F238E27FC236}">
                  <a16:creationId xmlns:a16="http://schemas.microsoft.com/office/drawing/2014/main" id="{90A85968-4A70-1BCF-5DD3-3751BB54B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" y="2232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304" name="Rectangle 38">
              <a:extLst>
                <a:ext uri="{FF2B5EF4-FFF2-40B4-BE49-F238E27FC236}">
                  <a16:creationId xmlns:a16="http://schemas.microsoft.com/office/drawing/2014/main" id="{B3792960-8DA6-80A4-00A8-374875599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" y="172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305" name="Rectangle 39">
              <a:extLst>
                <a:ext uri="{FF2B5EF4-FFF2-40B4-BE49-F238E27FC236}">
                  <a16:creationId xmlns:a16="http://schemas.microsoft.com/office/drawing/2014/main" id="{9058AFB5-B533-746B-3347-07E7ADC0F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2970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306" name="Rectangle 40">
              <a:extLst>
                <a:ext uri="{FF2B5EF4-FFF2-40B4-BE49-F238E27FC236}">
                  <a16:creationId xmlns:a16="http://schemas.microsoft.com/office/drawing/2014/main" id="{F3CE56EB-703E-B0A1-54AB-434C5C7FF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2736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307" name="Rectangle 41">
              <a:extLst>
                <a:ext uri="{FF2B5EF4-FFF2-40B4-BE49-F238E27FC236}">
                  <a16:creationId xmlns:a16="http://schemas.microsoft.com/office/drawing/2014/main" id="{B9C5A95A-B23B-A793-D292-CC20E9808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127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</a:p>
          </p:txBody>
        </p:sp>
        <p:graphicFrame>
          <p:nvGraphicFramePr>
            <p:cNvPr id="308" name="Object 42">
              <a:extLst>
                <a:ext uri="{FF2B5EF4-FFF2-40B4-BE49-F238E27FC236}">
                  <a16:creationId xmlns:a16="http://schemas.microsoft.com/office/drawing/2014/main" id="{CB080228-459C-DA0B-407F-F64548A71F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1" y="1728"/>
            <a:ext cx="24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4880" imgH="241200" progId="Equation.3">
                    <p:embed/>
                  </p:oleObj>
                </mc:Choice>
                <mc:Fallback>
                  <p:oleObj name="Equation" r:id="rId2" imgW="164880" imgH="241200" progId="Equation.3">
                    <p:embed/>
                    <p:pic>
                      <p:nvPicPr>
                        <p:cNvPr id="308" name="Object 42">
                          <a:extLst>
                            <a:ext uri="{FF2B5EF4-FFF2-40B4-BE49-F238E27FC236}">
                              <a16:creationId xmlns:a16="http://schemas.microsoft.com/office/drawing/2014/main" id="{CB080228-459C-DA0B-407F-F64548A71F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1" y="1728"/>
                          <a:ext cx="249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9" name="Group 43">
              <a:extLst>
                <a:ext uri="{FF2B5EF4-FFF2-40B4-BE49-F238E27FC236}">
                  <a16:creationId xmlns:a16="http://schemas.microsoft.com/office/drawing/2014/main" id="{E67E8A81-5857-7EB6-1580-AC26214BB4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8" y="2622"/>
              <a:ext cx="445" cy="576"/>
              <a:chOff x="1374" y="1506"/>
              <a:chExt cx="444" cy="576"/>
            </a:xfrm>
          </p:grpSpPr>
          <p:sp>
            <p:nvSpPr>
              <p:cNvPr id="340" name="AutoShape 44">
                <a:extLst>
                  <a:ext uri="{FF2B5EF4-FFF2-40B4-BE49-F238E27FC236}">
                    <a16:creationId xmlns:a16="http://schemas.microsoft.com/office/drawing/2014/main" id="{3C731D86-1047-4AE9-0684-F184F68A9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308" y="1572"/>
                <a:ext cx="576" cy="444"/>
              </a:xfrm>
              <a:prstGeom prst="triangle">
                <a:avLst>
                  <a:gd name="adj" fmla="val 50000"/>
                </a:avLst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1" name="Line 45">
                <a:extLst>
                  <a:ext uri="{FF2B5EF4-FFF2-40B4-BE49-F238E27FC236}">
                    <a16:creationId xmlns:a16="http://schemas.microsoft.com/office/drawing/2014/main" id="{38FF15D4-2856-0BC7-98ED-062F7C0D40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90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42" name="Group 46">
                <a:extLst>
                  <a:ext uri="{FF2B5EF4-FFF2-40B4-BE49-F238E27FC236}">
                    <a16:creationId xmlns:a16="http://schemas.microsoft.com/office/drawing/2014/main" id="{2932BB8C-6A38-9F2F-1B66-64A28E0A8F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620"/>
                <a:ext cx="96" cy="96"/>
                <a:chOff x="3360" y="2832"/>
                <a:chExt cx="96" cy="96"/>
              </a:xfrm>
            </p:grpSpPr>
            <p:sp>
              <p:nvSpPr>
                <p:cNvPr id="343" name="Line 47">
                  <a:extLst>
                    <a:ext uri="{FF2B5EF4-FFF2-40B4-BE49-F238E27FC236}">
                      <a16:creationId xmlns:a16="http://schemas.microsoft.com/office/drawing/2014/main" id="{8314A082-7100-75F0-17A3-A5C22CF4F4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4" name="Line 48">
                  <a:extLst>
                    <a:ext uri="{FF2B5EF4-FFF2-40B4-BE49-F238E27FC236}">
                      <a16:creationId xmlns:a16="http://schemas.microsoft.com/office/drawing/2014/main" id="{F16427C4-2140-B486-D1BB-3965DA3709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310" name="Rectangle 49">
              <a:extLst>
                <a:ext uri="{FF2B5EF4-FFF2-40B4-BE49-F238E27FC236}">
                  <a16:creationId xmlns:a16="http://schemas.microsoft.com/office/drawing/2014/main" id="{3707365C-6FFF-54C0-6A5C-61D9F2696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1884"/>
              <a:ext cx="336" cy="45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1" name="Oval 50">
              <a:extLst>
                <a:ext uri="{FF2B5EF4-FFF2-40B4-BE49-F238E27FC236}">
                  <a16:creationId xmlns:a16="http://schemas.microsoft.com/office/drawing/2014/main" id="{F8B47CBB-A342-BE40-ADBF-39080BD70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" y="2064"/>
              <a:ext cx="92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2" name="Line 51">
              <a:extLst>
                <a:ext uri="{FF2B5EF4-FFF2-40B4-BE49-F238E27FC236}">
                  <a16:creationId xmlns:a16="http://schemas.microsoft.com/office/drawing/2014/main" id="{6CFD712C-5AF9-B30C-57D5-DE80F80EDC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1" y="2004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3" name="Text Box 52">
              <a:extLst>
                <a:ext uri="{FF2B5EF4-FFF2-40B4-BE49-F238E27FC236}">
                  <a16:creationId xmlns:a16="http://schemas.microsoft.com/office/drawing/2014/main" id="{CA2C2227-B745-F7AF-7565-1DC354C9C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8" y="1866"/>
              <a:ext cx="3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</a:p>
          </p:txBody>
        </p:sp>
        <p:sp>
          <p:nvSpPr>
            <p:cNvPr id="314" name="Rectangle 53">
              <a:extLst>
                <a:ext uri="{FF2B5EF4-FFF2-40B4-BE49-F238E27FC236}">
                  <a16:creationId xmlns:a16="http://schemas.microsoft.com/office/drawing/2014/main" id="{6F34E832-6555-37D5-8855-A7D1BEBE1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2688"/>
              <a:ext cx="336" cy="45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5" name="Oval 54">
              <a:extLst>
                <a:ext uri="{FF2B5EF4-FFF2-40B4-BE49-F238E27FC236}">
                  <a16:creationId xmlns:a16="http://schemas.microsoft.com/office/drawing/2014/main" id="{B01D345A-73AC-0733-9F92-B8EBA6A6F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868"/>
              <a:ext cx="92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6" name="Line 55">
              <a:extLst>
                <a:ext uri="{FF2B5EF4-FFF2-40B4-BE49-F238E27FC236}">
                  <a16:creationId xmlns:a16="http://schemas.microsoft.com/office/drawing/2014/main" id="{F77063C9-A4B5-83D7-3EFD-78D7D5A41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2" y="2802"/>
              <a:ext cx="1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7" name="Text Box 56">
              <a:extLst>
                <a:ext uri="{FF2B5EF4-FFF2-40B4-BE49-F238E27FC236}">
                  <a16:creationId xmlns:a16="http://schemas.microsoft.com/office/drawing/2014/main" id="{5BD43687-2E7B-CC77-FDD2-F2E8A0AF9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8" y="2670"/>
              <a:ext cx="3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</a:p>
          </p:txBody>
        </p:sp>
        <p:sp>
          <p:nvSpPr>
            <p:cNvPr id="318" name="Line 57">
              <a:extLst>
                <a:ext uri="{FF2B5EF4-FFF2-40B4-BE49-F238E27FC236}">
                  <a16:creationId xmlns:a16="http://schemas.microsoft.com/office/drawing/2014/main" id="{7559800D-D6A3-FEE9-6CFC-47008D17F4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2" y="2274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9" name="Line 58">
              <a:extLst>
                <a:ext uri="{FF2B5EF4-FFF2-40B4-BE49-F238E27FC236}">
                  <a16:creationId xmlns:a16="http://schemas.microsoft.com/office/drawing/2014/main" id="{7FC28666-814C-A01A-B776-59F7FB318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2" y="2268"/>
              <a:ext cx="0" cy="1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0" name="Line 59">
              <a:extLst>
                <a:ext uri="{FF2B5EF4-FFF2-40B4-BE49-F238E27FC236}">
                  <a16:creationId xmlns:a16="http://schemas.microsoft.com/office/drawing/2014/main" id="{4F8B3BB7-45AC-9EDF-0931-CE5591842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5" y="2634"/>
              <a:ext cx="0" cy="2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1" name="Line 60">
              <a:extLst>
                <a:ext uri="{FF2B5EF4-FFF2-40B4-BE49-F238E27FC236}">
                  <a16:creationId xmlns:a16="http://schemas.microsoft.com/office/drawing/2014/main" id="{307B48FF-0929-4CEB-B745-F466277F3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8" y="2454"/>
              <a:ext cx="733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2" name="Line 61">
              <a:extLst>
                <a:ext uri="{FF2B5EF4-FFF2-40B4-BE49-F238E27FC236}">
                  <a16:creationId xmlns:a16="http://schemas.microsoft.com/office/drawing/2014/main" id="{50258DF4-7525-8B2F-889E-132C05F83C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4" y="2400"/>
              <a:ext cx="721" cy="2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3" name="Rectangle 62">
              <a:extLst>
                <a:ext uri="{FF2B5EF4-FFF2-40B4-BE49-F238E27FC236}">
                  <a16:creationId xmlns:a16="http://schemas.microsoft.com/office/drawing/2014/main" id="{14092985-D0A4-1387-02F6-E35D59FC3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5" y="1890"/>
              <a:ext cx="277" cy="42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4" name="Oval 63">
              <a:extLst>
                <a:ext uri="{FF2B5EF4-FFF2-40B4-BE49-F238E27FC236}">
                  <a16:creationId xmlns:a16="http://schemas.microsoft.com/office/drawing/2014/main" id="{DF43A3B7-F407-285F-4874-36E923DC2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" y="2070"/>
              <a:ext cx="91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5" name="Text Box 64">
              <a:extLst>
                <a:ext uri="{FF2B5EF4-FFF2-40B4-BE49-F238E27FC236}">
                  <a16:creationId xmlns:a16="http://schemas.microsoft.com/office/drawing/2014/main" id="{D7566F00-73B2-C94A-F644-5E0BB2B0B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1" y="1911"/>
              <a:ext cx="1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26" name="Freeform 65">
              <a:extLst>
                <a:ext uri="{FF2B5EF4-FFF2-40B4-BE49-F238E27FC236}">
                  <a16:creationId xmlns:a16="http://schemas.microsoft.com/office/drawing/2014/main" id="{92970544-3315-1962-0315-311B6E638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8" y="2952"/>
              <a:ext cx="444" cy="180"/>
            </a:xfrm>
            <a:custGeom>
              <a:avLst/>
              <a:gdLst>
                <a:gd name="T0" fmla="*/ 0 w 192"/>
                <a:gd name="T1" fmla="*/ 144 h 144"/>
                <a:gd name="T2" fmla="*/ 0 w 192"/>
                <a:gd name="T3" fmla="*/ 0 h 144"/>
                <a:gd name="T4" fmla="*/ 192 w 19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7" name="Freeform 66">
              <a:extLst>
                <a:ext uri="{FF2B5EF4-FFF2-40B4-BE49-F238E27FC236}">
                  <a16:creationId xmlns:a16="http://schemas.microsoft.com/office/drawing/2014/main" id="{7E1345EE-974E-0ECF-12BC-8DF940A515C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618" y="2610"/>
              <a:ext cx="919" cy="666"/>
            </a:xfrm>
            <a:custGeom>
              <a:avLst/>
              <a:gdLst>
                <a:gd name="T0" fmla="*/ 0 w 192"/>
                <a:gd name="T1" fmla="*/ 144 h 144"/>
                <a:gd name="T2" fmla="*/ 0 w 192"/>
                <a:gd name="T3" fmla="*/ 0 h 144"/>
                <a:gd name="T4" fmla="*/ 192 w 19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8" name="Rectangle 67">
              <a:extLst>
                <a:ext uri="{FF2B5EF4-FFF2-40B4-BE49-F238E27FC236}">
                  <a16:creationId xmlns:a16="http://schemas.microsoft.com/office/drawing/2014/main" id="{6AFC685E-C9FA-91EA-EEB9-21C722ABEE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800000">
              <a:off x="2129" y="3234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9" name="Line 68">
              <a:extLst>
                <a:ext uri="{FF2B5EF4-FFF2-40B4-BE49-F238E27FC236}">
                  <a16:creationId xmlns:a16="http://schemas.microsoft.com/office/drawing/2014/main" id="{063903FC-4FF5-97E0-F102-933CBC01E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4" y="3522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0" name="Oval 69">
              <a:extLst>
                <a:ext uri="{FF2B5EF4-FFF2-40B4-BE49-F238E27FC236}">
                  <a16:creationId xmlns:a16="http://schemas.microsoft.com/office/drawing/2014/main" id="{ADC0D691-0E3B-B0EB-AEC3-CC2369B1F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760"/>
              <a:ext cx="68" cy="6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1" name="Oval 70">
              <a:extLst>
                <a:ext uri="{FF2B5EF4-FFF2-40B4-BE49-F238E27FC236}">
                  <a16:creationId xmlns:a16="http://schemas.microsoft.com/office/drawing/2014/main" id="{D3D8BBF4-EA41-2783-34A8-B3F6EB329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2982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2" name="Oval 71">
              <a:extLst>
                <a:ext uri="{FF2B5EF4-FFF2-40B4-BE49-F238E27FC236}">
                  <a16:creationId xmlns:a16="http://schemas.microsoft.com/office/drawing/2014/main" id="{4B2E5139-224D-AE80-5F94-9E34DEE9F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" y="2070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3" name="Oval 72">
              <a:extLst>
                <a:ext uri="{FF2B5EF4-FFF2-40B4-BE49-F238E27FC236}">
                  <a16:creationId xmlns:a16="http://schemas.microsoft.com/office/drawing/2014/main" id="{558B5E99-B6B2-3394-CB5E-91D84E7D4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2928"/>
              <a:ext cx="46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4" name="Oval 73">
              <a:extLst>
                <a:ext uri="{FF2B5EF4-FFF2-40B4-BE49-F238E27FC236}">
                  <a16:creationId xmlns:a16="http://schemas.microsoft.com/office/drawing/2014/main" id="{AEC25F2B-C8E8-1C7F-6397-96182CD03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" y="2076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5" name="Oval 74">
              <a:extLst>
                <a:ext uri="{FF2B5EF4-FFF2-40B4-BE49-F238E27FC236}">
                  <a16:creationId xmlns:a16="http://schemas.microsoft.com/office/drawing/2014/main" id="{1A11F724-F446-6AB9-1D9D-4C09CE6B1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2760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6" name="Oval 75">
              <a:extLst>
                <a:ext uri="{FF2B5EF4-FFF2-40B4-BE49-F238E27FC236}">
                  <a16:creationId xmlns:a16="http://schemas.microsoft.com/office/drawing/2014/main" id="{DF05F4FA-94A9-7F7C-9A52-35E8E0AB9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2232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7" name="Oval 76">
              <a:extLst>
                <a:ext uri="{FF2B5EF4-FFF2-40B4-BE49-F238E27FC236}">
                  <a16:creationId xmlns:a16="http://schemas.microsoft.com/office/drawing/2014/main" id="{019F470A-FA11-B298-D8B0-7CBEC6074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1992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8" name="Oval 77">
              <a:extLst>
                <a:ext uri="{FF2B5EF4-FFF2-40B4-BE49-F238E27FC236}">
                  <a16:creationId xmlns:a16="http://schemas.microsoft.com/office/drawing/2014/main" id="{149F0840-0A74-F3DC-1A92-CA4004C1E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" y="1392"/>
              <a:ext cx="46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9" name="Oval 78">
              <a:extLst>
                <a:ext uri="{FF2B5EF4-FFF2-40B4-BE49-F238E27FC236}">
                  <a16:creationId xmlns:a16="http://schemas.microsoft.com/office/drawing/2014/main" id="{1B563990-B24C-0DFC-91D2-979D4C601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" y="1332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50" name="Line 79">
            <a:extLst>
              <a:ext uri="{FF2B5EF4-FFF2-40B4-BE49-F238E27FC236}">
                <a16:creationId xmlns:a16="http://schemas.microsoft.com/office/drawing/2014/main" id="{CFA5EB0B-8E6F-1293-D034-DA2C10DC67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8627" y="1683948"/>
            <a:ext cx="11049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1" name="Line 80">
            <a:extLst>
              <a:ext uri="{FF2B5EF4-FFF2-40B4-BE49-F238E27FC236}">
                <a16:creationId xmlns:a16="http://schemas.microsoft.com/office/drawing/2014/main" id="{6A2465BF-E58A-6BBD-76EC-A6427DDA5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7452" y="3069835"/>
            <a:ext cx="0" cy="785813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52" name="Group 81">
            <a:extLst>
              <a:ext uri="{FF2B5EF4-FFF2-40B4-BE49-F238E27FC236}">
                <a16:creationId xmlns:a16="http://schemas.microsoft.com/office/drawing/2014/main" id="{5D08B2FF-1C6C-B304-607F-7DF81559DE75}"/>
              </a:ext>
            </a:extLst>
          </p:cNvPr>
          <p:cNvGrpSpPr>
            <a:grpSpLocks/>
          </p:cNvGrpSpPr>
          <p:nvPr/>
        </p:nvGrpSpPr>
        <p:grpSpPr bwMode="auto">
          <a:xfrm>
            <a:off x="1821840" y="3388923"/>
            <a:ext cx="469900" cy="98425"/>
            <a:chOff x="267" y="2538"/>
            <a:chExt cx="296" cy="62"/>
          </a:xfrm>
        </p:grpSpPr>
        <p:sp>
          <p:nvSpPr>
            <p:cNvPr id="353" name="Line 82">
              <a:extLst>
                <a:ext uri="{FF2B5EF4-FFF2-40B4-BE49-F238E27FC236}">
                  <a16:creationId xmlns:a16="http://schemas.microsoft.com/office/drawing/2014/main" id="{F59D8830-55A0-D2D0-F24A-E09770399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" y="2568"/>
              <a:ext cx="228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4" name="Oval 83">
              <a:extLst>
                <a:ext uri="{FF2B5EF4-FFF2-40B4-BE49-F238E27FC236}">
                  <a16:creationId xmlns:a16="http://schemas.microsoft.com/office/drawing/2014/main" id="{23C6019B-4383-9F5D-5429-7B40C8B12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" y="2544"/>
              <a:ext cx="56" cy="56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5" name="Oval 84">
              <a:extLst>
                <a:ext uri="{FF2B5EF4-FFF2-40B4-BE49-F238E27FC236}">
                  <a16:creationId xmlns:a16="http://schemas.microsoft.com/office/drawing/2014/main" id="{A06EBC81-8650-1EAC-5E06-F1DEA1D47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" y="2538"/>
              <a:ext cx="45" cy="4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56" name="Rectangle 85">
            <a:extLst>
              <a:ext uri="{FF2B5EF4-FFF2-40B4-BE49-F238E27FC236}">
                <a16:creationId xmlns:a16="http://schemas.microsoft.com/office/drawing/2014/main" id="{00C7B238-9578-E34F-5241-9F9523951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403" y="3091763"/>
            <a:ext cx="577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i="1" dirty="0" err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="1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kumimoji="1" lang="en-US" altLang="zh-CN" sz="3200" b="1" baseline="-250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" name="Rectangle 86">
            <a:extLst>
              <a:ext uri="{FF2B5EF4-FFF2-40B4-BE49-F238E27FC236}">
                <a16:creationId xmlns:a16="http://schemas.microsoft.com/office/drawing/2014/main" id="{D3E25A13-4D62-B752-DFC1-F932C9BE8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0527" y="1082285"/>
            <a:ext cx="1974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u="sng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工作原理</a:t>
            </a:r>
          </a:p>
        </p:txBody>
      </p:sp>
      <p:grpSp>
        <p:nvGrpSpPr>
          <p:cNvPr id="358" name="Group 87">
            <a:extLst>
              <a:ext uri="{FF2B5EF4-FFF2-40B4-BE49-F238E27FC236}">
                <a16:creationId xmlns:a16="http://schemas.microsoft.com/office/drawing/2014/main" id="{BB87C5AF-B509-B1CE-9AB1-F8E2F1C559AB}"/>
              </a:ext>
            </a:extLst>
          </p:cNvPr>
          <p:cNvGrpSpPr>
            <a:grpSpLocks/>
          </p:cNvGrpSpPr>
          <p:nvPr/>
        </p:nvGrpSpPr>
        <p:grpSpPr bwMode="auto">
          <a:xfrm>
            <a:off x="6827227" y="1283898"/>
            <a:ext cx="3395663" cy="3670300"/>
            <a:chOff x="3420" y="1236"/>
            <a:chExt cx="2340" cy="2497"/>
          </a:xfrm>
        </p:grpSpPr>
        <p:graphicFrame>
          <p:nvGraphicFramePr>
            <p:cNvPr id="359" name="Object 88">
              <a:extLst>
                <a:ext uri="{FF2B5EF4-FFF2-40B4-BE49-F238E27FC236}">
                  <a16:creationId xmlns:a16="http://schemas.microsoft.com/office/drawing/2014/main" id="{469B4A3C-C6B5-DC34-8C3E-FA6B32F1CA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4" y="1812"/>
            <a:ext cx="427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3480" imgH="279360" progId="Equation.3">
                    <p:embed/>
                  </p:oleObj>
                </mc:Choice>
                <mc:Fallback>
                  <p:oleObj name="Equation" r:id="rId4" imgW="393480" imgH="279360" progId="Equation.3">
                    <p:embed/>
                    <p:pic>
                      <p:nvPicPr>
                        <p:cNvPr id="359" name="Object 88">
                          <a:extLst>
                            <a:ext uri="{FF2B5EF4-FFF2-40B4-BE49-F238E27FC236}">
                              <a16:creationId xmlns:a16="http://schemas.microsoft.com/office/drawing/2014/main" id="{469B4A3C-C6B5-DC34-8C3E-FA6B32F1CA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812"/>
                          <a:ext cx="427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0" name="Object 89">
              <a:extLst>
                <a:ext uri="{FF2B5EF4-FFF2-40B4-BE49-F238E27FC236}">
                  <a16:creationId xmlns:a16="http://schemas.microsoft.com/office/drawing/2014/main" id="{9BA2758A-DAE5-CF0D-D3E0-40549D2E14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36" y="2064"/>
            <a:ext cx="41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93480" imgH="279360" progId="Equation.3">
                    <p:embed/>
                  </p:oleObj>
                </mc:Choice>
                <mc:Fallback>
                  <p:oleObj name="Equation" r:id="rId6" imgW="393480" imgH="279360" progId="Equation.3">
                    <p:embed/>
                    <p:pic>
                      <p:nvPicPr>
                        <p:cNvPr id="360" name="Object 89">
                          <a:extLst>
                            <a:ext uri="{FF2B5EF4-FFF2-40B4-BE49-F238E27FC236}">
                              <a16:creationId xmlns:a16="http://schemas.microsoft.com/office/drawing/2014/main" id="{9BA2758A-DAE5-CF0D-D3E0-40549D2E14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6" y="2064"/>
                          <a:ext cx="411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" name="Line 90">
              <a:extLst>
                <a:ext uri="{FF2B5EF4-FFF2-40B4-BE49-F238E27FC236}">
                  <a16:creationId xmlns:a16="http://schemas.microsoft.com/office/drawing/2014/main" id="{D7DFB6CB-CB02-E3E9-C174-761B6FDE9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" y="2469"/>
              <a:ext cx="16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2" name="Line 91">
              <a:extLst>
                <a:ext uri="{FF2B5EF4-FFF2-40B4-BE49-F238E27FC236}">
                  <a16:creationId xmlns:a16="http://schemas.microsoft.com/office/drawing/2014/main" id="{6A44AA80-17C3-74CD-914E-1E3254A2A1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5" y="1566"/>
              <a:ext cx="0" cy="9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3" name="Line 92">
              <a:extLst>
                <a:ext uri="{FF2B5EF4-FFF2-40B4-BE49-F238E27FC236}">
                  <a16:creationId xmlns:a16="http://schemas.microsoft.com/office/drawing/2014/main" id="{0C8B0B49-F149-667C-CF14-856B73A86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9" y="2025"/>
              <a:ext cx="149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4" name="Line 93">
              <a:extLst>
                <a:ext uri="{FF2B5EF4-FFF2-40B4-BE49-F238E27FC236}">
                  <a16:creationId xmlns:a16="http://schemas.microsoft.com/office/drawing/2014/main" id="{0867114B-6B50-B83F-49F9-896752FC7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" y="2263"/>
              <a:ext cx="149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5" name="Text Box 94">
              <a:extLst>
                <a:ext uri="{FF2B5EF4-FFF2-40B4-BE49-F238E27FC236}">
                  <a16:creationId xmlns:a16="http://schemas.microsoft.com/office/drawing/2014/main" id="{7973230B-FD20-C9BD-F204-5926B5221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" y="1236"/>
              <a:ext cx="396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" name="Text Box 95">
              <a:extLst>
                <a:ext uri="{FF2B5EF4-FFF2-40B4-BE49-F238E27FC236}">
                  <a16:creationId xmlns:a16="http://schemas.microsoft.com/office/drawing/2014/main" id="{DF44B16A-BAC1-AE02-F7B0-9C8ABB7E7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0" y="2241"/>
              <a:ext cx="220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" name="Rectangle 96">
              <a:extLst>
                <a:ext uri="{FF2B5EF4-FFF2-40B4-BE49-F238E27FC236}">
                  <a16:creationId xmlns:a16="http://schemas.microsoft.com/office/drawing/2014/main" id="{33049B8C-BFE9-7A15-8C0D-3A71F0D9D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2801"/>
              <a:ext cx="645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OH</a:t>
              </a:r>
            </a:p>
          </p:txBody>
        </p:sp>
        <p:sp>
          <p:nvSpPr>
            <p:cNvPr id="368" name="Line 97">
              <a:extLst>
                <a:ext uri="{FF2B5EF4-FFF2-40B4-BE49-F238E27FC236}">
                  <a16:creationId xmlns:a16="http://schemas.microsoft.com/office/drawing/2014/main" id="{6A0813B6-DDD9-3098-EE41-D81D5EFBC8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" y="3491"/>
              <a:ext cx="16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9" name="Line 98">
              <a:extLst>
                <a:ext uri="{FF2B5EF4-FFF2-40B4-BE49-F238E27FC236}">
                  <a16:creationId xmlns:a16="http://schemas.microsoft.com/office/drawing/2014/main" id="{E64A448A-9BFD-362B-16EF-1314A5AC7B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5" y="2696"/>
              <a:ext cx="0" cy="7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0" name="Line 99">
              <a:extLst>
                <a:ext uri="{FF2B5EF4-FFF2-40B4-BE49-F238E27FC236}">
                  <a16:creationId xmlns:a16="http://schemas.microsoft.com/office/drawing/2014/main" id="{33282945-865A-82C2-5E60-535DC97BB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" y="2980"/>
              <a:ext cx="149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1" name="Line 100">
              <a:extLst>
                <a:ext uri="{FF2B5EF4-FFF2-40B4-BE49-F238E27FC236}">
                  <a16:creationId xmlns:a16="http://schemas.microsoft.com/office/drawing/2014/main" id="{40116116-0CA9-2529-7FC0-6F3582FCC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9" y="3434"/>
              <a:ext cx="149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2" name="Text Box 101">
              <a:extLst>
                <a:ext uri="{FF2B5EF4-FFF2-40B4-BE49-F238E27FC236}">
                  <a16:creationId xmlns:a16="http://schemas.microsoft.com/office/drawing/2014/main" id="{FC0587B7-DF59-16AD-FC90-85C8CF68E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9" y="2412"/>
              <a:ext cx="57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" name="Text Box 102">
              <a:extLst>
                <a:ext uri="{FF2B5EF4-FFF2-40B4-BE49-F238E27FC236}">
                  <a16:creationId xmlns:a16="http://schemas.microsoft.com/office/drawing/2014/main" id="{3B23C87F-3CA1-8CBB-2B96-1123CAC78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0" y="3263"/>
              <a:ext cx="220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" name="Rectangle 103">
              <a:extLst>
                <a:ext uri="{FF2B5EF4-FFF2-40B4-BE49-F238E27FC236}">
                  <a16:creationId xmlns:a16="http://schemas.microsoft.com/office/drawing/2014/main" id="{B6D2127E-ED9B-3358-B21C-B705C6302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224"/>
              <a:ext cx="51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OL</a:t>
              </a:r>
            </a:p>
          </p:txBody>
        </p:sp>
        <p:sp>
          <p:nvSpPr>
            <p:cNvPr id="375" name="Line 104">
              <a:extLst>
                <a:ext uri="{FF2B5EF4-FFF2-40B4-BE49-F238E27FC236}">
                  <a16:creationId xmlns:a16="http://schemas.microsoft.com/office/drawing/2014/main" id="{935387D6-C7B8-9241-1477-75714F6AA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" y="1809"/>
              <a:ext cx="149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76" name="Object 105">
              <a:extLst>
                <a:ext uri="{FF2B5EF4-FFF2-40B4-BE49-F238E27FC236}">
                  <a16:creationId xmlns:a16="http://schemas.microsoft.com/office/drawing/2014/main" id="{B42D8D49-DEEE-9ADA-D79A-7154D5B835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81" y="1602"/>
            <a:ext cx="28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66400" imgH="228600" progId="Equation.3">
                    <p:embed/>
                  </p:oleObj>
                </mc:Choice>
                <mc:Fallback>
                  <p:oleObj name="Equation" r:id="rId8" imgW="266400" imgH="228600" progId="Equation.3">
                    <p:embed/>
                    <p:pic>
                      <p:nvPicPr>
                        <p:cNvPr id="376" name="Object 105">
                          <a:extLst>
                            <a:ext uri="{FF2B5EF4-FFF2-40B4-BE49-F238E27FC236}">
                              <a16:creationId xmlns:a16="http://schemas.microsoft.com/office/drawing/2014/main" id="{B42D8D49-DEEE-9ADA-D79A-7154D5B835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1" y="1602"/>
                          <a:ext cx="28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7" name="Text Box 106">
              <a:extLst>
                <a:ext uri="{FF2B5EF4-FFF2-40B4-BE49-F238E27FC236}">
                  <a16:creationId xmlns:a16="http://schemas.microsoft.com/office/drawing/2014/main" id="{28D2974E-59A9-9FAA-765B-EEF42323F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3422"/>
              <a:ext cx="279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378" name="Text Box 107">
              <a:extLst>
                <a:ext uri="{FF2B5EF4-FFF2-40B4-BE49-F238E27FC236}">
                  <a16:creationId xmlns:a16="http://schemas.microsoft.com/office/drawing/2014/main" id="{4D6A49CD-56DE-6588-11E7-2479F741F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4" y="2318"/>
              <a:ext cx="279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</p:grpSp>
      <p:sp>
        <p:nvSpPr>
          <p:cNvPr id="379" name="Line 108">
            <a:extLst>
              <a:ext uri="{FF2B5EF4-FFF2-40B4-BE49-F238E27FC236}">
                <a16:creationId xmlns:a16="http://schemas.microsoft.com/office/drawing/2014/main" id="{E0F46EF4-0901-0BC9-E238-7B4787D90B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93977" y="2103048"/>
            <a:ext cx="1066800" cy="1000125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0" name="Line 109">
            <a:extLst>
              <a:ext uri="{FF2B5EF4-FFF2-40B4-BE49-F238E27FC236}">
                <a16:creationId xmlns:a16="http://schemas.microsoft.com/office/drawing/2014/main" id="{5574AC90-A124-55A9-4AB3-9FF818DA2A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60777" y="2112573"/>
            <a:ext cx="1035050" cy="100965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1" name="Rectangle 110">
            <a:extLst>
              <a:ext uri="{FF2B5EF4-FFF2-40B4-BE49-F238E27FC236}">
                <a16:creationId xmlns:a16="http://schemas.microsoft.com/office/drawing/2014/main" id="{6F850D2F-6AB6-1C51-4292-909A58981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3477" y="435094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382" name="Rectangle 111">
            <a:extLst>
              <a:ext uri="{FF2B5EF4-FFF2-40B4-BE49-F238E27FC236}">
                <a16:creationId xmlns:a16="http://schemas.microsoft.com/office/drawing/2014/main" id="{FB2DD84A-1136-0709-88F4-39A46A533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952" y="313968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83" name="Line 112">
            <a:extLst>
              <a:ext uri="{FF2B5EF4-FFF2-40B4-BE49-F238E27FC236}">
                <a16:creationId xmlns:a16="http://schemas.microsoft.com/office/drawing/2014/main" id="{9EF256D4-CA9E-4B8D-698E-5CFD0F190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5402" y="3850885"/>
            <a:ext cx="382588" cy="1588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4" name="Rectangle 113">
            <a:extLst>
              <a:ext uri="{FF2B5EF4-FFF2-40B4-BE49-F238E27FC236}">
                <a16:creationId xmlns:a16="http://schemas.microsoft.com/office/drawing/2014/main" id="{51F7A998-8BFC-50B9-63B0-7C1B32784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3477" y="4408098"/>
            <a:ext cx="387350" cy="519112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85" name="Line 114">
            <a:extLst>
              <a:ext uri="{FF2B5EF4-FFF2-40B4-BE49-F238E27FC236}">
                <a16:creationId xmlns:a16="http://schemas.microsoft.com/office/drawing/2014/main" id="{E2EA412F-1016-C2F4-77FB-C0B860B56A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6402" y="3852473"/>
            <a:ext cx="3302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6" name="Line 115">
            <a:extLst>
              <a:ext uri="{FF2B5EF4-FFF2-40B4-BE49-F238E27FC236}">
                <a16:creationId xmlns:a16="http://schemas.microsoft.com/office/drawing/2014/main" id="{941A8DE6-16FA-FCC9-6792-F2122F7E9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0252" y="2436423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7" name="Text Box 116">
            <a:extLst>
              <a:ext uri="{FF2B5EF4-FFF2-40B4-BE49-F238E27FC236}">
                <a16:creationId xmlns:a16="http://schemas.microsoft.com/office/drawing/2014/main" id="{17C92429-C10A-A0FE-5533-5722DFD49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952" y="3153973"/>
            <a:ext cx="361950" cy="519112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388" name="Line 117">
            <a:extLst>
              <a:ext uri="{FF2B5EF4-FFF2-40B4-BE49-F238E27FC236}">
                <a16:creationId xmlns:a16="http://schemas.microsoft.com/office/drawing/2014/main" id="{50B8ADE6-B4A7-F282-9B69-95DF1A441C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65490" y="3858823"/>
            <a:ext cx="1587" cy="682625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9" name="Line 118">
            <a:extLst>
              <a:ext uri="{FF2B5EF4-FFF2-40B4-BE49-F238E27FC236}">
                <a16:creationId xmlns:a16="http://schemas.microsoft.com/office/drawing/2014/main" id="{F746B4C7-AE0B-E1AE-4ACD-FE6D512491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51202" y="4519223"/>
            <a:ext cx="1109663" cy="1587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0" name="Rectangle 119">
            <a:extLst>
              <a:ext uri="{FF2B5EF4-FFF2-40B4-BE49-F238E27FC236}">
                <a16:creationId xmlns:a16="http://schemas.microsoft.com/office/drawing/2014/main" id="{81C4F9B7-4F96-1094-B9DF-B1FD977E5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515" y="3195248"/>
            <a:ext cx="387350" cy="519112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91" name="Line 120">
            <a:extLst>
              <a:ext uri="{FF2B5EF4-FFF2-40B4-BE49-F238E27FC236}">
                <a16:creationId xmlns:a16="http://schemas.microsoft.com/office/drawing/2014/main" id="{DAFF3648-CAC4-2BD0-7518-359D06121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9752" y="2779323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2" name="Text Box 121">
            <a:extLst>
              <a:ext uri="{FF2B5EF4-FFF2-40B4-BE49-F238E27FC236}">
                <a16:creationId xmlns:a16="http://schemas.microsoft.com/office/drawing/2014/main" id="{1E9EA7EA-685B-935D-1634-419123A76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9515" y="4347773"/>
            <a:ext cx="361950" cy="519112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393" name="Line 122">
            <a:extLst>
              <a:ext uri="{FF2B5EF4-FFF2-40B4-BE49-F238E27FC236}">
                <a16:creationId xmlns:a16="http://schemas.microsoft.com/office/drawing/2014/main" id="{6C58633E-1524-1047-E6EF-845CD7299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9752" y="3825485"/>
            <a:ext cx="0" cy="681038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4" name="Line 123">
            <a:extLst>
              <a:ext uri="{FF2B5EF4-FFF2-40B4-BE49-F238E27FC236}">
                <a16:creationId xmlns:a16="http://schemas.microsoft.com/office/drawing/2014/main" id="{F5E65769-C57F-839B-C206-C4B4E0253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9232290" y="3850885"/>
            <a:ext cx="414337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5" name="Text Box 124">
            <a:extLst>
              <a:ext uri="{FF2B5EF4-FFF2-40B4-BE49-F238E27FC236}">
                <a16:creationId xmlns:a16="http://schemas.microsoft.com/office/drawing/2014/main" id="{06907D03-5BC0-E9AF-12F5-1C40D4800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9427" y="2163373"/>
            <a:ext cx="1003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250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CO</a:t>
            </a:r>
          </a:p>
        </p:txBody>
      </p:sp>
      <p:sp>
        <p:nvSpPr>
          <p:cNvPr id="396" name="Text Box 125">
            <a:extLst>
              <a:ext uri="{FF2B5EF4-FFF2-40B4-BE49-F238E27FC236}">
                <a16:creationId xmlns:a16="http://schemas.microsoft.com/office/drawing/2014/main" id="{B3EDA514-2DE6-A964-C4B3-45E4C473A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377" y="5470135"/>
            <a:ext cx="3998913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外加 </a:t>
            </a:r>
            <a:r>
              <a:rPr kumimoji="1" lang="en-US" altLang="zh-CN" sz="28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CO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可改变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阈值和回差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电压</a:t>
            </a:r>
          </a:p>
        </p:txBody>
      </p:sp>
      <p:grpSp>
        <p:nvGrpSpPr>
          <p:cNvPr id="397" name="Group 126">
            <a:extLst>
              <a:ext uri="{FF2B5EF4-FFF2-40B4-BE49-F238E27FC236}">
                <a16:creationId xmlns:a16="http://schemas.microsoft.com/office/drawing/2014/main" id="{86FDA68C-3EC3-8A52-9839-87B2E43EA2DC}"/>
              </a:ext>
            </a:extLst>
          </p:cNvPr>
          <p:cNvGrpSpPr>
            <a:grpSpLocks/>
          </p:cNvGrpSpPr>
          <p:nvPr/>
        </p:nvGrpSpPr>
        <p:grpSpPr bwMode="auto">
          <a:xfrm>
            <a:off x="5963627" y="3284148"/>
            <a:ext cx="852488" cy="838200"/>
            <a:chOff x="2924" y="2412"/>
            <a:chExt cx="537" cy="528"/>
          </a:xfrm>
        </p:grpSpPr>
        <p:grpSp>
          <p:nvGrpSpPr>
            <p:cNvPr id="398" name="Group 127">
              <a:extLst>
                <a:ext uri="{FF2B5EF4-FFF2-40B4-BE49-F238E27FC236}">
                  <a16:creationId xmlns:a16="http://schemas.microsoft.com/office/drawing/2014/main" id="{AD109C34-4B65-CAA2-3344-D6DEA7A09B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2538"/>
              <a:ext cx="84" cy="402"/>
              <a:chOff x="2928" y="2538"/>
              <a:chExt cx="84" cy="402"/>
            </a:xfrm>
          </p:grpSpPr>
          <p:sp>
            <p:nvSpPr>
              <p:cNvPr id="400" name="Line 128">
                <a:extLst>
                  <a:ext uri="{FF2B5EF4-FFF2-40B4-BE49-F238E27FC236}">
                    <a16:creationId xmlns:a16="http://schemas.microsoft.com/office/drawing/2014/main" id="{F1EC5994-1D8E-E581-1DD0-808017DB6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4" y="2544"/>
                <a:ext cx="0" cy="396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1" name="Rectangle 129">
                <a:extLst>
                  <a:ext uri="{FF2B5EF4-FFF2-40B4-BE49-F238E27FC236}">
                    <a16:creationId xmlns:a16="http://schemas.microsoft.com/office/drawing/2014/main" id="{534E56FB-A605-D513-AAA1-0C949A7A1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676"/>
                <a:ext cx="84" cy="18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2" name="Oval 130">
                <a:extLst>
                  <a:ext uri="{FF2B5EF4-FFF2-40B4-BE49-F238E27FC236}">
                    <a16:creationId xmlns:a16="http://schemas.microsoft.com/office/drawing/2014/main" id="{453E57CC-C0E3-B836-FE3B-F463EB1B8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" y="2538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399" name="Rectangle 131">
              <a:extLst>
                <a:ext uri="{FF2B5EF4-FFF2-40B4-BE49-F238E27FC236}">
                  <a16:creationId xmlns:a16="http://schemas.microsoft.com/office/drawing/2014/main" id="{9D089D63-3B7B-CEB6-48D0-CDD012462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2412"/>
              <a:ext cx="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DD</a:t>
              </a:r>
            </a:p>
          </p:txBody>
        </p:sp>
      </p:grpSp>
      <p:sp>
        <p:nvSpPr>
          <p:cNvPr id="403" name="Rectangle 132">
            <a:extLst>
              <a:ext uri="{FF2B5EF4-FFF2-40B4-BE49-F238E27FC236}">
                <a16:creationId xmlns:a16="http://schemas.microsoft.com/office/drawing/2014/main" id="{85C98A82-1E12-6A82-EE16-036E99B7A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3652" y="4035035"/>
            <a:ext cx="78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O2</a:t>
            </a:r>
          </a:p>
        </p:txBody>
      </p:sp>
      <p:sp>
        <p:nvSpPr>
          <p:cNvPr id="404" name="Text Box 133">
            <a:extLst>
              <a:ext uri="{FF2B5EF4-FFF2-40B4-BE49-F238E27FC236}">
                <a16:creationId xmlns:a16="http://schemas.microsoft.com/office/drawing/2014/main" id="{580C243D-73F2-4433-5A9E-6CAC4B95C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7202" y="5112948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上升时与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</a:t>
            </a:r>
          </a:p>
        </p:txBody>
      </p:sp>
      <p:sp>
        <p:nvSpPr>
          <p:cNvPr id="405" name="Rectangle 134">
            <a:extLst>
              <a:ext uri="{FF2B5EF4-FFF2-40B4-BE49-F238E27FC236}">
                <a16:creationId xmlns:a16="http://schemas.microsoft.com/office/drawing/2014/main" id="{4EA2E73A-ABE5-AA3E-7536-0770E2D6D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202" y="5593960"/>
            <a:ext cx="360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下降时与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</a:t>
            </a:r>
          </a:p>
        </p:txBody>
      </p:sp>
      <p:sp>
        <p:nvSpPr>
          <p:cNvPr id="406" name="Line 135">
            <a:extLst>
              <a:ext uri="{FF2B5EF4-FFF2-40B4-BE49-F238E27FC236}">
                <a16:creationId xmlns:a16="http://schemas.microsoft.com/office/drawing/2014/main" id="{B2517F41-C431-E670-0644-D3E3968E694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278077" y="3312723"/>
            <a:ext cx="10795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471935A-2C24-3152-37AC-1EFDBE10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10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10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8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3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 animBg="1"/>
      <p:bldP spid="351" grpId="0" animBg="1"/>
      <p:bldP spid="356" grpId="0" build="p" autoUpdateAnimBg="0" advAuto="0"/>
      <p:bldP spid="357" grpId="0" build="p" autoUpdateAnimBg="0"/>
      <p:bldP spid="379" grpId="0" animBg="1"/>
      <p:bldP spid="380" grpId="0" animBg="1"/>
      <p:bldP spid="381" grpId="0" autoUpdateAnimBg="0"/>
      <p:bldP spid="382" grpId="0" autoUpdateAnimBg="0"/>
      <p:bldP spid="383" grpId="0" animBg="1"/>
      <p:bldP spid="384" grpId="0" animBg="1" autoUpdateAnimBg="0"/>
      <p:bldP spid="385" grpId="0" animBg="1"/>
      <p:bldP spid="386" grpId="0" animBg="1"/>
      <p:bldP spid="387" grpId="0" animBg="1" autoUpdateAnimBg="0"/>
      <p:bldP spid="388" grpId="0" animBg="1"/>
      <p:bldP spid="389" grpId="0" animBg="1"/>
      <p:bldP spid="390" grpId="0" animBg="1" autoUpdateAnimBg="0"/>
      <p:bldP spid="391" grpId="0" animBg="1"/>
      <p:bldP spid="392" grpId="0" animBg="1" autoUpdateAnimBg="0"/>
      <p:bldP spid="393" grpId="0" animBg="1"/>
      <p:bldP spid="394" grpId="0" animBg="1"/>
      <p:bldP spid="395" grpId="0" build="p" autoUpdateAnimBg="0"/>
      <p:bldP spid="396" grpId="0" build="p" autoUpdateAnimBg="0"/>
      <p:bldP spid="403" grpId="0" build="p" autoUpdateAnimBg="0"/>
      <p:bldP spid="404" grpId="0" autoUpdateAnimBg="0"/>
      <p:bldP spid="405" grpId="0" autoUpdateAnimBg="0"/>
      <p:bldP spid="40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定时器构成的施密特触发器</a:t>
            </a:r>
          </a:p>
        </p:txBody>
      </p:sp>
      <p:sp>
        <p:nvSpPr>
          <p:cNvPr id="77" name="Text Box 4">
            <a:extLst>
              <a:ext uri="{FF2B5EF4-FFF2-40B4-BE49-F238E27FC236}">
                <a16:creationId xmlns:a16="http://schemas.microsoft.com/office/drawing/2014/main" id="{CA513FA2-110F-4BBF-4780-61ED3D73E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105" y="780439"/>
            <a:ext cx="4627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</a:t>
            </a:r>
            <a:r>
              <a:rPr kumimoji="1" lang="zh-CN" altLang="en-US" sz="2800" b="1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滞回特性及主要参数</a:t>
            </a:r>
          </a:p>
        </p:txBody>
      </p:sp>
      <p:sp>
        <p:nvSpPr>
          <p:cNvPr id="78" name="Text Box 5">
            <a:extLst>
              <a:ext uri="{FF2B5EF4-FFF2-40B4-BE49-F238E27FC236}">
                <a16:creationId xmlns:a16="http://schemas.microsoft.com/office/drawing/2014/main" id="{A546564E-92F8-5892-2A75-A1D608D33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8580" y="1374164"/>
            <a:ext cx="3484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滞回特性</a:t>
            </a:r>
          </a:p>
        </p:txBody>
      </p:sp>
      <p:sp>
        <p:nvSpPr>
          <p:cNvPr id="79" name="AutoShape 6">
            <a:extLst>
              <a:ext uri="{FF2B5EF4-FFF2-40B4-BE49-F238E27FC236}">
                <a16:creationId xmlns:a16="http://schemas.microsoft.com/office/drawing/2014/main" id="{10ED6D83-A27F-AE3F-6F7E-E767108ED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980" y="4260239"/>
            <a:ext cx="1047750" cy="609600"/>
          </a:xfrm>
          <a:prstGeom prst="wedgeRoundRectCallout">
            <a:avLst>
              <a:gd name="adj1" fmla="val 88181"/>
              <a:gd name="adj2" fmla="val -97398"/>
              <a:gd name="adj3" fmla="val 16667"/>
            </a:avLst>
          </a:prstGeom>
          <a:solidFill>
            <a:srgbClr val="FFFFCC"/>
          </a:solidFill>
          <a:ln w="1905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800" b="1" baseline="-2500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endParaRPr kumimoji="1" lang="en-US" altLang="zh-CN" sz="2800" b="1" baseline="-25000">
              <a:solidFill>
                <a:srgbClr val="99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0" name="Line 7">
            <a:extLst>
              <a:ext uri="{FF2B5EF4-FFF2-40B4-BE49-F238E27FC236}">
                <a16:creationId xmlns:a16="http://schemas.microsoft.com/office/drawing/2014/main" id="{6E4A8E48-E578-47FA-EFCB-3C9BBEB37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4505" y="3288689"/>
            <a:ext cx="7064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81" name="Group 8">
            <a:extLst>
              <a:ext uri="{FF2B5EF4-FFF2-40B4-BE49-F238E27FC236}">
                <a16:creationId xmlns:a16="http://schemas.microsoft.com/office/drawing/2014/main" id="{23815133-F3C6-31E5-F19B-BF837923481C}"/>
              </a:ext>
            </a:extLst>
          </p:cNvPr>
          <p:cNvGrpSpPr>
            <a:grpSpLocks/>
          </p:cNvGrpSpPr>
          <p:nvPr/>
        </p:nvGrpSpPr>
        <p:grpSpPr bwMode="auto">
          <a:xfrm>
            <a:off x="2251931" y="1745639"/>
            <a:ext cx="3589338" cy="2843212"/>
            <a:chOff x="3276" y="420"/>
            <a:chExt cx="2261" cy="1791"/>
          </a:xfrm>
        </p:grpSpPr>
        <p:sp>
          <p:nvSpPr>
            <p:cNvPr id="82" name="Line 9">
              <a:extLst>
                <a:ext uri="{FF2B5EF4-FFF2-40B4-BE49-F238E27FC236}">
                  <a16:creationId xmlns:a16="http://schemas.microsoft.com/office/drawing/2014/main" id="{CF5DED34-D441-0E2A-48A1-F8AD5711678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186" y="1218"/>
              <a:ext cx="12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3" name="Line 10">
              <a:extLst>
                <a:ext uri="{FF2B5EF4-FFF2-40B4-BE49-F238E27FC236}">
                  <a16:creationId xmlns:a16="http://schemas.microsoft.com/office/drawing/2014/main" id="{09307DE3-898B-A6F1-423E-DBF631843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824"/>
              <a:ext cx="14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4" name="Text Box 11">
              <a:extLst>
                <a:ext uri="{FF2B5EF4-FFF2-40B4-BE49-F238E27FC236}">
                  <a16:creationId xmlns:a16="http://schemas.microsoft.com/office/drawing/2014/main" id="{E98C68B7-CBA3-B1D6-D481-2FA95B34B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76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85" name="Rectangle 12">
              <a:extLst>
                <a:ext uri="{FF2B5EF4-FFF2-40B4-BE49-F238E27FC236}">
                  <a16:creationId xmlns:a16="http://schemas.microsoft.com/office/drawing/2014/main" id="{31B53012-510A-F3D3-B29E-E72617584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7" y="1725"/>
              <a:ext cx="3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Rectangle 13">
              <a:extLst>
                <a:ext uri="{FF2B5EF4-FFF2-40B4-BE49-F238E27FC236}">
                  <a16:creationId xmlns:a16="http://schemas.microsoft.com/office/drawing/2014/main" id="{54DAF93E-0DBF-EBE6-96F9-575DE46B8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420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87" name="Rectangle 14">
              <a:extLst>
                <a:ext uri="{FF2B5EF4-FFF2-40B4-BE49-F238E27FC236}">
                  <a16:creationId xmlns:a16="http://schemas.microsoft.com/office/drawing/2014/main" id="{B0AD4B0C-2A39-17C2-BF83-AC50334E3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756"/>
              <a:ext cx="6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OH</a:t>
              </a:r>
            </a:p>
          </p:txBody>
        </p:sp>
        <p:sp>
          <p:nvSpPr>
            <p:cNvPr id="88" name="Line 15">
              <a:extLst>
                <a:ext uri="{FF2B5EF4-FFF2-40B4-BE49-F238E27FC236}">
                  <a16:creationId xmlns:a16="http://schemas.microsoft.com/office/drawing/2014/main" id="{833604CD-1E0E-8B74-C880-771C4470F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900"/>
              <a:ext cx="0" cy="9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9" name="Line 16">
              <a:extLst>
                <a:ext uri="{FF2B5EF4-FFF2-40B4-BE49-F238E27FC236}">
                  <a16:creationId xmlns:a16="http://schemas.microsoft.com/office/drawing/2014/main" id="{47A1C240-ED32-CE84-2476-BAC3AFEB38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268" y="416"/>
              <a:ext cx="6" cy="9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0" name="Rectangle 17">
              <a:extLst>
                <a:ext uri="{FF2B5EF4-FFF2-40B4-BE49-F238E27FC236}">
                  <a16:creationId xmlns:a16="http://schemas.microsoft.com/office/drawing/2014/main" id="{02FDDBBE-5B16-5C9F-76E0-0DF4F5DEA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452"/>
              <a:ext cx="6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OL</a:t>
              </a:r>
            </a:p>
          </p:txBody>
        </p:sp>
        <p:graphicFrame>
          <p:nvGraphicFramePr>
            <p:cNvPr id="91" name="Object 18">
              <a:extLst>
                <a:ext uri="{FF2B5EF4-FFF2-40B4-BE49-F238E27FC236}">
                  <a16:creationId xmlns:a16="http://schemas.microsoft.com/office/drawing/2014/main" id="{FF78A962-D953-83AB-96F6-4FBA4725E3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00" y="1856"/>
            <a:ext cx="541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68280" imgH="241200" progId="Equation.3">
                    <p:embed/>
                  </p:oleObj>
                </mc:Choice>
                <mc:Fallback>
                  <p:oleObj name="Equation" r:id="rId3" imgW="368280" imgH="241200" progId="Equation.3">
                    <p:embed/>
                    <p:pic>
                      <p:nvPicPr>
                        <p:cNvPr id="91" name="Object 18">
                          <a:extLst>
                            <a:ext uri="{FF2B5EF4-FFF2-40B4-BE49-F238E27FC236}">
                              <a16:creationId xmlns:a16="http://schemas.microsoft.com/office/drawing/2014/main" id="{FF78A962-D953-83AB-96F6-4FBA4725E3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0" y="1856"/>
                          <a:ext cx="541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Object 19">
              <a:extLst>
                <a:ext uri="{FF2B5EF4-FFF2-40B4-BE49-F238E27FC236}">
                  <a16:creationId xmlns:a16="http://schemas.microsoft.com/office/drawing/2014/main" id="{297CDDB6-AB87-F611-BD17-A0BDB325E8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24" y="1832"/>
            <a:ext cx="541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68280" imgH="241200" progId="Equation.3">
                    <p:embed/>
                  </p:oleObj>
                </mc:Choice>
                <mc:Fallback>
                  <p:oleObj name="Equation" r:id="rId5" imgW="368280" imgH="241200" progId="Equation.3">
                    <p:embed/>
                    <p:pic>
                      <p:nvPicPr>
                        <p:cNvPr id="92" name="Object 19">
                          <a:extLst>
                            <a:ext uri="{FF2B5EF4-FFF2-40B4-BE49-F238E27FC236}">
                              <a16:creationId xmlns:a16="http://schemas.microsoft.com/office/drawing/2014/main" id="{297CDDB6-AB87-F611-BD17-A0BDB325E8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4" y="1832"/>
                          <a:ext cx="541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" name="Line 20">
              <a:extLst>
                <a:ext uri="{FF2B5EF4-FFF2-40B4-BE49-F238E27FC236}">
                  <a16:creationId xmlns:a16="http://schemas.microsoft.com/office/drawing/2014/main" id="{DF7D092A-D7BF-3D1F-35C5-ED1639B2A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912"/>
              <a:ext cx="0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4" name="Line 21">
              <a:extLst>
                <a:ext uri="{FF2B5EF4-FFF2-40B4-BE49-F238E27FC236}">
                  <a16:creationId xmlns:a16="http://schemas.microsoft.com/office/drawing/2014/main" id="{5B037016-EDE9-FF7C-49D8-17F2815A9A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268" y="1220"/>
              <a:ext cx="6" cy="9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95" name="Line 22">
            <a:extLst>
              <a:ext uri="{FF2B5EF4-FFF2-40B4-BE49-F238E27FC236}">
                <a16:creationId xmlns:a16="http://schemas.microsoft.com/office/drawing/2014/main" id="{30F2DD8B-F391-4627-0092-0AA0B1458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0130" y="2490176"/>
            <a:ext cx="14478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6" name="Line 23">
            <a:extLst>
              <a:ext uri="{FF2B5EF4-FFF2-40B4-BE49-F238E27FC236}">
                <a16:creationId xmlns:a16="http://schemas.microsoft.com/office/drawing/2014/main" id="{5BDE11E2-73E3-9F2F-42B4-0004ECBC5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7292" y="2488589"/>
            <a:ext cx="0" cy="1295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7" name="Line 24">
            <a:extLst>
              <a:ext uri="{FF2B5EF4-FFF2-40B4-BE49-F238E27FC236}">
                <a16:creationId xmlns:a16="http://schemas.microsoft.com/office/drawing/2014/main" id="{8827376F-F499-34BE-75B6-6A201DEE2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7455" y="3764939"/>
            <a:ext cx="78105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8" name="Line 25">
            <a:extLst>
              <a:ext uri="{FF2B5EF4-FFF2-40B4-BE49-F238E27FC236}">
                <a16:creationId xmlns:a16="http://schemas.microsoft.com/office/drawing/2014/main" id="{5E3675C5-AB0F-CBD8-7FFB-F39B639C21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5930" y="3764939"/>
            <a:ext cx="9906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9" name="Line 26">
            <a:extLst>
              <a:ext uri="{FF2B5EF4-FFF2-40B4-BE49-F238E27FC236}">
                <a16:creationId xmlns:a16="http://schemas.microsoft.com/office/drawing/2014/main" id="{CDE11286-B348-612B-72E9-F315FD395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4980" y="2507639"/>
            <a:ext cx="0" cy="12573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0" name="Line 27">
            <a:extLst>
              <a:ext uri="{FF2B5EF4-FFF2-40B4-BE49-F238E27FC236}">
                <a16:creationId xmlns:a16="http://schemas.microsoft.com/office/drawing/2014/main" id="{76C8E159-1B48-57DF-348B-6A8949909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2030" y="2490176"/>
            <a:ext cx="78105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1" name="AutoShape 28">
            <a:extLst>
              <a:ext uri="{FF2B5EF4-FFF2-40B4-BE49-F238E27FC236}">
                <a16:creationId xmlns:a16="http://schemas.microsoft.com/office/drawing/2014/main" id="{FB164D1D-786F-8B80-DD81-83E4FD254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80" y="2983889"/>
            <a:ext cx="933450" cy="666750"/>
          </a:xfrm>
          <a:prstGeom prst="wedgeRoundRectCallout">
            <a:avLst>
              <a:gd name="adj1" fmla="val -74491"/>
              <a:gd name="adj2" fmla="val 98097"/>
              <a:gd name="adj3" fmla="val 16667"/>
            </a:avLst>
          </a:prstGeom>
          <a:solidFill>
            <a:srgbClr val="FFFFCC"/>
          </a:solidFill>
          <a:ln w="1905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T+</a:t>
            </a:r>
          </a:p>
        </p:txBody>
      </p:sp>
      <p:sp>
        <p:nvSpPr>
          <p:cNvPr id="102" name="Text Box 29">
            <a:extLst>
              <a:ext uri="{FF2B5EF4-FFF2-40B4-BE49-F238E27FC236}">
                <a16:creationId xmlns:a16="http://schemas.microsoft.com/office/drawing/2014/main" id="{38FCB7B9-EE92-4848-0651-A3D4ACF7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030" y="5384189"/>
            <a:ext cx="4076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增大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时与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上限阈</a:t>
            </a:r>
            <a:r>
              <a:rPr kumimoji="1" lang="zh-CN" altLang="en-US" sz="2800" b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值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</a:t>
            </a:r>
          </a:p>
        </p:txBody>
      </p:sp>
      <p:sp>
        <p:nvSpPr>
          <p:cNvPr id="103" name="Rectangle 30">
            <a:extLst>
              <a:ext uri="{FF2B5EF4-FFF2-40B4-BE49-F238E27FC236}">
                <a16:creationId xmlns:a16="http://schemas.microsoft.com/office/drawing/2014/main" id="{36DD4F85-C032-753A-7783-4989943E3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030" y="4869839"/>
            <a:ext cx="1020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特点</a:t>
            </a:r>
            <a:r>
              <a:rPr kumimoji="1" lang="en-US" altLang="zh-CN" sz="2800" b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104" name="Rectangle 31">
            <a:extLst>
              <a:ext uri="{FF2B5EF4-FFF2-40B4-BE49-F238E27FC236}">
                <a16:creationId xmlns:a16="http://schemas.microsoft.com/office/drawing/2014/main" id="{2A628345-7859-998D-5AC7-4EAF12E86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030" y="5955689"/>
            <a:ext cx="415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减小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时与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下限阈</a:t>
            </a:r>
            <a:r>
              <a:rPr kumimoji="1" lang="zh-CN" altLang="en-US" sz="2800" b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值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</a:t>
            </a:r>
          </a:p>
        </p:txBody>
      </p:sp>
      <p:sp>
        <p:nvSpPr>
          <p:cNvPr id="105" name="Text Box 32">
            <a:extLst>
              <a:ext uri="{FF2B5EF4-FFF2-40B4-BE49-F238E27FC236}">
                <a16:creationId xmlns:a16="http://schemas.microsoft.com/office/drawing/2014/main" id="{B4019978-4B8B-8E6D-4143-9063770E0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930" y="1936139"/>
            <a:ext cx="361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u="sng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上限阈值电压</a:t>
            </a:r>
          </a:p>
        </p:txBody>
      </p:sp>
      <p:sp>
        <p:nvSpPr>
          <p:cNvPr id="106" name="Text Box 33">
            <a:extLst>
              <a:ext uri="{FF2B5EF4-FFF2-40B4-BE49-F238E27FC236}">
                <a16:creationId xmlns:a16="http://schemas.microsoft.com/office/drawing/2014/main" id="{8D1E07E3-1CC5-7958-9592-B42F56A91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8630" y="1393214"/>
            <a:ext cx="3840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主要静态参数</a:t>
            </a:r>
          </a:p>
        </p:txBody>
      </p:sp>
      <p:sp>
        <p:nvSpPr>
          <p:cNvPr id="107" name="AutoShape 34">
            <a:extLst>
              <a:ext uri="{FF2B5EF4-FFF2-40B4-BE49-F238E27FC236}">
                <a16:creationId xmlns:a16="http://schemas.microsoft.com/office/drawing/2014/main" id="{3FFB7237-74B0-8C77-359B-9112E7C2B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80" y="1802789"/>
            <a:ext cx="1028700" cy="933450"/>
          </a:xfrm>
          <a:prstGeom prst="wedgeRoundRectCallout">
            <a:avLst>
              <a:gd name="adj1" fmla="val -114815"/>
              <a:gd name="adj2" fmla="val 100681"/>
              <a:gd name="adj3" fmla="val 16667"/>
            </a:avLst>
          </a:prstGeom>
          <a:solidFill>
            <a:srgbClr val="FFFFCC"/>
          </a:solidFill>
          <a:ln w="1905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回差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电压</a:t>
            </a:r>
          </a:p>
        </p:txBody>
      </p:sp>
      <p:graphicFrame>
        <p:nvGraphicFramePr>
          <p:cNvPr id="108" name="Object 35">
            <a:extLst>
              <a:ext uri="{FF2B5EF4-FFF2-40B4-BE49-F238E27FC236}">
                <a16:creationId xmlns:a16="http://schemas.microsoft.com/office/drawing/2014/main" id="{17ED130A-761A-6D01-B168-5432A36E1C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742406"/>
              </p:ext>
            </p:extLst>
          </p:nvPr>
        </p:nvGraphicFramePr>
        <p:xfrm>
          <a:off x="6709630" y="2417151"/>
          <a:ext cx="301466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244520" imgH="406080" progId="Equation.3">
                  <p:embed/>
                </p:oleObj>
              </mc:Choice>
              <mc:Fallback>
                <p:oleObj name="公式" r:id="rId7" imgW="1244520" imgH="406080" progId="Equation.3">
                  <p:embed/>
                  <p:pic>
                    <p:nvPicPr>
                      <p:cNvPr id="108" name="Object 35">
                        <a:extLst>
                          <a:ext uri="{FF2B5EF4-FFF2-40B4-BE49-F238E27FC236}">
                            <a16:creationId xmlns:a16="http://schemas.microsoft.com/office/drawing/2014/main" id="{17ED130A-761A-6D01-B168-5432A36E1C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9630" y="2417151"/>
                        <a:ext cx="3014662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Text Box 36">
            <a:extLst>
              <a:ext uri="{FF2B5EF4-FFF2-40B4-BE49-F238E27FC236}">
                <a16:creationId xmlns:a16="http://schemas.microsoft.com/office/drawing/2014/main" id="{49D2CCEC-6DAB-EA8E-AA6B-240C93613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030" y="3364889"/>
            <a:ext cx="3727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u="sng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下限阈值电压</a:t>
            </a:r>
          </a:p>
        </p:txBody>
      </p:sp>
      <p:graphicFrame>
        <p:nvGraphicFramePr>
          <p:cNvPr id="110" name="Object 37">
            <a:extLst>
              <a:ext uri="{FF2B5EF4-FFF2-40B4-BE49-F238E27FC236}">
                <a16:creationId xmlns:a16="http://schemas.microsoft.com/office/drawing/2014/main" id="{E8A523F5-BB44-FDA1-AA1A-E5C2A47BE8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658303"/>
              </p:ext>
            </p:extLst>
          </p:nvPr>
        </p:nvGraphicFramePr>
        <p:xfrm>
          <a:off x="6728680" y="3926864"/>
          <a:ext cx="3322637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371600" imgH="406080" progId="Equation.3">
                  <p:embed/>
                </p:oleObj>
              </mc:Choice>
              <mc:Fallback>
                <p:oleObj name="公式" r:id="rId9" imgW="1371600" imgH="406080" progId="Equation.3">
                  <p:embed/>
                  <p:pic>
                    <p:nvPicPr>
                      <p:cNvPr id="110" name="Object 37">
                        <a:extLst>
                          <a:ext uri="{FF2B5EF4-FFF2-40B4-BE49-F238E27FC236}">
                            <a16:creationId xmlns:a16="http://schemas.microsoft.com/office/drawing/2014/main" id="{E8A523F5-BB44-FDA1-AA1A-E5C2A47BE8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8680" y="3926864"/>
                        <a:ext cx="3322637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" name="Rectangle 38">
            <a:extLst>
              <a:ext uri="{FF2B5EF4-FFF2-40B4-BE49-F238E27FC236}">
                <a16:creationId xmlns:a16="http://schemas.microsoft.com/office/drawing/2014/main" id="{1D3E4FBA-FFDE-627D-2A5D-FF0FBECF3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230" y="4863489"/>
            <a:ext cx="211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u="sng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回差电压</a:t>
            </a:r>
          </a:p>
        </p:txBody>
      </p:sp>
      <p:sp>
        <p:nvSpPr>
          <p:cNvPr id="112" name="Rectangle 39">
            <a:extLst>
              <a:ext uri="{FF2B5EF4-FFF2-40B4-BE49-F238E27FC236}">
                <a16:creationId xmlns:a16="http://schemas.microsoft.com/office/drawing/2014/main" id="{D73795D5-3C9E-59A9-678A-466F2C8B9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930" y="5593739"/>
            <a:ext cx="3287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= 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T+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endParaRPr kumimoji="1" lang="en-US" altLang="zh-CN" sz="2800" b="1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2A352D-CDCB-390B-B947-48D0D05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11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34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uild="p" autoUpdateAnimBg="0"/>
      <p:bldP spid="79" grpId="0" animBg="1" autoUpdateAnimBg="0"/>
      <p:bldP spid="80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 autoUpdateAnimBg="0"/>
      <p:bldP spid="102" grpId="0" autoUpdateAnimBg="0"/>
      <p:bldP spid="103" grpId="0" build="p" autoUpdateAnimBg="0"/>
      <p:bldP spid="104" grpId="0" autoUpdateAnimBg="0"/>
      <p:bldP spid="105" grpId="0" build="p" autoUpdateAnimBg="0"/>
      <p:bldP spid="106" grpId="0" build="p" autoUpdateAnimBg="0"/>
      <p:bldP spid="107" grpId="0" animBg="1" autoUpdateAnimBg="0"/>
      <p:bldP spid="109" grpId="0" build="p" autoUpdateAnimBg="0"/>
      <p:bldP spid="111" grpId="0" autoUpdateAnimBg="0"/>
      <p:bldP spid="11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C2289C-B9EB-C943-042F-9C39CF59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12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396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1.2</a:t>
            </a:r>
            <a:r>
              <a:rPr kumimoji="1" lang="zh-CN" altLang="en-US" dirty="0"/>
              <a:t> 集成施密特触发器</a:t>
            </a:r>
          </a:p>
        </p:txBody>
      </p:sp>
      <p:sp>
        <p:nvSpPr>
          <p:cNvPr id="285" name="Text Box 3">
            <a:extLst>
              <a:ext uri="{FF2B5EF4-FFF2-40B4-BE49-F238E27FC236}">
                <a16:creationId xmlns:a16="http://schemas.microsoft.com/office/drawing/2014/main" id="{FB0BFC68-8162-C9AE-0764-7062A0A6C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666" y="835053"/>
            <a:ext cx="5108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CMOS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集成施密特触发器</a:t>
            </a:r>
          </a:p>
        </p:txBody>
      </p:sp>
      <p:sp>
        <p:nvSpPr>
          <p:cNvPr id="286" name="Text Box 4">
            <a:extLst>
              <a:ext uri="{FF2B5EF4-FFF2-40B4-BE49-F238E27FC236}">
                <a16:creationId xmlns:a16="http://schemas.microsoft.com/office/drawing/2014/main" id="{54492E7A-2B27-CA50-DECF-62A8022B3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8404" y="1330353"/>
            <a:ext cx="4154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引出端功能图</a:t>
            </a:r>
          </a:p>
        </p:txBody>
      </p:sp>
      <p:sp>
        <p:nvSpPr>
          <p:cNvPr id="287" name="Rectangle 5">
            <a:extLst>
              <a:ext uri="{FF2B5EF4-FFF2-40B4-BE49-F238E27FC236}">
                <a16:creationId xmlns:a16="http://schemas.microsoft.com/office/drawing/2014/main" id="{752A266E-EDC8-C409-661F-9205377FD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666" y="5597553"/>
            <a:ext cx="1949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CC40106</a:t>
            </a:r>
          </a:p>
        </p:txBody>
      </p:sp>
      <p:grpSp>
        <p:nvGrpSpPr>
          <p:cNvPr id="288" name="Group 6">
            <a:extLst>
              <a:ext uri="{FF2B5EF4-FFF2-40B4-BE49-F238E27FC236}">
                <a16:creationId xmlns:a16="http://schemas.microsoft.com/office/drawing/2014/main" id="{EDA5366E-39F1-6F72-52E1-33FFF764BD25}"/>
              </a:ext>
            </a:extLst>
          </p:cNvPr>
          <p:cNvGrpSpPr>
            <a:grpSpLocks/>
          </p:cNvGrpSpPr>
          <p:nvPr/>
        </p:nvGrpSpPr>
        <p:grpSpPr bwMode="auto">
          <a:xfrm>
            <a:off x="1928691" y="1884391"/>
            <a:ext cx="4275138" cy="3689350"/>
            <a:chOff x="362" y="1249"/>
            <a:chExt cx="2693" cy="2324"/>
          </a:xfrm>
        </p:grpSpPr>
        <p:sp>
          <p:nvSpPr>
            <p:cNvPr id="289" name="Rectangle 7">
              <a:extLst>
                <a:ext uri="{FF2B5EF4-FFF2-40B4-BE49-F238E27FC236}">
                  <a16:creationId xmlns:a16="http://schemas.microsoft.com/office/drawing/2014/main" id="{C85EA339-A7FB-042F-C267-76A1D1E88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" y="1356"/>
              <a:ext cx="1248" cy="220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90" name="Group 8">
              <a:extLst>
                <a:ext uri="{FF2B5EF4-FFF2-40B4-BE49-F238E27FC236}">
                  <a16:creationId xmlns:a16="http://schemas.microsoft.com/office/drawing/2014/main" id="{0B8C46CA-1DF5-6D76-BAA0-2D9425688B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" y="1587"/>
              <a:ext cx="1076" cy="520"/>
              <a:chOff x="443" y="1731"/>
              <a:chExt cx="1076" cy="520"/>
            </a:xfrm>
          </p:grpSpPr>
          <p:sp>
            <p:nvSpPr>
              <p:cNvPr id="350" name="Line 9">
                <a:extLst>
                  <a:ext uri="{FF2B5EF4-FFF2-40B4-BE49-F238E27FC236}">
                    <a16:creationId xmlns:a16="http://schemas.microsoft.com/office/drawing/2014/main" id="{40738E64-7929-5797-29A4-6CB8AF5F2D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945"/>
                <a:ext cx="75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51" name="Rectangle 10">
                <a:extLst>
                  <a:ext uri="{FF2B5EF4-FFF2-40B4-BE49-F238E27FC236}">
                    <a16:creationId xmlns:a16="http://schemas.microsoft.com/office/drawing/2014/main" id="{1258C938-3C80-1922-E743-D58654809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" y="1770"/>
                <a:ext cx="3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52" name="Rectangle 11">
                <a:extLst>
                  <a:ext uri="{FF2B5EF4-FFF2-40B4-BE49-F238E27FC236}">
                    <a16:creationId xmlns:a16="http://schemas.microsoft.com/office/drawing/2014/main" id="{63E7DFBF-BC19-A8B3-D79B-9E13BC558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" y="2021"/>
                <a:ext cx="37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53" name="Rectangle 12">
                <a:extLst>
                  <a:ext uri="{FF2B5EF4-FFF2-40B4-BE49-F238E27FC236}">
                    <a16:creationId xmlns:a16="http://schemas.microsoft.com/office/drawing/2014/main" id="{C9A1CF43-EC9E-CEB6-4D42-AAD7A32D2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5" y="1731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54" name="Oval 13">
                <a:extLst>
                  <a:ext uri="{FF2B5EF4-FFF2-40B4-BE49-F238E27FC236}">
                    <a16:creationId xmlns:a16="http://schemas.microsoft.com/office/drawing/2014/main" id="{3A36A092-2E30-021F-1EEA-46C985D5E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6" y="1902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55" name="Group 14">
                <a:extLst>
                  <a:ext uri="{FF2B5EF4-FFF2-40B4-BE49-F238E27FC236}">
                    <a16:creationId xmlns:a16="http://schemas.microsoft.com/office/drawing/2014/main" id="{653318F0-84CB-9ADC-64E8-0BD37622F5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42" y="1829"/>
                <a:ext cx="158" cy="183"/>
                <a:chOff x="1926" y="2730"/>
                <a:chExt cx="213" cy="204"/>
              </a:xfrm>
            </p:grpSpPr>
            <p:sp>
              <p:nvSpPr>
                <p:cNvPr id="357" name="Rectangle 15">
                  <a:extLst>
                    <a:ext uri="{FF2B5EF4-FFF2-40B4-BE49-F238E27FC236}">
                      <a16:creationId xmlns:a16="http://schemas.microsoft.com/office/drawing/2014/main" id="{211CA016-A1C8-4692-D099-0BA4C1F776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58" name="Line 16">
                  <a:extLst>
                    <a:ext uri="{FF2B5EF4-FFF2-40B4-BE49-F238E27FC236}">
                      <a16:creationId xmlns:a16="http://schemas.microsoft.com/office/drawing/2014/main" id="{B47560FF-A51F-B668-3233-8BB2DB0693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59" name="Line 17">
                  <a:extLst>
                    <a:ext uri="{FF2B5EF4-FFF2-40B4-BE49-F238E27FC236}">
                      <a16:creationId xmlns:a16="http://schemas.microsoft.com/office/drawing/2014/main" id="{81AD943A-6470-45E5-CA73-E4C6C56607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56" name="Freeform 18">
                <a:extLst>
                  <a:ext uri="{FF2B5EF4-FFF2-40B4-BE49-F238E27FC236}">
                    <a16:creationId xmlns:a16="http://schemas.microsoft.com/office/drawing/2014/main" id="{50E72FEC-7409-A925-C38D-833E57469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1944"/>
                <a:ext cx="744" cy="240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91" name="Group 19">
              <a:extLst>
                <a:ext uri="{FF2B5EF4-FFF2-40B4-BE49-F238E27FC236}">
                  <a16:creationId xmlns:a16="http://schemas.microsoft.com/office/drawing/2014/main" id="{9B8A993D-AC1C-48A9-D5ED-4431726510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" y="2163"/>
              <a:ext cx="1076" cy="520"/>
              <a:chOff x="443" y="1731"/>
              <a:chExt cx="1076" cy="520"/>
            </a:xfrm>
          </p:grpSpPr>
          <p:sp>
            <p:nvSpPr>
              <p:cNvPr id="340" name="Line 20">
                <a:extLst>
                  <a:ext uri="{FF2B5EF4-FFF2-40B4-BE49-F238E27FC236}">
                    <a16:creationId xmlns:a16="http://schemas.microsoft.com/office/drawing/2014/main" id="{0671CBCB-E3C9-C5A9-2CB4-21AB67F1E9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945"/>
                <a:ext cx="75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1" name="Rectangle 21">
                <a:extLst>
                  <a:ext uri="{FF2B5EF4-FFF2-40B4-BE49-F238E27FC236}">
                    <a16:creationId xmlns:a16="http://schemas.microsoft.com/office/drawing/2014/main" id="{D8283F4D-AA7F-18DD-AFFC-DCF775664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" y="1770"/>
                <a:ext cx="3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2" name="Rectangle 22">
                <a:extLst>
                  <a:ext uri="{FF2B5EF4-FFF2-40B4-BE49-F238E27FC236}">
                    <a16:creationId xmlns:a16="http://schemas.microsoft.com/office/drawing/2014/main" id="{BFEA61A4-5A27-19B1-0453-1A1C19478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" y="2021"/>
                <a:ext cx="37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3" name="Rectangle 23">
                <a:extLst>
                  <a:ext uri="{FF2B5EF4-FFF2-40B4-BE49-F238E27FC236}">
                    <a16:creationId xmlns:a16="http://schemas.microsoft.com/office/drawing/2014/main" id="{7B8A5EB3-86F3-2383-D9A1-02C567F6D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5" y="1731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4" name="Oval 24">
                <a:extLst>
                  <a:ext uri="{FF2B5EF4-FFF2-40B4-BE49-F238E27FC236}">
                    <a16:creationId xmlns:a16="http://schemas.microsoft.com/office/drawing/2014/main" id="{FA4792AB-AA40-8D59-546A-F59657967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6" y="1902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45" name="Group 25">
                <a:extLst>
                  <a:ext uri="{FF2B5EF4-FFF2-40B4-BE49-F238E27FC236}">
                    <a16:creationId xmlns:a16="http://schemas.microsoft.com/office/drawing/2014/main" id="{29CD91FD-BE1A-332E-F89F-6F7769E845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42" y="1829"/>
                <a:ext cx="158" cy="183"/>
                <a:chOff x="1926" y="2730"/>
                <a:chExt cx="213" cy="204"/>
              </a:xfrm>
            </p:grpSpPr>
            <p:sp>
              <p:nvSpPr>
                <p:cNvPr id="347" name="Rectangle 26">
                  <a:extLst>
                    <a:ext uri="{FF2B5EF4-FFF2-40B4-BE49-F238E27FC236}">
                      <a16:creationId xmlns:a16="http://schemas.microsoft.com/office/drawing/2014/main" id="{159CBDFD-CC0F-E51F-9C83-665939B074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8" name="Line 27">
                  <a:extLst>
                    <a:ext uri="{FF2B5EF4-FFF2-40B4-BE49-F238E27FC236}">
                      <a16:creationId xmlns:a16="http://schemas.microsoft.com/office/drawing/2014/main" id="{7A34D3E9-92B0-02F1-AA30-D0861E5EB0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9" name="Line 28">
                  <a:extLst>
                    <a:ext uri="{FF2B5EF4-FFF2-40B4-BE49-F238E27FC236}">
                      <a16:creationId xmlns:a16="http://schemas.microsoft.com/office/drawing/2014/main" id="{F4099C73-D0E8-A219-3665-CB2B5B83D4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46" name="Freeform 29">
                <a:extLst>
                  <a:ext uri="{FF2B5EF4-FFF2-40B4-BE49-F238E27FC236}">
                    <a16:creationId xmlns:a16="http://schemas.microsoft.com/office/drawing/2014/main" id="{051B41A5-FE31-4D0B-49D1-1B0FBE959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1944"/>
                <a:ext cx="744" cy="240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92" name="Group 30">
              <a:extLst>
                <a:ext uri="{FF2B5EF4-FFF2-40B4-BE49-F238E27FC236}">
                  <a16:creationId xmlns:a16="http://schemas.microsoft.com/office/drawing/2014/main" id="{23C07444-82FE-4718-C668-8196476096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" y="2739"/>
              <a:ext cx="1076" cy="520"/>
              <a:chOff x="443" y="1731"/>
              <a:chExt cx="1076" cy="520"/>
            </a:xfrm>
          </p:grpSpPr>
          <p:sp>
            <p:nvSpPr>
              <p:cNvPr id="330" name="Line 31">
                <a:extLst>
                  <a:ext uri="{FF2B5EF4-FFF2-40B4-BE49-F238E27FC236}">
                    <a16:creationId xmlns:a16="http://schemas.microsoft.com/office/drawing/2014/main" id="{8F05659A-4461-96F3-14A8-60468033A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945"/>
                <a:ext cx="75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1" name="Rectangle 32">
                <a:extLst>
                  <a:ext uri="{FF2B5EF4-FFF2-40B4-BE49-F238E27FC236}">
                    <a16:creationId xmlns:a16="http://schemas.microsoft.com/office/drawing/2014/main" id="{74248241-6DD5-4919-FA70-58AE71B5D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" y="1770"/>
                <a:ext cx="3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2" name="Rectangle 33">
                <a:extLst>
                  <a:ext uri="{FF2B5EF4-FFF2-40B4-BE49-F238E27FC236}">
                    <a16:creationId xmlns:a16="http://schemas.microsoft.com/office/drawing/2014/main" id="{50F606E5-E248-EC44-D82C-EC09F4E0F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" y="2021"/>
                <a:ext cx="37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3" name="Rectangle 34">
                <a:extLst>
                  <a:ext uri="{FF2B5EF4-FFF2-40B4-BE49-F238E27FC236}">
                    <a16:creationId xmlns:a16="http://schemas.microsoft.com/office/drawing/2014/main" id="{A65FF5F3-8D9B-3BE8-C5D1-6371FB9A3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5" y="1731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4" name="Oval 35">
                <a:extLst>
                  <a:ext uri="{FF2B5EF4-FFF2-40B4-BE49-F238E27FC236}">
                    <a16:creationId xmlns:a16="http://schemas.microsoft.com/office/drawing/2014/main" id="{0F27E7C4-CDB8-2037-3D11-E49964440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6" y="1902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35" name="Group 36">
                <a:extLst>
                  <a:ext uri="{FF2B5EF4-FFF2-40B4-BE49-F238E27FC236}">
                    <a16:creationId xmlns:a16="http://schemas.microsoft.com/office/drawing/2014/main" id="{1AA37870-4C41-D2A4-7A5B-C575F5C486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42" y="1829"/>
                <a:ext cx="158" cy="183"/>
                <a:chOff x="1926" y="2730"/>
                <a:chExt cx="213" cy="204"/>
              </a:xfrm>
            </p:grpSpPr>
            <p:sp>
              <p:nvSpPr>
                <p:cNvPr id="337" name="Rectangle 37">
                  <a:extLst>
                    <a:ext uri="{FF2B5EF4-FFF2-40B4-BE49-F238E27FC236}">
                      <a16:creationId xmlns:a16="http://schemas.microsoft.com/office/drawing/2014/main" id="{79E0E17D-7C72-3B85-65A9-5DDDFF740D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38" name="Line 38">
                  <a:extLst>
                    <a:ext uri="{FF2B5EF4-FFF2-40B4-BE49-F238E27FC236}">
                      <a16:creationId xmlns:a16="http://schemas.microsoft.com/office/drawing/2014/main" id="{B9FFEB7E-DAE5-278C-A0CE-902E464F82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39" name="Line 39">
                  <a:extLst>
                    <a:ext uri="{FF2B5EF4-FFF2-40B4-BE49-F238E27FC236}">
                      <a16:creationId xmlns:a16="http://schemas.microsoft.com/office/drawing/2014/main" id="{96F70A4A-5806-00EE-48D6-EBE6BB95D3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36" name="Freeform 40">
                <a:extLst>
                  <a:ext uri="{FF2B5EF4-FFF2-40B4-BE49-F238E27FC236}">
                    <a16:creationId xmlns:a16="http://schemas.microsoft.com/office/drawing/2014/main" id="{2A534D74-8D74-7C7D-4EA7-F1A841DB4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1944"/>
                <a:ext cx="744" cy="240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93" name="Rectangle 41">
              <a:extLst>
                <a:ext uri="{FF2B5EF4-FFF2-40B4-BE49-F238E27FC236}">
                  <a16:creationId xmlns:a16="http://schemas.microsoft.com/office/drawing/2014/main" id="{5E09F70A-A314-B9A9-6B8D-AD2777C22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" y="1674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4" name="Rectangle 42">
              <a:extLst>
                <a:ext uri="{FF2B5EF4-FFF2-40B4-BE49-F238E27FC236}">
                  <a16:creationId xmlns:a16="http://schemas.microsoft.com/office/drawing/2014/main" id="{818E69B0-F270-26DE-684B-E367A24AE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1925"/>
              <a:ext cx="3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5" name="Rectangle 43">
              <a:extLst>
                <a:ext uri="{FF2B5EF4-FFF2-40B4-BE49-F238E27FC236}">
                  <a16:creationId xmlns:a16="http://schemas.microsoft.com/office/drawing/2014/main" id="{003DBFB9-125E-B15C-9172-F0C1900C0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" y="2250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6" name="Rectangle 44">
              <a:extLst>
                <a:ext uri="{FF2B5EF4-FFF2-40B4-BE49-F238E27FC236}">
                  <a16:creationId xmlns:a16="http://schemas.microsoft.com/office/drawing/2014/main" id="{2702CAA9-E666-74A8-128B-08091F025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2501"/>
              <a:ext cx="3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7" name="Rectangle 45">
              <a:extLst>
                <a:ext uri="{FF2B5EF4-FFF2-40B4-BE49-F238E27FC236}">
                  <a16:creationId xmlns:a16="http://schemas.microsoft.com/office/drawing/2014/main" id="{FA899E25-3FCA-646A-BCA3-1C9D2B6FD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" y="2826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8" name="Rectangle 46">
              <a:extLst>
                <a:ext uri="{FF2B5EF4-FFF2-40B4-BE49-F238E27FC236}">
                  <a16:creationId xmlns:a16="http://schemas.microsoft.com/office/drawing/2014/main" id="{D97207E5-7580-2A87-D488-3680AB27A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3077"/>
              <a:ext cx="3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99" name="Group 47">
              <a:extLst>
                <a:ext uri="{FF2B5EF4-FFF2-40B4-BE49-F238E27FC236}">
                  <a16:creationId xmlns:a16="http://schemas.microsoft.com/office/drawing/2014/main" id="{BBF7B1C5-2C2E-9FFF-A673-ED2FD7D964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6" y="1587"/>
              <a:ext cx="751" cy="1605"/>
              <a:chOff x="1656" y="1587"/>
              <a:chExt cx="751" cy="1605"/>
            </a:xfrm>
          </p:grpSpPr>
          <p:sp>
            <p:nvSpPr>
              <p:cNvPr id="306" name="Line 48">
                <a:extLst>
                  <a:ext uri="{FF2B5EF4-FFF2-40B4-BE49-F238E27FC236}">
                    <a16:creationId xmlns:a16="http://schemas.microsoft.com/office/drawing/2014/main" id="{39F2E5F0-3DA3-9463-9B1A-71ABF0786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56" y="1801"/>
                <a:ext cx="75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7" name="Rectangle 49">
                <a:extLst>
                  <a:ext uri="{FF2B5EF4-FFF2-40B4-BE49-F238E27FC236}">
                    <a16:creationId xmlns:a16="http://schemas.microsoft.com/office/drawing/2014/main" id="{12F5A979-E62C-6140-B9C7-0284E29F1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28" y="1587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8" name="Oval 50">
                <a:extLst>
                  <a:ext uri="{FF2B5EF4-FFF2-40B4-BE49-F238E27FC236}">
                    <a16:creationId xmlns:a16="http://schemas.microsoft.com/office/drawing/2014/main" id="{FE4895FC-21EB-E79B-C5EA-0C35CC95F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769" y="1758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09" name="Group 51">
                <a:extLst>
                  <a:ext uri="{FF2B5EF4-FFF2-40B4-BE49-F238E27FC236}">
                    <a16:creationId xmlns:a16="http://schemas.microsoft.com/office/drawing/2014/main" id="{E917A33D-049D-64C6-3193-E886CC7E8D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5" y="1685"/>
                <a:ext cx="158" cy="183"/>
                <a:chOff x="1926" y="2730"/>
                <a:chExt cx="213" cy="204"/>
              </a:xfrm>
            </p:grpSpPr>
            <p:sp>
              <p:nvSpPr>
                <p:cNvPr id="327" name="Rectangle 52">
                  <a:extLst>
                    <a:ext uri="{FF2B5EF4-FFF2-40B4-BE49-F238E27FC236}">
                      <a16:creationId xmlns:a16="http://schemas.microsoft.com/office/drawing/2014/main" id="{AC2D40DB-488E-A878-AB99-2AAAD69783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8" name="Line 53">
                  <a:extLst>
                    <a:ext uri="{FF2B5EF4-FFF2-40B4-BE49-F238E27FC236}">
                      <a16:creationId xmlns:a16="http://schemas.microsoft.com/office/drawing/2014/main" id="{A6D16A7E-6980-7B4D-CC9A-7C1523FBA1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9" name="Line 54">
                  <a:extLst>
                    <a:ext uri="{FF2B5EF4-FFF2-40B4-BE49-F238E27FC236}">
                      <a16:creationId xmlns:a16="http://schemas.microsoft.com/office/drawing/2014/main" id="{78DDB84B-35E6-87E3-F354-0BB07B84FD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10" name="Freeform 55">
                <a:extLst>
                  <a:ext uri="{FF2B5EF4-FFF2-40B4-BE49-F238E27FC236}">
                    <a16:creationId xmlns:a16="http://schemas.microsoft.com/office/drawing/2014/main" id="{1AA3927B-8EAD-2C66-50A7-4E4C6613A3D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63" y="1800"/>
                <a:ext cx="744" cy="240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1" name="Line 56">
                <a:extLst>
                  <a:ext uri="{FF2B5EF4-FFF2-40B4-BE49-F238E27FC236}">
                    <a16:creationId xmlns:a16="http://schemas.microsoft.com/office/drawing/2014/main" id="{FBAE415D-61C2-4F41-C129-C129B581B6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56" y="2377"/>
                <a:ext cx="75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2" name="Rectangle 57">
                <a:extLst>
                  <a:ext uri="{FF2B5EF4-FFF2-40B4-BE49-F238E27FC236}">
                    <a16:creationId xmlns:a16="http://schemas.microsoft.com/office/drawing/2014/main" id="{5E5B5488-6928-8A16-6DD9-2E8FB63CE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28" y="2163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3" name="Oval 58">
                <a:extLst>
                  <a:ext uri="{FF2B5EF4-FFF2-40B4-BE49-F238E27FC236}">
                    <a16:creationId xmlns:a16="http://schemas.microsoft.com/office/drawing/2014/main" id="{392422D5-A9CA-A17A-4846-0C8370832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769" y="2334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14" name="Group 59">
                <a:extLst>
                  <a:ext uri="{FF2B5EF4-FFF2-40B4-BE49-F238E27FC236}">
                    <a16:creationId xmlns:a16="http://schemas.microsoft.com/office/drawing/2014/main" id="{4A4EA392-62D2-A061-57CE-9472E4BAA8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5" y="2261"/>
                <a:ext cx="158" cy="183"/>
                <a:chOff x="1926" y="2730"/>
                <a:chExt cx="213" cy="204"/>
              </a:xfrm>
            </p:grpSpPr>
            <p:sp>
              <p:nvSpPr>
                <p:cNvPr id="324" name="Rectangle 60">
                  <a:extLst>
                    <a:ext uri="{FF2B5EF4-FFF2-40B4-BE49-F238E27FC236}">
                      <a16:creationId xmlns:a16="http://schemas.microsoft.com/office/drawing/2014/main" id="{63538566-5952-8C95-4507-4889502A1C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5" name="Line 61">
                  <a:extLst>
                    <a:ext uri="{FF2B5EF4-FFF2-40B4-BE49-F238E27FC236}">
                      <a16:creationId xmlns:a16="http://schemas.microsoft.com/office/drawing/2014/main" id="{403D5EE9-5922-4E38-1965-34E34C72F7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6" name="Line 62">
                  <a:extLst>
                    <a:ext uri="{FF2B5EF4-FFF2-40B4-BE49-F238E27FC236}">
                      <a16:creationId xmlns:a16="http://schemas.microsoft.com/office/drawing/2014/main" id="{A6B6735D-57FF-F4C4-38F7-509EF524A0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15" name="Freeform 63">
                <a:extLst>
                  <a:ext uri="{FF2B5EF4-FFF2-40B4-BE49-F238E27FC236}">
                    <a16:creationId xmlns:a16="http://schemas.microsoft.com/office/drawing/2014/main" id="{105BC25E-597E-D296-A2AE-2F71834330F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63" y="2376"/>
                <a:ext cx="744" cy="240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6" name="Line 64">
                <a:extLst>
                  <a:ext uri="{FF2B5EF4-FFF2-40B4-BE49-F238E27FC236}">
                    <a16:creationId xmlns:a16="http://schemas.microsoft.com/office/drawing/2014/main" id="{55CDF836-A4B7-206D-C9FB-E05F4142B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56" y="2953"/>
                <a:ext cx="75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7" name="Rectangle 65">
                <a:extLst>
                  <a:ext uri="{FF2B5EF4-FFF2-40B4-BE49-F238E27FC236}">
                    <a16:creationId xmlns:a16="http://schemas.microsoft.com/office/drawing/2014/main" id="{D0904EAA-451D-D68B-C50E-40166CB38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28" y="2739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8" name="Oval 66">
                <a:extLst>
                  <a:ext uri="{FF2B5EF4-FFF2-40B4-BE49-F238E27FC236}">
                    <a16:creationId xmlns:a16="http://schemas.microsoft.com/office/drawing/2014/main" id="{12D60E16-0A9A-FCAB-6F9E-FC66F5414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769" y="2910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19" name="Group 67">
                <a:extLst>
                  <a:ext uri="{FF2B5EF4-FFF2-40B4-BE49-F238E27FC236}">
                    <a16:creationId xmlns:a16="http://schemas.microsoft.com/office/drawing/2014/main" id="{777D4459-F774-F79F-37E5-BC6109B2D2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5" y="2837"/>
                <a:ext cx="158" cy="183"/>
                <a:chOff x="1926" y="2730"/>
                <a:chExt cx="213" cy="204"/>
              </a:xfrm>
            </p:grpSpPr>
            <p:sp>
              <p:nvSpPr>
                <p:cNvPr id="321" name="Rectangle 68">
                  <a:extLst>
                    <a:ext uri="{FF2B5EF4-FFF2-40B4-BE49-F238E27FC236}">
                      <a16:creationId xmlns:a16="http://schemas.microsoft.com/office/drawing/2014/main" id="{1BD8EC92-B3BA-0968-FE95-DBD91CC2E3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2" name="Line 69">
                  <a:extLst>
                    <a:ext uri="{FF2B5EF4-FFF2-40B4-BE49-F238E27FC236}">
                      <a16:creationId xmlns:a16="http://schemas.microsoft.com/office/drawing/2014/main" id="{835A8650-0D49-F224-4CA5-8FFCF25A9F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3" name="Line 70">
                  <a:extLst>
                    <a:ext uri="{FF2B5EF4-FFF2-40B4-BE49-F238E27FC236}">
                      <a16:creationId xmlns:a16="http://schemas.microsoft.com/office/drawing/2014/main" id="{B75E8344-4330-E95D-56DF-7BF1B70E12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20" name="Freeform 71">
                <a:extLst>
                  <a:ext uri="{FF2B5EF4-FFF2-40B4-BE49-F238E27FC236}">
                    <a16:creationId xmlns:a16="http://schemas.microsoft.com/office/drawing/2014/main" id="{3ABEBD53-AF43-9241-A5D5-B9E97B6E085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63" y="2952"/>
                <a:ext cx="744" cy="240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300" name="Line 72">
              <a:extLst>
                <a:ext uri="{FF2B5EF4-FFF2-40B4-BE49-F238E27FC236}">
                  <a16:creationId xmlns:a16="http://schemas.microsoft.com/office/drawing/2014/main" id="{632C2F23-95BB-C4F3-1778-88077C410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" y="3420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1" name="Line 73">
              <a:extLst>
                <a:ext uri="{FF2B5EF4-FFF2-40B4-BE49-F238E27FC236}">
                  <a16:creationId xmlns:a16="http://schemas.microsoft.com/office/drawing/2014/main" id="{8CF07E83-0F11-ABE9-5E84-6DCC56D06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2" y="1596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2" name="Text Box 74">
              <a:extLst>
                <a:ext uri="{FF2B5EF4-FFF2-40B4-BE49-F238E27FC236}">
                  <a16:creationId xmlns:a16="http://schemas.microsoft.com/office/drawing/2014/main" id="{1356934C-B3D1-8CE1-70C1-CBFCED91E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" y="1278"/>
              <a:ext cx="6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DD</a:t>
              </a:r>
            </a:p>
          </p:txBody>
        </p:sp>
        <p:sp>
          <p:nvSpPr>
            <p:cNvPr id="303" name="Text Box 75">
              <a:extLst>
                <a:ext uri="{FF2B5EF4-FFF2-40B4-BE49-F238E27FC236}">
                  <a16:creationId xmlns:a16="http://schemas.microsoft.com/office/drawing/2014/main" id="{8898D2F6-055F-D491-F454-B989E8E09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" y="3246"/>
              <a:ext cx="6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SS</a:t>
              </a:r>
            </a:p>
          </p:txBody>
        </p:sp>
        <p:sp>
          <p:nvSpPr>
            <p:cNvPr id="304" name="Text Box 76">
              <a:extLst>
                <a:ext uri="{FF2B5EF4-FFF2-40B4-BE49-F238E27FC236}">
                  <a16:creationId xmlns:a16="http://schemas.microsoft.com/office/drawing/2014/main" id="{7B6FE268-37D5-ED90-BAC7-39429D1CA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1525"/>
              <a:ext cx="212" cy="1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7</a:t>
              </a:r>
            </a:p>
          </p:txBody>
        </p:sp>
        <p:sp>
          <p:nvSpPr>
            <p:cNvPr id="305" name="Text Box 77">
              <a:extLst>
                <a:ext uri="{FF2B5EF4-FFF2-40B4-BE49-F238E27FC236}">
                  <a16:creationId xmlns:a16="http://schemas.microsoft.com/office/drawing/2014/main" id="{C3AF13B9-450F-8839-BF52-BB794B219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1249"/>
              <a:ext cx="308" cy="1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14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13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12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11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10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9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8</a:t>
              </a:r>
            </a:p>
          </p:txBody>
        </p:sp>
      </p:grpSp>
      <p:sp>
        <p:nvSpPr>
          <p:cNvPr id="360" name="Rectangle 78">
            <a:extLst>
              <a:ext uri="{FF2B5EF4-FFF2-40B4-BE49-F238E27FC236}">
                <a16:creationId xmlns:a16="http://schemas.microsoft.com/office/drawing/2014/main" id="{77EB4A58-ADD0-5CBB-292F-7A178B8B9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816" y="5597553"/>
            <a:ext cx="1714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CC4093</a:t>
            </a:r>
          </a:p>
        </p:txBody>
      </p:sp>
      <p:grpSp>
        <p:nvGrpSpPr>
          <p:cNvPr id="361" name="Group 79">
            <a:extLst>
              <a:ext uri="{FF2B5EF4-FFF2-40B4-BE49-F238E27FC236}">
                <a16:creationId xmlns:a16="http://schemas.microsoft.com/office/drawing/2014/main" id="{C5A85367-B7EB-35D1-2C17-E3E3D7862BA6}"/>
              </a:ext>
            </a:extLst>
          </p:cNvPr>
          <p:cNvGrpSpPr>
            <a:grpSpLocks/>
          </p:cNvGrpSpPr>
          <p:nvPr/>
        </p:nvGrpSpPr>
        <p:grpSpPr bwMode="auto">
          <a:xfrm>
            <a:off x="6108579" y="1960591"/>
            <a:ext cx="4198937" cy="3613150"/>
            <a:chOff x="2923" y="1273"/>
            <a:chExt cx="2645" cy="2276"/>
          </a:xfrm>
        </p:grpSpPr>
        <p:sp>
          <p:nvSpPr>
            <p:cNvPr id="362" name="Rectangle 80">
              <a:extLst>
                <a:ext uri="{FF2B5EF4-FFF2-40B4-BE49-F238E27FC236}">
                  <a16:creationId xmlns:a16="http://schemas.microsoft.com/office/drawing/2014/main" id="{D410C248-B78A-7794-8E47-4ECD5206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" y="1332"/>
              <a:ext cx="1248" cy="218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3" name="Rectangle 81">
              <a:extLst>
                <a:ext uri="{FF2B5EF4-FFF2-40B4-BE49-F238E27FC236}">
                  <a16:creationId xmlns:a16="http://schemas.microsoft.com/office/drawing/2014/main" id="{84365EED-1EA4-1293-A81C-390913879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710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4" name="Rectangle 82">
              <a:extLst>
                <a:ext uri="{FF2B5EF4-FFF2-40B4-BE49-F238E27FC236}">
                  <a16:creationId xmlns:a16="http://schemas.microsoft.com/office/drawing/2014/main" id="{F3665A6E-280B-E931-15D1-716659AE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1961"/>
              <a:ext cx="3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5" name="Rectangle 83">
              <a:extLst>
                <a:ext uri="{FF2B5EF4-FFF2-40B4-BE49-F238E27FC236}">
                  <a16:creationId xmlns:a16="http://schemas.microsoft.com/office/drawing/2014/main" id="{2484FFFE-9A9A-8D09-2C63-8B41544C9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2250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6" name="Rectangle 84">
              <a:extLst>
                <a:ext uri="{FF2B5EF4-FFF2-40B4-BE49-F238E27FC236}">
                  <a16:creationId xmlns:a16="http://schemas.microsoft.com/office/drawing/2014/main" id="{3C822F5C-D356-A590-9C40-3DB117A67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2537"/>
              <a:ext cx="3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7" name="Rectangle 85">
              <a:extLst>
                <a:ext uri="{FF2B5EF4-FFF2-40B4-BE49-F238E27FC236}">
                  <a16:creationId xmlns:a16="http://schemas.microsoft.com/office/drawing/2014/main" id="{D33A600A-5247-B512-85CB-FC377A226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2826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8" name="Rectangle 86">
              <a:extLst>
                <a:ext uri="{FF2B5EF4-FFF2-40B4-BE49-F238E27FC236}">
                  <a16:creationId xmlns:a16="http://schemas.microsoft.com/office/drawing/2014/main" id="{0BACA5EC-DB07-4543-3A38-6DEC1918A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3113"/>
              <a:ext cx="3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4B</a:t>
              </a:r>
            </a:p>
          </p:txBody>
        </p:sp>
        <p:sp>
          <p:nvSpPr>
            <p:cNvPr id="369" name="Line 87">
              <a:extLst>
                <a:ext uri="{FF2B5EF4-FFF2-40B4-BE49-F238E27FC236}">
                  <a16:creationId xmlns:a16="http://schemas.microsoft.com/office/drawing/2014/main" id="{BF4BF477-ADAD-5422-88C4-A6F5327A8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9" y="1536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0" name="Text Box 88">
              <a:extLst>
                <a:ext uri="{FF2B5EF4-FFF2-40B4-BE49-F238E27FC236}">
                  <a16:creationId xmlns:a16="http://schemas.microsoft.com/office/drawing/2014/main" id="{8C62810B-EDC0-57C1-0033-EB3D405C2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3" y="1290"/>
              <a:ext cx="6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DD</a:t>
              </a:r>
            </a:p>
          </p:txBody>
        </p:sp>
        <p:sp>
          <p:nvSpPr>
            <p:cNvPr id="371" name="Text Box 89">
              <a:extLst>
                <a:ext uri="{FF2B5EF4-FFF2-40B4-BE49-F238E27FC236}">
                  <a16:creationId xmlns:a16="http://schemas.microsoft.com/office/drawing/2014/main" id="{00BF6A4E-CC6B-20AF-E515-7840BF31B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222"/>
              <a:ext cx="6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SS</a:t>
              </a:r>
            </a:p>
          </p:txBody>
        </p:sp>
        <p:sp>
          <p:nvSpPr>
            <p:cNvPr id="372" name="Text Box 90">
              <a:extLst>
                <a:ext uri="{FF2B5EF4-FFF2-40B4-BE49-F238E27FC236}">
                  <a16:creationId xmlns:a16="http://schemas.microsoft.com/office/drawing/2014/main" id="{BA67323A-5E80-2CAC-3223-CA78B3BAF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3" y="1522"/>
              <a:ext cx="212" cy="1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7</a:t>
              </a:r>
            </a:p>
          </p:txBody>
        </p:sp>
        <p:sp>
          <p:nvSpPr>
            <p:cNvPr id="373" name="Text Box 91">
              <a:extLst>
                <a:ext uri="{FF2B5EF4-FFF2-40B4-BE49-F238E27FC236}">
                  <a16:creationId xmlns:a16="http://schemas.microsoft.com/office/drawing/2014/main" id="{76D2B1E0-D929-F3BB-16F0-F83E1968E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7" y="1273"/>
              <a:ext cx="308" cy="1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14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13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12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11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10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 9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 8</a:t>
              </a:r>
            </a:p>
          </p:txBody>
        </p:sp>
        <p:grpSp>
          <p:nvGrpSpPr>
            <p:cNvPr id="374" name="Group 92">
              <a:extLst>
                <a:ext uri="{FF2B5EF4-FFF2-40B4-BE49-F238E27FC236}">
                  <a16:creationId xmlns:a16="http://schemas.microsoft.com/office/drawing/2014/main" id="{9D1877FC-DA4C-D406-E4AA-09CF732765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4" y="1662"/>
              <a:ext cx="1080" cy="793"/>
              <a:chOff x="2935" y="1338"/>
              <a:chExt cx="1080" cy="793"/>
            </a:xfrm>
          </p:grpSpPr>
          <p:sp>
            <p:nvSpPr>
              <p:cNvPr id="412" name="Line 93">
                <a:extLst>
                  <a:ext uri="{FF2B5EF4-FFF2-40B4-BE49-F238E27FC236}">
                    <a16:creationId xmlns:a16="http://schemas.microsoft.com/office/drawing/2014/main" id="{F710813B-261B-7C2D-2990-AC636FBD8B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4" y="1621"/>
                <a:ext cx="211" cy="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13" name="Rectangle 94">
                <a:extLst>
                  <a:ext uri="{FF2B5EF4-FFF2-40B4-BE49-F238E27FC236}">
                    <a16:creationId xmlns:a16="http://schemas.microsoft.com/office/drawing/2014/main" id="{DAE9856E-C97E-2C97-D179-A82F71A38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1338"/>
                <a:ext cx="3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14" name="Rectangle 95">
                <a:extLst>
                  <a:ext uri="{FF2B5EF4-FFF2-40B4-BE49-F238E27FC236}">
                    <a16:creationId xmlns:a16="http://schemas.microsoft.com/office/drawing/2014/main" id="{16B98F9C-1D97-545C-A06E-3FBB42CA0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9" y="1901"/>
                <a:ext cx="37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15" name="Rectangle 96">
                <a:extLst>
                  <a:ext uri="{FF2B5EF4-FFF2-40B4-BE49-F238E27FC236}">
                    <a16:creationId xmlns:a16="http://schemas.microsoft.com/office/drawing/2014/main" id="{0BC8D086-A612-A293-95B1-262B746F7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1" y="1407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16" name="Oval 97">
                <a:extLst>
                  <a:ext uri="{FF2B5EF4-FFF2-40B4-BE49-F238E27FC236}">
                    <a16:creationId xmlns:a16="http://schemas.microsoft.com/office/drawing/2014/main" id="{CB4715EA-2413-EB31-5FFD-78FA34649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1578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417" name="Group 98">
                <a:extLst>
                  <a:ext uri="{FF2B5EF4-FFF2-40B4-BE49-F238E27FC236}">
                    <a16:creationId xmlns:a16="http://schemas.microsoft.com/office/drawing/2014/main" id="{074468B0-517E-AEB8-871B-9FF35C4DA5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8" y="1505"/>
                <a:ext cx="158" cy="183"/>
                <a:chOff x="1926" y="2730"/>
                <a:chExt cx="213" cy="204"/>
              </a:xfrm>
            </p:grpSpPr>
            <p:sp>
              <p:nvSpPr>
                <p:cNvPr id="422" name="Rectangle 99">
                  <a:extLst>
                    <a:ext uri="{FF2B5EF4-FFF2-40B4-BE49-F238E27FC236}">
                      <a16:creationId xmlns:a16="http://schemas.microsoft.com/office/drawing/2014/main" id="{130E920A-A0AD-1361-8A9B-4B24271A59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23" name="Line 100">
                  <a:extLst>
                    <a:ext uri="{FF2B5EF4-FFF2-40B4-BE49-F238E27FC236}">
                      <a16:creationId xmlns:a16="http://schemas.microsoft.com/office/drawing/2014/main" id="{C7C2A825-3DA6-BBCE-C2B1-3E4AD3C542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24" name="Line 101">
                  <a:extLst>
                    <a:ext uri="{FF2B5EF4-FFF2-40B4-BE49-F238E27FC236}">
                      <a16:creationId xmlns:a16="http://schemas.microsoft.com/office/drawing/2014/main" id="{0835466D-75AA-6593-455B-5C8ADC9BA5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418" name="Freeform 102">
                <a:extLst>
                  <a:ext uri="{FF2B5EF4-FFF2-40B4-BE49-F238E27FC236}">
                    <a16:creationId xmlns:a16="http://schemas.microsoft.com/office/drawing/2014/main" id="{D6464971-F20C-180D-90B5-31CADC5B7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1620"/>
                <a:ext cx="792" cy="384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19" name="Line 103">
                <a:extLst>
                  <a:ext uri="{FF2B5EF4-FFF2-40B4-BE49-F238E27FC236}">
                    <a16:creationId xmlns:a16="http://schemas.microsoft.com/office/drawing/2014/main" id="{840B0545-9DE9-A359-7956-D18A8EBE59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8" y="1488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20" name="Line 104">
                <a:extLst>
                  <a:ext uri="{FF2B5EF4-FFF2-40B4-BE49-F238E27FC236}">
                    <a16:creationId xmlns:a16="http://schemas.microsoft.com/office/drawing/2014/main" id="{7F697E4B-189E-E512-6A96-8553B135D1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740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21" name="Rectangle 105">
                <a:extLst>
                  <a:ext uri="{FF2B5EF4-FFF2-40B4-BE49-F238E27FC236}">
                    <a16:creationId xmlns:a16="http://schemas.microsoft.com/office/drawing/2014/main" id="{47C0DA64-AC14-8D05-A282-AC9EAF333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1614"/>
                <a:ext cx="3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375" name="Rectangle 106">
              <a:extLst>
                <a:ext uri="{FF2B5EF4-FFF2-40B4-BE49-F238E27FC236}">
                  <a16:creationId xmlns:a16="http://schemas.microsoft.com/office/drawing/2014/main" id="{1E971940-9887-D9A3-F22C-F7EE4A822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4" y="2730"/>
              <a:ext cx="3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6" name="Rectangle 107">
              <a:extLst>
                <a:ext uri="{FF2B5EF4-FFF2-40B4-BE49-F238E27FC236}">
                  <a16:creationId xmlns:a16="http://schemas.microsoft.com/office/drawing/2014/main" id="{301F754A-3333-0978-F474-D189B2447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6" y="2477"/>
              <a:ext cx="3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77" name="Group 108">
              <a:extLst>
                <a:ext uri="{FF2B5EF4-FFF2-40B4-BE49-F238E27FC236}">
                  <a16:creationId xmlns:a16="http://schemas.microsoft.com/office/drawing/2014/main" id="{8761C24E-916C-1A59-EE9A-D745835B82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7" y="2595"/>
              <a:ext cx="799" cy="597"/>
              <a:chOff x="3257" y="2595"/>
              <a:chExt cx="799" cy="597"/>
            </a:xfrm>
          </p:grpSpPr>
          <p:sp>
            <p:nvSpPr>
              <p:cNvPr id="402" name="Line 109">
                <a:extLst>
                  <a:ext uri="{FF2B5EF4-FFF2-40B4-BE49-F238E27FC236}">
                    <a16:creationId xmlns:a16="http://schemas.microsoft.com/office/drawing/2014/main" id="{B96350BA-FA74-AA7E-2E8B-EFD911A00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5" y="2966"/>
                <a:ext cx="211" cy="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3" name="Rectangle 110">
                <a:extLst>
                  <a:ext uri="{FF2B5EF4-FFF2-40B4-BE49-F238E27FC236}">
                    <a16:creationId xmlns:a16="http://schemas.microsoft.com/office/drawing/2014/main" id="{C9959B33-8BDA-74E9-59FC-DBE7A6BDD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642" y="2802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4" name="Oval 111">
                <a:extLst>
                  <a:ext uri="{FF2B5EF4-FFF2-40B4-BE49-F238E27FC236}">
                    <a16:creationId xmlns:a16="http://schemas.microsoft.com/office/drawing/2014/main" id="{0AC74B24-95BB-681F-1444-B0A925E22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83" y="2949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405" name="Group 112">
                <a:extLst>
                  <a:ext uri="{FF2B5EF4-FFF2-40B4-BE49-F238E27FC236}">
                    <a16:creationId xmlns:a16="http://schemas.microsoft.com/office/drawing/2014/main" id="{4BCCC337-818D-E7D9-E22D-FEE19B0B3C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 flipV="1">
                <a:off x="3679" y="2911"/>
                <a:ext cx="158" cy="183"/>
                <a:chOff x="1926" y="2730"/>
                <a:chExt cx="213" cy="204"/>
              </a:xfrm>
            </p:grpSpPr>
            <p:sp>
              <p:nvSpPr>
                <p:cNvPr id="409" name="Rectangle 113">
                  <a:extLst>
                    <a:ext uri="{FF2B5EF4-FFF2-40B4-BE49-F238E27FC236}">
                      <a16:creationId xmlns:a16="http://schemas.microsoft.com/office/drawing/2014/main" id="{7CE69FB8-859B-F2F4-B2A0-C6222661FA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10" name="Line 114">
                  <a:extLst>
                    <a:ext uri="{FF2B5EF4-FFF2-40B4-BE49-F238E27FC236}">
                      <a16:creationId xmlns:a16="http://schemas.microsoft.com/office/drawing/2014/main" id="{227D6C13-0F78-B88E-E40A-3C5B6D4458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11" name="Line 115">
                  <a:extLst>
                    <a:ext uri="{FF2B5EF4-FFF2-40B4-BE49-F238E27FC236}">
                      <a16:creationId xmlns:a16="http://schemas.microsoft.com/office/drawing/2014/main" id="{0DE076FA-364D-7329-93D0-D557D53B39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406" name="Freeform 116">
                <a:extLst>
                  <a:ext uri="{FF2B5EF4-FFF2-40B4-BE49-F238E27FC236}">
                    <a16:creationId xmlns:a16="http://schemas.microsoft.com/office/drawing/2014/main" id="{08BFB8E7-E8DD-84CF-699C-3C144D8A2EB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257" y="2595"/>
                <a:ext cx="792" cy="384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7" name="Line 117">
                <a:extLst>
                  <a:ext uri="{FF2B5EF4-FFF2-40B4-BE49-F238E27FC236}">
                    <a16:creationId xmlns:a16="http://schemas.microsoft.com/office/drawing/2014/main" id="{62D3F8E8-AE3D-DB31-C4BD-83E618792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9" y="3111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8" name="Line 118">
                <a:extLst>
                  <a:ext uri="{FF2B5EF4-FFF2-40B4-BE49-F238E27FC236}">
                    <a16:creationId xmlns:a16="http://schemas.microsoft.com/office/drawing/2014/main" id="{5C54C829-00A4-A3C5-E954-2F06B01ABA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7" y="2859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378" name="Rectangle 119">
              <a:extLst>
                <a:ext uri="{FF2B5EF4-FFF2-40B4-BE49-F238E27FC236}">
                  <a16:creationId xmlns:a16="http://schemas.microsoft.com/office/drawing/2014/main" id="{D371D79C-84AE-0177-2799-23E61E243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4" y="2982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9" name="Line 120">
              <a:extLst>
                <a:ext uri="{FF2B5EF4-FFF2-40B4-BE49-F238E27FC236}">
                  <a16:creationId xmlns:a16="http://schemas.microsoft.com/office/drawing/2014/main" id="{0E5F9C50-6958-407B-0DAF-213EE4ABF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5" y="3375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80" name="Group 121">
              <a:extLst>
                <a:ext uri="{FF2B5EF4-FFF2-40B4-BE49-F238E27FC236}">
                  <a16:creationId xmlns:a16="http://schemas.microsoft.com/office/drawing/2014/main" id="{65B8EA29-FD86-DB51-C5DF-19D48D7AFD7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205" y="2631"/>
              <a:ext cx="799" cy="597"/>
              <a:chOff x="3276" y="2475"/>
              <a:chExt cx="799" cy="597"/>
            </a:xfrm>
          </p:grpSpPr>
          <p:sp>
            <p:nvSpPr>
              <p:cNvPr id="392" name="Line 122">
                <a:extLst>
                  <a:ext uri="{FF2B5EF4-FFF2-40B4-BE49-F238E27FC236}">
                    <a16:creationId xmlns:a16="http://schemas.microsoft.com/office/drawing/2014/main" id="{BE032FD6-CC32-757C-1E3E-2F7D6658CA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4" y="2846"/>
                <a:ext cx="211" cy="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3" name="Rectangle 123">
                <a:extLst>
                  <a:ext uri="{FF2B5EF4-FFF2-40B4-BE49-F238E27FC236}">
                    <a16:creationId xmlns:a16="http://schemas.microsoft.com/office/drawing/2014/main" id="{46F18E24-DBB9-1BF7-D3FC-023D3C264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661" y="2682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4" name="Oval 124">
                <a:extLst>
                  <a:ext uri="{FF2B5EF4-FFF2-40B4-BE49-F238E27FC236}">
                    <a16:creationId xmlns:a16="http://schemas.microsoft.com/office/drawing/2014/main" id="{9C3765A8-B36A-90C6-9C9B-4B1952A1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902" y="2829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95" name="Group 125">
                <a:extLst>
                  <a:ext uri="{FF2B5EF4-FFF2-40B4-BE49-F238E27FC236}">
                    <a16:creationId xmlns:a16="http://schemas.microsoft.com/office/drawing/2014/main" id="{ABBFA75D-D853-F439-D0F8-3B7C6DC232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98" y="2791"/>
                <a:ext cx="158" cy="183"/>
                <a:chOff x="1926" y="2730"/>
                <a:chExt cx="213" cy="204"/>
              </a:xfrm>
            </p:grpSpPr>
            <p:sp>
              <p:nvSpPr>
                <p:cNvPr id="399" name="Rectangle 126">
                  <a:extLst>
                    <a:ext uri="{FF2B5EF4-FFF2-40B4-BE49-F238E27FC236}">
                      <a16:creationId xmlns:a16="http://schemas.microsoft.com/office/drawing/2014/main" id="{1F19C7C7-46AE-E73E-2326-62739C3CAF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00" name="Line 127">
                  <a:extLst>
                    <a:ext uri="{FF2B5EF4-FFF2-40B4-BE49-F238E27FC236}">
                      <a16:creationId xmlns:a16="http://schemas.microsoft.com/office/drawing/2014/main" id="{7CEB8DE9-21B5-30D5-2B6C-7E3244C18B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01" name="Line 128">
                  <a:extLst>
                    <a:ext uri="{FF2B5EF4-FFF2-40B4-BE49-F238E27FC236}">
                      <a16:creationId xmlns:a16="http://schemas.microsoft.com/office/drawing/2014/main" id="{9F3BEA89-D3E8-561B-3268-BD05AA9326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96" name="Freeform 129">
                <a:extLst>
                  <a:ext uri="{FF2B5EF4-FFF2-40B4-BE49-F238E27FC236}">
                    <a16:creationId xmlns:a16="http://schemas.microsoft.com/office/drawing/2014/main" id="{BDA165C9-DEC7-9E74-87DD-3EE9C087F42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276" y="2475"/>
                <a:ext cx="792" cy="384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7" name="Line 130">
                <a:extLst>
                  <a:ext uri="{FF2B5EF4-FFF2-40B4-BE49-F238E27FC236}">
                    <a16:creationId xmlns:a16="http://schemas.microsoft.com/office/drawing/2014/main" id="{16C5DFFC-4D5D-8529-D2AB-B5157A65D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8" y="2991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8" name="Line 131">
                <a:extLst>
                  <a:ext uri="{FF2B5EF4-FFF2-40B4-BE49-F238E27FC236}">
                    <a16:creationId xmlns:a16="http://schemas.microsoft.com/office/drawing/2014/main" id="{52101528-35B9-F956-5620-9DA4F0A170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6" y="2739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381" name="Group 132">
              <a:extLst>
                <a:ext uri="{FF2B5EF4-FFF2-40B4-BE49-F238E27FC236}">
                  <a16:creationId xmlns:a16="http://schemas.microsoft.com/office/drawing/2014/main" id="{5D5FDA90-DC92-18AB-A5F9-1B2538CF40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7" y="1731"/>
              <a:ext cx="799" cy="597"/>
              <a:chOff x="4217" y="1731"/>
              <a:chExt cx="799" cy="597"/>
            </a:xfrm>
          </p:grpSpPr>
          <p:sp>
            <p:nvSpPr>
              <p:cNvPr id="382" name="Line 133">
                <a:extLst>
                  <a:ext uri="{FF2B5EF4-FFF2-40B4-BE49-F238E27FC236}">
                    <a16:creationId xmlns:a16="http://schemas.microsoft.com/office/drawing/2014/main" id="{E3D26206-683C-0B06-8A71-83AE53FD5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17" y="1945"/>
                <a:ext cx="211" cy="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3" name="Rectangle 134">
                <a:extLst>
                  <a:ext uri="{FF2B5EF4-FFF2-40B4-BE49-F238E27FC236}">
                    <a16:creationId xmlns:a16="http://schemas.microsoft.com/office/drawing/2014/main" id="{08D81061-FFFB-4CED-3F5D-F487356C2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389" y="1731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4" name="Oval 135">
                <a:extLst>
                  <a:ext uri="{FF2B5EF4-FFF2-40B4-BE49-F238E27FC236}">
                    <a16:creationId xmlns:a16="http://schemas.microsoft.com/office/drawing/2014/main" id="{E8C88984-E10B-A8FD-3A0B-5D9E0C19B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330" y="1902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85" name="Group 136">
                <a:extLst>
                  <a:ext uri="{FF2B5EF4-FFF2-40B4-BE49-F238E27FC236}">
                    <a16:creationId xmlns:a16="http://schemas.microsoft.com/office/drawing/2014/main" id="{C0E77646-3D5E-7DF4-F325-034DDC06EA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36" y="1829"/>
                <a:ext cx="158" cy="183"/>
                <a:chOff x="1926" y="2730"/>
                <a:chExt cx="213" cy="204"/>
              </a:xfrm>
            </p:grpSpPr>
            <p:sp>
              <p:nvSpPr>
                <p:cNvPr id="389" name="Rectangle 137">
                  <a:extLst>
                    <a:ext uri="{FF2B5EF4-FFF2-40B4-BE49-F238E27FC236}">
                      <a16:creationId xmlns:a16="http://schemas.microsoft.com/office/drawing/2014/main" id="{D3951D08-58AD-1418-0F46-01E8B432AB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90" name="Line 138">
                  <a:extLst>
                    <a:ext uri="{FF2B5EF4-FFF2-40B4-BE49-F238E27FC236}">
                      <a16:creationId xmlns:a16="http://schemas.microsoft.com/office/drawing/2014/main" id="{DC0A5E52-D641-5958-21FF-AFAA1AA1D7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91" name="Line 139">
                  <a:extLst>
                    <a:ext uri="{FF2B5EF4-FFF2-40B4-BE49-F238E27FC236}">
                      <a16:creationId xmlns:a16="http://schemas.microsoft.com/office/drawing/2014/main" id="{EEC8C04B-456D-26AF-B596-E60FEB9528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86" name="Freeform 140">
                <a:extLst>
                  <a:ext uri="{FF2B5EF4-FFF2-40B4-BE49-F238E27FC236}">
                    <a16:creationId xmlns:a16="http://schemas.microsoft.com/office/drawing/2014/main" id="{432052E9-2A8B-4073-1354-FC4806F72E8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224" y="1944"/>
                <a:ext cx="792" cy="384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7" name="Line 141">
                <a:extLst>
                  <a:ext uri="{FF2B5EF4-FFF2-40B4-BE49-F238E27FC236}">
                    <a16:creationId xmlns:a16="http://schemas.microsoft.com/office/drawing/2014/main" id="{DFE2B5C0-003B-A846-2537-B1105133F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19" y="1812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8" name="Line 142">
                <a:extLst>
                  <a:ext uri="{FF2B5EF4-FFF2-40B4-BE49-F238E27FC236}">
                    <a16:creationId xmlns:a16="http://schemas.microsoft.com/office/drawing/2014/main" id="{B9D32FEB-DA77-C81F-2B35-9BC0923D8B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31" y="2064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9305F93-8B28-49BE-72E0-9DDC93CC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13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26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build="p" autoUpdateAnimBg="0"/>
      <p:bldP spid="286" grpId="0" build="p" autoUpdateAnimBg="0"/>
      <p:bldP spid="287" grpId="0" build="p" autoUpdateAnimBg="0"/>
      <p:bldP spid="360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1.2</a:t>
            </a:r>
            <a:r>
              <a:rPr kumimoji="1" lang="zh-CN" altLang="en-US" dirty="0"/>
              <a:t> 集成施密特触发器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7E5D3C95-89A3-B607-5F8C-B8A081482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956" y="771729"/>
            <a:ext cx="4516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主要静态参数</a:t>
            </a:r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919D9935-A931-3666-7D85-A05BA91CE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281" y="1171779"/>
            <a:ext cx="5702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CC40106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CC4093 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的主要静态参数</a:t>
            </a:r>
          </a:p>
        </p:txBody>
      </p:sp>
      <p:graphicFrame>
        <p:nvGraphicFramePr>
          <p:cNvPr id="23" name="Group 4">
            <a:extLst>
              <a:ext uri="{FF2B5EF4-FFF2-40B4-BE49-F238E27FC236}">
                <a16:creationId xmlns:a16="http://schemas.microsoft.com/office/drawing/2014/main" id="{9BF6C5CD-70D3-D8D9-2CE6-73493DC86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93829"/>
              </p:ext>
            </p:extLst>
          </p:nvPr>
        </p:nvGraphicFramePr>
        <p:xfrm>
          <a:off x="2231781" y="1632154"/>
          <a:ext cx="7810500" cy="4493260"/>
        </p:xfrm>
        <a:graphic>
          <a:graphicData uri="http://schemas.openxmlformats.org/drawingml/2006/table">
            <a:tbl>
              <a:tblPr/>
              <a:tblGrid>
                <a:gridCol w="1239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2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90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电参数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符号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测试条件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参  数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单位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DD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上限阈值电压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T+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8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下限阈值电压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–</a:t>
                      </a:r>
                      <a:endParaRPr kumimoji="1" lang="en-US" altLang="zh-CN" sz="2800" b="1" i="0" u="none" strike="noStrike" cap="none" normalizeH="0" baseline="-2500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 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7.4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316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滞回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电压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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Text Box 44">
            <a:extLst>
              <a:ext uri="{FF2B5EF4-FFF2-40B4-BE49-F238E27FC236}">
                <a16:creationId xmlns:a16="http://schemas.microsoft.com/office/drawing/2014/main" id="{7CFCA042-4F6C-EA63-A14C-E87EF154C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8431" y="6178754"/>
            <a:ext cx="6523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TTL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集成施密特触发器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（略）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49BF29A-1089-790D-49A0-4F707595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14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79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4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B8B4E8-98CD-CEEA-41C7-EB095C120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15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408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1.3</a:t>
            </a:r>
            <a:r>
              <a:rPr kumimoji="1" lang="zh-CN" altLang="en-US" dirty="0"/>
              <a:t> 施密特触发器的应用举例</a:t>
            </a:r>
          </a:p>
        </p:txBody>
      </p:sp>
      <p:sp>
        <p:nvSpPr>
          <p:cNvPr id="205" name="Text Box 3">
            <a:extLst>
              <a:ext uri="{FF2B5EF4-FFF2-40B4-BE49-F238E27FC236}">
                <a16:creationId xmlns:a16="http://schemas.microsoft.com/office/drawing/2014/main" id="{165D5234-DBEF-4E61-5D69-C8915C18B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646" y="908078"/>
            <a:ext cx="3284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一、接口与整形</a:t>
            </a:r>
          </a:p>
        </p:txBody>
      </p:sp>
      <p:sp>
        <p:nvSpPr>
          <p:cNvPr id="206" name="Text Box 4">
            <a:extLst>
              <a:ext uri="{FF2B5EF4-FFF2-40B4-BE49-F238E27FC236}">
                <a16:creationId xmlns:a16="http://schemas.microsoft.com/office/drawing/2014/main" id="{5A48E029-3825-0AC4-AB01-BB0E5E979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0546" y="1412903"/>
            <a:ext cx="2789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接口</a:t>
            </a:r>
          </a:p>
        </p:txBody>
      </p:sp>
      <p:grpSp>
        <p:nvGrpSpPr>
          <p:cNvPr id="207" name="Group 5">
            <a:extLst>
              <a:ext uri="{FF2B5EF4-FFF2-40B4-BE49-F238E27FC236}">
                <a16:creationId xmlns:a16="http://schemas.microsoft.com/office/drawing/2014/main" id="{DBA72A38-D837-E00B-1D27-3C4B8A0B8E33}"/>
              </a:ext>
            </a:extLst>
          </p:cNvPr>
          <p:cNvGrpSpPr>
            <a:grpSpLocks/>
          </p:cNvGrpSpPr>
          <p:nvPr/>
        </p:nvGrpSpPr>
        <p:grpSpPr bwMode="auto">
          <a:xfrm>
            <a:off x="2501046" y="2752753"/>
            <a:ext cx="3795712" cy="857250"/>
            <a:chOff x="456" y="1644"/>
            <a:chExt cx="2391" cy="540"/>
          </a:xfrm>
        </p:grpSpPr>
        <p:sp>
          <p:nvSpPr>
            <p:cNvPr id="208" name="Rectangle 6">
              <a:extLst>
                <a:ext uri="{FF2B5EF4-FFF2-40B4-BE49-F238E27FC236}">
                  <a16:creationId xmlns:a16="http://schemas.microsoft.com/office/drawing/2014/main" id="{66404C21-072A-7BDF-F303-F8C049276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" y="1644"/>
              <a:ext cx="804" cy="54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MOS</a:t>
              </a: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或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CMOS</a:t>
              </a:r>
            </a:p>
          </p:txBody>
        </p:sp>
        <p:sp>
          <p:nvSpPr>
            <p:cNvPr id="209" name="Line 7">
              <a:extLst>
                <a:ext uri="{FF2B5EF4-FFF2-40B4-BE49-F238E27FC236}">
                  <a16:creationId xmlns:a16="http://schemas.microsoft.com/office/drawing/2014/main" id="{E399CFA8-EEFB-7C84-5A9B-E20B7CF6B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0" y="1920"/>
              <a:ext cx="1587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0" name="Rectangle 8">
              <a:extLst>
                <a:ext uri="{FF2B5EF4-FFF2-40B4-BE49-F238E27FC236}">
                  <a16:creationId xmlns:a16="http://schemas.microsoft.com/office/drawing/2014/main" id="{46E724DD-0AB9-C06C-CC4D-5EC52AA86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" y="1695"/>
              <a:ext cx="326" cy="46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1" name="Oval 9">
              <a:extLst>
                <a:ext uri="{FF2B5EF4-FFF2-40B4-BE49-F238E27FC236}">
                  <a16:creationId xmlns:a16="http://schemas.microsoft.com/office/drawing/2014/main" id="{8D8CA833-E28F-F423-B18E-F5B466CEC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" y="1886"/>
              <a:ext cx="80" cy="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12" name="Group 10">
              <a:extLst>
                <a:ext uri="{FF2B5EF4-FFF2-40B4-BE49-F238E27FC236}">
                  <a16:creationId xmlns:a16="http://schemas.microsoft.com/office/drawing/2014/main" id="{DC526B28-B2DA-EBBC-B5A6-194DE92F28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4" y="1812"/>
              <a:ext cx="213" cy="204"/>
              <a:chOff x="1926" y="2730"/>
              <a:chExt cx="213" cy="204"/>
            </a:xfrm>
          </p:grpSpPr>
          <p:sp>
            <p:nvSpPr>
              <p:cNvPr id="216" name="Rectangle 11">
                <a:extLst>
                  <a:ext uri="{FF2B5EF4-FFF2-40B4-BE49-F238E27FC236}">
                    <a16:creationId xmlns:a16="http://schemas.microsoft.com/office/drawing/2014/main" id="{469D17BF-C9D2-0602-B92A-A024700CE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6" y="2730"/>
                <a:ext cx="96" cy="204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17" name="Line 12">
                <a:extLst>
                  <a:ext uri="{FF2B5EF4-FFF2-40B4-BE49-F238E27FC236}">
                    <a16:creationId xmlns:a16="http://schemas.microsoft.com/office/drawing/2014/main" id="{2454E185-F993-0ECE-E602-49566E463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2" y="2730"/>
                <a:ext cx="57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18" name="Line 13">
                <a:extLst>
                  <a:ext uri="{FF2B5EF4-FFF2-40B4-BE49-F238E27FC236}">
                    <a16:creationId xmlns:a16="http://schemas.microsoft.com/office/drawing/2014/main" id="{8F544CCD-737A-CACE-2320-0919A6D2B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6" y="2934"/>
                <a:ext cx="57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13" name="Rectangle 14">
              <a:extLst>
                <a:ext uri="{FF2B5EF4-FFF2-40B4-BE49-F238E27FC236}">
                  <a16:creationId xmlns:a16="http://schemas.microsoft.com/office/drawing/2014/main" id="{4066D587-7F86-CBE8-479F-B4D31F4AD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" y="1695"/>
              <a:ext cx="326" cy="46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4" name="Oval 15">
              <a:extLst>
                <a:ext uri="{FF2B5EF4-FFF2-40B4-BE49-F238E27FC236}">
                  <a16:creationId xmlns:a16="http://schemas.microsoft.com/office/drawing/2014/main" id="{8CC38882-FA7A-2D8C-22F6-A23F5C9E8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1886"/>
              <a:ext cx="80" cy="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" name="Text Box 16">
              <a:extLst>
                <a:ext uri="{FF2B5EF4-FFF2-40B4-BE49-F238E27FC236}">
                  <a16:creationId xmlns:a16="http://schemas.microsoft.com/office/drawing/2014/main" id="{174F356E-26C1-493F-6591-2DC0B54C8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0" y="168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219" name="Line 17">
            <a:extLst>
              <a:ext uri="{FF2B5EF4-FFF2-40B4-BE49-F238E27FC236}">
                <a16:creationId xmlns:a16="http://schemas.microsoft.com/office/drawing/2014/main" id="{8F630CC2-AE3F-5DAD-5C38-D856EB321F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0396" y="2676553"/>
            <a:ext cx="0" cy="1085850"/>
          </a:xfrm>
          <a:prstGeom prst="line">
            <a:avLst/>
          </a:prstGeom>
          <a:noFill/>
          <a:ln w="9525">
            <a:solidFill>
              <a:srgbClr val="FF006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0" name="Text Box 18">
            <a:extLst>
              <a:ext uri="{FF2B5EF4-FFF2-40B4-BE49-F238E27FC236}">
                <a16:creationId xmlns:a16="http://schemas.microsoft.com/office/drawing/2014/main" id="{B2FDCC33-6F3D-D610-9C19-17AD6B403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133" y="1968528"/>
            <a:ext cx="7350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把缓变输入信号转换为</a:t>
            </a:r>
            <a:r>
              <a:rPr kumimoji="1" lang="en-US" altLang="zh-CN" sz="2800" b="1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TTL</a:t>
            </a:r>
            <a:r>
              <a:rPr kumimoji="1" lang="zh-CN" altLang="en-US" sz="2800" b="1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系统要求的脉冲</a:t>
            </a:r>
          </a:p>
        </p:txBody>
      </p:sp>
      <p:grpSp>
        <p:nvGrpSpPr>
          <p:cNvPr id="221" name="Group 19">
            <a:extLst>
              <a:ext uri="{FF2B5EF4-FFF2-40B4-BE49-F238E27FC236}">
                <a16:creationId xmlns:a16="http://schemas.microsoft.com/office/drawing/2014/main" id="{9CB1FAB6-14F5-CD34-2146-B57F4C2EC123}"/>
              </a:ext>
            </a:extLst>
          </p:cNvPr>
          <p:cNvGrpSpPr>
            <a:grpSpLocks/>
          </p:cNvGrpSpPr>
          <p:nvPr/>
        </p:nvGrpSpPr>
        <p:grpSpPr bwMode="auto">
          <a:xfrm>
            <a:off x="6501546" y="2733703"/>
            <a:ext cx="3795712" cy="857250"/>
            <a:chOff x="2976" y="1632"/>
            <a:chExt cx="2391" cy="540"/>
          </a:xfrm>
        </p:grpSpPr>
        <p:sp>
          <p:nvSpPr>
            <p:cNvPr id="222" name="Rectangle 20">
              <a:extLst>
                <a:ext uri="{FF2B5EF4-FFF2-40B4-BE49-F238E27FC236}">
                  <a16:creationId xmlns:a16="http://schemas.microsoft.com/office/drawing/2014/main" id="{719DD642-1D14-8D1B-8934-287A6903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632"/>
              <a:ext cx="804" cy="54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正弦波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振荡器</a:t>
              </a:r>
            </a:p>
          </p:txBody>
        </p:sp>
        <p:sp>
          <p:nvSpPr>
            <p:cNvPr id="223" name="Line 21">
              <a:extLst>
                <a:ext uri="{FF2B5EF4-FFF2-40B4-BE49-F238E27FC236}">
                  <a16:creationId xmlns:a16="http://schemas.microsoft.com/office/drawing/2014/main" id="{7BA6ABE8-F203-451A-C09F-05CB65C5C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" y="1908"/>
              <a:ext cx="1587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4" name="Rectangle 22">
              <a:extLst>
                <a:ext uri="{FF2B5EF4-FFF2-40B4-BE49-F238E27FC236}">
                  <a16:creationId xmlns:a16="http://schemas.microsoft.com/office/drawing/2014/main" id="{5AB3BC57-F10F-9B54-B921-709010FFD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1683"/>
              <a:ext cx="326" cy="46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" name="Oval 23">
              <a:extLst>
                <a:ext uri="{FF2B5EF4-FFF2-40B4-BE49-F238E27FC236}">
                  <a16:creationId xmlns:a16="http://schemas.microsoft.com/office/drawing/2014/main" id="{DE3E2638-1113-7810-023B-3DD58366C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" y="1874"/>
              <a:ext cx="80" cy="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26" name="Group 24">
              <a:extLst>
                <a:ext uri="{FF2B5EF4-FFF2-40B4-BE49-F238E27FC236}">
                  <a16:creationId xmlns:a16="http://schemas.microsoft.com/office/drawing/2014/main" id="{ECF6A846-E621-3861-E0F8-9816C0E46F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4" y="1800"/>
              <a:ext cx="213" cy="204"/>
              <a:chOff x="1926" y="2730"/>
              <a:chExt cx="213" cy="204"/>
            </a:xfrm>
          </p:grpSpPr>
          <p:sp>
            <p:nvSpPr>
              <p:cNvPr id="230" name="Rectangle 25">
                <a:extLst>
                  <a:ext uri="{FF2B5EF4-FFF2-40B4-BE49-F238E27FC236}">
                    <a16:creationId xmlns:a16="http://schemas.microsoft.com/office/drawing/2014/main" id="{DB100EC5-4660-A6FC-D25D-DA50C3F35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6" y="2730"/>
                <a:ext cx="96" cy="204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1" name="Line 26">
                <a:extLst>
                  <a:ext uri="{FF2B5EF4-FFF2-40B4-BE49-F238E27FC236}">
                    <a16:creationId xmlns:a16="http://schemas.microsoft.com/office/drawing/2014/main" id="{263BD76B-89AE-54FA-D798-C2FF380C84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2" y="2730"/>
                <a:ext cx="57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2" name="Line 27">
                <a:extLst>
                  <a:ext uri="{FF2B5EF4-FFF2-40B4-BE49-F238E27FC236}">
                    <a16:creationId xmlns:a16="http://schemas.microsoft.com/office/drawing/2014/main" id="{CA3FB076-FD12-51A2-9F30-6F409248CE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6" y="2934"/>
                <a:ext cx="57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27" name="Rectangle 28">
              <a:extLst>
                <a:ext uri="{FF2B5EF4-FFF2-40B4-BE49-F238E27FC236}">
                  <a16:creationId xmlns:a16="http://schemas.microsoft.com/office/drawing/2014/main" id="{8AF67C61-6DD1-E4C3-4CD0-E3EA93106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1683"/>
              <a:ext cx="326" cy="46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8" name="Oval 29">
              <a:extLst>
                <a:ext uri="{FF2B5EF4-FFF2-40B4-BE49-F238E27FC236}">
                  <a16:creationId xmlns:a16="http://schemas.microsoft.com/office/drawing/2014/main" id="{996D744D-D08F-8D37-4545-8F63BD3A5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1874"/>
              <a:ext cx="80" cy="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9" name="Text Box 30">
              <a:extLst>
                <a:ext uri="{FF2B5EF4-FFF2-40B4-BE49-F238E27FC236}">
                  <a16:creationId xmlns:a16="http://schemas.microsoft.com/office/drawing/2014/main" id="{733A4501-2800-3DB2-FD6E-57F170C73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0" y="167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233" name="Line 31">
            <a:extLst>
              <a:ext uri="{FF2B5EF4-FFF2-40B4-BE49-F238E27FC236}">
                <a16:creationId xmlns:a16="http://schemas.microsoft.com/office/drawing/2014/main" id="{29FB54A5-AB35-D5BB-92AF-94E310596C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58996" y="2676553"/>
            <a:ext cx="0" cy="1085850"/>
          </a:xfrm>
          <a:prstGeom prst="line">
            <a:avLst/>
          </a:prstGeom>
          <a:noFill/>
          <a:ln w="9525">
            <a:solidFill>
              <a:srgbClr val="FF006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4" name="Text Box 32">
            <a:extLst>
              <a:ext uri="{FF2B5EF4-FFF2-40B4-BE49-F238E27FC236}">
                <a16:creationId xmlns:a16="http://schemas.microsoft.com/office/drawing/2014/main" id="{98410EC4-5E5C-A68A-DB3B-8305E972D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646" y="3762403"/>
            <a:ext cx="2738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整形</a:t>
            </a:r>
          </a:p>
        </p:txBody>
      </p:sp>
      <p:sp>
        <p:nvSpPr>
          <p:cNvPr id="235" name="Line 33">
            <a:extLst>
              <a:ext uri="{FF2B5EF4-FFF2-40B4-BE49-F238E27FC236}">
                <a16:creationId xmlns:a16="http://schemas.microsoft.com/office/drawing/2014/main" id="{C1C5828C-ECE7-541B-7331-1B97BD22D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2558" y="4695853"/>
            <a:ext cx="3663950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6" name="Freeform 34">
            <a:extLst>
              <a:ext uri="{FF2B5EF4-FFF2-40B4-BE49-F238E27FC236}">
                <a16:creationId xmlns:a16="http://schemas.microsoft.com/office/drawing/2014/main" id="{B128F581-9283-B7C4-5501-D9B2E4D28A38}"/>
              </a:ext>
            </a:extLst>
          </p:cNvPr>
          <p:cNvSpPr>
            <a:spLocks/>
          </p:cNvSpPr>
          <p:nvPr/>
        </p:nvSpPr>
        <p:spPr bwMode="auto">
          <a:xfrm>
            <a:off x="4442558" y="4162453"/>
            <a:ext cx="3557588" cy="828675"/>
          </a:xfrm>
          <a:custGeom>
            <a:avLst/>
            <a:gdLst>
              <a:gd name="T0" fmla="*/ 158 w 2241"/>
              <a:gd name="T1" fmla="*/ 408 h 522"/>
              <a:gd name="T2" fmla="*/ 182 w 2241"/>
              <a:gd name="T3" fmla="*/ 300 h 522"/>
              <a:gd name="T4" fmla="*/ 188 w 2241"/>
              <a:gd name="T5" fmla="*/ 240 h 522"/>
              <a:gd name="T6" fmla="*/ 200 w 2241"/>
              <a:gd name="T7" fmla="*/ 204 h 522"/>
              <a:gd name="T8" fmla="*/ 224 w 2241"/>
              <a:gd name="T9" fmla="*/ 168 h 522"/>
              <a:gd name="T10" fmla="*/ 254 w 2241"/>
              <a:gd name="T11" fmla="*/ 132 h 522"/>
              <a:gd name="T12" fmla="*/ 278 w 2241"/>
              <a:gd name="T13" fmla="*/ 108 h 522"/>
              <a:gd name="T14" fmla="*/ 314 w 2241"/>
              <a:gd name="T15" fmla="*/ 84 h 522"/>
              <a:gd name="T16" fmla="*/ 356 w 2241"/>
              <a:gd name="T17" fmla="*/ 60 h 522"/>
              <a:gd name="T18" fmla="*/ 392 w 2241"/>
              <a:gd name="T19" fmla="*/ 60 h 522"/>
              <a:gd name="T20" fmla="*/ 434 w 2241"/>
              <a:gd name="T21" fmla="*/ 66 h 522"/>
              <a:gd name="T22" fmla="*/ 476 w 2241"/>
              <a:gd name="T23" fmla="*/ 66 h 522"/>
              <a:gd name="T24" fmla="*/ 512 w 2241"/>
              <a:gd name="T25" fmla="*/ 66 h 522"/>
              <a:gd name="T26" fmla="*/ 596 w 2241"/>
              <a:gd name="T27" fmla="*/ 66 h 522"/>
              <a:gd name="T28" fmla="*/ 728 w 2241"/>
              <a:gd name="T29" fmla="*/ 78 h 522"/>
              <a:gd name="T30" fmla="*/ 758 w 2241"/>
              <a:gd name="T31" fmla="*/ 90 h 522"/>
              <a:gd name="T32" fmla="*/ 848 w 2241"/>
              <a:gd name="T33" fmla="*/ 210 h 522"/>
              <a:gd name="T34" fmla="*/ 896 w 2241"/>
              <a:gd name="T35" fmla="*/ 270 h 522"/>
              <a:gd name="T36" fmla="*/ 908 w 2241"/>
              <a:gd name="T37" fmla="*/ 306 h 522"/>
              <a:gd name="T38" fmla="*/ 914 w 2241"/>
              <a:gd name="T39" fmla="*/ 342 h 522"/>
              <a:gd name="T40" fmla="*/ 932 w 2241"/>
              <a:gd name="T41" fmla="*/ 384 h 522"/>
              <a:gd name="T42" fmla="*/ 950 w 2241"/>
              <a:gd name="T43" fmla="*/ 426 h 522"/>
              <a:gd name="T44" fmla="*/ 986 w 2241"/>
              <a:gd name="T45" fmla="*/ 480 h 522"/>
              <a:gd name="T46" fmla="*/ 1131 w 2241"/>
              <a:gd name="T47" fmla="*/ 510 h 522"/>
              <a:gd name="T48" fmla="*/ 1173 w 2241"/>
              <a:gd name="T49" fmla="*/ 522 h 522"/>
              <a:gd name="T50" fmla="*/ 1245 w 2241"/>
              <a:gd name="T51" fmla="*/ 504 h 522"/>
              <a:gd name="T52" fmla="*/ 1329 w 2241"/>
              <a:gd name="T53" fmla="*/ 474 h 522"/>
              <a:gd name="T54" fmla="*/ 1359 w 2241"/>
              <a:gd name="T55" fmla="*/ 438 h 522"/>
              <a:gd name="T56" fmla="*/ 1413 w 2241"/>
              <a:gd name="T57" fmla="*/ 354 h 522"/>
              <a:gd name="T58" fmla="*/ 1437 w 2241"/>
              <a:gd name="T59" fmla="*/ 300 h 522"/>
              <a:gd name="T60" fmla="*/ 1455 w 2241"/>
              <a:gd name="T61" fmla="*/ 264 h 522"/>
              <a:gd name="T62" fmla="*/ 1467 w 2241"/>
              <a:gd name="T63" fmla="*/ 204 h 522"/>
              <a:gd name="T64" fmla="*/ 1485 w 2241"/>
              <a:gd name="T65" fmla="*/ 168 h 522"/>
              <a:gd name="T66" fmla="*/ 1503 w 2241"/>
              <a:gd name="T67" fmla="*/ 132 h 522"/>
              <a:gd name="T68" fmla="*/ 1527 w 2241"/>
              <a:gd name="T69" fmla="*/ 96 h 522"/>
              <a:gd name="T70" fmla="*/ 1563 w 2241"/>
              <a:gd name="T71" fmla="*/ 60 h 522"/>
              <a:gd name="T72" fmla="*/ 1653 w 2241"/>
              <a:gd name="T73" fmla="*/ 6 h 522"/>
              <a:gd name="T74" fmla="*/ 1689 w 2241"/>
              <a:gd name="T75" fmla="*/ 0 h 522"/>
              <a:gd name="T76" fmla="*/ 1725 w 2241"/>
              <a:gd name="T77" fmla="*/ 0 h 522"/>
              <a:gd name="T78" fmla="*/ 1767 w 2241"/>
              <a:gd name="T79" fmla="*/ 0 h 522"/>
              <a:gd name="T80" fmla="*/ 1833 w 2241"/>
              <a:gd name="T81" fmla="*/ 6 h 522"/>
              <a:gd name="T82" fmla="*/ 1863 w 2241"/>
              <a:gd name="T83" fmla="*/ 24 h 522"/>
              <a:gd name="T84" fmla="*/ 1893 w 2241"/>
              <a:gd name="T85" fmla="*/ 60 h 522"/>
              <a:gd name="T86" fmla="*/ 1941 w 2241"/>
              <a:gd name="T87" fmla="*/ 108 h 522"/>
              <a:gd name="T88" fmla="*/ 1947 w 2241"/>
              <a:gd name="T89" fmla="*/ 192 h 522"/>
              <a:gd name="T90" fmla="*/ 1965 w 2241"/>
              <a:gd name="T91" fmla="*/ 300 h 522"/>
              <a:gd name="T92" fmla="*/ 1989 w 2241"/>
              <a:gd name="T93" fmla="*/ 336 h 522"/>
              <a:gd name="T94" fmla="*/ 2013 w 2241"/>
              <a:gd name="T95" fmla="*/ 372 h 522"/>
              <a:gd name="T96" fmla="*/ 2031 w 2241"/>
              <a:gd name="T97" fmla="*/ 402 h 522"/>
              <a:gd name="T98" fmla="*/ 2055 w 2241"/>
              <a:gd name="T99" fmla="*/ 426 h 522"/>
              <a:gd name="T100" fmla="*/ 2097 w 2241"/>
              <a:gd name="T101" fmla="*/ 450 h 522"/>
              <a:gd name="T102" fmla="*/ 2139 w 2241"/>
              <a:gd name="T103" fmla="*/ 474 h 522"/>
              <a:gd name="T104" fmla="*/ 2241 w 2241"/>
              <a:gd name="T105" fmla="*/ 464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1" h="522">
                <a:moveTo>
                  <a:pt x="0" y="496"/>
                </a:moveTo>
                <a:lnTo>
                  <a:pt x="152" y="444"/>
                </a:lnTo>
                <a:lnTo>
                  <a:pt x="158" y="408"/>
                </a:lnTo>
                <a:lnTo>
                  <a:pt x="164" y="372"/>
                </a:lnTo>
                <a:lnTo>
                  <a:pt x="176" y="336"/>
                </a:lnTo>
                <a:lnTo>
                  <a:pt x="182" y="300"/>
                </a:lnTo>
                <a:lnTo>
                  <a:pt x="182" y="264"/>
                </a:lnTo>
                <a:lnTo>
                  <a:pt x="188" y="252"/>
                </a:lnTo>
                <a:lnTo>
                  <a:pt x="188" y="240"/>
                </a:lnTo>
                <a:lnTo>
                  <a:pt x="188" y="228"/>
                </a:lnTo>
                <a:lnTo>
                  <a:pt x="200" y="216"/>
                </a:lnTo>
                <a:lnTo>
                  <a:pt x="200" y="204"/>
                </a:lnTo>
                <a:lnTo>
                  <a:pt x="206" y="192"/>
                </a:lnTo>
                <a:lnTo>
                  <a:pt x="212" y="180"/>
                </a:lnTo>
                <a:lnTo>
                  <a:pt x="224" y="168"/>
                </a:lnTo>
                <a:lnTo>
                  <a:pt x="236" y="150"/>
                </a:lnTo>
                <a:lnTo>
                  <a:pt x="248" y="144"/>
                </a:lnTo>
                <a:lnTo>
                  <a:pt x="254" y="132"/>
                </a:lnTo>
                <a:lnTo>
                  <a:pt x="260" y="120"/>
                </a:lnTo>
                <a:lnTo>
                  <a:pt x="272" y="120"/>
                </a:lnTo>
                <a:lnTo>
                  <a:pt x="278" y="108"/>
                </a:lnTo>
                <a:lnTo>
                  <a:pt x="290" y="96"/>
                </a:lnTo>
                <a:lnTo>
                  <a:pt x="302" y="90"/>
                </a:lnTo>
                <a:lnTo>
                  <a:pt x="314" y="84"/>
                </a:lnTo>
                <a:lnTo>
                  <a:pt x="326" y="72"/>
                </a:lnTo>
                <a:lnTo>
                  <a:pt x="344" y="72"/>
                </a:lnTo>
                <a:lnTo>
                  <a:pt x="356" y="60"/>
                </a:lnTo>
                <a:lnTo>
                  <a:pt x="368" y="60"/>
                </a:lnTo>
                <a:lnTo>
                  <a:pt x="380" y="60"/>
                </a:lnTo>
                <a:lnTo>
                  <a:pt x="392" y="60"/>
                </a:lnTo>
                <a:lnTo>
                  <a:pt x="404" y="60"/>
                </a:lnTo>
                <a:lnTo>
                  <a:pt x="416" y="60"/>
                </a:lnTo>
                <a:lnTo>
                  <a:pt x="434" y="66"/>
                </a:lnTo>
                <a:lnTo>
                  <a:pt x="446" y="66"/>
                </a:lnTo>
                <a:lnTo>
                  <a:pt x="464" y="66"/>
                </a:lnTo>
                <a:lnTo>
                  <a:pt x="476" y="66"/>
                </a:lnTo>
                <a:lnTo>
                  <a:pt x="488" y="66"/>
                </a:lnTo>
                <a:lnTo>
                  <a:pt x="500" y="66"/>
                </a:lnTo>
                <a:lnTo>
                  <a:pt x="512" y="66"/>
                </a:lnTo>
                <a:lnTo>
                  <a:pt x="524" y="66"/>
                </a:lnTo>
                <a:lnTo>
                  <a:pt x="560" y="66"/>
                </a:lnTo>
                <a:lnTo>
                  <a:pt x="596" y="66"/>
                </a:lnTo>
                <a:lnTo>
                  <a:pt x="632" y="72"/>
                </a:lnTo>
                <a:lnTo>
                  <a:pt x="680" y="78"/>
                </a:lnTo>
                <a:lnTo>
                  <a:pt x="728" y="78"/>
                </a:lnTo>
                <a:lnTo>
                  <a:pt x="740" y="78"/>
                </a:lnTo>
                <a:lnTo>
                  <a:pt x="752" y="78"/>
                </a:lnTo>
                <a:lnTo>
                  <a:pt x="758" y="90"/>
                </a:lnTo>
                <a:lnTo>
                  <a:pt x="764" y="126"/>
                </a:lnTo>
                <a:lnTo>
                  <a:pt x="800" y="174"/>
                </a:lnTo>
                <a:lnTo>
                  <a:pt x="848" y="210"/>
                </a:lnTo>
                <a:lnTo>
                  <a:pt x="854" y="246"/>
                </a:lnTo>
                <a:lnTo>
                  <a:pt x="890" y="258"/>
                </a:lnTo>
                <a:lnTo>
                  <a:pt x="896" y="270"/>
                </a:lnTo>
                <a:lnTo>
                  <a:pt x="896" y="282"/>
                </a:lnTo>
                <a:lnTo>
                  <a:pt x="908" y="294"/>
                </a:lnTo>
                <a:lnTo>
                  <a:pt x="908" y="306"/>
                </a:lnTo>
                <a:lnTo>
                  <a:pt x="908" y="318"/>
                </a:lnTo>
                <a:lnTo>
                  <a:pt x="914" y="330"/>
                </a:lnTo>
                <a:lnTo>
                  <a:pt x="914" y="342"/>
                </a:lnTo>
                <a:lnTo>
                  <a:pt x="914" y="354"/>
                </a:lnTo>
                <a:lnTo>
                  <a:pt x="926" y="372"/>
                </a:lnTo>
                <a:lnTo>
                  <a:pt x="932" y="384"/>
                </a:lnTo>
                <a:lnTo>
                  <a:pt x="938" y="402"/>
                </a:lnTo>
                <a:lnTo>
                  <a:pt x="950" y="414"/>
                </a:lnTo>
                <a:lnTo>
                  <a:pt x="950" y="426"/>
                </a:lnTo>
                <a:lnTo>
                  <a:pt x="962" y="438"/>
                </a:lnTo>
                <a:lnTo>
                  <a:pt x="974" y="474"/>
                </a:lnTo>
                <a:lnTo>
                  <a:pt x="986" y="480"/>
                </a:lnTo>
                <a:lnTo>
                  <a:pt x="1034" y="492"/>
                </a:lnTo>
                <a:lnTo>
                  <a:pt x="1083" y="498"/>
                </a:lnTo>
                <a:lnTo>
                  <a:pt x="1131" y="510"/>
                </a:lnTo>
                <a:lnTo>
                  <a:pt x="1143" y="516"/>
                </a:lnTo>
                <a:lnTo>
                  <a:pt x="1161" y="522"/>
                </a:lnTo>
                <a:lnTo>
                  <a:pt x="1173" y="522"/>
                </a:lnTo>
                <a:lnTo>
                  <a:pt x="1191" y="522"/>
                </a:lnTo>
                <a:lnTo>
                  <a:pt x="1209" y="516"/>
                </a:lnTo>
                <a:lnTo>
                  <a:pt x="1245" y="504"/>
                </a:lnTo>
                <a:lnTo>
                  <a:pt x="1281" y="498"/>
                </a:lnTo>
                <a:lnTo>
                  <a:pt x="1317" y="486"/>
                </a:lnTo>
                <a:lnTo>
                  <a:pt x="1329" y="474"/>
                </a:lnTo>
                <a:lnTo>
                  <a:pt x="1341" y="462"/>
                </a:lnTo>
                <a:lnTo>
                  <a:pt x="1347" y="450"/>
                </a:lnTo>
                <a:lnTo>
                  <a:pt x="1359" y="438"/>
                </a:lnTo>
                <a:lnTo>
                  <a:pt x="1371" y="426"/>
                </a:lnTo>
                <a:lnTo>
                  <a:pt x="1407" y="390"/>
                </a:lnTo>
                <a:lnTo>
                  <a:pt x="1413" y="354"/>
                </a:lnTo>
                <a:lnTo>
                  <a:pt x="1419" y="342"/>
                </a:lnTo>
                <a:lnTo>
                  <a:pt x="1431" y="336"/>
                </a:lnTo>
                <a:lnTo>
                  <a:pt x="1437" y="300"/>
                </a:lnTo>
                <a:lnTo>
                  <a:pt x="1443" y="288"/>
                </a:lnTo>
                <a:lnTo>
                  <a:pt x="1443" y="276"/>
                </a:lnTo>
                <a:lnTo>
                  <a:pt x="1455" y="264"/>
                </a:lnTo>
                <a:lnTo>
                  <a:pt x="1461" y="252"/>
                </a:lnTo>
                <a:lnTo>
                  <a:pt x="1461" y="216"/>
                </a:lnTo>
                <a:lnTo>
                  <a:pt x="1467" y="204"/>
                </a:lnTo>
                <a:lnTo>
                  <a:pt x="1479" y="192"/>
                </a:lnTo>
                <a:lnTo>
                  <a:pt x="1479" y="180"/>
                </a:lnTo>
                <a:lnTo>
                  <a:pt x="1485" y="168"/>
                </a:lnTo>
                <a:lnTo>
                  <a:pt x="1485" y="156"/>
                </a:lnTo>
                <a:lnTo>
                  <a:pt x="1491" y="144"/>
                </a:lnTo>
                <a:lnTo>
                  <a:pt x="1503" y="132"/>
                </a:lnTo>
                <a:lnTo>
                  <a:pt x="1509" y="120"/>
                </a:lnTo>
                <a:lnTo>
                  <a:pt x="1515" y="108"/>
                </a:lnTo>
                <a:lnTo>
                  <a:pt x="1527" y="96"/>
                </a:lnTo>
                <a:lnTo>
                  <a:pt x="1539" y="84"/>
                </a:lnTo>
                <a:lnTo>
                  <a:pt x="1551" y="66"/>
                </a:lnTo>
                <a:lnTo>
                  <a:pt x="1563" y="60"/>
                </a:lnTo>
                <a:lnTo>
                  <a:pt x="1611" y="24"/>
                </a:lnTo>
                <a:lnTo>
                  <a:pt x="1647" y="18"/>
                </a:lnTo>
                <a:lnTo>
                  <a:pt x="1653" y="6"/>
                </a:lnTo>
                <a:lnTo>
                  <a:pt x="1665" y="6"/>
                </a:lnTo>
                <a:lnTo>
                  <a:pt x="1677" y="0"/>
                </a:lnTo>
                <a:lnTo>
                  <a:pt x="1689" y="0"/>
                </a:lnTo>
                <a:lnTo>
                  <a:pt x="1701" y="0"/>
                </a:lnTo>
                <a:lnTo>
                  <a:pt x="1713" y="0"/>
                </a:lnTo>
                <a:lnTo>
                  <a:pt x="1725" y="0"/>
                </a:lnTo>
                <a:lnTo>
                  <a:pt x="1737" y="0"/>
                </a:lnTo>
                <a:lnTo>
                  <a:pt x="1755" y="0"/>
                </a:lnTo>
                <a:lnTo>
                  <a:pt x="1767" y="0"/>
                </a:lnTo>
                <a:lnTo>
                  <a:pt x="1779" y="0"/>
                </a:lnTo>
                <a:lnTo>
                  <a:pt x="1797" y="0"/>
                </a:lnTo>
                <a:lnTo>
                  <a:pt x="1833" y="6"/>
                </a:lnTo>
                <a:lnTo>
                  <a:pt x="1845" y="6"/>
                </a:lnTo>
                <a:lnTo>
                  <a:pt x="1857" y="12"/>
                </a:lnTo>
                <a:lnTo>
                  <a:pt x="1863" y="24"/>
                </a:lnTo>
                <a:lnTo>
                  <a:pt x="1875" y="30"/>
                </a:lnTo>
                <a:lnTo>
                  <a:pt x="1887" y="48"/>
                </a:lnTo>
                <a:lnTo>
                  <a:pt x="1893" y="60"/>
                </a:lnTo>
                <a:lnTo>
                  <a:pt x="1911" y="72"/>
                </a:lnTo>
                <a:lnTo>
                  <a:pt x="1923" y="90"/>
                </a:lnTo>
                <a:lnTo>
                  <a:pt x="1941" y="108"/>
                </a:lnTo>
                <a:lnTo>
                  <a:pt x="1941" y="144"/>
                </a:lnTo>
                <a:lnTo>
                  <a:pt x="1947" y="156"/>
                </a:lnTo>
                <a:lnTo>
                  <a:pt x="1947" y="192"/>
                </a:lnTo>
                <a:lnTo>
                  <a:pt x="1953" y="228"/>
                </a:lnTo>
                <a:lnTo>
                  <a:pt x="1959" y="264"/>
                </a:lnTo>
                <a:lnTo>
                  <a:pt x="1965" y="300"/>
                </a:lnTo>
                <a:lnTo>
                  <a:pt x="1971" y="318"/>
                </a:lnTo>
                <a:lnTo>
                  <a:pt x="1977" y="330"/>
                </a:lnTo>
                <a:lnTo>
                  <a:pt x="1989" y="336"/>
                </a:lnTo>
                <a:lnTo>
                  <a:pt x="1995" y="348"/>
                </a:lnTo>
                <a:lnTo>
                  <a:pt x="2001" y="360"/>
                </a:lnTo>
                <a:lnTo>
                  <a:pt x="2013" y="372"/>
                </a:lnTo>
                <a:lnTo>
                  <a:pt x="2013" y="384"/>
                </a:lnTo>
                <a:lnTo>
                  <a:pt x="2025" y="390"/>
                </a:lnTo>
                <a:lnTo>
                  <a:pt x="2031" y="402"/>
                </a:lnTo>
                <a:lnTo>
                  <a:pt x="2037" y="414"/>
                </a:lnTo>
                <a:lnTo>
                  <a:pt x="2049" y="414"/>
                </a:lnTo>
                <a:lnTo>
                  <a:pt x="2055" y="426"/>
                </a:lnTo>
                <a:lnTo>
                  <a:pt x="2067" y="426"/>
                </a:lnTo>
                <a:lnTo>
                  <a:pt x="2085" y="438"/>
                </a:lnTo>
                <a:lnTo>
                  <a:pt x="2097" y="450"/>
                </a:lnTo>
                <a:lnTo>
                  <a:pt x="2109" y="462"/>
                </a:lnTo>
                <a:lnTo>
                  <a:pt x="2127" y="462"/>
                </a:lnTo>
                <a:lnTo>
                  <a:pt x="2139" y="474"/>
                </a:lnTo>
                <a:lnTo>
                  <a:pt x="2187" y="474"/>
                </a:lnTo>
                <a:lnTo>
                  <a:pt x="2223" y="480"/>
                </a:lnTo>
                <a:lnTo>
                  <a:pt x="2241" y="464"/>
                </a:lnTo>
              </a:path>
            </a:pathLst>
          </a:custGeom>
          <a:noFill/>
          <a:ln w="38100" cmpd="sng">
            <a:solidFill>
              <a:srgbClr val="0033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7" name="Rectangle 35">
            <a:extLst>
              <a:ext uri="{FF2B5EF4-FFF2-40B4-BE49-F238E27FC236}">
                <a16:creationId xmlns:a16="http://schemas.microsoft.com/office/drawing/2014/main" id="{A6055837-04DA-5F8A-2DBB-4A344FE49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496" y="4556153"/>
            <a:ext cx="995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楷体_GB2312" pitchFamily="49" charset="-122"/>
                <a:ea typeface="宋体" panose="02010600030101010101" pitchFamily="2" charset="-122"/>
              </a:rPr>
              <a:t>输入</a:t>
            </a:r>
            <a:endParaRPr kumimoji="1"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8" name="Text Box 36">
            <a:extLst>
              <a:ext uri="{FF2B5EF4-FFF2-40B4-BE49-F238E27FC236}">
                <a16:creationId xmlns:a16="http://schemas.microsoft.com/office/drawing/2014/main" id="{A27107E9-645E-D29D-D3B4-0F10286C9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746" y="5524528"/>
            <a:ext cx="1311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</a:t>
            </a:r>
          </a:p>
        </p:txBody>
      </p:sp>
      <p:sp>
        <p:nvSpPr>
          <p:cNvPr id="239" name="Line 37">
            <a:extLst>
              <a:ext uri="{FF2B5EF4-FFF2-40B4-BE49-F238E27FC236}">
                <a16:creationId xmlns:a16="http://schemas.microsoft.com/office/drawing/2014/main" id="{7F4BEC18-2741-C824-6455-3EB276A2C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2558" y="4391053"/>
            <a:ext cx="3663950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0" name="Rectangle 38">
            <a:extLst>
              <a:ext uri="{FF2B5EF4-FFF2-40B4-BE49-F238E27FC236}">
                <a16:creationId xmlns:a16="http://schemas.microsoft.com/office/drawing/2014/main" id="{8A1FD6BD-EF23-7349-61A3-0797BFB8A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008" y="3998941"/>
            <a:ext cx="835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T+</a:t>
            </a:r>
          </a:p>
        </p:txBody>
      </p:sp>
      <p:sp>
        <p:nvSpPr>
          <p:cNvPr id="241" name="Rectangle 39">
            <a:extLst>
              <a:ext uri="{FF2B5EF4-FFF2-40B4-BE49-F238E27FC236}">
                <a16:creationId xmlns:a16="http://schemas.microsoft.com/office/drawing/2014/main" id="{06C4687C-7E7F-9157-6639-A6E024767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108" y="4475191"/>
            <a:ext cx="779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endParaRPr kumimoji="1" lang="en-US" altLang="zh-CN" sz="2800" b="1" baseline="-2500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2" name="Line 40">
            <a:extLst>
              <a:ext uri="{FF2B5EF4-FFF2-40B4-BE49-F238E27FC236}">
                <a16:creationId xmlns:a16="http://schemas.microsoft.com/office/drawing/2014/main" id="{999E37E7-F202-1F4A-9DCC-49000F154A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6096" y="4391053"/>
            <a:ext cx="0" cy="144780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3" name="Line 41">
            <a:extLst>
              <a:ext uri="{FF2B5EF4-FFF2-40B4-BE49-F238E27FC236}">
                <a16:creationId xmlns:a16="http://schemas.microsoft.com/office/drawing/2014/main" id="{413BBA88-7278-426A-4364-4C66A384D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2896" y="4733953"/>
            <a:ext cx="0" cy="110490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4" name="Line 42">
            <a:extLst>
              <a:ext uri="{FF2B5EF4-FFF2-40B4-BE49-F238E27FC236}">
                <a16:creationId xmlns:a16="http://schemas.microsoft.com/office/drawing/2014/main" id="{B7DCAE82-0AF1-E637-2869-283D4E470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5396" y="4372003"/>
            <a:ext cx="0" cy="144780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5" name="Line 43">
            <a:extLst>
              <a:ext uri="{FF2B5EF4-FFF2-40B4-BE49-F238E27FC236}">
                <a16:creationId xmlns:a16="http://schemas.microsoft.com/office/drawing/2014/main" id="{4316551B-E0C3-D142-CC13-949221A601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9296" y="4657753"/>
            <a:ext cx="0" cy="137160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6" name="Line 44">
            <a:extLst>
              <a:ext uri="{FF2B5EF4-FFF2-40B4-BE49-F238E27FC236}">
                <a16:creationId xmlns:a16="http://schemas.microsoft.com/office/drawing/2014/main" id="{098E4701-B85A-D29D-F8F2-F472B30CA7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8896" y="5610253"/>
            <a:ext cx="4572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7" name="Line 45">
            <a:extLst>
              <a:ext uri="{FF2B5EF4-FFF2-40B4-BE49-F238E27FC236}">
                <a16:creationId xmlns:a16="http://schemas.microsoft.com/office/drawing/2014/main" id="{F4190D07-1FD0-EA42-4AB9-E19B4664E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6096" y="5610253"/>
            <a:ext cx="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8" name="Line 46">
            <a:extLst>
              <a:ext uri="{FF2B5EF4-FFF2-40B4-BE49-F238E27FC236}">
                <a16:creationId xmlns:a16="http://schemas.microsoft.com/office/drawing/2014/main" id="{4F5F1A4E-469C-BC0D-8BC6-E40864C73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6096" y="6067453"/>
            <a:ext cx="10668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9" name="Line 47">
            <a:extLst>
              <a:ext uri="{FF2B5EF4-FFF2-40B4-BE49-F238E27FC236}">
                <a16:creationId xmlns:a16="http://schemas.microsoft.com/office/drawing/2014/main" id="{87F7F543-DE97-AA7E-C4C7-486711B0EA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72896" y="5610253"/>
            <a:ext cx="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0" name="Line 48">
            <a:extLst>
              <a:ext uri="{FF2B5EF4-FFF2-40B4-BE49-F238E27FC236}">
                <a16:creationId xmlns:a16="http://schemas.microsoft.com/office/drawing/2014/main" id="{DCA35D2E-F437-AEF3-00CB-71FD49DA3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2896" y="5610253"/>
            <a:ext cx="9906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1" name="Line 49">
            <a:extLst>
              <a:ext uri="{FF2B5EF4-FFF2-40B4-BE49-F238E27FC236}">
                <a16:creationId xmlns:a16="http://schemas.microsoft.com/office/drawing/2014/main" id="{86EDD65F-9E92-8940-2FED-97A68824B6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4446" y="5610253"/>
            <a:ext cx="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2" name="Line 50">
            <a:extLst>
              <a:ext uri="{FF2B5EF4-FFF2-40B4-BE49-F238E27FC236}">
                <a16:creationId xmlns:a16="http://schemas.microsoft.com/office/drawing/2014/main" id="{57216D67-1AB8-1C3D-9E0B-ADE2698900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44446" y="6067453"/>
            <a:ext cx="719137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3" name="Line 51">
            <a:extLst>
              <a:ext uri="{FF2B5EF4-FFF2-40B4-BE49-F238E27FC236}">
                <a16:creationId xmlns:a16="http://schemas.microsoft.com/office/drawing/2014/main" id="{ABFCE6AE-A123-C2CC-ADC4-6EFDB7E598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9296" y="5610253"/>
            <a:ext cx="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4" name="Line 52">
            <a:extLst>
              <a:ext uri="{FF2B5EF4-FFF2-40B4-BE49-F238E27FC236}">
                <a16:creationId xmlns:a16="http://schemas.microsoft.com/office/drawing/2014/main" id="{51D4B8FA-79B0-9441-8223-E37033031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9296" y="5610253"/>
            <a:ext cx="4572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4CA014-7C47-E05E-F051-BE94D40F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16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23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500"/>
                            </p:stCondLst>
                            <p:childTnLst>
                              <p:par>
                                <p:cTn id="1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 autoUpdateAnimBg="0"/>
      <p:bldP spid="206" grpId="0" build="p" autoUpdateAnimBg="0"/>
      <p:bldP spid="219" grpId="0" animBg="1"/>
      <p:bldP spid="220" grpId="0" build="p" autoUpdateAnimBg="0"/>
      <p:bldP spid="233" grpId="0" animBg="1"/>
      <p:bldP spid="234" grpId="0" build="p" autoUpdateAnimBg="0"/>
      <p:bldP spid="235" grpId="0" animBg="1"/>
      <p:bldP spid="236" grpId="0" animBg="1"/>
      <p:bldP spid="237" grpId="0" build="p" autoUpdateAnimBg="0"/>
      <p:bldP spid="238" grpId="0" build="p" autoUpdateAnimBg="0"/>
      <p:bldP spid="239" grpId="0" animBg="1"/>
      <p:bldP spid="240" grpId="0" build="p" autoUpdateAnimBg="0" advAuto="0"/>
      <p:bldP spid="241" grpId="0" build="p" autoUpdateAnimBg="0" advAuto="0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1.3</a:t>
            </a:r>
            <a:r>
              <a:rPr kumimoji="1" lang="zh-CN" altLang="en-US" dirty="0"/>
              <a:t> 施密特触发器的应用举例</a:t>
            </a:r>
          </a:p>
        </p:txBody>
      </p:sp>
      <p:sp>
        <p:nvSpPr>
          <p:cNvPr id="139" name="Rectangle 136">
            <a:extLst>
              <a:ext uri="{FF2B5EF4-FFF2-40B4-BE49-F238E27FC236}">
                <a16:creationId xmlns:a16="http://schemas.microsoft.com/office/drawing/2014/main" id="{6D2BFE6F-0BC5-E895-D39C-760DC100D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45" y="1230061"/>
            <a:ext cx="9144000" cy="5467350"/>
          </a:xfrm>
          <a:prstGeom prst="rect">
            <a:avLst/>
          </a:prstGeom>
          <a:solidFill>
            <a:srgbClr val="FFFFFF"/>
          </a:solidFill>
          <a:ln w="28575">
            <a:solidFill>
              <a:srgbClr val="33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0" name="Text Box 2">
            <a:extLst>
              <a:ext uri="{FF2B5EF4-FFF2-40B4-BE49-F238E27FC236}">
                <a16:creationId xmlns:a16="http://schemas.microsoft.com/office/drawing/2014/main" id="{713B55D4-83C1-3C5B-369B-037779E1E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345" y="663322"/>
            <a:ext cx="6942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二、阈值探测、脉冲展宽和多谐振荡器</a:t>
            </a:r>
          </a:p>
        </p:txBody>
      </p:sp>
      <p:sp>
        <p:nvSpPr>
          <p:cNvPr id="141" name="Rectangle 3">
            <a:extLst>
              <a:ext uri="{FF2B5EF4-FFF2-40B4-BE49-F238E27FC236}">
                <a16:creationId xmlns:a16="http://schemas.microsoft.com/office/drawing/2014/main" id="{CBD082BE-E226-49A0-21A8-FC713C1BF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757" y="1372935"/>
            <a:ext cx="3287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阈值探测</a:t>
            </a:r>
          </a:p>
        </p:txBody>
      </p:sp>
      <p:grpSp>
        <p:nvGrpSpPr>
          <p:cNvPr id="142" name="Group 4">
            <a:extLst>
              <a:ext uri="{FF2B5EF4-FFF2-40B4-BE49-F238E27FC236}">
                <a16:creationId xmlns:a16="http://schemas.microsoft.com/office/drawing/2014/main" id="{B9DE454E-5085-AC9E-5F4A-6B0137ED2E44}"/>
              </a:ext>
            </a:extLst>
          </p:cNvPr>
          <p:cNvGrpSpPr>
            <a:grpSpLocks/>
          </p:cNvGrpSpPr>
          <p:nvPr/>
        </p:nvGrpSpPr>
        <p:grpSpPr bwMode="auto">
          <a:xfrm>
            <a:off x="4735470" y="2239710"/>
            <a:ext cx="1152525" cy="1257300"/>
            <a:chOff x="2454" y="1038"/>
            <a:chExt cx="726" cy="792"/>
          </a:xfrm>
        </p:grpSpPr>
        <p:sp>
          <p:nvSpPr>
            <p:cNvPr id="143" name="Line 5">
              <a:extLst>
                <a:ext uri="{FF2B5EF4-FFF2-40B4-BE49-F238E27FC236}">
                  <a16:creationId xmlns:a16="http://schemas.microsoft.com/office/drawing/2014/main" id="{46D9715E-D6E0-8424-98CA-024072F14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4" y="1038"/>
              <a:ext cx="0" cy="7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4" name="Line 6">
              <a:extLst>
                <a:ext uri="{FF2B5EF4-FFF2-40B4-BE49-F238E27FC236}">
                  <a16:creationId xmlns:a16="http://schemas.microsoft.com/office/drawing/2014/main" id="{D4D06511-6A69-6DCD-CE58-92FDAB1B1A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0" y="1272"/>
              <a:ext cx="0" cy="5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5" name="Line 7">
              <a:extLst>
                <a:ext uri="{FF2B5EF4-FFF2-40B4-BE49-F238E27FC236}">
                  <a16:creationId xmlns:a16="http://schemas.microsoft.com/office/drawing/2014/main" id="{8230F0DA-7219-F590-54CF-1161D22D0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0" y="1050"/>
              <a:ext cx="0" cy="7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6" name="Line 8">
              <a:extLst>
                <a:ext uri="{FF2B5EF4-FFF2-40B4-BE49-F238E27FC236}">
                  <a16:creationId xmlns:a16="http://schemas.microsoft.com/office/drawing/2014/main" id="{4D019E0A-B6C7-26F0-ECCD-992A9F43F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278"/>
              <a:ext cx="0" cy="5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" name="Line 9">
              <a:extLst>
                <a:ext uri="{FF2B5EF4-FFF2-40B4-BE49-F238E27FC236}">
                  <a16:creationId xmlns:a16="http://schemas.microsoft.com/office/drawing/2014/main" id="{AA1692C5-F18C-8696-0489-A9676E0C0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4" y="1050"/>
              <a:ext cx="0" cy="7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8" name="Line 10">
              <a:extLst>
                <a:ext uri="{FF2B5EF4-FFF2-40B4-BE49-F238E27FC236}">
                  <a16:creationId xmlns:a16="http://schemas.microsoft.com/office/drawing/2014/main" id="{FAB900F5-2548-38B4-FAA6-F91E8B30D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80" y="1272"/>
              <a:ext cx="0" cy="5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49" name="Rectangle 11">
            <a:extLst>
              <a:ext uri="{FF2B5EF4-FFF2-40B4-BE49-F238E27FC236}">
                <a16:creationId xmlns:a16="http://schemas.microsoft.com/office/drawing/2014/main" id="{04859A9D-0176-1AA2-BEB0-4B05A4F83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695" y="2547685"/>
            <a:ext cx="9953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CC"/>
                </a:solidFill>
                <a:latin typeface="楷体_GB2312" pitchFamily="49" charset="-122"/>
                <a:ea typeface="宋体" panose="02010600030101010101" pitchFamily="2" charset="-122"/>
              </a:rPr>
              <a:t>输入</a:t>
            </a:r>
            <a:endParaRPr kumimoji="1" lang="zh-CN" altLang="en-US" sz="2400" b="1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0" name="Group 12">
            <a:extLst>
              <a:ext uri="{FF2B5EF4-FFF2-40B4-BE49-F238E27FC236}">
                <a16:creationId xmlns:a16="http://schemas.microsoft.com/office/drawing/2014/main" id="{9AA22E47-1B9A-8055-D6CB-B336FA33C4EA}"/>
              </a:ext>
            </a:extLst>
          </p:cNvPr>
          <p:cNvGrpSpPr>
            <a:grpSpLocks/>
          </p:cNvGrpSpPr>
          <p:nvPr/>
        </p:nvGrpSpPr>
        <p:grpSpPr bwMode="auto">
          <a:xfrm>
            <a:off x="2668545" y="1830135"/>
            <a:ext cx="3257550" cy="1085850"/>
            <a:chOff x="1152" y="780"/>
            <a:chExt cx="2052" cy="684"/>
          </a:xfrm>
        </p:grpSpPr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CF56B8F7-7568-2A59-FB5B-509B844E8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1212"/>
              <a:ext cx="687" cy="252"/>
            </a:xfrm>
            <a:custGeom>
              <a:avLst/>
              <a:gdLst>
                <a:gd name="T0" fmla="*/ 0 w 480"/>
                <a:gd name="T1" fmla="*/ 240 h 252"/>
                <a:gd name="T2" fmla="*/ 144 w 480"/>
                <a:gd name="T3" fmla="*/ 240 h 252"/>
                <a:gd name="T4" fmla="*/ 192 w 480"/>
                <a:gd name="T5" fmla="*/ 96 h 252"/>
                <a:gd name="T6" fmla="*/ 240 w 480"/>
                <a:gd name="T7" fmla="*/ 240 h 252"/>
                <a:gd name="T8" fmla="*/ 384 w 480"/>
                <a:gd name="T9" fmla="*/ 240 h 252"/>
                <a:gd name="T10" fmla="*/ 432 w 480"/>
                <a:gd name="T11" fmla="*/ 0 h 252"/>
                <a:gd name="T12" fmla="*/ 480 w 480"/>
                <a:gd name="T1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0" h="252">
                  <a:moveTo>
                    <a:pt x="0" y="240"/>
                  </a:moveTo>
                  <a:lnTo>
                    <a:pt x="144" y="240"/>
                  </a:lnTo>
                  <a:lnTo>
                    <a:pt x="192" y="96"/>
                  </a:lnTo>
                  <a:lnTo>
                    <a:pt x="240" y="240"/>
                  </a:lnTo>
                  <a:lnTo>
                    <a:pt x="384" y="240"/>
                  </a:lnTo>
                  <a:lnTo>
                    <a:pt x="432" y="0"/>
                  </a:lnTo>
                  <a:lnTo>
                    <a:pt x="480" y="252"/>
                  </a:ln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D3A13F27-753F-BF8F-42A0-3CC60C536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" y="1002"/>
              <a:ext cx="687" cy="450"/>
            </a:xfrm>
            <a:custGeom>
              <a:avLst/>
              <a:gdLst>
                <a:gd name="T0" fmla="*/ 0 w 687"/>
                <a:gd name="T1" fmla="*/ 446 h 450"/>
                <a:gd name="T2" fmla="*/ 206 w 687"/>
                <a:gd name="T3" fmla="*/ 446 h 450"/>
                <a:gd name="T4" fmla="*/ 275 w 687"/>
                <a:gd name="T5" fmla="*/ 178 h 450"/>
                <a:gd name="T6" fmla="*/ 344 w 687"/>
                <a:gd name="T7" fmla="*/ 446 h 450"/>
                <a:gd name="T8" fmla="*/ 550 w 687"/>
                <a:gd name="T9" fmla="*/ 446 h 450"/>
                <a:gd name="T10" fmla="*/ 618 w 687"/>
                <a:gd name="T11" fmla="*/ 0 h 450"/>
                <a:gd name="T12" fmla="*/ 687 w 687"/>
                <a:gd name="T13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7" h="450">
                  <a:moveTo>
                    <a:pt x="0" y="446"/>
                  </a:moveTo>
                  <a:lnTo>
                    <a:pt x="206" y="446"/>
                  </a:lnTo>
                  <a:lnTo>
                    <a:pt x="275" y="178"/>
                  </a:lnTo>
                  <a:lnTo>
                    <a:pt x="344" y="446"/>
                  </a:lnTo>
                  <a:lnTo>
                    <a:pt x="550" y="446"/>
                  </a:lnTo>
                  <a:lnTo>
                    <a:pt x="618" y="0"/>
                  </a:lnTo>
                  <a:lnTo>
                    <a:pt x="687" y="450"/>
                  </a:ln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45199597-07D1-1DF0-2CF4-33ADB1F70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" y="780"/>
              <a:ext cx="687" cy="678"/>
            </a:xfrm>
            <a:custGeom>
              <a:avLst/>
              <a:gdLst>
                <a:gd name="T0" fmla="*/ 0 w 687"/>
                <a:gd name="T1" fmla="*/ 674 h 678"/>
                <a:gd name="T2" fmla="*/ 206 w 687"/>
                <a:gd name="T3" fmla="*/ 674 h 678"/>
                <a:gd name="T4" fmla="*/ 285 w 687"/>
                <a:gd name="T5" fmla="*/ 168 h 678"/>
                <a:gd name="T6" fmla="*/ 344 w 687"/>
                <a:gd name="T7" fmla="*/ 674 h 678"/>
                <a:gd name="T8" fmla="*/ 550 w 687"/>
                <a:gd name="T9" fmla="*/ 674 h 678"/>
                <a:gd name="T10" fmla="*/ 618 w 687"/>
                <a:gd name="T11" fmla="*/ 0 h 678"/>
                <a:gd name="T12" fmla="*/ 687 w 687"/>
                <a:gd name="T13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7" h="678">
                  <a:moveTo>
                    <a:pt x="0" y="674"/>
                  </a:moveTo>
                  <a:lnTo>
                    <a:pt x="206" y="674"/>
                  </a:lnTo>
                  <a:lnTo>
                    <a:pt x="285" y="168"/>
                  </a:lnTo>
                  <a:lnTo>
                    <a:pt x="344" y="674"/>
                  </a:lnTo>
                  <a:lnTo>
                    <a:pt x="550" y="674"/>
                  </a:lnTo>
                  <a:lnTo>
                    <a:pt x="618" y="0"/>
                  </a:lnTo>
                  <a:lnTo>
                    <a:pt x="687" y="678"/>
                  </a:ln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54" name="Line 16">
            <a:extLst>
              <a:ext uri="{FF2B5EF4-FFF2-40B4-BE49-F238E27FC236}">
                <a16:creationId xmlns:a16="http://schemas.microsoft.com/office/drawing/2014/main" id="{513B31DE-3DFC-20E5-0B3A-924964F73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070" y="2582610"/>
            <a:ext cx="3059112" cy="0"/>
          </a:xfrm>
          <a:prstGeom prst="line">
            <a:avLst/>
          </a:prstGeom>
          <a:noFill/>
          <a:ln w="12700">
            <a:solidFill>
              <a:srgbClr val="FF006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5" name="Rectangle 17">
            <a:extLst>
              <a:ext uri="{FF2B5EF4-FFF2-40B4-BE49-F238E27FC236}">
                <a16:creationId xmlns:a16="http://schemas.microsoft.com/office/drawing/2014/main" id="{DC66BE12-67F7-6731-3203-E3D0E880F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07" y="2295272"/>
            <a:ext cx="835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endParaRPr kumimoji="1" lang="en-US" altLang="zh-CN" sz="2800" b="1" baseline="-2500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" name="Line 18">
            <a:extLst>
              <a:ext uri="{FF2B5EF4-FFF2-40B4-BE49-F238E27FC236}">
                <a16:creationId xmlns:a16="http://schemas.microsoft.com/office/drawing/2014/main" id="{87B1735F-09A2-07B5-C024-9E6301E5C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0495" y="2239710"/>
            <a:ext cx="3059112" cy="0"/>
          </a:xfrm>
          <a:prstGeom prst="line">
            <a:avLst/>
          </a:prstGeom>
          <a:noFill/>
          <a:ln w="12700">
            <a:solidFill>
              <a:srgbClr val="FF006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7" name="Rectangle 19">
            <a:extLst>
              <a:ext uri="{FF2B5EF4-FFF2-40B4-BE49-F238E27FC236}">
                <a16:creationId xmlns:a16="http://schemas.microsoft.com/office/drawing/2014/main" id="{8D02A5EA-9C96-6BB8-D2D0-71196FEB0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407" y="1799972"/>
            <a:ext cx="835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T+</a:t>
            </a:r>
          </a:p>
        </p:txBody>
      </p:sp>
      <p:sp>
        <p:nvSpPr>
          <p:cNvPr id="158" name="Text Box 20">
            <a:extLst>
              <a:ext uri="{FF2B5EF4-FFF2-40B4-BE49-F238E27FC236}">
                <a16:creationId xmlns:a16="http://schemas.microsoft.com/office/drawing/2014/main" id="{69754ABB-8A15-B055-C76B-AEE909E40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9395" y="3173160"/>
            <a:ext cx="100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</a:t>
            </a:r>
          </a:p>
        </p:txBody>
      </p:sp>
      <p:grpSp>
        <p:nvGrpSpPr>
          <p:cNvPr id="159" name="Group 21">
            <a:extLst>
              <a:ext uri="{FF2B5EF4-FFF2-40B4-BE49-F238E27FC236}">
                <a16:creationId xmlns:a16="http://schemas.microsoft.com/office/drawing/2014/main" id="{70033C03-2D29-9A61-8E1D-936ED67FC857}"/>
              </a:ext>
            </a:extLst>
          </p:cNvPr>
          <p:cNvGrpSpPr>
            <a:grpSpLocks/>
          </p:cNvGrpSpPr>
          <p:nvPr/>
        </p:nvGrpSpPr>
        <p:grpSpPr bwMode="auto">
          <a:xfrm>
            <a:off x="2687595" y="3220785"/>
            <a:ext cx="3330575" cy="631825"/>
            <a:chOff x="720" y="1740"/>
            <a:chExt cx="2098" cy="398"/>
          </a:xfrm>
        </p:grpSpPr>
        <p:sp>
          <p:nvSpPr>
            <p:cNvPr id="160" name="Line 22">
              <a:extLst>
                <a:ext uri="{FF2B5EF4-FFF2-40B4-BE49-F238E27FC236}">
                  <a16:creationId xmlns:a16="http://schemas.microsoft.com/office/drawing/2014/main" id="{FF2769C3-1563-A666-8A8F-FD699A85F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752"/>
              <a:ext cx="1284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1" name="Line 23">
              <a:extLst>
                <a:ext uri="{FF2B5EF4-FFF2-40B4-BE49-F238E27FC236}">
                  <a16:creationId xmlns:a16="http://schemas.microsoft.com/office/drawing/2014/main" id="{C0AD3EC8-923A-AFAD-4B22-2973733C4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1" y="1751"/>
              <a:ext cx="295" cy="1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2" name="Line 24">
              <a:extLst>
                <a:ext uri="{FF2B5EF4-FFF2-40B4-BE49-F238E27FC236}">
                  <a16:creationId xmlns:a16="http://schemas.microsoft.com/office/drawing/2014/main" id="{5C6A4385-E375-1353-D758-DDA462B7A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3" y="1754"/>
              <a:ext cx="294" cy="1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3" name="Line 25">
              <a:extLst>
                <a:ext uri="{FF2B5EF4-FFF2-40B4-BE49-F238E27FC236}">
                  <a16:creationId xmlns:a16="http://schemas.microsoft.com/office/drawing/2014/main" id="{00F958EB-843C-7AE7-54E6-13FD7B0B5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752"/>
              <a:ext cx="82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4" name="Freeform 26">
              <a:extLst>
                <a:ext uri="{FF2B5EF4-FFF2-40B4-BE49-F238E27FC236}">
                  <a16:creationId xmlns:a16="http://schemas.microsoft.com/office/drawing/2014/main" id="{FE6B2D2B-7AE8-0F38-CD57-F4E91F7AB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" y="1742"/>
              <a:ext cx="46" cy="396"/>
            </a:xfrm>
            <a:custGeom>
              <a:avLst/>
              <a:gdLst>
                <a:gd name="T0" fmla="*/ 0 w 48"/>
                <a:gd name="T1" fmla="*/ 12 h 396"/>
                <a:gd name="T2" fmla="*/ 0 w 48"/>
                <a:gd name="T3" fmla="*/ 396 h 396"/>
                <a:gd name="T4" fmla="*/ 48 w 48"/>
                <a:gd name="T5" fmla="*/ 396 h 396"/>
                <a:gd name="T6" fmla="*/ 48 w 48"/>
                <a:gd name="T7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396">
                  <a:moveTo>
                    <a:pt x="0" y="12"/>
                  </a:moveTo>
                  <a:lnTo>
                    <a:pt x="0" y="396"/>
                  </a:lnTo>
                  <a:lnTo>
                    <a:pt x="48" y="396"/>
                  </a:lnTo>
                  <a:lnTo>
                    <a:pt x="48" y="0"/>
                  </a:lnTo>
                </a:path>
              </a:pathLst>
            </a:custGeom>
            <a:noFill/>
            <a:ln w="38100" cmpd="sng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5" name="Freeform 27">
              <a:extLst>
                <a:ext uri="{FF2B5EF4-FFF2-40B4-BE49-F238E27FC236}">
                  <a16:creationId xmlns:a16="http://schemas.microsoft.com/office/drawing/2014/main" id="{9FEC616B-63A3-89E0-AD5E-C01C834E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6" y="1740"/>
              <a:ext cx="48" cy="396"/>
            </a:xfrm>
            <a:custGeom>
              <a:avLst/>
              <a:gdLst>
                <a:gd name="T0" fmla="*/ 0 w 48"/>
                <a:gd name="T1" fmla="*/ 12 h 396"/>
                <a:gd name="T2" fmla="*/ 0 w 48"/>
                <a:gd name="T3" fmla="*/ 396 h 396"/>
                <a:gd name="T4" fmla="*/ 48 w 48"/>
                <a:gd name="T5" fmla="*/ 396 h 396"/>
                <a:gd name="T6" fmla="*/ 48 w 48"/>
                <a:gd name="T7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396">
                  <a:moveTo>
                    <a:pt x="0" y="12"/>
                  </a:moveTo>
                  <a:lnTo>
                    <a:pt x="0" y="396"/>
                  </a:lnTo>
                  <a:lnTo>
                    <a:pt x="48" y="396"/>
                  </a:lnTo>
                  <a:lnTo>
                    <a:pt x="48" y="0"/>
                  </a:lnTo>
                </a:path>
              </a:pathLst>
            </a:custGeom>
            <a:noFill/>
            <a:ln w="38100" cmpd="sng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6" name="Freeform 28">
              <a:extLst>
                <a:ext uri="{FF2B5EF4-FFF2-40B4-BE49-F238E27FC236}">
                  <a16:creationId xmlns:a16="http://schemas.microsoft.com/office/drawing/2014/main" id="{7FF32E1C-4D06-DCB5-002B-717710001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1740"/>
              <a:ext cx="72" cy="396"/>
            </a:xfrm>
            <a:custGeom>
              <a:avLst/>
              <a:gdLst>
                <a:gd name="T0" fmla="*/ 0 w 48"/>
                <a:gd name="T1" fmla="*/ 12 h 396"/>
                <a:gd name="T2" fmla="*/ 0 w 48"/>
                <a:gd name="T3" fmla="*/ 396 h 396"/>
                <a:gd name="T4" fmla="*/ 48 w 48"/>
                <a:gd name="T5" fmla="*/ 396 h 396"/>
                <a:gd name="T6" fmla="*/ 48 w 48"/>
                <a:gd name="T7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396">
                  <a:moveTo>
                    <a:pt x="0" y="12"/>
                  </a:moveTo>
                  <a:lnTo>
                    <a:pt x="0" y="396"/>
                  </a:lnTo>
                  <a:lnTo>
                    <a:pt x="48" y="396"/>
                  </a:lnTo>
                  <a:lnTo>
                    <a:pt x="48" y="0"/>
                  </a:lnTo>
                </a:path>
              </a:pathLst>
            </a:custGeom>
            <a:noFill/>
            <a:ln w="38100" cmpd="sng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67" name="Rectangle 29">
            <a:extLst>
              <a:ext uri="{FF2B5EF4-FFF2-40B4-BE49-F238E27FC236}">
                <a16:creationId xmlns:a16="http://schemas.microsoft.com/office/drawing/2014/main" id="{B997835B-9536-279D-3C1A-B463AFF5E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782" y="1399922"/>
            <a:ext cx="356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脉冲展宽</a:t>
            </a:r>
          </a:p>
        </p:txBody>
      </p:sp>
      <p:sp>
        <p:nvSpPr>
          <p:cNvPr id="168" name="Rectangle 64">
            <a:extLst>
              <a:ext uri="{FF2B5EF4-FFF2-40B4-BE49-F238E27FC236}">
                <a16:creationId xmlns:a16="http://schemas.microsoft.com/office/drawing/2014/main" id="{87990DAC-24DD-E05E-C645-BAE7603D6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5794" y="2515935"/>
            <a:ext cx="4254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169" name="Rectangle 65">
            <a:extLst>
              <a:ext uri="{FF2B5EF4-FFF2-40B4-BE49-F238E27FC236}">
                <a16:creationId xmlns:a16="http://schemas.microsoft.com/office/drawing/2014/main" id="{4DB408CD-A2B7-73F8-B367-7DAECB573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6869" y="2942973"/>
            <a:ext cx="569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170" name="Rectangle 66">
            <a:extLst>
              <a:ext uri="{FF2B5EF4-FFF2-40B4-BE49-F238E27FC236}">
                <a16:creationId xmlns:a16="http://schemas.microsoft.com/office/drawing/2014/main" id="{1A7E4275-40F0-1943-8B13-AE6C1AB59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519" y="3000123"/>
            <a:ext cx="57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171" name="Rectangle 67">
            <a:extLst>
              <a:ext uri="{FF2B5EF4-FFF2-40B4-BE49-F238E27FC236}">
                <a16:creationId xmlns:a16="http://schemas.microsoft.com/office/drawing/2014/main" id="{64CCC77F-09CD-2150-A7B4-6013BD105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3369" y="2942973"/>
            <a:ext cx="557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72" name="Text Box 68">
            <a:extLst>
              <a:ext uri="{FF2B5EF4-FFF2-40B4-BE49-F238E27FC236}">
                <a16:creationId xmlns:a16="http://schemas.microsoft.com/office/drawing/2014/main" id="{03142158-A047-54A3-5CB0-0B2B32E12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0870" y="1950785"/>
            <a:ext cx="2855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集电极开路输出</a:t>
            </a:r>
          </a:p>
        </p:txBody>
      </p:sp>
      <p:grpSp>
        <p:nvGrpSpPr>
          <p:cNvPr id="173" name="Group 69">
            <a:extLst>
              <a:ext uri="{FF2B5EF4-FFF2-40B4-BE49-F238E27FC236}">
                <a16:creationId xmlns:a16="http://schemas.microsoft.com/office/drawing/2014/main" id="{8F55B099-DC71-B167-B4E6-90B2CE8C90C3}"/>
              </a:ext>
            </a:extLst>
          </p:cNvPr>
          <p:cNvGrpSpPr>
            <a:grpSpLocks/>
          </p:cNvGrpSpPr>
          <p:nvPr/>
        </p:nvGrpSpPr>
        <p:grpSpPr bwMode="auto">
          <a:xfrm>
            <a:off x="6908757" y="4573335"/>
            <a:ext cx="3779838" cy="1620837"/>
            <a:chOff x="3379" y="2592"/>
            <a:chExt cx="2381" cy="1021"/>
          </a:xfrm>
        </p:grpSpPr>
        <p:grpSp>
          <p:nvGrpSpPr>
            <p:cNvPr id="174" name="Group 70">
              <a:extLst>
                <a:ext uri="{FF2B5EF4-FFF2-40B4-BE49-F238E27FC236}">
                  <a16:creationId xmlns:a16="http://schemas.microsoft.com/office/drawing/2014/main" id="{B1CC1C39-4754-1B19-3C42-8D9B36985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7" y="2592"/>
              <a:ext cx="1466" cy="242"/>
              <a:chOff x="3827" y="2592"/>
              <a:chExt cx="1466" cy="242"/>
            </a:xfrm>
          </p:grpSpPr>
          <p:sp>
            <p:nvSpPr>
              <p:cNvPr id="196" name="Freeform 71">
                <a:extLst>
                  <a:ext uri="{FF2B5EF4-FFF2-40B4-BE49-F238E27FC236}">
                    <a16:creationId xmlns:a16="http://schemas.microsoft.com/office/drawing/2014/main" id="{68C372B2-1625-1251-EB7B-C71FABCAC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" y="2592"/>
                <a:ext cx="447" cy="240"/>
              </a:xfrm>
              <a:custGeom>
                <a:avLst/>
                <a:gdLst>
                  <a:gd name="T0" fmla="*/ 0 w 447"/>
                  <a:gd name="T1" fmla="*/ 240 h 240"/>
                  <a:gd name="T2" fmla="*/ 219 w 447"/>
                  <a:gd name="T3" fmla="*/ 240 h 240"/>
                  <a:gd name="T4" fmla="*/ 219 w 447"/>
                  <a:gd name="T5" fmla="*/ 0 h 240"/>
                  <a:gd name="T6" fmla="*/ 329 w 447"/>
                  <a:gd name="T7" fmla="*/ 0 h 240"/>
                  <a:gd name="T8" fmla="*/ 329 w 447"/>
                  <a:gd name="T9" fmla="*/ 240 h 240"/>
                  <a:gd name="T10" fmla="*/ 447 w 447"/>
                  <a:gd name="T11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7" h="240">
                    <a:moveTo>
                      <a:pt x="0" y="240"/>
                    </a:moveTo>
                    <a:lnTo>
                      <a:pt x="219" y="240"/>
                    </a:lnTo>
                    <a:lnTo>
                      <a:pt x="219" y="0"/>
                    </a:lnTo>
                    <a:lnTo>
                      <a:pt x="329" y="0"/>
                    </a:lnTo>
                    <a:lnTo>
                      <a:pt x="329" y="240"/>
                    </a:lnTo>
                    <a:lnTo>
                      <a:pt x="447" y="240"/>
                    </a:lnTo>
                  </a:path>
                </a:pathLst>
              </a:custGeom>
              <a:noFill/>
              <a:ln w="38100" cmpd="sng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7" name="Freeform 72">
                <a:extLst>
                  <a:ext uri="{FF2B5EF4-FFF2-40B4-BE49-F238E27FC236}">
                    <a16:creationId xmlns:a16="http://schemas.microsoft.com/office/drawing/2014/main" id="{26D6FCD3-C368-585D-CD5A-4A330A883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" y="2592"/>
                <a:ext cx="449" cy="241"/>
              </a:xfrm>
              <a:custGeom>
                <a:avLst/>
                <a:gdLst>
                  <a:gd name="T0" fmla="*/ 0 w 449"/>
                  <a:gd name="T1" fmla="*/ 240 h 241"/>
                  <a:gd name="T2" fmla="*/ 219 w 449"/>
                  <a:gd name="T3" fmla="*/ 240 h 241"/>
                  <a:gd name="T4" fmla="*/ 219 w 449"/>
                  <a:gd name="T5" fmla="*/ 0 h 241"/>
                  <a:gd name="T6" fmla="*/ 329 w 449"/>
                  <a:gd name="T7" fmla="*/ 0 h 241"/>
                  <a:gd name="T8" fmla="*/ 329 w 449"/>
                  <a:gd name="T9" fmla="*/ 240 h 241"/>
                  <a:gd name="T10" fmla="*/ 449 w 449"/>
                  <a:gd name="T11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9" h="241">
                    <a:moveTo>
                      <a:pt x="0" y="240"/>
                    </a:moveTo>
                    <a:lnTo>
                      <a:pt x="219" y="240"/>
                    </a:lnTo>
                    <a:lnTo>
                      <a:pt x="219" y="0"/>
                    </a:lnTo>
                    <a:lnTo>
                      <a:pt x="329" y="0"/>
                    </a:lnTo>
                    <a:lnTo>
                      <a:pt x="329" y="240"/>
                    </a:lnTo>
                    <a:lnTo>
                      <a:pt x="449" y="241"/>
                    </a:lnTo>
                  </a:path>
                </a:pathLst>
              </a:custGeom>
              <a:noFill/>
              <a:ln w="38100" cmpd="sng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8" name="Freeform 73">
                <a:extLst>
                  <a:ext uri="{FF2B5EF4-FFF2-40B4-BE49-F238E27FC236}">
                    <a16:creationId xmlns:a16="http://schemas.microsoft.com/office/drawing/2014/main" id="{D61A85B0-3317-4B8D-7D01-CCCAC3A3C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5" y="2594"/>
                <a:ext cx="588" cy="240"/>
              </a:xfrm>
              <a:custGeom>
                <a:avLst/>
                <a:gdLst>
                  <a:gd name="T0" fmla="*/ 0 w 516"/>
                  <a:gd name="T1" fmla="*/ 240 h 240"/>
                  <a:gd name="T2" fmla="*/ 192 w 516"/>
                  <a:gd name="T3" fmla="*/ 240 h 240"/>
                  <a:gd name="T4" fmla="*/ 192 w 516"/>
                  <a:gd name="T5" fmla="*/ 0 h 240"/>
                  <a:gd name="T6" fmla="*/ 288 w 516"/>
                  <a:gd name="T7" fmla="*/ 0 h 240"/>
                  <a:gd name="T8" fmla="*/ 288 w 516"/>
                  <a:gd name="T9" fmla="*/ 240 h 240"/>
                  <a:gd name="T10" fmla="*/ 516 w 516"/>
                  <a:gd name="T11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6" h="240">
                    <a:moveTo>
                      <a:pt x="0" y="240"/>
                    </a:moveTo>
                    <a:lnTo>
                      <a:pt x="192" y="240"/>
                    </a:lnTo>
                    <a:lnTo>
                      <a:pt x="192" y="0"/>
                    </a:lnTo>
                    <a:lnTo>
                      <a:pt x="288" y="0"/>
                    </a:lnTo>
                    <a:lnTo>
                      <a:pt x="288" y="240"/>
                    </a:lnTo>
                    <a:lnTo>
                      <a:pt x="516" y="240"/>
                    </a:lnTo>
                  </a:path>
                </a:pathLst>
              </a:custGeom>
              <a:noFill/>
              <a:ln w="38100" cmpd="sng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75" name="Rectangle 74">
              <a:extLst>
                <a:ext uri="{FF2B5EF4-FFF2-40B4-BE49-F238E27FC236}">
                  <a16:creationId xmlns:a16="http://schemas.microsoft.com/office/drawing/2014/main" id="{60881B32-5662-7899-2BBD-D7F9801D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1" y="2648"/>
              <a:ext cx="3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76" name="Rectangle 75">
              <a:extLst>
                <a:ext uri="{FF2B5EF4-FFF2-40B4-BE49-F238E27FC236}">
                  <a16:creationId xmlns:a16="http://schemas.microsoft.com/office/drawing/2014/main" id="{25A24FBA-3AA5-8791-0864-32C881468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984"/>
              <a:ext cx="50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7" name="Rectangle 76">
              <a:extLst>
                <a:ext uri="{FF2B5EF4-FFF2-40B4-BE49-F238E27FC236}">
                  <a16:creationId xmlns:a16="http://schemas.microsoft.com/office/drawing/2014/main" id="{8A3FF0D2-0382-06BC-AC3F-1A9AFA4AA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" y="3344"/>
              <a:ext cx="62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78" name="Line 77">
              <a:extLst>
                <a:ext uri="{FF2B5EF4-FFF2-40B4-BE49-F238E27FC236}">
                  <a16:creationId xmlns:a16="http://schemas.microsoft.com/office/drawing/2014/main" id="{597F4E48-E2BD-3A8C-9EB9-1D94C6E48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5" y="2826"/>
              <a:ext cx="0" cy="4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9" name="Line 78">
              <a:extLst>
                <a:ext uri="{FF2B5EF4-FFF2-40B4-BE49-F238E27FC236}">
                  <a16:creationId xmlns:a16="http://schemas.microsoft.com/office/drawing/2014/main" id="{90275C27-DCF9-17ED-0535-CA9F94448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7" y="2844"/>
              <a:ext cx="0" cy="4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0" name="Line 79">
              <a:extLst>
                <a:ext uri="{FF2B5EF4-FFF2-40B4-BE49-F238E27FC236}">
                  <a16:creationId xmlns:a16="http://schemas.microsoft.com/office/drawing/2014/main" id="{4BB91642-6FBF-35FC-2525-D9D592861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5" y="2844"/>
              <a:ext cx="0" cy="4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1" name="Line 80">
              <a:extLst>
                <a:ext uri="{FF2B5EF4-FFF2-40B4-BE49-F238E27FC236}">
                  <a16:creationId xmlns:a16="http://schemas.microsoft.com/office/drawing/2014/main" id="{8CE5C97B-E94B-9047-C065-88F5571C0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1" y="3048"/>
              <a:ext cx="0" cy="4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82" name="Group 81">
              <a:extLst>
                <a:ext uri="{FF2B5EF4-FFF2-40B4-BE49-F238E27FC236}">
                  <a16:creationId xmlns:a16="http://schemas.microsoft.com/office/drawing/2014/main" id="{36B570B4-9242-D922-00C7-E63252F75B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3" y="3347"/>
              <a:ext cx="1419" cy="255"/>
              <a:chOff x="3672" y="3479"/>
              <a:chExt cx="1419" cy="255"/>
            </a:xfrm>
          </p:grpSpPr>
          <p:sp>
            <p:nvSpPr>
              <p:cNvPr id="193" name="Freeform 82">
                <a:extLst>
                  <a:ext uri="{FF2B5EF4-FFF2-40B4-BE49-F238E27FC236}">
                    <a16:creationId xmlns:a16="http://schemas.microsoft.com/office/drawing/2014/main" id="{DE6C7766-1B84-6F48-196A-7CF29F123E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2" y="3479"/>
                <a:ext cx="557" cy="234"/>
              </a:xfrm>
              <a:custGeom>
                <a:avLst/>
                <a:gdLst>
                  <a:gd name="T0" fmla="*/ 0 w 557"/>
                  <a:gd name="T1" fmla="*/ 223 h 234"/>
                  <a:gd name="T2" fmla="*/ 234 w 557"/>
                  <a:gd name="T3" fmla="*/ 223 h 234"/>
                  <a:gd name="T4" fmla="*/ 236 w 557"/>
                  <a:gd name="T5" fmla="*/ 0 h 234"/>
                  <a:gd name="T6" fmla="*/ 411 w 557"/>
                  <a:gd name="T7" fmla="*/ 1 h 234"/>
                  <a:gd name="T8" fmla="*/ 411 w 557"/>
                  <a:gd name="T9" fmla="*/ 232 h 234"/>
                  <a:gd name="T10" fmla="*/ 557 w 557"/>
                  <a:gd name="T1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7" h="234">
                    <a:moveTo>
                      <a:pt x="0" y="223"/>
                    </a:moveTo>
                    <a:lnTo>
                      <a:pt x="234" y="223"/>
                    </a:lnTo>
                    <a:lnTo>
                      <a:pt x="236" y="0"/>
                    </a:lnTo>
                    <a:lnTo>
                      <a:pt x="411" y="1"/>
                    </a:lnTo>
                    <a:lnTo>
                      <a:pt x="411" y="232"/>
                    </a:lnTo>
                    <a:lnTo>
                      <a:pt x="557" y="234"/>
                    </a:lnTo>
                  </a:path>
                </a:pathLst>
              </a:custGeom>
              <a:noFill/>
              <a:ln w="38100" cmpd="sng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4" name="Freeform 83">
                <a:extLst>
                  <a:ext uri="{FF2B5EF4-FFF2-40B4-BE49-F238E27FC236}">
                    <a16:creationId xmlns:a16="http://schemas.microsoft.com/office/drawing/2014/main" id="{7631C3F2-69B2-4B1B-C2F2-3D901E854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3489"/>
                <a:ext cx="557" cy="234"/>
              </a:xfrm>
              <a:custGeom>
                <a:avLst/>
                <a:gdLst>
                  <a:gd name="T0" fmla="*/ 0 w 557"/>
                  <a:gd name="T1" fmla="*/ 223 h 234"/>
                  <a:gd name="T2" fmla="*/ 234 w 557"/>
                  <a:gd name="T3" fmla="*/ 223 h 234"/>
                  <a:gd name="T4" fmla="*/ 236 w 557"/>
                  <a:gd name="T5" fmla="*/ 0 h 234"/>
                  <a:gd name="T6" fmla="*/ 411 w 557"/>
                  <a:gd name="T7" fmla="*/ 1 h 234"/>
                  <a:gd name="T8" fmla="*/ 411 w 557"/>
                  <a:gd name="T9" fmla="*/ 232 h 234"/>
                  <a:gd name="T10" fmla="*/ 557 w 557"/>
                  <a:gd name="T1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7" h="234">
                    <a:moveTo>
                      <a:pt x="0" y="223"/>
                    </a:moveTo>
                    <a:lnTo>
                      <a:pt x="234" y="223"/>
                    </a:lnTo>
                    <a:lnTo>
                      <a:pt x="236" y="0"/>
                    </a:lnTo>
                    <a:lnTo>
                      <a:pt x="411" y="1"/>
                    </a:lnTo>
                    <a:lnTo>
                      <a:pt x="411" y="232"/>
                    </a:lnTo>
                    <a:lnTo>
                      <a:pt x="557" y="234"/>
                    </a:lnTo>
                  </a:path>
                </a:pathLst>
              </a:custGeom>
              <a:noFill/>
              <a:ln w="38100" cmpd="sng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5" name="Freeform 84">
                <a:extLst>
                  <a:ext uri="{FF2B5EF4-FFF2-40B4-BE49-F238E27FC236}">
                    <a16:creationId xmlns:a16="http://schemas.microsoft.com/office/drawing/2014/main" id="{F177F7FF-0D75-EF23-FE81-0F3B5A796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" y="3500"/>
                <a:ext cx="557" cy="234"/>
              </a:xfrm>
              <a:custGeom>
                <a:avLst/>
                <a:gdLst>
                  <a:gd name="T0" fmla="*/ 0 w 557"/>
                  <a:gd name="T1" fmla="*/ 223 h 234"/>
                  <a:gd name="T2" fmla="*/ 234 w 557"/>
                  <a:gd name="T3" fmla="*/ 223 h 234"/>
                  <a:gd name="T4" fmla="*/ 236 w 557"/>
                  <a:gd name="T5" fmla="*/ 0 h 234"/>
                  <a:gd name="T6" fmla="*/ 411 w 557"/>
                  <a:gd name="T7" fmla="*/ 1 h 234"/>
                  <a:gd name="T8" fmla="*/ 411 w 557"/>
                  <a:gd name="T9" fmla="*/ 232 h 234"/>
                  <a:gd name="T10" fmla="*/ 557 w 557"/>
                  <a:gd name="T1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7" h="234">
                    <a:moveTo>
                      <a:pt x="0" y="223"/>
                    </a:moveTo>
                    <a:lnTo>
                      <a:pt x="234" y="223"/>
                    </a:lnTo>
                    <a:lnTo>
                      <a:pt x="236" y="0"/>
                    </a:lnTo>
                    <a:lnTo>
                      <a:pt x="411" y="1"/>
                    </a:lnTo>
                    <a:lnTo>
                      <a:pt x="411" y="232"/>
                    </a:lnTo>
                    <a:lnTo>
                      <a:pt x="557" y="234"/>
                    </a:lnTo>
                  </a:path>
                </a:pathLst>
              </a:custGeom>
              <a:noFill/>
              <a:ln w="38100" cmpd="sng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83" name="Group 85">
              <a:extLst>
                <a:ext uri="{FF2B5EF4-FFF2-40B4-BE49-F238E27FC236}">
                  <a16:creationId xmlns:a16="http://schemas.microsoft.com/office/drawing/2014/main" id="{3A32EF9F-77B1-2562-D181-423F77B97B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5" y="3024"/>
              <a:ext cx="1680" cy="192"/>
              <a:chOff x="3444" y="3156"/>
              <a:chExt cx="1680" cy="192"/>
            </a:xfrm>
          </p:grpSpPr>
          <p:sp>
            <p:nvSpPr>
              <p:cNvPr id="190" name="Rectangle 86">
                <a:extLst>
                  <a:ext uri="{FF2B5EF4-FFF2-40B4-BE49-F238E27FC236}">
                    <a16:creationId xmlns:a16="http://schemas.microsoft.com/office/drawing/2014/main" id="{67841F35-641E-5BCB-090C-7E08DA816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3186"/>
                <a:ext cx="1657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1" name="Rectangle 87">
                <a:extLst>
                  <a:ext uri="{FF2B5EF4-FFF2-40B4-BE49-F238E27FC236}">
                    <a16:creationId xmlns:a16="http://schemas.microsoft.com/office/drawing/2014/main" id="{D27F9FB6-4AEC-F991-1644-0B12D5B14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3180"/>
                <a:ext cx="180" cy="10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2" name="Rectangle 88">
                <a:extLst>
                  <a:ext uri="{FF2B5EF4-FFF2-40B4-BE49-F238E27FC236}">
                    <a16:creationId xmlns:a16="http://schemas.microsoft.com/office/drawing/2014/main" id="{80DBA2DA-CC87-B440-4650-FD219ECBB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0" y="3156"/>
                <a:ext cx="144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84" name="Group 89">
              <a:extLst>
                <a:ext uri="{FF2B5EF4-FFF2-40B4-BE49-F238E27FC236}">
                  <a16:creationId xmlns:a16="http://schemas.microsoft.com/office/drawing/2014/main" id="{1D46DBB6-0F58-E3E6-4127-631AE2D192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5" y="2970"/>
              <a:ext cx="1404" cy="246"/>
              <a:chOff x="3684" y="3114"/>
              <a:chExt cx="1404" cy="246"/>
            </a:xfrm>
          </p:grpSpPr>
          <p:sp>
            <p:nvSpPr>
              <p:cNvPr id="187" name="Freeform 90">
                <a:extLst>
                  <a:ext uri="{FF2B5EF4-FFF2-40B4-BE49-F238E27FC236}">
                    <a16:creationId xmlns:a16="http://schemas.microsoft.com/office/drawing/2014/main" id="{653A285A-99C0-9DCA-9543-FD5CC3111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4" y="3114"/>
                <a:ext cx="546" cy="246"/>
              </a:xfrm>
              <a:custGeom>
                <a:avLst/>
                <a:gdLst>
                  <a:gd name="T0" fmla="*/ 546 w 546"/>
                  <a:gd name="T1" fmla="*/ 6 h 246"/>
                  <a:gd name="T2" fmla="*/ 432 w 546"/>
                  <a:gd name="T3" fmla="*/ 0 h 246"/>
                  <a:gd name="T4" fmla="*/ 414 w 546"/>
                  <a:gd name="T5" fmla="*/ 30 h 246"/>
                  <a:gd name="T6" fmla="*/ 390 w 546"/>
                  <a:gd name="T7" fmla="*/ 66 h 246"/>
                  <a:gd name="T8" fmla="*/ 366 w 546"/>
                  <a:gd name="T9" fmla="*/ 114 h 246"/>
                  <a:gd name="T10" fmla="*/ 327 w 546"/>
                  <a:gd name="T11" fmla="*/ 246 h 246"/>
                  <a:gd name="T12" fmla="*/ 218 w 546"/>
                  <a:gd name="T13" fmla="*/ 246 h 246"/>
                  <a:gd name="T14" fmla="*/ 218 w 546"/>
                  <a:gd name="T15" fmla="*/ 6 h 246"/>
                  <a:gd name="T16" fmla="*/ 0 w 546"/>
                  <a:gd name="T17" fmla="*/ 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6" h="246">
                    <a:moveTo>
                      <a:pt x="546" y="6"/>
                    </a:moveTo>
                    <a:lnTo>
                      <a:pt x="432" y="0"/>
                    </a:lnTo>
                    <a:lnTo>
                      <a:pt x="414" y="30"/>
                    </a:lnTo>
                    <a:lnTo>
                      <a:pt x="390" y="66"/>
                    </a:lnTo>
                    <a:lnTo>
                      <a:pt x="366" y="114"/>
                    </a:lnTo>
                    <a:lnTo>
                      <a:pt x="327" y="246"/>
                    </a:lnTo>
                    <a:lnTo>
                      <a:pt x="218" y="246"/>
                    </a:lnTo>
                    <a:lnTo>
                      <a:pt x="218" y="6"/>
                    </a:lnTo>
                    <a:lnTo>
                      <a:pt x="0" y="6"/>
                    </a:lnTo>
                  </a:path>
                </a:pathLst>
              </a:custGeom>
              <a:noFill/>
              <a:ln w="38100" cmpd="sng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8" name="Freeform 91">
                <a:extLst>
                  <a:ext uri="{FF2B5EF4-FFF2-40B4-BE49-F238E27FC236}">
                    <a16:creationId xmlns:a16="http://schemas.microsoft.com/office/drawing/2014/main" id="{E7602DE9-E06B-3407-459F-1F007CA49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0" y="3114"/>
                <a:ext cx="546" cy="246"/>
              </a:xfrm>
              <a:custGeom>
                <a:avLst/>
                <a:gdLst>
                  <a:gd name="T0" fmla="*/ 546 w 546"/>
                  <a:gd name="T1" fmla="*/ 6 h 246"/>
                  <a:gd name="T2" fmla="*/ 432 w 546"/>
                  <a:gd name="T3" fmla="*/ 0 h 246"/>
                  <a:gd name="T4" fmla="*/ 414 w 546"/>
                  <a:gd name="T5" fmla="*/ 30 h 246"/>
                  <a:gd name="T6" fmla="*/ 390 w 546"/>
                  <a:gd name="T7" fmla="*/ 66 h 246"/>
                  <a:gd name="T8" fmla="*/ 366 w 546"/>
                  <a:gd name="T9" fmla="*/ 114 h 246"/>
                  <a:gd name="T10" fmla="*/ 327 w 546"/>
                  <a:gd name="T11" fmla="*/ 246 h 246"/>
                  <a:gd name="T12" fmla="*/ 218 w 546"/>
                  <a:gd name="T13" fmla="*/ 246 h 246"/>
                  <a:gd name="T14" fmla="*/ 218 w 546"/>
                  <a:gd name="T15" fmla="*/ 6 h 246"/>
                  <a:gd name="T16" fmla="*/ 0 w 546"/>
                  <a:gd name="T17" fmla="*/ 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6" h="246">
                    <a:moveTo>
                      <a:pt x="546" y="6"/>
                    </a:moveTo>
                    <a:lnTo>
                      <a:pt x="432" y="0"/>
                    </a:lnTo>
                    <a:lnTo>
                      <a:pt x="414" y="30"/>
                    </a:lnTo>
                    <a:lnTo>
                      <a:pt x="390" y="66"/>
                    </a:lnTo>
                    <a:lnTo>
                      <a:pt x="366" y="114"/>
                    </a:lnTo>
                    <a:lnTo>
                      <a:pt x="327" y="246"/>
                    </a:lnTo>
                    <a:lnTo>
                      <a:pt x="218" y="246"/>
                    </a:lnTo>
                    <a:lnTo>
                      <a:pt x="218" y="6"/>
                    </a:lnTo>
                    <a:lnTo>
                      <a:pt x="0" y="6"/>
                    </a:lnTo>
                  </a:path>
                </a:pathLst>
              </a:custGeom>
              <a:noFill/>
              <a:ln w="38100" cmpd="sng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9" name="Freeform 92">
                <a:extLst>
                  <a:ext uri="{FF2B5EF4-FFF2-40B4-BE49-F238E27FC236}">
                    <a16:creationId xmlns:a16="http://schemas.microsoft.com/office/drawing/2014/main" id="{76E4EF5C-58BB-295D-35BF-94B49F8B8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2" y="3114"/>
                <a:ext cx="546" cy="246"/>
              </a:xfrm>
              <a:custGeom>
                <a:avLst/>
                <a:gdLst>
                  <a:gd name="T0" fmla="*/ 546 w 546"/>
                  <a:gd name="T1" fmla="*/ 6 h 246"/>
                  <a:gd name="T2" fmla="*/ 432 w 546"/>
                  <a:gd name="T3" fmla="*/ 0 h 246"/>
                  <a:gd name="T4" fmla="*/ 414 w 546"/>
                  <a:gd name="T5" fmla="*/ 30 h 246"/>
                  <a:gd name="T6" fmla="*/ 390 w 546"/>
                  <a:gd name="T7" fmla="*/ 66 h 246"/>
                  <a:gd name="T8" fmla="*/ 366 w 546"/>
                  <a:gd name="T9" fmla="*/ 114 h 246"/>
                  <a:gd name="T10" fmla="*/ 327 w 546"/>
                  <a:gd name="T11" fmla="*/ 246 h 246"/>
                  <a:gd name="T12" fmla="*/ 218 w 546"/>
                  <a:gd name="T13" fmla="*/ 246 h 246"/>
                  <a:gd name="T14" fmla="*/ 218 w 546"/>
                  <a:gd name="T15" fmla="*/ 6 h 246"/>
                  <a:gd name="T16" fmla="*/ 0 w 546"/>
                  <a:gd name="T17" fmla="*/ 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6" h="246">
                    <a:moveTo>
                      <a:pt x="546" y="6"/>
                    </a:moveTo>
                    <a:lnTo>
                      <a:pt x="432" y="0"/>
                    </a:lnTo>
                    <a:lnTo>
                      <a:pt x="414" y="30"/>
                    </a:lnTo>
                    <a:lnTo>
                      <a:pt x="390" y="66"/>
                    </a:lnTo>
                    <a:lnTo>
                      <a:pt x="366" y="114"/>
                    </a:lnTo>
                    <a:lnTo>
                      <a:pt x="327" y="246"/>
                    </a:lnTo>
                    <a:lnTo>
                      <a:pt x="218" y="246"/>
                    </a:lnTo>
                    <a:lnTo>
                      <a:pt x="218" y="6"/>
                    </a:lnTo>
                    <a:lnTo>
                      <a:pt x="0" y="6"/>
                    </a:lnTo>
                  </a:path>
                </a:pathLst>
              </a:custGeom>
              <a:noFill/>
              <a:ln w="38100" cmpd="sng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85" name="Rectangle 93">
              <a:extLst>
                <a:ext uri="{FF2B5EF4-FFF2-40B4-BE49-F238E27FC236}">
                  <a16:creationId xmlns:a16="http://schemas.microsoft.com/office/drawing/2014/main" id="{66E19828-7E46-128F-1FFF-290D1BD25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2" y="2861"/>
              <a:ext cx="5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T+</a:t>
              </a:r>
            </a:p>
          </p:txBody>
        </p:sp>
        <p:sp>
          <p:nvSpPr>
            <p:cNvPr id="186" name="Rectangle 94">
              <a:extLst>
                <a:ext uri="{FF2B5EF4-FFF2-40B4-BE49-F238E27FC236}">
                  <a16:creationId xmlns:a16="http://schemas.microsoft.com/office/drawing/2014/main" id="{52182881-07E7-1D3B-CA53-2B6157383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4" y="3065"/>
              <a:ext cx="5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9" name="Text Box 95">
            <a:extLst>
              <a:ext uri="{FF2B5EF4-FFF2-40B4-BE49-F238E27FC236}">
                <a16:creationId xmlns:a16="http://schemas.microsoft.com/office/drawing/2014/main" id="{0282528D-714E-3EA1-BF33-77562664A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7995" y="3887535"/>
            <a:ext cx="4389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多谐振荡器</a:t>
            </a:r>
          </a:p>
        </p:txBody>
      </p:sp>
      <p:grpSp>
        <p:nvGrpSpPr>
          <p:cNvPr id="200" name="Group 96">
            <a:extLst>
              <a:ext uri="{FF2B5EF4-FFF2-40B4-BE49-F238E27FC236}">
                <a16:creationId xmlns:a16="http://schemas.microsoft.com/office/drawing/2014/main" id="{02FAD79B-80A9-A1A5-1577-3F139BB38E31}"/>
              </a:ext>
            </a:extLst>
          </p:cNvPr>
          <p:cNvGrpSpPr>
            <a:grpSpLocks/>
          </p:cNvGrpSpPr>
          <p:nvPr/>
        </p:nvGrpSpPr>
        <p:grpSpPr bwMode="auto">
          <a:xfrm>
            <a:off x="3028907" y="4935285"/>
            <a:ext cx="3316288" cy="1450975"/>
            <a:chOff x="743" y="2808"/>
            <a:chExt cx="2089" cy="914"/>
          </a:xfrm>
        </p:grpSpPr>
        <p:sp>
          <p:nvSpPr>
            <p:cNvPr id="201" name="Rectangle 97">
              <a:extLst>
                <a:ext uri="{FF2B5EF4-FFF2-40B4-BE49-F238E27FC236}">
                  <a16:creationId xmlns:a16="http://schemas.microsoft.com/office/drawing/2014/main" id="{7DC2C968-1EEB-DA48-E093-A0C17EB62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" y="2856"/>
              <a:ext cx="822" cy="48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2" name="Line 98">
              <a:extLst>
                <a:ext uri="{FF2B5EF4-FFF2-40B4-BE49-F238E27FC236}">
                  <a16:creationId xmlns:a16="http://schemas.microsoft.com/office/drawing/2014/main" id="{06F013C0-A00C-87FF-3E49-CE8439FBD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4" y="3336"/>
              <a:ext cx="6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03" name="Group 99">
              <a:extLst>
                <a:ext uri="{FF2B5EF4-FFF2-40B4-BE49-F238E27FC236}">
                  <a16:creationId xmlns:a16="http://schemas.microsoft.com/office/drawing/2014/main" id="{C548F7E3-532C-33F5-21D9-7682910F73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9" y="3111"/>
              <a:ext cx="369" cy="426"/>
              <a:chOff x="1397" y="2565"/>
              <a:chExt cx="369" cy="426"/>
            </a:xfrm>
          </p:grpSpPr>
          <p:sp>
            <p:nvSpPr>
              <p:cNvPr id="221" name="Rectangle 100">
                <a:extLst>
                  <a:ext uri="{FF2B5EF4-FFF2-40B4-BE49-F238E27FC236}">
                    <a16:creationId xmlns:a16="http://schemas.microsoft.com/office/drawing/2014/main" id="{9B2DAEA9-88D0-73FC-FAAA-54752A4E8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7" y="2565"/>
                <a:ext cx="278" cy="42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22" name="Oval 101">
                <a:extLst>
                  <a:ext uri="{FF2B5EF4-FFF2-40B4-BE49-F238E27FC236}">
                    <a16:creationId xmlns:a16="http://schemas.microsoft.com/office/drawing/2014/main" id="{36D74F22-762E-8342-80C2-26173275A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732"/>
                <a:ext cx="80" cy="8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23" name="Group 102">
                <a:extLst>
                  <a:ext uri="{FF2B5EF4-FFF2-40B4-BE49-F238E27FC236}">
                    <a16:creationId xmlns:a16="http://schemas.microsoft.com/office/drawing/2014/main" id="{E6F18592-A32C-9431-DF82-39424C911E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2" y="2670"/>
                <a:ext cx="213" cy="204"/>
                <a:chOff x="1926" y="2730"/>
                <a:chExt cx="213" cy="204"/>
              </a:xfrm>
            </p:grpSpPr>
            <p:sp>
              <p:nvSpPr>
                <p:cNvPr id="224" name="Rectangle 103">
                  <a:extLst>
                    <a:ext uri="{FF2B5EF4-FFF2-40B4-BE49-F238E27FC236}">
                      <a16:creationId xmlns:a16="http://schemas.microsoft.com/office/drawing/2014/main" id="{5CC1A226-937A-68D3-052C-C121512787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25" name="Line 104">
                  <a:extLst>
                    <a:ext uri="{FF2B5EF4-FFF2-40B4-BE49-F238E27FC236}">
                      <a16:creationId xmlns:a16="http://schemas.microsoft.com/office/drawing/2014/main" id="{3EF02660-8DA2-375D-632D-9C9454D667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26" name="Line 105">
                  <a:extLst>
                    <a:ext uri="{FF2B5EF4-FFF2-40B4-BE49-F238E27FC236}">
                      <a16:creationId xmlns:a16="http://schemas.microsoft.com/office/drawing/2014/main" id="{B8A404C2-8F60-68F0-1C93-5CF62C833B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04" name="Line 106">
              <a:extLst>
                <a:ext uri="{FF2B5EF4-FFF2-40B4-BE49-F238E27FC236}">
                  <a16:creationId xmlns:a16="http://schemas.microsoft.com/office/drawing/2014/main" id="{95BE7C36-64BF-A52F-C3FC-EDA4EC824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3" y="3348"/>
              <a:ext cx="1" cy="3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" name="Line 107">
              <a:extLst>
                <a:ext uri="{FF2B5EF4-FFF2-40B4-BE49-F238E27FC236}">
                  <a16:creationId xmlns:a16="http://schemas.microsoft.com/office/drawing/2014/main" id="{C6F97F92-B4D1-A5C5-871D-B275BE83B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4" y="3720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6" name="Oval 108">
              <a:extLst>
                <a:ext uri="{FF2B5EF4-FFF2-40B4-BE49-F238E27FC236}">
                  <a16:creationId xmlns:a16="http://schemas.microsoft.com/office/drawing/2014/main" id="{3068BE0B-F6CB-BD44-D756-53E4114CA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3313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07" name="Group 109">
              <a:extLst>
                <a:ext uri="{FF2B5EF4-FFF2-40B4-BE49-F238E27FC236}">
                  <a16:creationId xmlns:a16="http://schemas.microsoft.com/office/drawing/2014/main" id="{9A80CC52-D9A4-2EFB-69B2-0FE4481008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3480"/>
              <a:ext cx="240" cy="96"/>
              <a:chOff x="3696" y="2880"/>
              <a:chExt cx="240" cy="96"/>
            </a:xfrm>
          </p:grpSpPr>
          <p:sp>
            <p:nvSpPr>
              <p:cNvPr id="217" name="Rectangle 110">
                <a:extLst>
                  <a:ext uri="{FF2B5EF4-FFF2-40B4-BE49-F238E27FC236}">
                    <a16:creationId xmlns:a16="http://schemas.microsoft.com/office/drawing/2014/main" id="{5396FACD-7340-4F34-06A0-DCA868E01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80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18" name="Group 111">
                <a:extLst>
                  <a:ext uri="{FF2B5EF4-FFF2-40B4-BE49-F238E27FC236}">
                    <a16:creationId xmlns:a16="http://schemas.microsoft.com/office/drawing/2014/main" id="{EF357F1A-C59C-44B0-210D-B8B3395D78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2892"/>
                <a:ext cx="216" cy="72"/>
                <a:chOff x="1236" y="3696"/>
                <a:chExt cx="216" cy="72"/>
              </a:xfrm>
            </p:grpSpPr>
            <p:sp>
              <p:nvSpPr>
                <p:cNvPr id="219" name="Line 112">
                  <a:extLst>
                    <a:ext uri="{FF2B5EF4-FFF2-40B4-BE49-F238E27FC236}">
                      <a16:creationId xmlns:a16="http://schemas.microsoft.com/office/drawing/2014/main" id="{6F366074-DF10-DB84-4D16-911B23BCC5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660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20" name="Line 113">
                  <a:extLst>
                    <a:ext uri="{FF2B5EF4-FFF2-40B4-BE49-F238E27FC236}">
                      <a16:creationId xmlns:a16="http://schemas.microsoft.com/office/drawing/2014/main" id="{3817DAE3-466F-50BF-F8B8-4DC0B44F68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588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08" name="Text Box 114">
              <a:extLst>
                <a:ext uri="{FF2B5EF4-FFF2-40B4-BE49-F238E27FC236}">
                  <a16:creationId xmlns:a16="http://schemas.microsoft.com/office/drawing/2014/main" id="{5EF1247A-7AE7-6D8D-CA8E-FD74B53D8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" y="334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9" name="Oval 115">
              <a:extLst>
                <a:ext uri="{FF2B5EF4-FFF2-40B4-BE49-F238E27FC236}">
                  <a16:creationId xmlns:a16="http://schemas.microsoft.com/office/drawing/2014/main" id="{4C96CF9C-2202-09D5-99A1-9AC99DD96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3307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0" name="Oval 116">
              <a:extLst>
                <a:ext uri="{FF2B5EF4-FFF2-40B4-BE49-F238E27FC236}">
                  <a16:creationId xmlns:a16="http://schemas.microsoft.com/office/drawing/2014/main" id="{BBC966C9-DEBE-C892-657B-3AD8F5097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" y="3307"/>
              <a:ext cx="48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1" name="Rectangle 117">
              <a:extLst>
                <a:ext uri="{FF2B5EF4-FFF2-40B4-BE49-F238E27FC236}">
                  <a16:creationId xmlns:a16="http://schemas.microsoft.com/office/drawing/2014/main" id="{1C0678AA-C182-CEA9-E4C5-D43EB4711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3" y="2981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212" name="Rectangle 118">
              <a:extLst>
                <a:ext uri="{FF2B5EF4-FFF2-40B4-BE49-F238E27FC236}">
                  <a16:creationId xmlns:a16="http://schemas.microsoft.com/office/drawing/2014/main" id="{B61CE953-9CA9-007F-77C4-1725D55A4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08"/>
              <a:ext cx="216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3" name="Rectangle 119">
              <a:extLst>
                <a:ext uri="{FF2B5EF4-FFF2-40B4-BE49-F238E27FC236}">
                  <a16:creationId xmlns:a16="http://schemas.microsoft.com/office/drawing/2014/main" id="{F80248C0-1A4A-6DAC-8778-701070ECF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" y="3123"/>
              <a:ext cx="278" cy="42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4" name="Oval 120">
              <a:extLst>
                <a:ext uri="{FF2B5EF4-FFF2-40B4-BE49-F238E27FC236}">
                  <a16:creationId xmlns:a16="http://schemas.microsoft.com/office/drawing/2014/main" id="{B7463ACD-0D4B-1929-EF4F-CC997C2F9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3290"/>
              <a:ext cx="80" cy="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" name="Text Box 121">
              <a:extLst>
                <a:ext uri="{FF2B5EF4-FFF2-40B4-BE49-F238E27FC236}">
                  <a16:creationId xmlns:a16="http://schemas.microsoft.com/office/drawing/2014/main" id="{296F09EE-A3E3-724F-7225-417DE096F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" y="307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216" name="Text Box 122">
              <a:extLst>
                <a:ext uri="{FF2B5EF4-FFF2-40B4-BE49-F238E27FC236}">
                  <a16:creationId xmlns:a16="http://schemas.microsoft.com/office/drawing/2014/main" id="{596A84B7-C611-D62A-AAC3-9F216860E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8" y="285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</a:p>
          </p:txBody>
        </p:sp>
      </p:grpSp>
      <p:sp>
        <p:nvSpPr>
          <p:cNvPr id="227" name="Rectangle 123">
            <a:extLst>
              <a:ext uri="{FF2B5EF4-FFF2-40B4-BE49-F238E27FC236}">
                <a16:creationId xmlns:a16="http://schemas.microsoft.com/office/drawing/2014/main" id="{5A5BB63B-C458-653A-7676-DABB9CE2E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395" y="6040185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OH</a:t>
            </a:r>
          </a:p>
        </p:txBody>
      </p:sp>
      <p:sp>
        <p:nvSpPr>
          <p:cNvPr id="228" name="Rectangle 124">
            <a:extLst>
              <a:ext uri="{FF2B5EF4-FFF2-40B4-BE49-F238E27FC236}">
                <a16:creationId xmlns:a16="http://schemas.microsoft.com/office/drawing/2014/main" id="{202DAAD5-A38A-E5FB-85F4-326522754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245" y="5392485"/>
            <a:ext cx="739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T+</a:t>
            </a:r>
          </a:p>
        </p:txBody>
      </p:sp>
      <p:sp>
        <p:nvSpPr>
          <p:cNvPr id="229" name="Freeform 125">
            <a:extLst>
              <a:ext uri="{FF2B5EF4-FFF2-40B4-BE49-F238E27FC236}">
                <a16:creationId xmlns:a16="http://schemas.microsoft.com/office/drawing/2014/main" id="{BD3FB55A-B34A-ED0E-2B52-319ACE0DB774}"/>
              </a:ext>
            </a:extLst>
          </p:cNvPr>
          <p:cNvSpPr>
            <a:spLocks/>
          </p:cNvSpPr>
          <p:nvPr/>
        </p:nvSpPr>
        <p:spPr bwMode="auto">
          <a:xfrm>
            <a:off x="3449595" y="4744785"/>
            <a:ext cx="1676400" cy="1600200"/>
          </a:xfrm>
          <a:custGeom>
            <a:avLst/>
            <a:gdLst>
              <a:gd name="T0" fmla="*/ 1104 w 1104"/>
              <a:gd name="T1" fmla="*/ 0 h 912"/>
              <a:gd name="T2" fmla="*/ 0 w 1104"/>
              <a:gd name="T3" fmla="*/ 0 h 912"/>
              <a:gd name="T4" fmla="*/ 0 w 1104"/>
              <a:gd name="T5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912">
                <a:moveTo>
                  <a:pt x="1104" y="0"/>
                </a:moveTo>
                <a:lnTo>
                  <a:pt x="0" y="0"/>
                </a:lnTo>
                <a:lnTo>
                  <a:pt x="0" y="912"/>
                </a:lnTo>
              </a:path>
            </a:pathLst>
          </a:custGeom>
          <a:noFill/>
          <a:ln w="38100" cmpd="sng">
            <a:solidFill>
              <a:srgbClr val="FF0066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0" name="Rectangle 126">
            <a:extLst>
              <a:ext uri="{FF2B5EF4-FFF2-40B4-BE49-F238E27FC236}">
                <a16:creationId xmlns:a16="http://schemas.microsoft.com/office/drawing/2014/main" id="{FAD7875A-F917-5300-2823-495D6B993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2595" y="6135435"/>
            <a:ext cx="788987" cy="519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OL</a:t>
            </a:r>
          </a:p>
        </p:txBody>
      </p:sp>
      <p:sp>
        <p:nvSpPr>
          <p:cNvPr id="231" name="Rectangle 127">
            <a:extLst>
              <a:ext uri="{FF2B5EF4-FFF2-40B4-BE49-F238E27FC236}">
                <a16:creationId xmlns:a16="http://schemas.microsoft.com/office/drawing/2014/main" id="{2CFF3AA2-C04C-A9D2-FB77-5FE3DA71A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845" y="5468685"/>
            <a:ext cx="990600" cy="519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&gt;U</a:t>
            </a:r>
            <a:r>
              <a: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endParaRPr kumimoji="1" lang="en-US" altLang="zh-CN" sz="2800" b="1" i="0" u="none" strike="noStrike" kern="0" cap="none" spc="0" normalizeH="0" baseline="-25000" noProof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32" name="Group 128">
            <a:extLst>
              <a:ext uri="{FF2B5EF4-FFF2-40B4-BE49-F238E27FC236}">
                <a16:creationId xmlns:a16="http://schemas.microsoft.com/office/drawing/2014/main" id="{75367136-F722-45F6-D64D-348C7FE45FAE}"/>
              </a:ext>
            </a:extLst>
          </p:cNvPr>
          <p:cNvGrpSpPr>
            <a:grpSpLocks/>
          </p:cNvGrpSpPr>
          <p:nvPr/>
        </p:nvGrpSpPr>
        <p:grpSpPr bwMode="auto">
          <a:xfrm>
            <a:off x="3373395" y="4744785"/>
            <a:ext cx="1752600" cy="1600200"/>
            <a:chOff x="960" y="2688"/>
            <a:chExt cx="1104" cy="1008"/>
          </a:xfrm>
        </p:grpSpPr>
        <p:sp>
          <p:nvSpPr>
            <p:cNvPr id="233" name="Rectangle 129">
              <a:extLst>
                <a:ext uri="{FF2B5EF4-FFF2-40B4-BE49-F238E27FC236}">
                  <a16:creationId xmlns:a16="http://schemas.microsoft.com/office/drawing/2014/main" id="{40426280-B3E7-BEAB-3150-D11499DEE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552"/>
              <a:ext cx="96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4" name="Freeform 130">
              <a:extLst>
                <a:ext uri="{FF2B5EF4-FFF2-40B4-BE49-F238E27FC236}">
                  <a16:creationId xmlns:a16="http://schemas.microsoft.com/office/drawing/2014/main" id="{74A28D94-8683-BCD7-20C3-47EE34767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2688"/>
              <a:ext cx="1056" cy="1008"/>
            </a:xfrm>
            <a:custGeom>
              <a:avLst/>
              <a:gdLst>
                <a:gd name="T0" fmla="*/ 1104 w 1104"/>
                <a:gd name="T1" fmla="*/ 0 h 912"/>
                <a:gd name="T2" fmla="*/ 0 w 1104"/>
                <a:gd name="T3" fmla="*/ 0 h 912"/>
                <a:gd name="T4" fmla="*/ 0 w 1104"/>
                <a:gd name="T5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912">
                  <a:moveTo>
                    <a:pt x="1104" y="0"/>
                  </a:move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  <a:headEnd type="stealth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35" name="Rectangle 131">
            <a:extLst>
              <a:ext uri="{FF2B5EF4-FFF2-40B4-BE49-F238E27FC236}">
                <a16:creationId xmlns:a16="http://schemas.microsoft.com/office/drawing/2014/main" id="{63577D54-4050-8193-F939-D6F2B15EE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695" y="6173535"/>
            <a:ext cx="941387" cy="519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OH</a:t>
            </a:r>
          </a:p>
        </p:txBody>
      </p:sp>
      <p:grpSp>
        <p:nvGrpSpPr>
          <p:cNvPr id="236" name="Group 132">
            <a:extLst>
              <a:ext uri="{FF2B5EF4-FFF2-40B4-BE49-F238E27FC236}">
                <a16:creationId xmlns:a16="http://schemas.microsoft.com/office/drawing/2014/main" id="{11518B48-04FA-B017-247C-CBEA9AFE272F}"/>
              </a:ext>
            </a:extLst>
          </p:cNvPr>
          <p:cNvGrpSpPr>
            <a:grpSpLocks/>
          </p:cNvGrpSpPr>
          <p:nvPr/>
        </p:nvGrpSpPr>
        <p:grpSpPr bwMode="auto">
          <a:xfrm>
            <a:off x="3449595" y="4630485"/>
            <a:ext cx="1676400" cy="1714500"/>
            <a:chOff x="2604" y="2052"/>
            <a:chExt cx="1056" cy="1080"/>
          </a:xfrm>
        </p:grpSpPr>
        <p:sp>
          <p:nvSpPr>
            <p:cNvPr id="237" name="Rectangle 133">
              <a:extLst>
                <a:ext uri="{FF2B5EF4-FFF2-40B4-BE49-F238E27FC236}">
                  <a16:creationId xmlns:a16="http://schemas.microsoft.com/office/drawing/2014/main" id="{A6236088-C93E-E53B-95BE-91D076594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2052"/>
              <a:ext cx="96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8" name="Freeform 134">
              <a:extLst>
                <a:ext uri="{FF2B5EF4-FFF2-40B4-BE49-F238E27FC236}">
                  <a16:creationId xmlns:a16="http://schemas.microsoft.com/office/drawing/2014/main" id="{761BBDB0-55B2-FA46-604A-5A986F2A6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4" y="2124"/>
              <a:ext cx="1056" cy="1008"/>
            </a:xfrm>
            <a:custGeom>
              <a:avLst/>
              <a:gdLst>
                <a:gd name="T0" fmla="*/ 1104 w 1104"/>
                <a:gd name="T1" fmla="*/ 0 h 912"/>
                <a:gd name="T2" fmla="*/ 0 w 1104"/>
                <a:gd name="T3" fmla="*/ 0 h 912"/>
                <a:gd name="T4" fmla="*/ 0 w 1104"/>
                <a:gd name="T5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912">
                  <a:moveTo>
                    <a:pt x="1104" y="0"/>
                  </a:move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noFill/>
            <a:ln w="38100" cmpd="sng">
              <a:solidFill>
                <a:srgbClr val="FF0066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39" name="Rectangle 135">
            <a:extLst>
              <a:ext uri="{FF2B5EF4-FFF2-40B4-BE49-F238E27FC236}">
                <a16:creationId xmlns:a16="http://schemas.microsoft.com/office/drawing/2014/main" id="{677759C5-EEE0-A5F8-82AD-90EBDC1B6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45" y="5525835"/>
            <a:ext cx="1104900" cy="519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14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endParaRPr kumimoji="1" lang="en-US" altLang="zh-CN" sz="2800" b="1" i="0" u="none" strike="noStrike" kern="0" cap="none" spc="0" normalizeH="0" baseline="-2500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0" name="Group 31">
            <a:extLst>
              <a:ext uri="{FF2B5EF4-FFF2-40B4-BE49-F238E27FC236}">
                <a16:creationId xmlns:a16="http://schemas.microsoft.com/office/drawing/2014/main" id="{CC99DAB4-F33D-5CDD-8AF5-E7F25E2F0923}"/>
              </a:ext>
            </a:extLst>
          </p:cNvPr>
          <p:cNvGrpSpPr>
            <a:grpSpLocks/>
          </p:cNvGrpSpPr>
          <p:nvPr/>
        </p:nvGrpSpPr>
        <p:grpSpPr bwMode="auto">
          <a:xfrm>
            <a:off x="7137357" y="2682623"/>
            <a:ext cx="2857500" cy="1662113"/>
            <a:chOff x="606" y="2649"/>
            <a:chExt cx="1800" cy="1047"/>
          </a:xfrm>
        </p:grpSpPr>
        <p:grpSp>
          <p:nvGrpSpPr>
            <p:cNvPr id="241" name="Group 32">
              <a:extLst>
                <a:ext uri="{FF2B5EF4-FFF2-40B4-BE49-F238E27FC236}">
                  <a16:creationId xmlns:a16="http://schemas.microsoft.com/office/drawing/2014/main" id="{B2D35119-860F-DF3D-F851-CD3566338A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" y="2862"/>
              <a:ext cx="462" cy="774"/>
              <a:chOff x="312" y="2700"/>
              <a:chExt cx="462" cy="774"/>
            </a:xfrm>
          </p:grpSpPr>
          <p:sp>
            <p:nvSpPr>
              <p:cNvPr id="266" name="Line 33">
                <a:extLst>
                  <a:ext uri="{FF2B5EF4-FFF2-40B4-BE49-F238E27FC236}">
                    <a16:creationId xmlns:a16="http://schemas.microsoft.com/office/drawing/2014/main" id="{2D09D1EF-F6B9-27CB-39F0-BF9C647896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" y="3072"/>
                <a:ext cx="1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7" name="Line 34">
                <a:extLst>
                  <a:ext uri="{FF2B5EF4-FFF2-40B4-BE49-F238E27FC236}">
                    <a16:creationId xmlns:a16="http://schemas.microsoft.com/office/drawing/2014/main" id="{6799BC30-90C4-6558-4452-A40F08D64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964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8" name="Line 35">
                <a:extLst>
                  <a:ext uri="{FF2B5EF4-FFF2-40B4-BE49-F238E27FC236}">
                    <a16:creationId xmlns:a16="http://schemas.microsoft.com/office/drawing/2014/main" id="{5ADE60F3-147D-D14F-581C-BA284EB54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2" y="2928"/>
                <a:ext cx="120" cy="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9" name="Line 36">
                <a:extLst>
                  <a:ext uri="{FF2B5EF4-FFF2-40B4-BE49-F238E27FC236}">
                    <a16:creationId xmlns:a16="http://schemas.microsoft.com/office/drawing/2014/main" id="{06B13450-4306-1240-FA47-57FEC56F10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0" y="3132"/>
                <a:ext cx="120" cy="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0" name="Line 37">
                <a:extLst>
                  <a:ext uri="{FF2B5EF4-FFF2-40B4-BE49-F238E27FC236}">
                    <a16:creationId xmlns:a16="http://schemas.microsoft.com/office/drawing/2014/main" id="{834D7D2A-03F4-0A64-A783-D533B0373A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0" y="3222"/>
                <a:ext cx="0" cy="25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1" name="Line 38">
                <a:extLst>
                  <a:ext uri="{FF2B5EF4-FFF2-40B4-BE49-F238E27FC236}">
                    <a16:creationId xmlns:a16="http://schemas.microsoft.com/office/drawing/2014/main" id="{13CCF843-DCAB-C40E-9397-C3D7717172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0" y="2700"/>
                <a:ext cx="0" cy="25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2" name="Line 39">
                <a:extLst>
                  <a:ext uri="{FF2B5EF4-FFF2-40B4-BE49-F238E27FC236}">
                    <a16:creationId xmlns:a16="http://schemas.microsoft.com/office/drawing/2014/main" id="{C32F4640-F404-05DA-403C-90994C1192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" y="2700"/>
                <a:ext cx="1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42" name="Rectangle 40">
              <a:extLst>
                <a:ext uri="{FF2B5EF4-FFF2-40B4-BE49-F238E27FC236}">
                  <a16:creationId xmlns:a16="http://schemas.microsoft.com/office/drawing/2014/main" id="{4366BA10-BB97-F19B-88D0-87B1AC452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" y="2760"/>
              <a:ext cx="456" cy="756"/>
            </a:xfrm>
            <a:prstGeom prst="rect">
              <a:avLst/>
            </a:prstGeom>
            <a:noFill/>
            <a:ln w="19050">
              <a:solidFill>
                <a:srgbClr val="0033CC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43" name="Group 41">
              <a:extLst>
                <a:ext uri="{FF2B5EF4-FFF2-40B4-BE49-F238E27FC236}">
                  <a16:creationId xmlns:a16="http://schemas.microsoft.com/office/drawing/2014/main" id="{8CB1C065-06E4-6DFE-DA5D-86570B47CB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0" y="2649"/>
              <a:ext cx="1079" cy="426"/>
              <a:chOff x="972" y="2751"/>
              <a:chExt cx="1079" cy="426"/>
            </a:xfrm>
          </p:grpSpPr>
          <p:sp>
            <p:nvSpPr>
              <p:cNvPr id="259" name="Line 42">
                <a:extLst>
                  <a:ext uri="{FF2B5EF4-FFF2-40B4-BE49-F238E27FC236}">
                    <a16:creationId xmlns:a16="http://schemas.microsoft.com/office/drawing/2014/main" id="{F42C18B1-C0C6-6D7C-D9BA-34C37E3399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2" y="2964"/>
                <a:ext cx="107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0" name="Rectangle 43">
                <a:extLst>
                  <a:ext uri="{FF2B5EF4-FFF2-40B4-BE49-F238E27FC236}">
                    <a16:creationId xmlns:a16="http://schemas.microsoft.com/office/drawing/2014/main" id="{8A7B2B99-D359-79D9-062E-287415964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2751"/>
                <a:ext cx="278" cy="42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1" name="Oval 44">
                <a:extLst>
                  <a:ext uri="{FF2B5EF4-FFF2-40B4-BE49-F238E27FC236}">
                    <a16:creationId xmlns:a16="http://schemas.microsoft.com/office/drawing/2014/main" id="{3D5E64D1-9879-3410-304D-373791D99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2918"/>
                <a:ext cx="80" cy="8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62" name="Group 45">
                <a:extLst>
                  <a:ext uri="{FF2B5EF4-FFF2-40B4-BE49-F238E27FC236}">
                    <a16:creationId xmlns:a16="http://schemas.microsoft.com/office/drawing/2014/main" id="{02CE07E1-DF70-C9AF-D1F7-CA79CE8BCA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2" y="2856"/>
                <a:ext cx="213" cy="204"/>
                <a:chOff x="1926" y="2730"/>
                <a:chExt cx="213" cy="204"/>
              </a:xfrm>
            </p:grpSpPr>
            <p:sp>
              <p:nvSpPr>
                <p:cNvPr id="263" name="Rectangle 46">
                  <a:extLst>
                    <a:ext uri="{FF2B5EF4-FFF2-40B4-BE49-F238E27FC236}">
                      <a16:creationId xmlns:a16="http://schemas.microsoft.com/office/drawing/2014/main" id="{9F7310E0-7260-AF73-DE74-7B342F9D26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64" name="Line 47">
                  <a:extLst>
                    <a:ext uri="{FF2B5EF4-FFF2-40B4-BE49-F238E27FC236}">
                      <a16:creationId xmlns:a16="http://schemas.microsoft.com/office/drawing/2014/main" id="{2D406C30-771E-E2C8-4FBA-C6141C45D8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65" name="Line 48">
                  <a:extLst>
                    <a:ext uri="{FF2B5EF4-FFF2-40B4-BE49-F238E27FC236}">
                      <a16:creationId xmlns:a16="http://schemas.microsoft.com/office/drawing/2014/main" id="{C6A2263C-00E1-8F31-7592-11A0212E1A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44" name="Line 49">
              <a:extLst>
                <a:ext uri="{FF2B5EF4-FFF2-40B4-BE49-F238E27FC236}">
                  <a16:creationId xmlns:a16="http://schemas.microsoft.com/office/drawing/2014/main" id="{B7BFA58D-4462-6AF0-49C5-9EC28634B0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7" y="2868"/>
              <a:ext cx="1" cy="8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5" name="Line 50">
              <a:extLst>
                <a:ext uri="{FF2B5EF4-FFF2-40B4-BE49-F238E27FC236}">
                  <a16:creationId xmlns:a16="http://schemas.microsoft.com/office/drawing/2014/main" id="{23ABDE0F-94C4-AFBC-2832-8673747DF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4" y="3600"/>
              <a:ext cx="47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" name="Line 51">
              <a:extLst>
                <a:ext uri="{FF2B5EF4-FFF2-40B4-BE49-F238E27FC236}">
                  <a16:creationId xmlns:a16="http://schemas.microsoft.com/office/drawing/2014/main" id="{F3FEBB63-5CA9-04BE-984C-F1C2DA5C6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" y="3696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7" name="Oval 52">
              <a:extLst>
                <a:ext uri="{FF2B5EF4-FFF2-40B4-BE49-F238E27FC236}">
                  <a16:creationId xmlns:a16="http://schemas.microsoft.com/office/drawing/2014/main" id="{9680ECC9-80E9-D5D8-E44D-7D178B21E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" y="3577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48" name="Group 53">
              <a:extLst>
                <a:ext uri="{FF2B5EF4-FFF2-40B4-BE49-F238E27FC236}">
                  <a16:creationId xmlns:a16="http://schemas.microsoft.com/office/drawing/2014/main" id="{F73432BD-5969-ECDD-DE46-3F7ED9A534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2" y="3228"/>
              <a:ext cx="240" cy="96"/>
              <a:chOff x="3696" y="2880"/>
              <a:chExt cx="240" cy="96"/>
            </a:xfrm>
          </p:grpSpPr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B1A4056A-FA87-B0A4-D6E5-8E3A7987B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80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56" name="Group 55">
                <a:extLst>
                  <a:ext uri="{FF2B5EF4-FFF2-40B4-BE49-F238E27FC236}">
                    <a16:creationId xmlns:a16="http://schemas.microsoft.com/office/drawing/2014/main" id="{BA0D50C5-8222-F3E6-56AC-E04D6C08A2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2892"/>
                <a:ext cx="216" cy="72"/>
                <a:chOff x="1236" y="3696"/>
                <a:chExt cx="216" cy="72"/>
              </a:xfrm>
            </p:grpSpPr>
            <p:sp>
              <p:nvSpPr>
                <p:cNvPr id="257" name="Line 56">
                  <a:extLst>
                    <a:ext uri="{FF2B5EF4-FFF2-40B4-BE49-F238E27FC236}">
                      <a16:creationId xmlns:a16="http://schemas.microsoft.com/office/drawing/2014/main" id="{2504DC34-12B8-1DBF-3EB9-8079E816A8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660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58" name="Line 57">
                  <a:extLst>
                    <a:ext uri="{FF2B5EF4-FFF2-40B4-BE49-F238E27FC236}">
                      <a16:creationId xmlns:a16="http://schemas.microsoft.com/office/drawing/2014/main" id="{76AD149E-B27C-6ECE-516B-C3098D6344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588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49" name="Text Box 58">
              <a:extLst>
                <a:ext uri="{FF2B5EF4-FFF2-40B4-BE49-F238E27FC236}">
                  <a16:creationId xmlns:a16="http://schemas.microsoft.com/office/drawing/2014/main" id="{3F35C544-7024-1587-650C-B0F29DDA5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" y="3264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0" name="Oval 59">
              <a:extLst>
                <a:ext uri="{FF2B5EF4-FFF2-40B4-BE49-F238E27FC236}">
                  <a16:creationId xmlns:a16="http://schemas.microsoft.com/office/drawing/2014/main" id="{749A8EA6-00AD-A885-E56E-7352F1643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839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1" name="Line 60">
              <a:extLst>
                <a:ext uri="{FF2B5EF4-FFF2-40B4-BE49-F238E27FC236}">
                  <a16:creationId xmlns:a16="http://schemas.microsoft.com/office/drawing/2014/main" id="{72BE9323-FD6C-E3B7-A7D5-595D2A0088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8" y="3114"/>
              <a:ext cx="138" cy="2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2" name="Line 61">
              <a:extLst>
                <a:ext uri="{FF2B5EF4-FFF2-40B4-BE49-F238E27FC236}">
                  <a16:creationId xmlns:a16="http://schemas.microsoft.com/office/drawing/2014/main" id="{CFCF2800-601E-41D3-E580-5EACBC7EF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934"/>
              <a:ext cx="24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3" name="Oval 62">
              <a:extLst>
                <a:ext uri="{FF2B5EF4-FFF2-40B4-BE49-F238E27FC236}">
                  <a16:creationId xmlns:a16="http://schemas.microsoft.com/office/drawing/2014/main" id="{847BBD7B-1C8C-277A-FB0C-0C9C0C075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" y="2839"/>
              <a:ext cx="48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4" name="Oval 63">
              <a:extLst>
                <a:ext uri="{FF2B5EF4-FFF2-40B4-BE49-F238E27FC236}">
                  <a16:creationId xmlns:a16="http://schemas.microsoft.com/office/drawing/2014/main" id="{B9D1BBF3-1FED-7D68-5BED-C4678E0DF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" y="2893"/>
              <a:ext cx="48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F09256-9B96-7226-5097-FB931B19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17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40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build="p" autoUpdateAnimBg="0"/>
      <p:bldP spid="149" grpId="0" build="p" autoUpdateAnimBg="0"/>
      <p:bldP spid="154" grpId="0" animBg="1"/>
      <p:bldP spid="155" grpId="0" build="p" autoUpdateAnimBg="0" advAuto="0"/>
      <p:bldP spid="156" grpId="0" animBg="1"/>
      <p:bldP spid="157" grpId="0" build="p" autoUpdateAnimBg="0" advAuto="0"/>
      <p:bldP spid="158" grpId="0" build="p" autoUpdateAnimBg="0"/>
      <p:bldP spid="167" grpId="0" build="p" autoUpdateAnimBg="0"/>
      <p:bldP spid="172" grpId="0" build="p" autoUpdateAnimBg="0"/>
      <p:bldP spid="199" grpId="0" build="p" autoUpdateAnimBg="0"/>
      <p:bldP spid="227" grpId="0" build="p" autoUpdateAnimBg="0"/>
      <p:bldP spid="228" grpId="0" build="p" autoUpdateAnimBg="0" advAuto="0"/>
      <p:bldP spid="229" grpId="0" animBg="1"/>
      <p:bldP spid="230" grpId="0" animBg="1" autoUpdateAnimBg="0"/>
      <p:bldP spid="231" grpId="0" animBg="1" autoUpdateAnimBg="0"/>
      <p:bldP spid="235" grpId="0" animBg="1" autoUpdateAnimBg="0"/>
      <p:bldP spid="23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28CBCC-63A2-1239-2728-C7B2BBD3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18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008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单稳态触发器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18238770-0185-DE81-DA1C-D4D1C1F44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326" y="1094689"/>
            <a:ext cx="1317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特点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48EC7260-2477-41F3-B059-35BFE478E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672" y="1856447"/>
            <a:ext cx="6251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只有两种状态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稳态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暂稳态；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B3A59427-2C80-9538-E4A5-78CA1191B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672" y="2370797"/>
            <a:ext cx="8574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外来触发 </a:t>
            </a:r>
            <a:r>
              <a:rPr kumimoji="1" lang="zh-CN" altLang="en-US" sz="2800" b="1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窄</a:t>
            </a:r>
            <a:r>
              <a:rPr kumimoji="1" lang="zh-CN" altLang="en-US" sz="2800" b="1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脉冲使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稳态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暂稳态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稳态；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BA49D115-C4B9-F9B5-B0CB-BF16345EA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672" y="2885147"/>
            <a:ext cx="63547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暂稳态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持续时间仅取决于电路参数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与触发脉冲无关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722EC52F-89BF-B938-6F67-281880512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4297" y="3932897"/>
            <a:ext cx="1317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用途；</a:t>
            </a: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F0656923-D98A-558A-9B4C-E320DDCEB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822" y="4485347"/>
            <a:ext cx="6251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定时：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产生一定脉宽的方波。</a:t>
            </a:r>
            <a:endParaRPr kumimoji="1" lang="zh-CN" altLang="en-US" sz="2800" b="1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CF2D2AE7-B4DD-035A-BF06-2F095991E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822" y="5028272"/>
            <a:ext cx="6975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延时：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将输入信号延迟一定时间后输出。</a:t>
            </a:r>
            <a:endParaRPr kumimoji="1"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88ABA406-183A-5046-CE18-06C647A12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822" y="5571197"/>
            <a:ext cx="855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整形：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把不规则波形变为宽度、幅度都相等的脉冲。</a:t>
            </a:r>
            <a:endParaRPr kumimoji="1"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FD69DCA-A486-2A72-DC41-51FB9E05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19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60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概述</a:t>
            </a:r>
            <a:r>
              <a:rPr kumimoji="1" lang="en-US" altLang="zh-CN" dirty="0"/>
              <a:t>		</a:t>
            </a:r>
            <a:r>
              <a:rPr kumimoji="1" lang="zh-CN" altLang="en-US" dirty="0"/>
              <a:t> </a:t>
            </a:r>
            <a:r>
              <a:rPr kumimoji="1" lang="en-US" altLang="zh-CN" dirty="0"/>
              <a:t>1.</a:t>
            </a:r>
            <a:r>
              <a:rPr kumimoji="1" lang="zh-CN" altLang="en-US" dirty="0"/>
              <a:t> 矩形脉冲的基本特性</a:t>
            </a:r>
          </a:p>
        </p:txBody>
      </p:sp>
      <p:sp>
        <p:nvSpPr>
          <p:cNvPr id="124" name="Text Box 137">
            <a:extLst>
              <a:ext uri="{FF2B5EF4-FFF2-40B4-BE49-F238E27FC236}">
                <a16:creationId xmlns:a16="http://schemas.microsoft.com/office/drawing/2014/main" id="{27F5606A-A954-4748-8C6D-7BBAF0F7C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4068" y="1394826"/>
            <a:ext cx="426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矩形脉冲的二值性</a:t>
            </a:r>
          </a:p>
        </p:txBody>
      </p:sp>
      <p:sp>
        <p:nvSpPr>
          <p:cNvPr id="125" name="Rectangle 138">
            <a:extLst>
              <a:ext uri="{FF2B5EF4-FFF2-40B4-BE49-F238E27FC236}">
                <a16:creationId xmlns:a16="http://schemas.microsoft.com/office/drawing/2014/main" id="{68EE2CD0-4947-3C0E-2C7D-C0768BD66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068" y="1794876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u="sng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矩形脉冲</a:t>
            </a:r>
          </a:p>
        </p:txBody>
      </p:sp>
      <p:sp>
        <p:nvSpPr>
          <p:cNvPr id="126" name="AutoShape 139">
            <a:extLst>
              <a:ext uri="{FF2B5EF4-FFF2-40B4-BE49-F238E27FC236}">
                <a16:creationId xmlns:a16="http://schemas.microsoft.com/office/drawing/2014/main" id="{680C0C38-E559-1D1D-3BF4-8A7DDE647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2118" y="2537826"/>
            <a:ext cx="666750" cy="209550"/>
          </a:xfrm>
          <a:prstGeom prst="leftRightArrow">
            <a:avLst>
              <a:gd name="adj1" fmla="val 50000"/>
              <a:gd name="adj2" fmla="val 63636"/>
            </a:avLst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7" name="Rectangle 140">
            <a:extLst>
              <a:ext uri="{FF2B5EF4-FFF2-40B4-BE49-F238E27FC236}">
                <a16:creationId xmlns:a16="http://schemas.microsoft.com/office/drawing/2014/main" id="{C159EA3D-922E-1015-49B8-2835043C0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668" y="1756776"/>
            <a:ext cx="3009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u="sng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二进制数字信号</a:t>
            </a:r>
            <a:endParaRPr kumimoji="1" lang="zh-CN" altLang="en-US" sz="2800" b="1" u="sng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" name="Rectangle 141">
            <a:extLst>
              <a:ext uri="{FF2B5EF4-FFF2-40B4-BE49-F238E27FC236}">
                <a16:creationId xmlns:a16="http://schemas.microsoft.com/office/drawing/2014/main" id="{6C45E01D-A664-AC80-A38E-4D8913E0D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268" y="2279063"/>
            <a:ext cx="2217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高、低电平</a:t>
            </a:r>
          </a:p>
        </p:txBody>
      </p:sp>
      <p:sp>
        <p:nvSpPr>
          <p:cNvPr id="129" name="Rectangle 142">
            <a:extLst>
              <a:ext uri="{FF2B5EF4-FFF2-40B4-BE49-F238E27FC236}">
                <a16:creationId xmlns:a16="http://schemas.microsoft.com/office/drawing/2014/main" id="{DFBAEA83-79B3-D126-EF54-4B6349EF2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143" y="2317163"/>
            <a:ext cx="1493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30" name="Text Box 143">
            <a:extLst>
              <a:ext uri="{FF2B5EF4-FFF2-40B4-BE49-F238E27FC236}">
                <a16:creationId xmlns:a16="http://schemas.microsoft.com/office/drawing/2014/main" id="{F25E8AE6-59B7-A5A0-5EAB-5906292C1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5018" y="2880726"/>
            <a:ext cx="426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矩形脉冲的特性参数</a:t>
            </a:r>
          </a:p>
        </p:txBody>
      </p:sp>
      <p:grpSp>
        <p:nvGrpSpPr>
          <p:cNvPr id="131" name="Group 144">
            <a:extLst>
              <a:ext uri="{FF2B5EF4-FFF2-40B4-BE49-F238E27FC236}">
                <a16:creationId xmlns:a16="http://schemas.microsoft.com/office/drawing/2014/main" id="{1D4D8943-5D5B-6F00-59AC-BB505AAD248D}"/>
              </a:ext>
            </a:extLst>
          </p:cNvPr>
          <p:cNvGrpSpPr>
            <a:grpSpLocks/>
          </p:cNvGrpSpPr>
          <p:nvPr/>
        </p:nvGrpSpPr>
        <p:grpSpPr bwMode="auto">
          <a:xfrm>
            <a:off x="2397443" y="4085638"/>
            <a:ext cx="4572000" cy="1473200"/>
            <a:chOff x="384" y="1923"/>
            <a:chExt cx="2880" cy="928"/>
          </a:xfrm>
        </p:grpSpPr>
        <p:sp>
          <p:nvSpPr>
            <p:cNvPr id="132" name="Freeform 145">
              <a:extLst>
                <a:ext uri="{FF2B5EF4-FFF2-40B4-BE49-F238E27FC236}">
                  <a16:creationId xmlns:a16="http://schemas.microsoft.com/office/drawing/2014/main" id="{3799CFDC-1E47-7FCB-90A9-AA0A44B44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" y="1923"/>
              <a:ext cx="1488" cy="928"/>
            </a:xfrm>
            <a:custGeom>
              <a:avLst/>
              <a:gdLst>
                <a:gd name="T0" fmla="*/ 0 w 1488"/>
                <a:gd name="T1" fmla="*/ 912 h 928"/>
                <a:gd name="T2" fmla="*/ 384 w 1488"/>
                <a:gd name="T3" fmla="*/ 864 h 928"/>
                <a:gd name="T4" fmla="*/ 576 w 1488"/>
                <a:gd name="T5" fmla="*/ 528 h 928"/>
                <a:gd name="T6" fmla="*/ 792 w 1488"/>
                <a:gd name="T7" fmla="*/ 96 h 928"/>
                <a:gd name="T8" fmla="*/ 1488 w 1488"/>
                <a:gd name="T9" fmla="*/ 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8" h="928">
                  <a:moveTo>
                    <a:pt x="0" y="912"/>
                  </a:moveTo>
                  <a:cubicBezTo>
                    <a:pt x="144" y="920"/>
                    <a:pt x="288" y="928"/>
                    <a:pt x="384" y="864"/>
                  </a:cubicBezTo>
                  <a:cubicBezTo>
                    <a:pt x="480" y="800"/>
                    <a:pt x="508" y="656"/>
                    <a:pt x="576" y="528"/>
                  </a:cubicBezTo>
                  <a:cubicBezTo>
                    <a:pt x="644" y="400"/>
                    <a:pt x="640" y="184"/>
                    <a:pt x="792" y="96"/>
                  </a:cubicBezTo>
                  <a:cubicBezTo>
                    <a:pt x="944" y="8"/>
                    <a:pt x="1343" y="20"/>
                    <a:pt x="1488" y="0"/>
                  </a:cubicBezTo>
                </a:path>
              </a:pathLst>
            </a:custGeom>
            <a:noFill/>
            <a:ln w="5715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3" name="Freeform 146">
              <a:extLst>
                <a:ext uri="{FF2B5EF4-FFF2-40B4-BE49-F238E27FC236}">
                  <a16:creationId xmlns:a16="http://schemas.microsoft.com/office/drawing/2014/main" id="{ACF96B31-717A-B710-79B0-9823F07EF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1923"/>
              <a:ext cx="432" cy="920"/>
            </a:xfrm>
            <a:custGeom>
              <a:avLst/>
              <a:gdLst>
                <a:gd name="T0" fmla="*/ 0 w 432"/>
                <a:gd name="T1" fmla="*/ 0 h 920"/>
                <a:gd name="T2" fmla="*/ 108 w 432"/>
                <a:gd name="T3" fmla="*/ 768 h 920"/>
                <a:gd name="T4" fmla="*/ 432 w 432"/>
                <a:gd name="T5" fmla="*/ 912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920">
                  <a:moveTo>
                    <a:pt x="0" y="0"/>
                  </a:moveTo>
                  <a:cubicBezTo>
                    <a:pt x="18" y="128"/>
                    <a:pt x="36" y="616"/>
                    <a:pt x="108" y="768"/>
                  </a:cubicBezTo>
                  <a:cubicBezTo>
                    <a:pt x="180" y="920"/>
                    <a:pt x="365" y="882"/>
                    <a:pt x="432" y="912"/>
                  </a:cubicBezTo>
                </a:path>
              </a:pathLst>
            </a:custGeom>
            <a:noFill/>
            <a:ln w="5715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4" name="Freeform 147">
              <a:extLst>
                <a:ext uri="{FF2B5EF4-FFF2-40B4-BE49-F238E27FC236}">
                  <a16:creationId xmlns:a16="http://schemas.microsoft.com/office/drawing/2014/main" id="{59E8ED1D-0ECB-9355-01FA-EF0FB753B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1926"/>
              <a:ext cx="960" cy="918"/>
            </a:xfrm>
            <a:custGeom>
              <a:avLst/>
              <a:gdLst>
                <a:gd name="T0" fmla="*/ 0 w 960"/>
                <a:gd name="T1" fmla="*/ 902 h 918"/>
                <a:gd name="T2" fmla="*/ 384 w 960"/>
                <a:gd name="T3" fmla="*/ 854 h 918"/>
                <a:gd name="T4" fmla="*/ 576 w 960"/>
                <a:gd name="T5" fmla="*/ 518 h 918"/>
                <a:gd name="T6" fmla="*/ 792 w 960"/>
                <a:gd name="T7" fmla="*/ 86 h 918"/>
                <a:gd name="T8" fmla="*/ 960 w 960"/>
                <a:gd name="T9" fmla="*/ 3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918">
                  <a:moveTo>
                    <a:pt x="0" y="902"/>
                  </a:moveTo>
                  <a:cubicBezTo>
                    <a:pt x="144" y="910"/>
                    <a:pt x="288" y="918"/>
                    <a:pt x="384" y="854"/>
                  </a:cubicBezTo>
                  <a:cubicBezTo>
                    <a:pt x="480" y="790"/>
                    <a:pt x="508" y="646"/>
                    <a:pt x="576" y="518"/>
                  </a:cubicBezTo>
                  <a:cubicBezTo>
                    <a:pt x="644" y="390"/>
                    <a:pt x="728" y="172"/>
                    <a:pt x="792" y="86"/>
                  </a:cubicBezTo>
                  <a:cubicBezTo>
                    <a:pt x="856" y="0"/>
                    <a:pt x="925" y="20"/>
                    <a:pt x="960" y="3"/>
                  </a:cubicBezTo>
                </a:path>
              </a:pathLst>
            </a:custGeom>
            <a:noFill/>
            <a:ln w="5715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35" name="Group 148">
            <a:extLst>
              <a:ext uri="{FF2B5EF4-FFF2-40B4-BE49-F238E27FC236}">
                <a16:creationId xmlns:a16="http://schemas.microsoft.com/office/drawing/2014/main" id="{36095809-A3B6-5677-1BC3-A5980827031E}"/>
              </a:ext>
            </a:extLst>
          </p:cNvPr>
          <p:cNvGrpSpPr>
            <a:grpSpLocks/>
          </p:cNvGrpSpPr>
          <p:nvPr/>
        </p:nvGrpSpPr>
        <p:grpSpPr bwMode="auto">
          <a:xfrm>
            <a:off x="2987993" y="5271501"/>
            <a:ext cx="3048000" cy="600075"/>
            <a:chOff x="768" y="2682"/>
            <a:chExt cx="1920" cy="378"/>
          </a:xfrm>
        </p:grpSpPr>
        <p:grpSp>
          <p:nvGrpSpPr>
            <p:cNvPr id="136" name="Group 149">
              <a:extLst>
                <a:ext uri="{FF2B5EF4-FFF2-40B4-BE49-F238E27FC236}">
                  <a16:creationId xmlns:a16="http://schemas.microsoft.com/office/drawing/2014/main" id="{57626B59-640B-9FD8-A69D-BA9964162A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820"/>
              <a:ext cx="1920" cy="240"/>
              <a:chOff x="768" y="2784"/>
              <a:chExt cx="1920" cy="240"/>
            </a:xfrm>
          </p:grpSpPr>
          <p:sp>
            <p:nvSpPr>
              <p:cNvPr id="139" name="Line 150">
                <a:extLst>
                  <a:ext uri="{FF2B5EF4-FFF2-40B4-BE49-F238E27FC236}">
                    <a16:creationId xmlns:a16="http://schemas.microsoft.com/office/drawing/2014/main" id="{05547343-AEA7-3BD2-4A3B-4CE96788A4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2784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0" name="Line 151">
                <a:extLst>
                  <a:ext uri="{FF2B5EF4-FFF2-40B4-BE49-F238E27FC236}">
                    <a16:creationId xmlns:a16="http://schemas.microsoft.com/office/drawing/2014/main" id="{3B090BCF-F2A2-9D1B-BB1C-56C98B6E6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784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37" name="Line 152">
              <a:extLst>
                <a:ext uri="{FF2B5EF4-FFF2-40B4-BE49-F238E27FC236}">
                  <a16:creationId xmlns:a16="http://schemas.microsoft.com/office/drawing/2014/main" id="{6D079C6D-A5AB-6012-4D68-D35CC0B4E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976"/>
              <a:ext cx="19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8" name="Text Box 153">
              <a:extLst>
                <a:ext uri="{FF2B5EF4-FFF2-40B4-BE49-F238E27FC236}">
                  <a16:creationId xmlns:a16="http://schemas.microsoft.com/office/drawing/2014/main" id="{6B5B1303-F922-962F-C5F9-5048CE954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0" y="2682"/>
              <a:ext cx="3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</a:p>
          </p:txBody>
        </p:sp>
      </p:grpSp>
      <p:sp>
        <p:nvSpPr>
          <p:cNvPr id="141" name="Rectangle 154">
            <a:extLst>
              <a:ext uri="{FF2B5EF4-FFF2-40B4-BE49-F238E27FC236}">
                <a16:creationId xmlns:a16="http://schemas.microsoft.com/office/drawing/2014/main" id="{E9E7A6CE-9463-8786-1012-A0171412B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318" y="3383963"/>
            <a:ext cx="2592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脉冲周期</a:t>
            </a:r>
          </a:p>
        </p:txBody>
      </p:sp>
      <p:sp>
        <p:nvSpPr>
          <p:cNvPr id="142" name="Line 155">
            <a:extLst>
              <a:ext uri="{FF2B5EF4-FFF2-40B4-BE49-F238E27FC236}">
                <a16:creationId xmlns:a16="http://schemas.microsoft.com/office/drawing/2014/main" id="{1D6B2839-63C9-79A0-2537-D6FBEA69FD6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173981" y="3593513"/>
            <a:ext cx="0" cy="9810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43" name="Group 156">
            <a:extLst>
              <a:ext uri="{FF2B5EF4-FFF2-40B4-BE49-F238E27FC236}">
                <a16:creationId xmlns:a16="http://schemas.microsoft.com/office/drawing/2014/main" id="{C4127B8D-B47A-455A-CC28-3EC9900E5B46}"/>
              </a:ext>
            </a:extLst>
          </p:cNvPr>
          <p:cNvGrpSpPr>
            <a:grpSpLocks/>
          </p:cNvGrpSpPr>
          <p:nvPr/>
        </p:nvGrpSpPr>
        <p:grpSpPr bwMode="auto">
          <a:xfrm>
            <a:off x="5105718" y="4053888"/>
            <a:ext cx="519112" cy="1452563"/>
            <a:chOff x="2090" y="1927"/>
            <a:chExt cx="315" cy="891"/>
          </a:xfrm>
        </p:grpSpPr>
        <p:sp>
          <p:nvSpPr>
            <p:cNvPr id="144" name="Line 157">
              <a:extLst>
                <a:ext uri="{FF2B5EF4-FFF2-40B4-BE49-F238E27FC236}">
                  <a16:creationId xmlns:a16="http://schemas.microsoft.com/office/drawing/2014/main" id="{B4880D86-8F7B-E0D4-5BE9-D3CAB1F391D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953" y="2373"/>
              <a:ext cx="89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5" name="Text Box 158">
              <a:extLst>
                <a:ext uri="{FF2B5EF4-FFF2-40B4-BE49-F238E27FC236}">
                  <a16:creationId xmlns:a16="http://schemas.microsoft.com/office/drawing/2014/main" id="{09405A32-AE54-6D47-B431-2E7123ECF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955" y="2107"/>
              <a:ext cx="586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</a:p>
          </p:txBody>
        </p:sp>
      </p:grpSp>
      <p:sp>
        <p:nvSpPr>
          <p:cNvPr id="146" name="Rectangle 159">
            <a:extLst>
              <a:ext uri="{FF2B5EF4-FFF2-40B4-BE49-F238E27FC236}">
                <a16:creationId xmlns:a16="http://schemas.microsoft.com/office/drawing/2014/main" id="{C3E2D5D0-F602-A059-3E1E-3815F0FFD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318" y="3912601"/>
            <a:ext cx="2935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脉冲幅度</a:t>
            </a:r>
          </a:p>
        </p:txBody>
      </p:sp>
      <p:grpSp>
        <p:nvGrpSpPr>
          <p:cNvPr id="147" name="Group 160">
            <a:extLst>
              <a:ext uri="{FF2B5EF4-FFF2-40B4-BE49-F238E27FC236}">
                <a16:creationId xmlns:a16="http://schemas.microsoft.com/office/drawing/2014/main" id="{304C2CDC-61AE-C44F-B28F-652B5D6D0399}"/>
              </a:ext>
            </a:extLst>
          </p:cNvPr>
          <p:cNvGrpSpPr>
            <a:grpSpLocks/>
          </p:cNvGrpSpPr>
          <p:nvPr/>
        </p:nvGrpSpPr>
        <p:grpSpPr bwMode="auto">
          <a:xfrm>
            <a:off x="2140268" y="4526963"/>
            <a:ext cx="2968625" cy="457200"/>
            <a:chOff x="222" y="2201"/>
            <a:chExt cx="1870" cy="288"/>
          </a:xfrm>
        </p:grpSpPr>
        <p:sp>
          <p:nvSpPr>
            <p:cNvPr id="148" name="Line 161">
              <a:extLst>
                <a:ext uri="{FF2B5EF4-FFF2-40B4-BE49-F238E27FC236}">
                  <a16:creationId xmlns:a16="http://schemas.microsoft.com/office/drawing/2014/main" id="{E2F19A6F-0128-8372-85B1-E0624EA24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" y="2388"/>
              <a:ext cx="13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9" name="Rectangle 162">
              <a:extLst>
                <a:ext uri="{FF2B5EF4-FFF2-40B4-BE49-F238E27FC236}">
                  <a16:creationId xmlns:a16="http://schemas.microsoft.com/office/drawing/2014/main" id="{37131E93-44FA-CD28-A8D0-8527DE9B5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" y="2201"/>
              <a:ext cx="8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0.5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</a:p>
          </p:txBody>
        </p:sp>
      </p:grpSp>
      <p:grpSp>
        <p:nvGrpSpPr>
          <p:cNvPr id="150" name="Group 163">
            <a:extLst>
              <a:ext uri="{FF2B5EF4-FFF2-40B4-BE49-F238E27FC236}">
                <a16:creationId xmlns:a16="http://schemas.microsoft.com/office/drawing/2014/main" id="{4900C929-8C3F-7DE7-1139-E8FBB21C2BC2}"/>
              </a:ext>
            </a:extLst>
          </p:cNvPr>
          <p:cNvGrpSpPr>
            <a:grpSpLocks/>
          </p:cNvGrpSpPr>
          <p:nvPr/>
        </p:nvGrpSpPr>
        <p:grpSpPr bwMode="auto">
          <a:xfrm>
            <a:off x="3388043" y="4717463"/>
            <a:ext cx="1428750" cy="754063"/>
            <a:chOff x="1008" y="2321"/>
            <a:chExt cx="900" cy="475"/>
          </a:xfrm>
        </p:grpSpPr>
        <p:grpSp>
          <p:nvGrpSpPr>
            <p:cNvPr id="151" name="Group 164">
              <a:extLst>
                <a:ext uri="{FF2B5EF4-FFF2-40B4-BE49-F238E27FC236}">
                  <a16:creationId xmlns:a16="http://schemas.microsoft.com/office/drawing/2014/main" id="{112C9E6A-5AB1-31C6-D522-269F847EC4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376"/>
              <a:ext cx="900" cy="420"/>
              <a:chOff x="912" y="2628"/>
              <a:chExt cx="996" cy="240"/>
            </a:xfrm>
          </p:grpSpPr>
          <p:sp>
            <p:nvSpPr>
              <p:cNvPr id="154" name="Line 165">
                <a:extLst>
                  <a:ext uri="{FF2B5EF4-FFF2-40B4-BE49-F238E27FC236}">
                    <a16:creationId xmlns:a16="http://schemas.microsoft.com/office/drawing/2014/main" id="{6949E202-6ACD-BF53-1703-6E5EB5B96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628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5" name="Line 166">
                <a:extLst>
                  <a:ext uri="{FF2B5EF4-FFF2-40B4-BE49-F238E27FC236}">
                    <a16:creationId xmlns:a16="http://schemas.microsoft.com/office/drawing/2014/main" id="{6C9A41E9-74D0-50A9-4983-800FEB210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8" y="2628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52" name="Line 167">
              <a:extLst>
                <a:ext uri="{FF2B5EF4-FFF2-40B4-BE49-F238E27FC236}">
                  <a16:creationId xmlns:a16="http://schemas.microsoft.com/office/drawing/2014/main" id="{BCC2EB68-7D0D-2057-8396-71FD6CDDD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604"/>
              <a:ext cx="8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3" name="Rectangle 168">
              <a:extLst>
                <a:ext uri="{FF2B5EF4-FFF2-40B4-BE49-F238E27FC236}">
                  <a16:creationId xmlns:a16="http://schemas.microsoft.com/office/drawing/2014/main" id="{AD8C52A5-9487-0C95-103D-769B889CE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2321"/>
              <a:ext cx="5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W</a:t>
              </a:r>
            </a:p>
          </p:txBody>
        </p:sp>
      </p:grpSp>
      <p:sp>
        <p:nvSpPr>
          <p:cNvPr id="156" name="Rectangle 169">
            <a:extLst>
              <a:ext uri="{FF2B5EF4-FFF2-40B4-BE49-F238E27FC236}">
                <a16:creationId xmlns:a16="http://schemas.microsoft.com/office/drawing/2014/main" id="{3443D2F8-2C34-B6ED-7BF9-7204E2043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318" y="4441238"/>
            <a:ext cx="2973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脉冲宽度</a:t>
            </a:r>
          </a:p>
        </p:txBody>
      </p:sp>
      <p:grpSp>
        <p:nvGrpSpPr>
          <p:cNvPr id="157" name="Group 170">
            <a:extLst>
              <a:ext uri="{FF2B5EF4-FFF2-40B4-BE49-F238E27FC236}">
                <a16:creationId xmlns:a16="http://schemas.microsoft.com/office/drawing/2014/main" id="{919F338E-731C-BBED-8A66-4ECE5C664EA4}"/>
              </a:ext>
            </a:extLst>
          </p:cNvPr>
          <p:cNvGrpSpPr>
            <a:grpSpLocks/>
          </p:cNvGrpSpPr>
          <p:nvPr/>
        </p:nvGrpSpPr>
        <p:grpSpPr bwMode="auto">
          <a:xfrm>
            <a:off x="2064068" y="5022263"/>
            <a:ext cx="2968625" cy="519113"/>
            <a:chOff x="222" y="2201"/>
            <a:chExt cx="1870" cy="327"/>
          </a:xfrm>
        </p:grpSpPr>
        <p:sp>
          <p:nvSpPr>
            <p:cNvPr id="158" name="Line 171">
              <a:extLst>
                <a:ext uri="{FF2B5EF4-FFF2-40B4-BE49-F238E27FC236}">
                  <a16:creationId xmlns:a16="http://schemas.microsoft.com/office/drawing/2014/main" id="{8AE8B3DC-B7D4-D5D6-5496-61B4176D17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" y="2388"/>
              <a:ext cx="13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9" name="Rectangle 172">
              <a:extLst>
                <a:ext uri="{FF2B5EF4-FFF2-40B4-BE49-F238E27FC236}">
                  <a16:creationId xmlns:a16="http://schemas.microsoft.com/office/drawing/2014/main" id="{3A1C5BBD-7CD8-AF52-29FB-81C61FE26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" y="2201"/>
              <a:ext cx="8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.1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</a:p>
          </p:txBody>
        </p:sp>
      </p:grpSp>
      <p:grpSp>
        <p:nvGrpSpPr>
          <p:cNvPr id="160" name="Group 173">
            <a:extLst>
              <a:ext uri="{FF2B5EF4-FFF2-40B4-BE49-F238E27FC236}">
                <a16:creationId xmlns:a16="http://schemas.microsoft.com/office/drawing/2014/main" id="{74221140-1535-9C96-16CF-5EC4EA4897A2}"/>
              </a:ext>
            </a:extLst>
          </p:cNvPr>
          <p:cNvGrpSpPr>
            <a:grpSpLocks/>
          </p:cNvGrpSpPr>
          <p:nvPr/>
        </p:nvGrpSpPr>
        <p:grpSpPr bwMode="auto">
          <a:xfrm>
            <a:off x="2102168" y="3936413"/>
            <a:ext cx="2968625" cy="519113"/>
            <a:chOff x="222" y="2201"/>
            <a:chExt cx="1870" cy="327"/>
          </a:xfrm>
        </p:grpSpPr>
        <p:sp>
          <p:nvSpPr>
            <p:cNvPr id="161" name="Line 174">
              <a:extLst>
                <a:ext uri="{FF2B5EF4-FFF2-40B4-BE49-F238E27FC236}">
                  <a16:creationId xmlns:a16="http://schemas.microsoft.com/office/drawing/2014/main" id="{9220462D-82B2-5AF0-B13E-43344A83B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" y="2388"/>
              <a:ext cx="13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2" name="Rectangle 175">
              <a:extLst>
                <a:ext uri="{FF2B5EF4-FFF2-40B4-BE49-F238E27FC236}">
                  <a16:creationId xmlns:a16="http://schemas.microsoft.com/office/drawing/2014/main" id="{7FC7C13F-DD23-3825-3695-0E38BB656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" y="2201"/>
              <a:ext cx="8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.9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</a:p>
          </p:txBody>
        </p:sp>
      </p:grpSp>
      <p:grpSp>
        <p:nvGrpSpPr>
          <p:cNvPr id="163" name="Group 176">
            <a:extLst>
              <a:ext uri="{FF2B5EF4-FFF2-40B4-BE49-F238E27FC236}">
                <a16:creationId xmlns:a16="http://schemas.microsoft.com/office/drawing/2014/main" id="{59B15E3A-29F1-E83D-39CC-58E7639D2D45}"/>
              </a:ext>
            </a:extLst>
          </p:cNvPr>
          <p:cNvGrpSpPr>
            <a:grpSpLocks/>
          </p:cNvGrpSpPr>
          <p:nvPr/>
        </p:nvGrpSpPr>
        <p:grpSpPr bwMode="auto">
          <a:xfrm>
            <a:off x="3007043" y="3623676"/>
            <a:ext cx="898525" cy="1809750"/>
            <a:chOff x="768" y="1632"/>
            <a:chExt cx="566" cy="1140"/>
          </a:xfrm>
        </p:grpSpPr>
        <p:grpSp>
          <p:nvGrpSpPr>
            <p:cNvPr id="164" name="Group 177">
              <a:extLst>
                <a:ext uri="{FF2B5EF4-FFF2-40B4-BE49-F238E27FC236}">
                  <a16:creationId xmlns:a16="http://schemas.microsoft.com/office/drawing/2014/main" id="{10FE1E00-C683-E420-62EB-BDD675B990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788"/>
              <a:ext cx="402" cy="984"/>
              <a:chOff x="768" y="1788"/>
              <a:chExt cx="402" cy="984"/>
            </a:xfrm>
          </p:grpSpPr>
          <p:sp>
            <p:nvSpPr>
              <p:cNvPr id="167" name="Line 178">
                <a:extLst>
                  <a:ext uri="{FF2B5EF4-FFF2-40B4-BE49-F238E27FC236}">
                    <a16:creationId xmlns:a16="http://schemas.microsoft.com/office/drawing/2014/main" id="{A11F4CC6-5494-252C-FBFC-5B0C3D4419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830"/>
                <a:ext cx="0" cy="9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8" name="Line 179">
                <a:extLst>
                  <a:ext uri="{FF2B5EF4-FFF2-40B4-BE49-F238E27FC236}">
                    <a16:creationId xmlns:a16="http://schemas.microsoft.com/office/drawing/2014/main" id="{9EA33BEA-51B8-F610-0970-7B5DCD53A3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70" y="1788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65" name="Line 180">
              <a:extLst>
                <a:ext uri="{FF2B5EF4-FFF2-40B4-BE49-F238E27FC236}">
                  <a16:creationId xmlns:a16="http://schemas.microsoft.com/office/drawing/2014/main" id="{4300DBBA-39E8-8736-8E11-34E663BA6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" y="1950"/>
              <a:ext cx="39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6" name="Text Box 181">
              <a:extLst>
                <a:ext uri="{FF2B5EF4-FFF2-40B4-BE49-F238E27FC236}">
                  <a16:creationId xmlns:a16="http://schemas.microsoft.com/office/drawing/2014/main" id="{AE8E7701-A23D-40D2-113A-F2AB19BF6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" y="1632"/>
              <a:ext cx="4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r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69" name="Rectangle 182">
            <a:extLst>
              <a:ext uri="{FF2B5EF4-FFF2-40B4-BE49-F238E27FC236}">
                <a16:creationId xmlns:a16="http://schemas.microsoft.com/office/drawing/2014/main" id="{1CC4BE17-DE3A-85F8-6E9F-070E50EC8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318" y="4969876"/>
            <a:ext cx="3057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上升时间</a:t>
            </a:r>
          </a:p>
        </p:txBody>
      </p:sp>
      <p:grpSp>
        <p:nvGrpSpPr>
          <p:cNvPr id="170" name="Group 183">
            <a:extLst>
              <a:ext uri="{FF2B5EF4-FFF2-40B4-BE49-F238E27FC236}">
                <a16:creationId xmlns:a16="http://schemas.microsoft.com/office/drawing/2014/main" id="{D1E6A217-4075-409E-EE35-93AD3CBBBDFA}"/>
              </a:ext>
            </a:extLst>
          </p:cNvPr>
          <p:cNvGrpSpPr>
            <a:grpSpLocks/>
          </p:cNvGrpSpPr>
          <p:nvPr/>
        </p:nvGrpSpPr>
        <p:grpSpPr bwMode="auto">
          <a:xfrm>
            <a:off x="4511993" y="3518901"/>
            <a:ext cx="765175" cy="1857375"/>
            <a:chOff x="1716" y="1782"/>
            <a:chExt cx="482" cy="1170"/>
          </a:xfrm>
        </p:grpSpPr>
        <p:sp>
          <p:nvSpPr>
            <p:cNvPr id="171" name="Line 184">
              <a:extLst>
                <a:ext uri="{FF2B5EF4-FFF2-40B4-BE49-F238E27FC236}">
                  <a16:creationId xmlns:a16="http://schemas.microsoft.com/office/drawing/2014/main" id="{841DB345-0F82-69AE-93E4-62971690FC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4" y="2056"/>
              <a:ext cx="0" cy="8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2" name="Line 185">
              <a:extLst>
                <a:ext uri="{FF2B5EF4-FFF2-40B4-BE49-F238E27FC236}">
                  <a16:creationId xmlns:a16="http://schemas.microsoft.com/office/drawing/2014/main" id="{378F0047-CA13-5BDA-87FD-E24F580BA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2052"/>
              <a:ext cx="12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3" name="Text Box 186">
              <a:extLst>
                <a:ext uri="{FF2B5EF4-FFF2-40B4-BE49-F238E27FC236}">
                  <a16:creationId xmlns:a16="http://schemas.microsoft.com/office/drawing/2014/main" id="{4FB4ED92-3763-68E4-7EFD-E649B68CF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1782"/>
              <a:ext cx="3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f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" name="Line 187">
              <a:extLst>
                <a:ext uri="{FF2B5EF4-FFF2-40B4-BE49-F238E27FC236}">
                  <a16:creationId xmlns:a16="http://schemas.microsoft.com/office/drawing/2014/main" id="{CBAAF3FF-6C0D-9D60-BB98-CFDF25587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6" y="2082"/>
              <a:ext cx="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5" name="Line 188">
              <a:extLst>
                <a:ext uri="{FF2B5EF4-FFF2-40B4-BE49-F238E27FC236}">
                  <a16:creationId xmlns:a16="http://schemas.microsoft.com/office/drawing/2014/main" id="{089A1E12-2E5A-F0A6-D562-ACF43BA3C5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0" y="2076"/>
              <a:ext cx="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76" name="Rectangle 189">
            <a:extLst>
              <a:ext uri="{FF2B5EF4-FFF2-40B4-BE49-F238E27FC236}">
                <a16:creationId xmlns:a16="http://schemas.microsoft.com/office/drawing/2014/main" id="{4F37B4CF-E7D4-A425-D4C3-2FB1704BF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318" y="5498513"/>
            <a:ext cx="3057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f 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下降时间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13D3262-C14A-8A39-6096-3F950B7B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17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3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3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autoUpdateAnimBg="0"/>
      <p:bldP spid="125" grpId="0" build="p" autoUpdateAnimBg="0"/>
      <p:bldP spid="127" grpId="0" autoUpdateAnimBg="0"/>
      <p:bldP spid="128" grpId="0" build="p" autoUpdateAnimBg="0"/>
      <p:bldP spid="129" grpId="0" autoUpdateAnimBg="0"/>
      <p:bldP spid="130" grpId="0" build="p" autoUpdateAnimBg="0"/>
      <p:bldP spid="141" grpId="0" autoUpdateAnimBg="0"/>
      <p:bldP spid="146" grpId="0" autoUpdateAnimBg="0"/>
      <p:bldP spid="156" grpId="0" autoUpdateAnimBg="0"/>
      <p:bldP spid="169" grpId="0" autoUpdateAnimBg="0"/>
      <p:bldP spid="17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定时器构成的单稳态触发器</a:t>
            </a:r>
          </a:p>
        </p:txBody>
      </p:sp>
      <p:sp>
        <p:nvSpPr>
          <p:cNvPr id="283" name="Text Box 3">
            <a:extLst>
              <a:ext uri="{FF2B5EF4-FFF2-40B4-BE49-F238E27FC236}">
                <a16:creationId xmlns:a16="http://schemas.microsoft.com/office/drawing/2014/main" id="{E86A9ACD-9508-4AB9-2717-76F8A5E32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688" y="893544"/>
            <a:ext cx="4741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一、电路组成及工作原理</a:t>
            </a:r>
          </a:p>
        </p:txBody>
      </p:sp>
      <p:grpSp>
        <p:nvGrpSpPr>
          <p:cNvPr id="284" name="Group 4">
            <a:extLst>
              <a:ext uri="{FF2B5EF4-FFF2-40B4-BE49-F238E27FC236}">
                <a16:creationId xmlns:a16="http://schemas.microsoft.com/office/drawing/2014/main" id="{C09112A9-A549-CFD8-BFBD-29BC7B960C88}"/>
              </a:ext>
            </a:extLst>
          </p:cNvPr>
          <p:cNvGrpSpPr>
            <a:grpSpLocks/>
          </p:cNvGrpSpPr>
          <p:nvPr/>
        </p:nvGrpSpPr>
        <p:grpSpPr bwMode="auto">
          <a:xfrm>
            <a:off x="1776922" y="1442818"/>
            <a:ext cx="5064126" cy="4457700"/>
            <a:chOff x="541" y="864"/>
            <a:chExt cx="3190" cy="2808"/>
          </a:xfrm>
        </p:grpSpPr>
        <p:grpSp>
          <p:nvGrpSpPr>
            <p:cNvPr id="285" name="Group 5">
              <a:extLst>
                <a:ext uri="{FF2B5EF4-FFF2-40B4-BE49-F238E27FC236}">
                  <a16:creationId xmlns:a16="http://schemas.microsoft.com/office/drawing/2014/main" id="{A5685770-AC27-73EE-34A7-28FCC58073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" y="864"/>
              <a:ext cx="3190" cy="2808"/>
              <a:chOff x="541" y="864"/>
              <a:chExt cx="3190" cy="2808"/>
            </a:xfrm>
          </p:grpSpPr>
          <p:sp>
            <p:nvSpPr>
              <p:cNvPr id="287" name="Line 6">
                <a:extLst>
                  <a:ext uri="{FF2B5EF4-FFF2-40B4-BE49-F238E27FC236}">
                    <a16:creationId xmlns:a16="http://schemas.microsoft.com/office/drawing/2014/main" id="{A2A67988-1DB2-5D55-079A-2DCD5BEA8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61" y="2610"/>
                <a:ext cx="15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88" name="Rectangle 7">
                <a:extLst>
                  <a:ext uri="{FF2B5EF4-FFF2-40B4-BE49-F238E27FC236}">
                    <a16:creationId xmlns:a16="http://schemas.microsoft.com/office/drawing/2014/main" id="{032C96F0-7676-791A-B6D0-A48563903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" y="864"/>
                <a:ext cx="5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CC</a:t>
                </a:r>
              </a:p>
            </p:txBody>
          </p:sp>
          <p:sp>
            <p:nvSpPr>
              <p:cNvPr id="289" name="Rectangle 8">
                <a:extLst>
                  <a:ext uri="{FF2B5EF4-FFF2-40B4-BE49-F238E27FC236}">
                    <a16:creationId xmlns:a16="http://schemas.microsoft.com/office/drawing/2014/main" id="{A5991FEC-BF3D-985B-D999-3E6EE46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" y="1794"/>
                <a:ext cx="36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</a:p>
            </p:txBody>
          </p:sp>
          <p:sp>
            <p:nvSpPr>
              <p:cNvPr id="290" name="Line 9">
                <a:extLst>
                  <a:ext uri="{FF2B5EF4-FFF2-40B4-BE49-F238E27FC236}">
                    <a16:creationId xmlns:a16="http://schemas.microsoft.com/office/drawing/2014/main" id="{2C52E939-6BEA-7FE9-CA74-F5484616A3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2" y="1956"/>
                <a:ext cx="69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91" name="Group 10">
                <a:extLst>
                  <a:ext uri="{FF2B5EF4-FFF2-40B4-BE49-F238E27FC236}">
                    <a16:creationId xmlns:a16="http://schemas.microsoft.com/office/drawing/2014/main" id="{8CA2C53B-F6FC-36E3-FAAC-B42F9D0B23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9" y="1554"/>
                <a:ext cx="445" cy="576"/>
                <a:chOff x="1374" y="1506"/>
                <a:chExt cx="444" cy="576"/>
              </a:xfrm>
            </p:grpSpPr>
            <p:sp>
              <p:nvSpPr>
                <p:cNvPr id="356" name="AutoShape 11">
                  <a:extLst>
                    <a:ext uri="{FF2B5EF4-FFF2-40B4-BE49-F238E27FC236}">
                      <a16:creationId xmlns:a16="http://schemas.microsoft.com/office/drawing/2014/main" id="{45943DB2-F7AB-CA6D-9C99-DC43BC25A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1308" y="1572"/>
                  <a:ext cx="576" cy="44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CFFFF"/>
                </a:solidFill>
                <a:ln w="3810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57" name="Line 12">
                  <a:extLst>
                    <a:ext uri="{FF2B5EF4-FFF2-40B4-BE49-F238E27FC236}">
                      <a16:creationId xmlns:a16="http://schemas.microsoft.com/office/drawing/2014/main" id="{B8EE54B6-552E-FEA0-ED19-F0BEC81382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2" y="190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pSp>
              <p:nvGrpSpPr>
                <p:cNvPr id="358" name="Group 13">
                  <a:extLst>
                    <a:ext uri="{FF2B5EF4-FFF2-40B4-BE49-F238E27FC236}">
                      <a16:creationId xmlns:a16="http://schemas.microsoft.com/office/drawing/2014/main" id="{CFC70C15-3FC7-D2A7-47D4-12E6EE65FC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2" y="1620"/>
                  <a:ext cx="96" cy="96"/>
                  <a:chOff x="3360" y="2832"/>
                  <a:chExt cx="96" cy="96"/>
                </a:xfrm>
              </p:grpSpPr>
              <p:sp>
                <p:nvSpPr>
                  <p:cNvPr id="359" name="Line 14">
                    <a:extLst>
                      <a:ext uri="{FF2B5EF4-FFF2-40B4-BE49-F238E27FC236}">
                        <a16:creationId xmlns:a16="http://schemas.microsoft.com/office/drawing/2014/main" id="{E960A6CF-8554-72CA-3C59-21CA87D8E6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88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33CC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60" name="Line 15">
                    <a:extLst>
                      <a:ext uri="{FF2B5EF4-FFF2-40B4-BE49-F238E27FC236}">
                        <a16:creationId xmlns:a16="http://schemas.microsoft.com/office/drawing/2014/main" id="{01B94BB1-AE04-DA52-3528-D583A27C48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360" y="288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33CC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292" name="Line 16">
                <a:extLst>
                  <a:ext uri="{FF2B5EF4-FFF2-40B4-BE49-F238E27FC236}">
                    <a16:creationId xmlns:a16="http://schemas.microsoft.com/office/drawing/2014/main" id="{D59FD3B0-E4A8-F2CA-2813-E2CE7C49A0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66" y="1716"/>
                <a:ext cx="32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3" name="Line 17">
                <a:extLst>
                  <a:ext uri="{FF2B5EF4-FFF2-40B4-BE49-F238E27FC236}">
                    <a16:creationId xmlns:a16="http://schemas.microsoft.com/office/drawing/2014/main" id="{3606DDDA-0A5A-57D1-E3C6-626C28299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0" y="1836"/>
                <a:ext cx="25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4" name="Line 18">
                <a:extLst>
                  <a:ext uri="{FF2B5EF4-FFF2-40B4-BE49-F238E27FC236}">
                    <a16:creationId xmlns:a16="http://schemas.microsoft.com/office/drawing/2014/main" id="{983C3E12-5FFD-A2FC-A455-ECAA041C9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712"/>
                <a:ext cx="29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5" name="Line 19">
                <a:extLst>
                  <a:ext uri="{FF2B5EF4-FFF2-40B4-BE49-F238E27FC236}">
                    <a16:creationId xmlns:a16="http://schemas.microsoft.com/office/drawing/2014/main" id="{BAAF207C-101B-6BE6-9F35-36F18DF6D2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8" y="2484"/>
                <a:ext cx="96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6" name="Oval 20">
                <a:extLst>
                  <a:ext uri="{FF2B5EF4-FFF2-40B4-BE49-F238E27FC236}">
                    <a16:creationId xmlns:a16="http://schemas.microsoft.com/office/drawing/2014/main" id="{5DF4D47E-F596-6BE7-D3D8-A1128B3D1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680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7" name="Line 21">
                <a:extLst>
                  <a:ext uri="{FF2B5EF4-FFF2-40B4-BE49-F238E27FC236}">
                    <a16:creationId xmlns:a16="http://schemas.microsoft.com/office/drawing/2014/main" id="{D3708C6B-2877-98A7-666A-8932E6C36E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4" y="2610"/>
                <a:ext cx="43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8" name="Line 22">
                <a:extLst>
                  <a:ext uri="{FF2B5EF4-FFF2-40B4-BE49-F238E27FC236}">
                    <a16:creationId xmlns:a16="http://schemas.microsoft.com/office/drawing/2014/main" id="{49A1B86F-0788-543D-E95D-BF3954B15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358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9" name="Line 23">
                <a:extLst>
                  <a:ext uri="{FF2B5EF4-FFF2-40B4-BE49-F238E27FC236}">
                    <a16:creationId xmlns:a16="http://schemas.microsoft.com/office/drawing/2014/main" id="{D97053A8-8AE0-AA8D-AC76-099170F7B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1" y="1140"/>
                <a:ext cx="0" cy="24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0" name="Rectangle 24">
                <a:extLst>
                  <a:ext uri="{FF2B5EF4-FFF2-40B4-BE49-F238E27FC236}">
                    <a16:creationId xmlns:a16="http://schemas.microsoft.com/office/drawing/2014/main" id="{FA54E912-5F2A-A5E3-5578-312B0E802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0">
                <a:off x="1195" y="2892"/>
                <a:ext cx="192" cy="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1" name="Rectangle 25">
                <a:extLst>
                  <a:ext uri="{FF2B5EF4-FFF2-40B4-BE49-F238E27FC236}">
                    <a16:creationId xmlns:a16="http://schemas.microsoft.com/office/drawing/2014/main" id="{BAB0C8EE-715E-7BAF-153A-F2B339C3F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0">
                <a:off x="1195" y="1440"/>
                <a:ext cx="192" cy="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2" name="Rectangle 26">
                <a:extLst>
                  <a:ext uri="{FF2B5EF4-FFF2-40B4-BE49-F238E27FC236}">
                    <a16:creationId xmlns:a16="http://schemas.microsoft.com/office/drawing/2014/main" id="{508E12FC-6365-9682-A2B2-60734193C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0">
                <a:off x="1195" y="2172"/>
                <a:ext cx="192" cy="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3" name="Line 27">
                <a:extLst>
                  <a:ext uri="{FF2B5EF4-FFF2-40B4-BE49-F238E27FC236}">
                    <a16:creationId xmlns:a16="http://schemas.microsoft.com/office/drawing/2014/main" id="{46DC1255-73E5-0D77-2059-10110EA37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21" y="1188"/>
                <a:ext cx="0" cy="52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4" name="Line 28">
                <a:extLst>
                  <a:ext uri="{FF2B5EF4-FFF2-40B4-BE49-F238E27FC236}">
                    <a16:creationId xmlns:a16="http://schemas.microsoft.com/office/drawing/2014/main" id="{510B112A-DD21-6FF2-6E62-8DCF1DFE4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6" y="1806"/>
                <a:ext cx="877" cy="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5" name="Line 29">
                <a:extLst>
                  <a:ext uri="{FF2B5EF4-FFF2-40B4-BE49-F238E27FC236}">
                    <a16:creationId xmlns:a16="http://schemas.microsoft.com/office/drawing/2014/main" id="{42C950CD-3281-53B4-C9D7-61C666923D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94" y="1812"/>
                <a:ext cx="0" cy="294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6" name="Rectangle 30">
                <a:extLst>
                  <a:ext uri="{FF2B5EF4-FFF2-40B4-BE49-F238E27FC236}">
                    <a16:creationId xmlns:a16="http://schemas.microsoft.com/office/drawing/2014/main" id="{F45240CB-CC98-DF46-4761-7B5C634A5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0" y="1296"/>
                <a:ext cx="2273" cy="2232"/>
              </a:xfrm>
              <a:prstGeom prst="rect">
                <a:avLst/>
              </a:prstGeom>
              <a:noFill/>
              <a:ln w="19050">
                <a:solidFill>
                  <a:srgbClr val="996600"/>
                </a:solidFill>
                <a:prstDash val="lgDashDot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隶书" pitchFamily="49" charset="-122"/>
                </a:endParaRPr>
              </a:p>
            </p:txBody>
          </p:sp>
          <p:sp>
            <p:nvSpPr>
              <p:cNvPr id="307" name="Rectangle 31">
                <a:extLst>
                  <a:ext uri="{FF2B5EF4-FFF2-40B4-BE49-F238E27FC236}">
                    <a16:creationId xmlns:a16="http://schemas.microsoft.com/office/drawing/2014/main" id="{4AC13130-EA44-124E-D067-D3FCAAB48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" y="936"/>
                <a:ext cx="2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8</a:t>
                </a:r>
              </a:p>
            </p:txBody>
          </p:sp>
          <p:sp>
            <p:nvSpPr>
              <p:cNvPr id="308" name="Rectangle 32">
                <a:extLst>
                  <a:ext uri="{FF2B5EF4-FFF2-40B4-BE49-F238E27FC236}">
                    <a16:creationId xmlns:a16="http://schemas.microsoft.com/office/drawing/2014/main" id="{B724F246-DF28-91F6-3AC1-8ED4DFB25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" y="152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309" name="Rectangle 33">
                <a:extLst>
                  <a:ext uri="{FF2B5EF4-FFF2-40B4-BE49-F238E27FC236}">
                    <a16:creationId xmlns:a16="http://schemas.microsoft.com/office/drawing/2014/main" id="{5529B32C-F51D-E42A-DA8A-BC8579A02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97" y="3381"/>
                <a:ext cx="16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310" name="Rectangle 34">
                <a:extLst>
                  <a:ext uri="{FF2B5EF4-FFF2-40B4-BE49-F238E27FC236}">
                    <a16:creationId xmlns:a16="http://schemas.microsoft.com/office/drawing/2014/main" id="{3F9E30DD-62B9-B989-5376-EA47CCD3E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" y="1795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311" name="Rectangle 35">
                <a:extLst>
                  <a:ext uri="{FF2B5EF4-FFF2-40B4-BE49-F238E27FC236}">
                    <a16:creationId xmlns:a16="http://schemas.microsoft.com/office/drawing/2014/main" id="{FE91C510-BB7C-332D-B604-BE4BD05D6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142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5</a:t>
                </a:r>
              </a:p>
            </p:txBody>
          </p:sp>
          <p:sp>
            <p:nvSpPr>
              <p:cNvPr id="312" name="Rectangle 36">
                <a:extLst>
                  <a:ext uri="{FF2B5EF4-FFF2-40B4-BE49-F238E27FC236}">
                    <a16:creationId xmlns:a16="http://schemas.microsoft.com/office/drawing/2014/main" id="{69D28486-A60C-3D79-F237-25AA8E003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5" y="2886"/>
                <a:ext cx="2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7</a:t>
                </a:r>
              </a:p>
            </p:txBody>
          </p:sp>
          <p:sp>
            <p:nvSpPr>
              <p:cNvPr id="313" name="Rectangle 37">
                <a:extLst>
                  <a:ext uri="{FF2B5EF4-FFF2-40B4-BE49-F238E27FC236}">
                    <a16:creationId xmlns:a16="http://schemas.microsoft.com/office/drawing/2014/main" id="{EADF42A8-028B-2969-2114-2EEE48A1D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2478"/>
                <a:ext cx="2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314" name="Rectangle 38">
                <a:extLst>
                  <a:ext uri="{FF2B5EF4-FFF2-40B4-BE49-F238E27FC236}">
                    <a16:creationId xmlns:a16="http://schemas.microsoft.com/office/drawing/2014/main" id="{9C1353C3-67AC-A104-36CA-7D46024D6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105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4</a:t>
                </a:r>
              </a:p>
            </p:txBody>
          </p:sp>
          <p:graphicFrame>
            <p:nvGraphicFramePr>
              <p:cNvPr id="315" name="Object 39">
                <a:extLst>
                  <a:ext uri="{FF2B5EF4-FFF2-40B4-BE49-F238E27FC236}">
                    <a16:creationId xmlns:a16="http://schemas.microsoft.com/office/drawing/2014/main" id="{43122CF4-1CA9-9A59-2F69-6BFAB05FF5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74" y="1428"/>
              <a:ext cx="249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64880" imgH="241200" progId="Equation.3">
                      <p:embed/>
                    </p:oleObj>
                  </mc:Choice>
                  <mc:Fallback>
                    <p:oleObj name="Equation" r:id="rId2" imgW="164880" imgH="241200" progId="Equation.3">
                      <p:embed/>
                      <p:pic>
                        <p:nvPicPr>
                          <p:cNvPr id="315" name="Object 39">
                            <a:extLst>
                              <a:ext uri="{FF2B5EF4-FFF2-40B4-BE49-F238E27FC236}">
                                <a16:creationId xmlns:a16="http://schemas.microsoft.com/office/drawing/2014/main" id="{43122CF4-1CA9-9A59-2F69-6BFAB05FF50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74" y="1428"/>
                            <a:ext cx="249" cy="3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16" name="Group 40">
                <a:extLst>
                  <a:ext uri="{FF2B5EF4-FFF2-40B4-BE49-F238E27FC236}">
                    <a16:creationId xmlns:a16="http://schemas.microsoft.com/office/drawing/2014/main" id="{93FC6F09-734F-8AB8-19B1-51FE9D5FE7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7" y="2322"/>
                <a:ext cx="445" cy="576"/>
                <a:chOff x="1374" y="1506"/>
                <a:chExt cx="444" cy="576"/>
              </a:xfrm>
            </p:grpSpPr>
            <p:sp>
              <p:nvSpPr>
                <p:cNvPr id="351" name="AutoShape 41">
                  <a:extLst>
                    <a:ext uri="{FF2B5EF4-FFF2-40B4-BE49-F238E27FC236}">
                      <a16:creationId xmlns:a16="http://schemas.microsoft.com/office/drawing/2014/main" id="{63C9714F-8B76-4CD8-ED84-0EB6EFF06B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1308" y="1572"/>
                  <a:ext cx="576" cy="44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CFFFF"/>
                </a:solidFill>
                <a:ln w="3810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52" name="Line 42">
                  <a:extLst>
                    <a:ext uri="{FF2B5EF4-FFF2-40B4-BE49-F238E27FC236}">
                      <a16:creationId xmlns:a16="http://schemas.microsoft.com/office/drawing/2014/main" id="{8A88D164-DE15-FCB4-8254-70DC738C74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2" y="190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pSp>
              <p:nvGrpSpPr>
                <p:cNvPr id="353" name="Group 43">
                  <a:extLst>
                    <a:ext uri="{FF2B5EF4-FFF2-40B4-BE49-F238E27FC236}">
                      <a16:creationId xmlns:a16="http://schemas.microsoft.com/office/drawing/2014/main" id="{4DD99767-81C8-1620-5FA6-8C23AB1F42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2" y="1620"/>
                  <a:ext cx="96" cy="96"/>
                  <a:chOff x="3360" y="2832"/>
                  <a:chExt cx="96" cy="96"/>
                </a:xfrm>
              </p:grpSpPr>
              <p:sp>
                <p:nvSpPr>
                  <p:cNvPr id="354" name="Line 44">
                    <a:extLst>
                      <a:ext uri="{FF2B5EF4-FFF2-40B4-BE49-F238E27FC236}">
                        <a16:creationId xmlns:a16="http://schemas.microsoft.com/office/drawing/2014/main" id="{C5619B06-A09C-C8DE-41FF-0418727DBC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88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33C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55" name="Line 45">
                    <a:extLst>
                      <a:ext uri="{FF2B5EF4-FFF2-40B4-BE49-F238E27FC236}">
                        <a16:creationId xmlns:a16="http://schemas.microsoft.com/office/drawing/2014/main" id="{1D2E7442-D4D5-253D-448B-AC27C6094C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360" y="288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33C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317" name="Rectangle 46">
                <a:extLst>
                  <a:ext uri="{FF2B5EF4-FFF2-40B4-BE49-F238E27FC236}">
                    <a16:creationId xmlns:a16="http://schemas.microsoft.com/office/drawing/2014/main" id="{4CF9419A-6521-17C1-3574-ECF9EBB12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1584"/>
                <a:ext cx="276" cy="432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8" name="Oval 47">
                <a:extLst>
                  <a:ext uri="{FF2B5EF4-FFF2-40B4-BE49-F238E27FC236}">
                    <a16:creationId xmlns:a16="http://schemas.microsoft.com/office/drawing/2014/main" id="{2C1C229D-CBA3-84FC-7164-EF4427EC7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9" y="1764"/>
                <a:ext cx="92" cy="91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9" name="Line 48">
                <a:extLst>
                  <a:ext uri="{FF2B5EF4-FFF2-40B4-BE49-F238E27FC236}">
                    <a16:creationId xmlns:a16="http://schemas.microsoft.com/office/drawing/2014/main" id="{3F75E38A-5408-2298-8D68-5EAB60A09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26" y="1704"/>
                <a:ext cx="18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0" name="Text Box 49">
                <a:extLst>
                  <a:ext uri="{FF2B5EF4-FFF2-40B4-BE49-F238E27FC236}">
                    <a16:creationId xmlns:a16="http://schemas.microsoft.com/office/drawing/2014/main" id="{05C45BAB-B47D-6EE7-1806-0D96155900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3" y="1566"/>
                <a:ext cx="30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&amp;</a:t>
                </a:r>
              </a:p>
            </p:txBody>
          </p:sp>
          <p:sp>
            <p:nvSpPr>
              <p:cNvPr id="321" name="Rectangle 50">
                <a:extLst>
                  <a:ext uri="{FF2B5EF4-FFF2-40B4-BE49-F238E27FC236}">
                    <a16:creationId xmlns:a16="http://schemas.microsoft.com/office/drawing/2014/main" id="{A92925CF-A0C6-3843-9D10-C8ADC8F04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2388"/>
                <a:ext cx="288" cy="432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2" name="Oval 51">
                <a:extLst>
                  <a:ext uri="{FF2B5EF4-FFF2-40B4-BE49-F238E27FC236}">
                    <a16:creationId xmlns:a16="http://schemas.microsoft.com/office/drawing/2014/main" id="{4967A6C1-7FE9-80A2-77B2-CE4B083CD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9" y="2568"/>
                <a:ext cx="92" cy="91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3" name="Line 52">
                <a:extLst>
                  <a:ext uri="{FF2B5EF4-FFF2-40B4-BE49-F238E27FC236}">
                    <a16:creationId xmlns:a16="http://schemas.microsoft.com/office/drawing/2014/main" id="{275FEF4C-2FAB-FA54-3C42-8C72BFAA5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57" y="2502"/>
                <a:ext cx="16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4" name="Text Box 53">
                <a:extLst>
                  <a:ext uri="{FF2B5EF4-FFF2-40B4-BE49-F238E27FC236}">
                    <a16:creationId xmlns:a16="http://schemas.microsoft.com/office/drawing/2014/main" id="{679335A3-3A0F-B638-C949-6F7B7022AE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3" y="2370"/>
                <a:ext cx="30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&amp;</a:t>
                </a:r>
              </a:p>
            </p:txBody>
          </p:sp>
          <p:sp>
            <p:nvSpPr>
              <p:cNvPr id="325" name="Line 54">
                <a:extLst>
                  <a:ext uri="{FF2B5EF4-FFF2-40B4-BE49-F238E27FC236}">
                    <a16:creationId xmlns:a16="http://schemas.microsoft.com/office/drawing/2014/main" id="{DA76FD28-573E-5CAE-CE5C-6849E8FE1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57" y="197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6" name="Line 55">
                <a:extLst>
                  <a:ext uri="{FF2B5EF4-FFF2-40B4-BE49-F238E27FC236}">
                    <a16:creationId xmlns:a16="http://schemas.microsoft.com/office/drawing/2014/main" id="{21FC65DF-8580-BA67-9251-88EF1B3FD8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7" y="1968"/>
                <a:ext cx="0" cy="19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7" name="Line 56">
                <a:extLst>
                  <a:ext uri="{FF2B5EF4-FFF2-40B4-BE49-F238E27FC236}">
                    <a16:creationId xmlns:a16="http://schemas.microsoft.com/office/drawing/2014/main" id="{8465383F-ADEF-4515-4ED9-E80FFBE9B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3" y="2154"/>
                <a:ext cx="643" cy="16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8" name="Line 57">
                <a:extLst>
                  <a:ext uri="{FF2B5EF4-FFF2-40B4-BE49-F238E27FC236}">
                    <a16:creationId xmlns:a16="http://schemas.microsoft.com/office/drawing/2014/main" id="{2E9B0AA9-01D8-6DEB-F110-CDD406ADD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9" y="2106"/>
                <a:ext cx="625" cy="198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9" name="Rectangle 58">
                <a:extLst>
                  <a:ext uri="{FF2B5EF4-FFF2-40B4-BE49-F238E27FC236}">
                    <a16:creationId xmlns:a16="http://schemas.microsoft.com/office/drawing/2014/main" id="{A3B29427-116D-4DB0-3FB5-9DF9D6FD2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" y="1608"/>
                <a:ext cx="301" cy="396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0" name="Oval 59">
                <a:extLst>
                  <a:ext uri="{FF2B5EF4-FFF2-40B4-BE49-F238E27FC236}">
                    <a16:creationId xmlns:a16="http://schemas.microsoft.com/office/drawing/2014/main" id="{FDCD9BA9-8EB9-1901-DF2C-B21D27825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9" y="1770"/>
                <a:ext cx="91" cy="91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1" name="Text Box 60">
                <a:extLst>
                  <a:ext uri="{FF2B5EF4-FFF2-40B4-BE49-F238E27FC236}">
                    <a16:creationId xmlns:a16="http://schemas.microsoft.com/office/drawing/2014/main" id="{BF5F1B9F-C69F-66BA-6DD1-E39AFD8971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8" y="1611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332" name="Freeform 61">
                <a:extLst>
                  <a:ext uri="{FF2B5EF4-FFF2-40B4-BE49-F238E27FC236}">
                    <a16:creationId xmlns:a16="http://schemas.microsoft.com/office/drawing/2014/main" id="{F15539B5-13F8-D73F-1EFB-5C19B1E3CFB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695" y="2304"/>
                <a:ext cx="463" cy="984"/>
              </a:xfrm>
              <a:custGeom>
                <a:avLst/>
                <a:gdLst>
                  <a:gd name="T0" fmla="*/ 0 w 192"/>
                  <a:gd name="T1" fmla="*/ 144 h 144"/>
                  <a:gd name="T2" fmla="*/ 0 w 192"/>
                  <a:gd name="T3" fmla="*/ 0 h 144"/>
                  <a:gd name="T4" fmla="*/ 192 w 192"/>
                  <a:gd name="T5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28575" cmpd="sng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3" name="Oval 62">
                <a:extLst>
                  <a:ext uri="{FF2B5EF4-FFF2-40B4-BE49-F238E27FC236}">
                    <a16:creationId xmlns:a16="http://schemas.microsoft.com/office/drawing/2014/main" id="{B0A9CE7A-58BD-4D56-8868-57EF39255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7" y="2472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4" name="Oval 63">
                <a:extLst>
                  <a:ext uri="{FF2B5EF4-FFF2-40B4-BE49-F238E27FC236}">
                    <a16:creationId xmlns:a16="http://schemas.microsoft.com/office/drawing/2014/main" id="{A0FE57A0-9877-A3C4-1C2F-D5988F913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2682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5" name="Oval 64">
                <a:extLst>
                  <a:ext uri="{FF2B5EF4-FFF2-40B4-BE49-F238E27FC236}">
                    <a16:creationId xmlns:a16="http://schemas.microsoft.com/office/drawing/2014/main" id="{8E5CC26B-AE54-2ECA-E9B1-5CC4B13A5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8" y="1770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36" name="Group 65">
                <a:extLst>
                  <a:ext uri="{FF2B5EF4-FFF2-40B4-BE49-F238E27FC236}">
                    <a16:creationId xmlns:a16="http://schemas.microsoft.com/office/drawing/2014/main" id="{E11A077B-8170-12A6-6488-ED7E9B7CA1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2" y="2328"/>
                <a:ext cx="1729" cy="1106"/>
                <a:chOff x="1196" y="2514"/>
                <a:chExt cx="1729" cy="1106"/>
              </a:xfrm>
            </p:grpSpPr>
            <p:sp>
              <p:nvSpPr>
                <p:cNvPr id="343" name="Text Box 66">
                  <a:extLst>
                    <a:ext uri="{FF2B5EF4-FFF2-40B4-BE49-F238E27FC236}">
                      <a16:creationId xmlns:a16="http://schemas.microsoft.com/office/drawing/2014/main" id="{0297EB8F-69BA-E519-8380-511B1582D1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flipH="1">
                  <a:off x="1400" y="3306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kumimoji="1" lang="en-US" altLang="zh-CN" sz="2400" b="1" i="0" u="none" strike="noStrike" kern="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</a:t>
                  </a:r>
                </a:p>
              </p:txBody>
            </p:sp>
            <p:sp>
              <p:nvSpPr>
                <p:cNvPr id="344" name="Line 67">
                  <a:extLst>
                    <a:ext uri="{FF2B5EF4-FFF2-40B4-BE49-F238E27FC236}">
                      <a16:creationId xmlns:a16="http://schemas.microsoft.com/office/drawing/2014/main" id="{337CFB8D-80FE-4DF0-8975-2514E71FBB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21" y="3356"/>
                  <a:ext cx="0" cy="235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5" name="Line 68">
                  <a:extLst>
                    <a:ext uri="{FF2B5EF4-FFF2-40B4-BE49-F238E27FC236}">
                      <a16:creationId xmlns:a16="http://schemas.microsoft.com/office/drawing/2014/main" id="{F480584C-FCD1-B14F-5F28-3028B16814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666" y="3324"/>
                  <a:ext cx="155" cy="1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6" name="Line 69">
                  <a:extLst>
                    <a:ext uri="{FF2B5EF4-FFF2-40B4-BE49-F238E27FC236}">
                      <a16:creationId xmlns:a16="http://schemas.microsoft.com/office/drawing/2014/main" id="{90277DEE-FBF8-B95D-0887-982076645D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4286834" flipH="1" flipV="1">
                  <a:off x="1666" y="3477"/>
                  <a:ext cx="156" cy="13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7" name="Line 70">
                  <a:extLst>
                    <a:ext uri="{FF2B5EF4-FFF2-40B4-BE49-F238E27FC236}">
                      <a16:creationId xmlns:a16="http://schemas.microsoft.com/office/drawing/2014/main" id="{48B345C4-D8D9-72AE-A53E-D2453743E8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5" y="2514"/>
                  <a:ext cx="0" cy="28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8" name="Freeform 71">
                  <a:extLst>
                    <a:ext uri="{FF2B5EF4-FFF2-40B4-BE49-F238E27FC236}">
                      <a16:creationId xmlns:a16="http://schemas.microsoft.com/office/drawing/2014/main" id="{34437B9D-3749-6395-06BA-37E5851F0F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196" y="3300"/>
                  <a:ext cx="480" cy="35"/>
                </a:xfrm>
                <a:custGeom>
                  <a:avLst/>
                  <a:gdLst>
                    <a:gd name="T0" fmla="*/ 0 w 192"/>
                    <a:gd name="T1" fmla="*/ 144 h 144"/>
                    <a:gd name="T2" fmla="*/ 0 w 192"/>
                    <a:gd name="T3" fmla="*/ 0 h 144"/>
                    <a:gd name="T4" fmla="*/ 192 w 192"/>
                    <a:gd name="T5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2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9" name="Rectangle 72">
                  <a:extLst>
                    <a:ext uri="{FF2B5EF4-FFF2-40B4-BE49-F238E27FC236}">
                      <a16:creationId xmlns:a16="http://schemas.microsoft.com/office/drawing/2014/main" id="{1595349B-C45E-26CE-CB8F-B91871803C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941" y="3426"/>
                  <a:ext cx="192" cy="96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50" name="Line 73">
                  <a:extLst>
                    <a:ext uri="{FF2B5EF4-FFF2-40B4-BE49-F238E27FC236}">
                      <a16:creationId xmlns:a16="http://schemas.microsoft.com/office/drawing/2014/main" id="{3AF7951F-A805-7679-B0C0-BBD9096BAE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352" y="3594"/>
                  <a:ext cx="32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37" name="Oval 74">
                <a:extLst>
                  <a:ext uri="{FF2B5EF4-FFF2-40B4-BE49-F238E27FC236}">
                    <a16:creationId xmlns:a16="http://schemas.microsoft.com/office/drawing/2014/main" id="{3C1F48BA-3A69-B147-7010-6E60E065E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" y="1788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8" name="Oval 75">
                <a:extLst>
                  <a:ext uri="{FF2B5EF4-FFF2-40B4-BE49-F238E27FC236}">
                    <a16:creationId xmlns:a16="http://schemas.microsoft.com/office/drawing/2014/main" id="{C197C975-2131-42BC-84FF-D359B3B7E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" y="2460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9" name="Oval 76">
                <a:extLst>
                  <a:ext uri="{FF2B5EF4-FFF2-40B4-BE49-F238E27FC236}">
                    <a16:creationId xmlns:a16="http://schemas.microsoft.com/office/drawing/2014/main" id="{63C1365D-045D-2538-5344-15D913E53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9" y="1092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0" name="Oval 77">
                <a:extLst>
                  <a:ext uri="{FF2B5EF4-FFF2-40B4-BE49-F238E27FC236}">
                    <a16:creationId xmlns:a16="http://schemas.microsoft.com/office/drawing/2014/main" id="{EB837839-37C5-D3B5-FBC4-157790173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3378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1" name="Line 78">
                <a:extLst>
                  <a:ext uri="{FF2B5EF4-FFF2-40B4-BE49-F238E27FC236}">
                    <a16:creationId xmlns:a16="http://schemas.microsoft.com/office/drawing/2014/main" id="{4588B1FE-C73D-6114-6D69-AC976F86E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200"/>
                <a:ext cx="82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2" name="Oval 79">
                <a:extLst>
                  <a:ext uri="{FF2B5EF4-FFF2-40B4-BE49-F238E27FC236}">
                    <a16:creationId xmlns:a16="http://schemas.microsoft.com/office/drawing/2014/main" id="{5ABAC3A9-61AD-002C-25FC-8DC394329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5" y="1164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86" name="Text Box 80">
              <a:extLst>
                <a:ext uri="{FF2B5EF4-FFF2-40B4-BE49-F238E27FC236}">
                  <a16:creationId xmlns:a16="http://schemas.microsoft.com/office/drawing/2014/main" id="{03F16558-91C8-2B7B-EB3E-3841911D2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0" y="263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</a:p>
          </p:txBody>
        </p:sp>
      </p:grpSp>
      <p:grpSp>
        <p:nvGrpSpPr>
          <p:cNvPr id="361" name="Group 81">
            <a:extLst>
              <a:ext uri="{FF2B5EF4-FFF2-40B4-BE49-F238E27FC236}">
                <a16:creationId xmlns:a16="http://schemas.microsoft.com/office/drawing/2014/main" id="{1D6B834D-45D0-5054-B895-A78B38B6B1ED}"/>
              </a:ext>
            </a:extLst>
          </p:cNvPr>
          <p:cNvGrpSpPr>
            <a:grpSpLocks/>
          </p:cNvGrpSpPr>
          <p:nvPr/>
        </p:nvGrpSpPr>
        <p:grpSpPr bwMode="auto">
          <a:xfrm>
            <a:off x="1746759" y="1976218"/>
            <a:ext cx="1274763" cy="3768725"/>
            <a:chOff x="486" y="1200"/>
            <a:chExt cx="803" cy="2374"/>
          </a:xfrm>
        </p:grpSpPr>
        <p:sp>
          <p:nvSpPr>
            <p:cNvPr id="362" name="Rectangle 82">
              <a:extLst>
                <a:ext uri="{FF2B5EF4-FFF2-40B4-BE49-F238E27FC236}">
                  <a16:creationId xmlns:a16="http://schemas.microsoft.com/office/drawing/2014/main" id="{32BCDCB2-8CB9-9A5C-A755-C708166DB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" y="1483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3" name="Line 83">
              <a:extLst>
                <a:ext uri="{FF2B5EF4-FFF2-40B4-BE49-F238E27FC236}">
                  <a16:creationId xmlns:a16="http://schemas.microsoft.com/office/drawing/2014/main" id="{261106DF-794C-A12B-565A-A8629BE76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" y="1200"/>
              <a:ext cx="0" cy="213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4" name="Rectangle 84">
              <a:extLst>
                <a:ext uri="{FF2B5EF4-FFF2-40B4-BE49-F238E27FC236}">
                  <a16:creationId xmlns:a16="http://schemas.microsoft.com/office/drawing/2014/main" id="{A7202ADF-2406-B738-90EF-95B79E83B5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666" y="1608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5" name="Line 85">
              <a:extLst>
                <a:ext uri="{FF2B5EF4-FFF2-40B4-BE49-F238E27FC236}">
                  <a16:creationId xmlns:a16="http://schemas.microsoft.com/office/drawing/2014/main" id="{4B26DBF3-8CEE-5821-6985-8C921FAA73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2" y="1200"/>
              <a:ext cx="537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6" name="Line 86">
              <a:extLst>
                <a:ext uri="{FF2B5EF4-FFF2-40B4-BE49-F238E27FC236}">
                  <a16:creationId xmlns:a16="http://schemas.microsoft.com/office/drawing/2014/main" id="{49B10F1A-2063-D1CA-4623-E801E97068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8" y="3566"/>
              <a:ext cx="192" cy="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7" name="Line 87">
              <a:extLst>
                <a:ext uri="{FF2B5EF4-FFF2-40B4-BE49-F238E27FC236}">
                  <a16:creationId xmlns:a16="http://schemas.microsoft.com/office/drawing/2014/main" id="{A94CE23B-051B-6D3A-BF63-9BBEE9716B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0" y="3418"/>
              <a:ext cx="2" cy="15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8" name="Line 88">
              <a:extLst>
                <a:ext uri="{FF2B5EF4-FFF2-40B4-BE49-F238E27FC236}">
                  <a16:creationId xmlns:a16="http://schemas.microsoft.com/office/drawing/2014/main" id="{A76A8488-0CA6-7945-1F19-51BCF6F38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" y="3336"/>
              <a:ext cx="192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9" name="Line 89">
              <a:extLst>
                <a:ext uri="{FF2B5EF4-FFF2-40B4-BE49-F238E27FC236}">
                  <a16:creationId xmlns:a16="http://schemas.microsoft.com/office/drawing/2014/main" id="{17899166-7A88-B535-AE91-DC4268582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" y="3408"/>
              <a:ext cx="192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0" name="Rectangle 90">
              <a:extLst>
                <a:ext uri="{FF2B5EF4-FFF2-40B4-BE49-F238E27FC236}">
                  <a16:creationId xmlns:a16="http://schemas.microsoft.com/office/drawing/2014/main" id="{EA727848-01B4-181E-9E1A-5CB5BC0FC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3192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1" name="Oval 91">
              <a:extLst>
                <a:ext uri="{FF2B5EF4-FFF2-40B4-BE49-F238E27FC236}">
                  <a16:creationId xmlns:a16="http://schemas.microsoft.com/office/drawing/2014/main" id="{9F52C93B-B1EB-6F2C-D163-EC60AEE38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" y="1920"/>
              <a:ext cx="54" cy="54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2" name="Line 92">
              <a:extLst>
                <a:ext uri="{FF2B5EF4-FFF2-40B4-BE49-F238E27FC236}">
                  <a16:creationId xmlns:a16="http://schemas.microsoft.com/office/drawing/2014/main" id="{3AA6BDF6-3D3E-811E-66FE-255FFA8D2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1953"/>
              <a:ext cx="343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3" name="Oval 93">
              <a:extLst>
                <a:ext uri="{FF2B5EF4-FFF2-40B4-BE49-F238E27FC236}">
                  <a16:creationId xmlns:a16="http://schemas.microsoft.com/office/drawing/2014/main" id="{71496F4B-2C78-604A-C472-7DAD5CACA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3090"/>
              <a:ext cx="54" cy="54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4" name="Line 94">
              <a:extLst>
                <a:ext uri="{FF2B5EF4-FFF2-40B4-BE49-F238E27FC236}">
                  <a16:creationId xmlns:a16="http://schemas.microsoft.com/office/drawing/2014/main" id="{98FFA343-DE9A-0327-DCFD-B9A4ED201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4" y="3114"/>
              <a:ext cx="349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75" name="Rectangle 95">
            <a:extLst>
              <a:ext uri="{FF2B5EF4-FFF2-40B4-BE49-F238E27FC236}">
                <a16:creationId xmlns:a16="http://schemas.microsoft.com/office/drawing/2014/main" id="{5A649FD0-96DC-0DD1-AB64-30B03A77A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659" y="3717706"/>
            <a:ext cx="476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grpSp>
        <p:nvGrpSpPr>
          <p:cNvPr id="376" name="Group 96">
            <a:extLst>
              <a:ext uri="{FF2B5EF4-FFF2-40B4-BE49-F238E27FC236}">
                <a16:creationId xmlns:a16="http://schemas.microsoft.com/office/drawing/2014/main" id="{E6CF12C6-027E-6234-25D3-DC619C24C0E6}"/>
              </a:ext>
            </a:extLst>
          </p:cNvPr>
          <p:cNvGrpSpPr>
            <a:grpSpLocks/>
          </p:cNvGrpSpPr>
          <p:nvPr/>
        </p:nvGrpSpPr>
        <p:grpSpPr bwMode="auto">
          <a:xfrm>
            <a:off x="1299084" y="5119468"/>
            <a:ext cx="542925" cy="609600"/>
            <a:chOff x="81" y="2928"/>
            <a:chExt cx="342" cy="384"/>
          </a:xfrm>
        </p:grpSpPr>
        <p:sp>
          <p:nvSpPr>
            <p:cNvPr id="377" name="Rectangle 97">
              <a:extLst>
                <a:ext uri="{FF2B5EF4-FFF2-40B4-BE49-F238E27FC236}">
                  <a16:creationId xmlns:a16="http://schemas.microsoft.com/office/drawing/2014/main" id="{4CF01FCF-C8D1-885C-7AF3-15C724258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" y="2928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1" baseline="-250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78" name="Line 98">
              <a:extLst>
                <a:ext uri="{FF2B5EF4-FFF2-40B4-BE49-F238E27FC236}">
                  <a16:creationId xmlns:a16="http://schemas.microsoft.com/office/drawing/2014/main" id="{D2A00900-2374-4C55-CC99-031021B8C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312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79" name="Group 99">
              <a:extLst>
                <a:ext uri="{FF2B5EF4-FFF2-40B4-BE49-F238E27FC236}">
                  <a16:creationId xmlns:a16="http://schemas.microsoft.com/office/drawing/2014/main" id="{A95F3728-2252-F74F-1C33-7D9507AC12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976"/>
              <a:ext cx="96" cy="96"/>
              <a:chOff x="1680" y="4080"/>
              <a:chExt cx="96" cy="96"/>
            </a:xfrm>
          </p:grpSpPr>
          <p:sp>
            <p:nvSpPr>
              <p:cNvPr id="380" name="Line 100">
                <a:extLst>
                  <a:ext uri="{FF2B5EF4-FFF2-40B4-BE49-F238E27FC236}">
                    <a16:creationId xmlns:a16="http://schemas.microsoft.com/office/drawing/2014/main" id="{466B5EBE-9200-B4F6-CAA7-836860E48D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412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1" name="Line 101">
                <a:extLst>
                  <a:ext uri="{FF2B5EF4-FFF2-40B4-BE49-F238E27FC236}">
                    <a16:creationId xmlns:a16="http://schemas.microsoft.com/office/drawing/2014/main" id="{E9F33315-8AB5-94D1-0224-0E796A801D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680" y="412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382" name="Rectangle 102">
            <a:extLst>
              <a:ext uri="{FF2B5EF4-FFF2-40B4-BE49-F238E27FC236}">
                <a16:creationId xmlns:a16="http://schemas.microsoft.com/office/drawing/2014/main" id="{D4332D11-A264-4C42-9F04-B1B5D3808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878" y="5935882"/>
            <a:ext cx="340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kumimoji="1"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 </a:t>
            </a: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比较</a:t>
            </a:r>
          </a:p>
        </p:txBody>
      </p:sp>
      <p:sp>
        <p:nvSpPr>
          <p:cNvPr id="383" name="Rectangle 103">
            <a:extLst>
              <a:ext uri="{FF2B5EF4-FFF2-40B4-BE49-F238E27FC236}">
                <a16:creationId xmlns:a16="http://schemas.microsoft.com/office/drawing/2014/main" id="{28BF6ACB-B868-703C-DC2F-86213EED9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184" y="5930217"/>
            <a:ext cx="3409950" cy="519113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i="1" baseline="-25000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800" b="1" i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kumimoji="1"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 </a:t>
            </a: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比较</a:t>
            </a:r>
          </a:p>
        </p:txBody>
      </p:sp>
      <p:sp>
        <p:nvSpPr>
          <p:cNvPr id="384" name="Text Box 104">
            <a:extLst>
              <a:ext uri="{FF2B5EF4-FFF2-40B4-BE49-F238E27FC236}">
                <a16:creationId xmlns:a16="http://schemas.microsoft.com/office/drawing/2014/main" id="{F2B9C416-7A19-EC02-9E8A-C7ADB80B6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195" y="824254"/>
            <a:ext cx="339420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稳态：</a:t>
            </a:r>
            <a:r>
              <a:rPr kumimoji="1"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kumimoji="1"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饱和</a:t>
            </a:r>
            <a:r>
              <a:rPr kumimoji="1" lang="en-US" altLang="zh-CN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   </a:t>
            </a:r>
            <a:r>
              <a:rPr kumimoji="1" lang="en-US" altLang="zh-CN" sz="2000" b="1" i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kumimoji="1"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0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旁路电容，</a:t>
            </a:r>
            <a:r>
              <a:rPr kumimoji="1" lang="en-US" altLang="zh-CN" sz="2000" b="1" dirty="0" err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Uc</a:t>
            </a:r>
            <a:r>
              <a:rPr kumimoji="1"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kumimoji="1"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，恒定</a:t>
            </a:r>
            <a:endParaRPr kumimoji="1" lang="en-US" altLang="zh-CN" sz="2000" b="1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85" name="Group 105">
            <a:extLst>
              <a:ext uri="{FF2B5EF4-FFF2-40B4-BE49-F238E27FC236}">
                <a16:creationId xmlns:a16="http://schemas.microsoft.com/office/drawing/2014/main" id="{DC8F1EAC-93E5-35E5-3788-DD1084137AD5}"/>
              </a:ext>
            </a:extLst>
          </p:cNvPr>
          <p:cNvGrpSpPr>
            <a:grpSpLocks/>
          </p:cNvGrpSpPr>
          <p:nvPr/>
        </p:nvGrpSpPr>
        <p:grpSpPr bwMode="auto">
          <a:xfrm>
            <a:off x="1675322" y="2176243"/>
            <a:ext cx="5146675" cy="3681413"/>
            <a:chOff x="360" y="1326"/>
            <a:chExt cx="3242" cy="2319"/>
          </a:xfrm>
        </p:grpSpPr>
        <p:sp>
          <p:nvSpPr>
            <p:cNvPr id="386" name="Text Box 106">
              <a:extLst>
                <a:ext uri="{FF2B5EF4-FFF2-40B4-BE49-F238E27FC236}">
                  <a16:creationId xmlns:a16="http://schemas.microsoft.com/office/drawing/2014/main" id="{2AAD45E6-652C-B9C6-6E64-019CBF916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" y="2118"/>
              <a:ext cx="228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87" name="Text Box 107">
              <a:extLst>
                <a:ext uri="{FF2B5EF4-FFF2-40B4-BE49-F238E27FC236}">
                  <a16:creationId xmlns:a16="http://schemas.microsoft.com/office/drawing/2014/main" id="{67FC9D5E-8FB5-BAAD-7A62-86E6BCD47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4" y="2718"/>
              <a:ext cx="216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88" name="Text Box 108">
              <a:extLst>
                <a:ext uri="{FF2B5EF4-FFF2-40B4-BE49-F238E27FC236}">
                  <a16:creationId xmlns:a16="http://schemas.microsoft.com/office/drawing/2014/main" id="{BC8DCCBD-A740-29DB-480C-AD7AE398F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2406"/>
              <a:ext cx="288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89" name="Text Box 109">
              <a:extLst>
                <a:ext uri="{FF2B5EF4-FFF2-40B4-BE49-F238E27FC236}">
                  <a16:creationId xmlns:a16="http://schemas.microsoft.com/office/drawing/2014/main" id="{825B13EB-E8AF-15A6-A812-B5285932E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6" y="1326"/>
              <a:ext cx="228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90" name="Text Box 110">
              <a:extLst>
                <a:ext uri="{FF2B5EF4-FFF2-40B4-BE49-F238E27FC236}">
                  <a16:creationId xmlns:a16="http://schemas.microsoft.com/office/drawing/2014/main" id="{DD56BD3C-AA4D-630F-59A3-4AC8C4930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4" y="1890"/>
              <a:ext cx="288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91" name="Text Box 111">
              <a:extLst>
                <a:ext uri="{FF2B5EF4-FFF2-40B4-BE49-F238E27FC236}">
                  <a16:creationId xmlns:a16="http://schemas.microsoft.com/office/drawing/2014/main" id="{01B532D9-FB02-0B3E-0B33-4EE0C46A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4" y="1466"/>
              <a:ext cx="212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92" name="Text Box 112">
              <a:extLst>
                <a:ext uri="{FF2B5EF4-FFF2-40B4-BE49-F238E27FC236}">
                  <a16:creationId xmlns:a16="http://schemas.microsoft.com/office/drawing/2014/main" id="{CE525122-903C-5992-7D26-B5916A955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6" y="3357"/>
              <a:ext cx="638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饱和</a:t>
              </a:r>
            </a:p>
          </p:txBody>
        </p:sp>
      </p:grpSp>
      <p:sp>
        <p:nvSpPr>
          <p:cNvPr id="393" name="Text Box 113">
            <a:extLst>
              <a:ext uri="{FF2B5EF4-FFF2-40B4-BE49-F238E27FC236}">
                <a16:creationId xmlns:a16="http://schemas.microsoft.com/office/drawing/2014/main" id="{7A5405AC-14CD-D64A-FF56-29A615CAC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834" y="1944468"/>
            <a:ext cx="36570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暂稳态：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截止</a:t>
            </a:r>
            <a:r>
              <a:rPr kumimoji="1"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   </a:t>
            </a:r>
            <a:r>
              <a:rPr kumimoji="1" lang="en-US" altLang="zh-CN" sz="20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kumimoji="1" lang="en-US" altLang="zh-CN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1</a:t>
            </a:r>
            <a:r>
              <a:rPr kumimoji="1"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kumimoji="1" lang="en-US" altLang="zh-CN" sz="20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电容充电，</a:t>
            </a:r>
            <a:r>
              <a:rPr kumimoji="1" lang="en-US" altLang="zh-CN" sz="2000" b="1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Uc</a:t>
            </a:r>
            <a:r>
              <a:rPr kumimoji="1"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上升，直到翻转</a:t>
            </a:r>
            <a:endParaRPr kumimoji="1" lang="en-US" altLang="zh-CN" sz="2000" b="1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94" name="Group 114">
            <a:extLst>
              <a:ext uri="{FF2B5EF4-FFF2-40B4-BE49-F238E27FC236}">
                <a16:creationId xmlns:a16="http://schemas.microsoft.com/office/drawing/2014/main" id="{921110EB-92E2-E187-5133-8A79AEBE933C}"/>
              </a:ext>
            </a:extLst>
          </p:cNvPr>
          <p:cNvGrpSpPr>
            <a:grpSpLocks/>
          </p:cNvGrpSpPr>
          <p:nvPr/>
        </p:nvGrpSpPr>
        <p:grpSpPr bwMode="auto">
          <a:xfrm>
            <a:off x="3627947" y="2408018"/>
            <a:ext cx="3200400" cy="3459163"/>
            <a:chOff x="1586" y="1346"/>
            <a:chExt cx="2016" cy="2179"/>
          </a:xfrm>
        </p:grpSpPr>
        <p:sp>
          <p:nvSpPr>
            <p:cNvPr id="395" name="Text Box 115">
              <a:extLst>
                <a:ext uri="{FF2B5EF4-FFF2-40B4-BE49-F238E27FC236}">
                  <a16:creationId xmlns:a16="http://schemas.microsoft.com/office/drawing/2014/main" id="{66FC3A5B-9F65-0E52-C752-8B7F9F6AD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2286"/>
              <a:ext cx="288" cy="288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96" name="Text Box 116">
              <a:extLst>
                <a:ext uri="{FF2B5EF4-FFF2-40B4-BE49-F238E27FC236}">
                  <a16:creationId xmlns:a16="http://schemas.microsoft.com/office/drawing/2014/main" id="{25D52422-CDA1-F4F0-6D83-2D055AC50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4" y="1770"/>
              <a:ext cx="288" cy="288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97" name="Text Box 117">
              <a:extLst>
                <a:ext uri="{FF2B5EF4-FFF2-40B4-BE49-F238E27FC236}">
                  <a16:creationId xmlns:a16="http://schemas.microsoft.com/office/drawing/2014/main" id="{7677D8DA-33E6-40DF-2915-E128FE876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4" y="1346"/>
              <a:ext cx="212" cy="288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98" name="Text Box 118">
              <a:extLst>
                <a:ext uri="{FF2B5EF4-FFF2-40B4-BE49-F238E27FC236}">
                  <a16:creationId xmlns:a16="http://schemas.microsoft.com/office/drawing/2014/main" id="{0DFE1BC2-843F-00B2-14E1-E025FA352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6" y="3237"/>
              <a:ext cx="638" cy="288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截止</a:t>
              </a:r>
            </a:p>
          </p:txBody>
        </p:sp>
      </p:grpSp>
      <p:sp>
        <p:nvSpPr>
          <p:cNvPr id="399" name="Text Box 119">
            <a:extLst>
              <a:ext uri="{FF2B5EF4-FFF2-40B4-BE49-F238E27FC236}">
                <a16:creationId xmlns:a16="http://schemas.microsoft.com/office/drawing/2014/main" id="{10365FFB-79FB-5747-48F9-40CC95EB0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45" y="3087468"/>
            <a:ext cx="327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引起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暂稳态的原因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400" name="Text Box 120">
            <a:extLst>
              <a:ext uri="{FF2B5EF4-FFF2-40B4-BE49-F238E27FC236}">
                <a16:creationId xmlns:a16="http://schemas.microsoft.com/office/drawing/2014/main" id="{164B392C-9760-58AC-D056-6BE593CDF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195" y="3601818"/>
            <a:ext cx="3570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通电的随机过程；</a:t>
            </a:r>
          </a:p>
        </p:txBody>
      </p:sp>
      <p:sp>
        <p:nvSpPr>
          <p:cNvPr id="401" name="Text Box 121">
            <a:extLst>
              <a:ext uri="{FF2B5EF4-FFF2-40B4-BE49-F238E27FC236}">
                <a16:creationId xmlns:a16="http://schemas.microsoft.com/office/drawing/2014/main" id="{B99510BC-DCA2-169E-FA17-4C51F8163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245" y="4078068"/>
            <a:ext cx="394335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kumimoji="1"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外部</a:t>
            </a:r>
            <a:r>
              <a:rPr kumimoji="1" lang="en-US" altLang="zh-CN" sz="2800" b="1" i="1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 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0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</a:t>
            </a:r>
            <a:r>
              <a:rPr kumimoji="1" lang="zh-CN" altLang="en-US" sz="28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 </a:t>
            </a:r>
            <a:r>
              <a:rPr kumimoji="1"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</a:t>
            </a:r>
            <a:r>
              <a:rPr kumimoji="1"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  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引起</a:t>
            </a:r>
            <a:r>
              <a:rPr kumimoji="1"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14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1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截止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402" name="Group 122">
            <a:extLst>
              <a:ext uri="{FF2B5EF4-FFF2-40B4-BE49-F238E27FC236}">
                <a16:creationId xmlns:a16="http://schemas.microsoft.com/office/drawing/2014/main" id="{9D0B796E-C500-B705-6340-2CEE54E1D62A}"/>
              </a:ext>
            </a:extLst>
          </p:cNvPr>
          <p:cNvGrpSpPr>
            <a:grpSpLocks/>
          </p:cNvGrpSpPr>
          <p:nvPr/>
        </p:nvGrpSpPr>
        <p:grpSpPr bwMode="auto">
          <a:xfrm>
            <a:off x="7023057" y="5602068"/>
            <a:ext cx="3425825" cy="779463"/>
            <a:chOff x="3254" y="3370"/>
            <a:chExt cx="2158" cy="491"/>
          </a:xfrm>
        </p:grpSpPr>
        <p:sp>
          <p:nvSpPr>
            <p:cNvPr id="403" name="Text Box 123">
              <a:extLst>
                <a:ext uri="{FF2B5EF4-FFF2-40B4-BE49-F238E27FC236}">
                  <a16:creationId xmlns:a16="http://schemas.microsoft.com/office/drawing/2014/main" id="{4EF9A492-B872-C9FD-81D3-55A896E1B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" y="3534"/>
              <a:ext cx="21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暂稳态 </a:t>
              </a:r>
              <a:r>
                <a:rPr kumimoji="1"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  </a:t>
              </a:r>
              <a:r>
                <a:rPr kumimoji="1" lang="zh-CN" altLang="en-US" sz="28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稳态</a:t>
              </a:r>
            </a:p>
          </p:txBody>
        </p:sp>
        <p:sp>
          <p:nvSpPr>
            <p:cNvPr id="404" name="Text Box 124">
              <a:extLst>
                <a:ext uri="{FF2B5EF4-FFF2-40B4-BE49-F238E27FC236}">
                  <a16:creationId xmlns:a16="http://schemas.microsoft.com/office/drawing/2014/main" id="{80826B44-60AB-F677-97D3-1014C15F8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6" y="3370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自动</a:t>
              </a:r>
            </a:p>
          </p:txBody>
        </p:sp>
      </p:grpSp>
      <p:sp>
        <p:nvSpPr>
          <p:cNvPr id="405" name="Line 125">
            <a:extLst>
              <a:ext uri="{FF2B5EF4-FFF2-40B4-BE49-F238E27FC236}">
                <a16:creationId xmlns:a16="http://schemas.microsoft.com/office/drawing/2014/main" id="{DDB9FB1B-0925-766F-81DC-30527CCA68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75384" y="2376268"/>
            <a:ext cx="0" cy="325755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6" name="Line 126">
            <a:extLst>
              <a:ext uri="{FF2B5EF4-FFF2-40B4-BE49-F238E27FC236}">
                <a16:creationId xmlns:a16="http://schemas.microsoft.com/office/drawing/2014/main" id="{762D3415-3A14-B957-6778-DDB505F1BC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884" y="4528918"/>
            <a:ext cx="0" cy="10795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7" name="Line 127">
            <a:extLst>
              <a:ext uri="{FF2B5EF4-FFF2-40B4-BE49-F238E27FC236}">
                <a16:creationId xmlns:a16="http://schemas.microsoft.com/office/drawing/2014/main" id="{626E14D6-6FB7-01C0-CC61-FB0F89612A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884" y="3595468"/>
            <a:ext cx="0" cy="10795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8" name="Line 128">
            <a:extLst>
              <a:ext uri="{FF2B5EF4-FFF2-40B4-BE49-F238E27FC236}">
                <a16:creationId xmlns:a16="http://schemas.microsoft.com/office/drawing/2014/main" id="{A6F36074-39D4-FD8B-2974-0C0941036D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884" y="2642968"/>
            <a:ext cx="0" cy="10795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09" name="Group 129">
            <a:extLst>
              <a:ext uri="{FF2B5EF4-FFF2-40B4-BE49-F238E27FC236}">
                <a16:creationId xmlns:a16="http://schemas.microsoft.com/office/drawing/2014/main" id="{83238EE7-BB79-4BCC-C519-1802DD27A5F7}"/>
              </a:ext>
            </a:extLst>
          </p:cNvPr>
          <p:cNvGrpSpPr>
            <a:grpSpLocks/>
          </p:cNvGrpSpPr>
          <p:nvPr/>
        </p:nvGrpSpPr>
        <p:grpSpPr bwMode="auto">
          <a:xfrm>
            <a:off x="3793047" y="2171481"/>
            <a:ext cx="3028950" cy="2152650"/>
            <a:chOff x="1694" y="1331"/>
            <a:chExt cx="1908" cy="1356"/>
          </a:xfrm>
        </p:grpSpPr>
        <p:sp>
          <p:nvSpPr>
            <p:cNvPr id="410" name="Text Box 130">
              <a:extLst>
                <a:ext uri="{FF2B5EF4-FFF2-40B4-BE49-F238E27FC236}">
                  <a16:creationId xmlns:a16="http://schemas.microsoft.com/office/drawing/2014/main" id="{85FADF99-3C70-E486-D9B6-338C90E02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4" y="1331"/>
              <a:ext cx="240" cy="288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411" name="Text Box 131">
              <a:extLst>
                <a:ext uri="{FF2B5EF4-FFF2-40B4-BE49-F238E27FC236}">
                  <a16:creationId xmlns:a16="http://schemas.microsoft.com/office/drawing/2014/main" id="{E1B643B5-2CF1-10B5-B43B-86A9B249D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4" y="1451"/>
              <a:ext cx="240" cy="288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412" name="Text Box 132">
              <a:extLst>
                <a:ext uri="{FF2B5EF4-FFF2-40B4-BE49-F238E27FC236}">
                  <a16:creationId xmlns:a16="http://schemas.microsoft.com/office/drawing/2014/main" id="{B9DB168F-C40B-88AF-8344-ADEDED8B4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" y="1883"/>
              <a:ext cx="276" cy="288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413" name="Text Box 133">
              <a:extLst>
                <a:ext uri="{FF2B5EF4-FFF2-40B4-BE49-F238E27FC236}">
                  <a16:creationId xmlns:a16="http://schemas.microsoft.com/office/drawing/2014/main" id="{8793B9BA-B66A-1DEB-AF4E-FD0653E5B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2399"/>
              <a:ext cx="288" cy="288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</p:grpSp>
      <p:sp>
        <p:nvSpPr>
          <p:cNvPr id="414" name="Rectangle 134">
            <a:extLst>
              <a:ext uri="{FF2B5EF4-FFF2-40B4-BE49-F238E27FC236}">
                <a16:creationId xmlns:a16="http://schemas.microsoft.com/office/drawing/2014/main" id="{932218A3-D7AF-91E1-C432-12481C86D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759" y="5408393"/>
            <a:ext cx="873125" cy="457200"/>
          </a:xfrm>
          <a:prstGeom prst="rect">
            <a:avLst/>
          </a:prstGeom>
          <a:solidFill>
            <a:srgbClr val="33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导通</a:t>
            </a:r>
          </a:p>
        </p:txBody>
      </p:sp>
      <p:sp>
        <p:nvSpPr>
          <p:cNvPr id="415" name="Freeform 135">
            <a:extLst>
              <a:ext uri="{FF2B5EF4-FFF2-40B4-BE49-F238E27FC236}">
                <a16:creationId xmlns:a16="http://schemas.microsoft.com/office/drawing/2014/main" id="{ACD22284-43AD-ECAE-7A9A-0237C15E28EF}"/>
              </a:ext>
            </a:extLst>
          </p:cNvPr>
          <p:cNvSpPr>
            <a:spLocks/>
          </p:cNvSpPr>
          <p:nvPr/>
        </p:nvSpPr>
        <p:spPr bwMode="auto">
          <a:xfrm>
            <a:off x="2275397" y="2871568"/>
            <a:ext cx="1089025" cy="2857500"/>
          </a:xfrm>
          <a:custGeom>
            <a:avLst/>
            <a:gdLst>
              <a:gd name="T0" fmla="*/ 3 w 686"/>
              <a:gd name="T1" fmla="*/ 0 h 1800"/>
              <a:gd name="T2" fmla="*/ 0 w 686"/>
              <a:gd name="T3" fmla="*/ 1298 h 1800"/>
              <a:gd name="T4" fmla="*/ 684 w 686"/>
              <a:gd name="T5" fmla="*/ 1298 h 1800"/>
              <a:gd name="T6" fmla="*/ 686 w 686"/>
              <a:gd name="T7" fmla="*/ 1676 h 1800"/>
              <a:gd name="T8" fmla="*/ 384 w 686"/>
              <a:gd name="T9" fmla="*/ 1676 h 1800"/>
              <a:gd name="T10" fmla="*/ 381 w 686"/>
              <a:gd name="T11" fmla="*/ 1800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6" h="1800">
                <a:moveTo>
                  <a:pt x="3" y="0"/>
                </a:moveTo>
                <a:lnTo>
                  <a:pt x="0" y="1298"/>
                </a:lnTo>
                <a:lnTo>
                  <a:pt x="684" y="1298"/>
                </a:lnTo>
                <a:lnTo>
                  <a:pt x="686" y="1676"/>
                </a:lnTo>
                <a:lnTo>
                  <a:pt x="384" y="1676"/>
                </a:lnTo>
                <a:lnTo>
                  <a:pt x="381" y="1800"/>
                </a:lnTo>
              </a:path>
            </a:pathLst>
          </a:custGeom>
          <a:noFill/>
          <a:ln w="57150" cmpd="sng">
            <a:solidFill>
              <a:srgbClr val="336600"/>
            </a:solidFill>
            <a:round/>
            <a:headEnd/>
            <a:tailEnd type="stealth" w="med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6" name="Rectangle 136">
            <a:extLst>
              <a:ext uri="{FF2B5EF4-FFF2-40B4-BE49-F238E27FC236}">
                <a16:creationId xmlns:a16="http://schemas.microsoft.com/office/drawing/2014/main" id="{81AF0563-72D9-B34E-C1C8-2B3C6D1F8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197" y="5395693"/>
            <a:ext cx="1044575" cy="457200"/>
          </a:xfrm>
          <a:prstGeom prst="rect">
            <a:avLst/>
          </a:prstGeom>
          <a:solidFill>
            <a:srgbClr val="33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饱和</a:t>
            </a:r>
          </a:p>
        </p:txBody>
      </p:sp>
      <p:grpSp>
        <p:nvGrpSpPr>
          <p:cNvPr id="417" name="Group 137">
            <a:extLst>
              <a:ext uri="{FF2B5EF4-FFF2-40B4-BE49-F238E27FC236}">
                <a16:creationId xmlns:a16="http://schemas.microsoft.com/office/drawing/2014/main" id="{204BA94C-E4DD-95DE-8C45-B443C4DEA690}"/>
              </a:ext>
            </a:extLst>
          </p:cNvPr>
          <p:cNvGrpSpPr>
            <a:grpSpLocks/>
          </p:cNvGrpSpPr>
          <p:nvPr/>
        </p:nvGrpSpPr>
        <p:grpSpPr bwMode="auto">
          <a:xfrm>
            <a:off x="3762884" y="2184181"/>
            <a:ext cx="3028950" cy="2152650"/>
            <a:chOff x="1694" y="1331"/>
            <a:chExt cx="1908" cy="1356"/>
          </a:xfrm>
        </p:grpSpPr>
        <p:sp>
          <p:nvSpPr>
            <p:cNvPr id="418" name="Text Box 138">
              <a:extLst>
                <a:ext uri="{FF2B5EF4-FFF2-40B4-BE49-F238E27FC236}">
                  <a16:creationId xmlns:a16="http://schemas.microsoft.com/office/drawing/2014/main" id="{BCF3ABB9-18E0-E505-91E7-D0FA29DB8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4" y="1331"/>
              <a:ext cx="240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419" name="Text Box 139">
              <a:extLst>
                <a:ext uri="{FF2B5EF4-FFF2-40B4-BE49-F238E27FC236}">
                  <a16:creationId xmlns:a16="http://schemas.microsoft.com/office/drawing/2014/main" id="{3CB6D70D-2716-6DB0-9576-709032196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4" y="1451"/>
              <a:ext cx="240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420" name="Text Box 140">
              <a:extLst>
                <a:ext uri="{FF2B5EF4-FFF2-40B4-BE49-F238E27FC236}">
                  <a16:creationId xmlns:a16="http://schemas.microsoft.com/office/drawing/2014/main" id="{CA5F9AEE-F8B0-084A-2AA3-8DF1AEDCE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" y="1883"/>
              <a:ext cx="276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421" name="Text Box 141">
              <a:extLst>
                <a:ext uri="{FF2B5EF4-FFF2-40B4-BE49-F238E27FC236}">
                  <a16:creationId xmlns:a16="http://schemas.microsoft.com/office/drawing/2014/main" id="{2DC48EBC-C923-EBD6-2B34-1821D3042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2399"/>
              <a:ext cx="288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249CF34-6D81-33D3-C48F-7115159F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20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05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00"/>
                            </p:stCondLst>
                            <p:childTnLst>
                              <p:par>
                                <p:cTn id="109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0" build="p" autoUpdateAnimBg="0"/>
      <p:bldP spid="375" grpId="0" autoUpdateAnimBg="0"/>
      <p:bldP spid="382" grpId="0" autoUpdateAnimBg="0"/>
      <p:bldP spid="383" grpId="0" animBg="1" autoUpdateAnimBg="0"/>
      <p:bldP spid="384" grpId="0" build="p" autoUpdateAnimBg="0"/>
      <p:bldP spid="393" grpId="0" autoUpdateAnimBg="0"/>
      <p:bldP spid="399" grpId="0" build="p" autoUpdateAnimBg="0"/>
      <p:bldP spid="400" grpId="0" build="p" autoUpdateAnimBg="0"/>
      <p:bldP spid="401" grpId="0" autoUpdateAnimBg="0"/>
      <p:bldP spid="405" grpId="0" animBg="1"/>
      <p:bldP spid="406" grpId="0" animBg="1"/>
      <p:bldP spid="407" grpId="0" animBg="1"/>
      <p:bldP spid="408" grpId="0" animBg="1"/>
      <p:bldP spid="414" grpId="0" animBg="1" autoUpdateAnimBg="0"/>
      <p:bldP spid="415" grpId="0" animBg="1"/>
      <p:bldP spid="41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定时器构成的单稳态触发器</a:t>
            </a:r>
          </a:p>
        </p:txBody>
      </p:sp>
      <p:grpSp>
        <p:nvGrpSpPr>
          <p:cNvPr id="118" name="Group 231">
            <a:extLst>
              <a:ext uri="{FF2B5EF4-FFF2-40B4-BE49-F238E27FC236}">
                <a16:creationId xmlns:a16="http://schemas.microsoft.com/office/drawing/2014/main" id="{E146340B-B569-CEED-BB9E-F5FA50DA130B}"/>
              </a:ext>
            </a:extLst>
          </p:cNvPr>
          <p:cNvGrpSpPr>
            <a:grpSpLocks/>
          </p:cNvGrpSpPr>
          <p:nvPr/>
        </p:nvGrpSpPr>
        <p:grpSpPr bwMode="auto">
          <a:xfrm>
            <a:off x="1424305" y="1213158"/>
            <a:ext cx="3890963" cy="2370137"/>
            <a:chOff x="558" y="705"/>
            <a:chExt cx="2451" cy="1493"/>
          </a:xfrm>
        </p:grpSpPr>
        <p:grpSp>
          <p:nvGrpSpPr>
            <p:cNvPr id="119" name="Group 230">
              <a:extLst>
                <a:ext uri="{FF2B5EF4-FFF2-40B4-BE49-F238E27FC236}">
                  <a16:creationId xmlns:a16="http://schemas.microsoft.com/office/drawing/2014/main" id="{DD752BCC-D620-1474-F6DE-56B56FFAC4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" y="705"/>
              <a:ext cx="2451" cy="1493"/>
              <a:chOff x="558" y="705"/>
              <a:chExt cx="2451" cy="1493"/>
            </a:xfrm>
          </p:grpSpPr>
          <p:grpSp>
            <p:nvGrpSpPr>
              <p:cNvPr id="125" name="Group 69">
                <a:extLst>
                  <a:ext uri="{FF2B5EF4-FFF2-40B4-BE49-F238E27FC236}">
                    <a16:creationId xmlns:a16="http://schemas.microsoft.com/office/drawing/2014/main" id="{5EEC6122-8F8C-4568-08B4-0819FD5210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68" y="738"/>
                <a:ext cx="262" cy="290"/>
                <a:chOff x="1675" y="997"/>
                <a:chExt cx="284" cy="472"/>
              </a:xfrm>
            </p:grpSpPr>
            <p:sp>
              <p:nvSpPr>
                <p:cNvPr id="168" name="Line 70">
                  <a:extLst>
                    <a:ext uri="{FF2B5EF4-FFF2-40B4-BE49-F238E27FC236}">
                      <a16:creationId xmlns:a16="http://schemas.microsoft.com/office/drawing/2014/main" id="{0DC147A7-E8DB-18C7-CDF3-F27D6A8DB7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75" y="997"/>
                  <a:ext cx="1" cy="47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69" name="Line 71">
                  <a:extLst>
                    <a:ext uri="{FF2B5EF4-FFF2-40B4-BE49-F238E27FC236}">
                      <a16:creationId xmlns:a16="http://schemas.microsoft.com/office/drawing/2014/main" id="{48DA9FDA-D4FF-52D3-45F4-743ADBAD66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58" y="997"/>
                  <a:ext cx="1" cy="47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126" name="Line 72">
                <a:extLst>
                  <a:ext uri="{FF2B5EF4-FFF2-40B4-BE49-F238E27FC236}">
                    <a16:creationId xmlns:a16="http://schemas.microsoft.com/office/drawing/2014/main" id="{B07F2B12-9857-3242-E43D-3AFDE65DA9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8" y="737"/>
                <a:ext cx="1366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7" name="Line 73">
                <a:extLst>
                  <a:ext uri="{FF2B5EF4-FFF2-40B4-BE49-F238E27FC236}">
                    <a16:creationId xmlns:a16="http://schemas.microsoft.com/office/drawing/2014/main" id="{83CC75C3-56BE-6812-8EB0-826E835FC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6" y="2126"/>
                <a:ext cx="17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8" name="Line 74">
                <a:extLst>
                  <a:ext uri="{FF2B5EF4-FFF2-40B4-BE49-F238E27FC236}">
                    <a16:creationId xmlns:a16="http://schemas.microsoft.com/office/drawing/2014/main" id="{15CC1283-CC82-C0D7-30CC-94789B3F2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1" y="2092"/>
                <a:ext cx="174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9" name="Line 75">
                <a:extLst>
                  <a:ext uri="{FF2B5EF4-FFF2-40B4-BE49-F238E27FC236}">
                    <a16:creationId xmlns:a16="http://schemas.microsoft.com/office/drawing/2014/main" id="{460F8E54-8CD1-BD9B-CC6B-D3B8D487C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6" y="1431"/>
                <a:ext cx="51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0" name="Line 76">
                <a:extLst>
                  <a:ext uri="{FF2B5EF4-FFF2-40B4-BE49-F238E27FC236}">
                    <a16:creationId xmlns:a16="http://schemas.microsoft.com/office/drawing/2014/main" id="{0A9F3045-70AE-A46E-B5B2-C8D88175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" y="1187"/>
                <a:ext cx="1" cy="24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1" name="Line 77">
                <a:extLst>
                  <a:ext uri="{FF2B5EF4-FFF2-40B4-BE49-F238E27FC236}">
                    <a16:creationId xmlns:a16="http://schemas.microsoft.com/office/drawing/2014/main" id="{4FE996BA-6FDB-B954-C5E2-8E73B6E9F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0" y="1693"/>
                <a:ext cx="66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2" name="Line 78">
                <a:extLst>
                  <a:ext uri="{FF2B5EF4-FFF2-40B4-BE49-F238E27FC236}">
                    <a16:creationId xmlns:a16="http://schemas.microsoft.com/office/drawing/2014/main" id="{EB50C055-77E4-332F-E5F8-6F2CB8CEE2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0" y="1194"/>
                <a:ext cx="268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3" name="Line 79">
                <a:extLst>
                  <a:ext uri="{FF2B5EF4-FFF2-40B4-BE49-F238E27FC236}">
                    <a16:creationId xmlns:a16="http://schemas.microsoft.com/office/drawing/2014/main" id="{5F69607D-4B0C-2748-7F72-78E4FD0B93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5" y="1935"/>
                <a:ext cx="1" cy="20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4" name="Rectangle 80">
                <a:extLst>
                  <a:ext uri="{FF2B5EF4-FFF2-40B4-BE49-F238E27FC236}">
                    <a16:creationId xmlns:a16="http://schemas.microsoft.com/office/drawing/2014/main" id="{658A5467-F87D-B633-C08D-67AD46171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6" y="1028"/>
                <a:ext cx="785" cy="916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5" name="Rectangle 81">
                <a:extLst>
                  <a:ext uri="{FF2B5EF4-FFF2-40B4-BE49-F238E27FC236}">
                    <a16:creationId xmlns:a16="http://schemas.microsoft.com/office/drawing/2014/main" id="{EF56B277-1F4B-3F90-A6D9-DD9979DFC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1" y="1331"/>
                <a:ext cx="133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36" name="Rectangle 82">
                <a:extLst>
                  <a:ext uri="{FF2B5EF4-FFF2-40B4-BE49-F238E27FC236}">
                    <a16:creationId xmlns:a16="http://schemas.microsoft.com/office/drawing/2014/main" id="{41440715-20A3-77F7-1B80-F74605290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1" y="1588"/>
                <a:ext cx="17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37" name="Rectangle 83">
                <a:extLst>
                  <a:ext uri="{FF2B5EF4-FFF2-40B4-BE49-F238E27FC236}">
                    <a16:creationId xmlns:a16="http://schemas.microsoft.com/office/drawing/2014/main" id="{A9A88166-F403-C627-824E-FC9FFD490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" y="112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138" name="Rectangle 84">
                <a:extLst>
                  <a:ext uri="{FF2B5EF4-FFF2-40B4-BE49-F238E27FC236}">
                    <a16:creationId xmlns:a16="http://schemas.microsoft.com/office/drawing/2014/main" id="{87DA888F-64D2-683A-C4F6-042C9A08B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7" y="1034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139" name="Rectangle 85">
                <a:extLst>
                  <a:ext uri="{FF2B5EF4-FFF2-40B4-BE49-F238E27FC236}">
                    <a16:creationId xmlns:a16="http://schemas.microsoft.com/office/drawing/2014/main" id="{DFFC6E15-1760-F266-460D-D19CAC12A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6" y="1017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40" name="Rectangle 86">
                <a:extLst>
                  <a:ext uri="{FF2B5EF4-FFF2-40B4-BE49-F238E27FC236}">
                    <a16:creationId xmlns:a16="http://schemas.microsoft.com/office/drawing/2014/main" id="{913421FC-48B5-64DE-F9DC-12BB8CFD5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7" y="1713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41" name="Rectangle 87">
                <a:extLst>
                  <a:ext uri="{FF2B5EF4-FFF2-40B4-BE49-F238E27FC236}">
                    <a16:creationId xmlns:a16="http://schemas.microsoft.com/office/drawing/2014/main" id="{696EA822-7D9A-3F51-F4AE-65ADB4278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0" y="1564"/>
                <a:ext cx="9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42" name="Rectangle 88">
                <a:extLst>
                  <a:ext uri="{FF2B5EF4-FFF2-40B4-BE49-F238E27FC236}">
                    <a16:creationId xmlns:a16="http://schemas.microsoft.com/office/drawing/2014/main" id="{EB9BDA13-2BBC-EB00-636E-FD8ECE324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1246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43" name="Rectangle 89">
                <a:extLst>
                  <a:ext uri="{FF2B5EF4-FFF2-40B4-BE49-F238E27FC236}">
                    <a16:creationId xmlns:a16="http://schemas.microsoft.com/office/drawing/2014/main" id="{66026EDE-6A41-CFCE-2D61-962817ED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1341"/>
                <a:ext cx="41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555</a:t>
                </a:r>
              </a:p>
            </p:txBody>
          </p:sp>
          <p:sp>
            <p:nvSpPr>
              <p:cNvPr id="144" name="Rectangle 90">
                <a:extLst>
                  <a:ext uri="{FF2B5EF4-FFF2-40B4-BE49-F238E27FC236}">
                    <a16:creationId xmlns:a16="http://schemas.microsoft.com/office/drawing/2014/main" id="{637A17AB-283B-54B8-D5CF-43BD01A0D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" y="871"/>
                <a:ext cx="26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endPara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5" name="Rectangle 91">
                <a:extLst>
                  <a:ext uri="{FF2B5EF4-FFF2-40B4-BE49-F238E27FC236}">
                    <a16:creationId xmlns:a16="http://schemas.microsoft.com/office/drawing/2014/main" id="{4030E452-E1B7-2AD7-B91E-9DAE37BAA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1967"/>
                <a:ext cx="22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6" name="Line 92">
                <a:extLst>
                  <a:ext uri="{FF2B5EF4-FFF2-40B4-BE49-F238E27FC236}">
                    <a16:creationId xmlns:a16="http://schemas.microsoft.com/office/drawing/2014/main" id="{858916CD-F8E2-F35B-E2D5-DB9234449D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8" y="738"/>
                <a:ext cx="0" cy="1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7" name="Rectangle 93">
                <a:extLst>
                  <a:ext uri="{FF2B5EF4-FFF2-40B4-BE49-F238E27FC236}">
                    <a16:creationId xmlns:a16="http://schemas.microsoft.com/office/drawing/2014/main" id="{1931E559-2345-D43B-B16E-EECEEE3C8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1736"/>
                <a:ext cx="22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148" name="Rectangle 94">
                <a:extLst>
                  <a:ext uri="{FF2B5EF4-FFF2-40B4-BE49-F238E27FC236}">
                    <a16:creationId xmlns:a16="http://schemas.microsoft.com/office/drawing/2014/main" id="{D7742BDA-ABB6-BC11-A7CB-5832B86BC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5" y="892"/>
                <a:ext cx="88" cy="167"/>
              </a:xfrm>
              <a:prstGeom prst="rect">
                <a:avLst/>
              </a:prstGeom>
              <a:solidFill>
                <a:srgbClr val="A5CEAD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49" name="Group 95">
                <a:extLst>
                  <a:ext uri="{FF2B5EF4-FFF2-40B4-BE49-F238E27FC236}">
                    <a16:creationId xmlns:a16="http://schemas.microsoft.com/office/drawing/2014/main" id="{D02FCA8A-E533-370D-B0E3-A9763587F3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0" y="1914"/>
                <a:ext cx="210" cy="85"/>
                <a:chOff x="3696" y="2880"/>
                <a:chExt cx="240" cy="96"/>
              </a:xfrm>
            </p:grpSpPr>
            <p:sp>
              <p:nvSpPr>
                <p:cNvPr id="164" name="Rectangle 96">
                  <a:extLst>
                    <a:ext uri="{FF2B5EF4-FFF2-40B4-BE49-F238E27FC236}">
                      <a16:creationId xmlns:a16="http://schemas.microsoft.com/office/drawing/2014/main" id="{81B61D3B-67C1-EFDC-2B8D-E4572335EC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2880"/>
                  <a:ext cx="240" cy="96"/>
                </a:xfrm>
                <a:prstGeom prst="rect">
                  <a:avLst/>
                </a:prstGeom>
                <a:solidFill>
                  <a:srgbClr val="A5CEA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pSp>
              <p:nvGrpSpPr>
                <p:cNvPr id="165" name="Group 97">
                  <a:extLst>
                    <a:ext uri="{FF2B5EF4-FFF2-40B4-BE49-F238E27FC236}">
                      <a16:creationId xmlns:a16="http://schemas.microsoft.com/office/drawing/2014/main" id="{EE065439-C6BE-574C-9AEA-60AFC9C007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96" y="2892"/>
                  <a:ext cx="216" cy="72"/>
                  <a:chOff x="1236" y="3696"/>
                  <a:chExt cx="216" cy="72"/>
                </a:xfrm>
              </p:grpSpPr>
              <p:sp>
                <p:nvSpPr>
                  <p:cNvPr id="166" name="Line 98">
                    <a:extLst>
                      <a:ext uri="{FF2B5EF4-FFF2-40B4-BE49-F238E27FC236}">
                        <a16:creationId xmlns:a16="http://schemas.microsoft.com/office/drawing/2014/main" id="{DF8190A0-A28F-5A1C-DDC2-125104F338D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344" y="3660"/>
                    <a:ext cx="0" cy="21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67" name="Line 99">
                    <a:extLst>
                      <a:ext uri="{FF2B5EF4-FFF2-40B4-BE49-F238E27FC236}">
                        <a16:creationId xmlns:a16="http://schemas.microsoft.com/office/drawing/2014/main" id="{7BD85A9D-070F-7B1F-D98E-108855EF59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344" y="3588"/>
                    <a:ext cx="0" cy="21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150" name="Freeform 100">
                <a:extLst>
                  <a:ext uri="{FF2B5EF4-FFF2-40B4-BE49-F238E27FC236}">
                    <a16:creationId xmlns:a16="http://schemas.microsoft.com/office/drawing/2014/main" id="{55058B80-2B87-30C4-109C-1784719B9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3" y="1638"/>
                <a:ext cx="222" cy="457"/>
              </a:xfrm>
              <a:custGeom>
                <a:avLst/>
                <a:gdLst>
                  <a:gd name="T0" fmla="*/ 0 w 432"/>
                  <a:gd name="T1" fmla="*/ 0 h 480"/>
                  <a:gd name="T2" fmla="*/ 432 w 432"/>
                  <a:gd name="T3" fmla="*/ 0 h 480"/>
                  <a:gd name="T4" fmla="*/ 432 w 432"/>
                  <a:gd name="T5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" h="480">
                    <a:moveTo>
                      <a:pt x="0" y="0"/>
                    </a:moveTo>
                    <a:lnTo>
                      <a:pt x="432" y="0"/>
                    </a:lnTo>
                    <a:lnTo>
                      <a:pt x="432" y="48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1" name="Line 101">
                <a:extLst>
                  <a:ext uri="{FF2B5EF4-FFF2-40B4-BE49-F238E27FC236}">
                    <a16:creationId xmlns:a16="http://schemas.microsoft.com/office/drawing/2014/main" id="{19FB5AD3-55B3-D11B-E0F6-925478B07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104"/>
                <a:ext cx="174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2" name="Oval 102">
                <a:extLst>
                  <a:ext uri="{FF2B5EF4-FFF2-40B4-BE49-F238E27FC236}">
                    <a16:creationId xmlns:a16="http://schemas.microsoft.com/office/drawing/2014/main" id="{1377CE81-7495-18DE-1C54-678DD1448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4" y="1400"/>
                <a:ext cx="66" cy="6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3" name="Oval 103">
                <a:extLst>
                  <a:ext uri="{FF2B5EF4-FFF2-40B4-BE49-F238E27FC236}">
                    <a16:creationId xmlns:a16="http://schemas.microsoft.com/office/drawing/2014/main" id="{E095BAA6-ED62-56B6-5917-F1BA18E4D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" y="1660"/>
                <a:ext cx="63" cy="60"/>
              </a:xfrm>
              <a:prstGeom prst="ellipse">
                <a:avLst/>
              </a:prstGeom>
              <a:solidFill>
                <a:srgbClr val="A5CEA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4" name="Oval 104">
                <a:extLst>
                  <a:ext uri="{FF2B5EF4-FFF2-40B4-BE49-F238E27FC236}">
                    <a16:creationId xmlns:a16="http://schemas.microsoft.com/office/drawing/2014/main" id="{CB6A1DBD-3AE8-3C26-A02E-1F6ADC201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5" y="1405"/>
                <a:ext cx="67" cy="6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5" name="Oval 105">
                <a:extLst>
                  <a:ext uri="{FF2B5EF4-FFF2-40B4-BE49-F238E27FC236}">
                    <a16:creationId xmlns:a16="http://schemas.microsoft.com/office/drawing/2014/main" id="{BFBC160F-A519-F1D6-2F62-199FD9F26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705"/>
                <a:ext cx="67" cy="6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6" name="Oval 106">
                <a:extLst>
                  <a:ext uri="{FF2B5EF4-FFF2-40B4-BE49-F238E27FC236}">
                    <a16:creationId xmlns:a16="http://schemas.microsoft.com/office/drawing/2014/main" id="{48CDD222-5921-6A3B-138C-260FFA201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9" y="705"/>
                <a:ext cx="67" cy="6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7" name="Oval 107">
                <a:extLst>
                  <a:ext uri="{FF2B5EF4-FFF2-40B4-BE49-F238E27FC236}">
                    <a16:creationId xmlns:a16="http://schemas.microsoft.com/office/drawing/2014/main" id="{7CF5403A-F141-3AF0-85D7-D4005D9B9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7" y="705"/>
                <a:ext cx="67" cy="64"/>
              </a:xfrm>
              <a:prstGeom prst="ellipse">
                <a:avLst/>
              </a:prstGeom>
              <a:solidFill>
                <a:srgbClr val="A5CEA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8" name="Text Box 108">
                <a:extLst>
                  <a:ext uri="{FF2B5EF4-FFF2-40B4-BE49-F238E27FC236}">
                    <a16:creationId xmlns:a16="http://schemas.microsoft.com/office/drawing/2014/main" id="{046B84A8-4B2E-F317-783F-2ED98754CB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0" y="728"/>
                <a:ext cx="5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+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V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CC</a:t>
                </a:r>
              </a:p>
            </p:txBody>
          </p:sp>
          <p:sp>
            <p:nvSpPr>
              <p:cNvPr id="159" name="Text Box 109">
                <a:extLst>
                  <a:ext uri="{FF2B5EF4-FFF2-40B4-BE49-F238E27FC236}">
                    <a16:creationId xmlns:a16="http://schemas.microsoft.com/office/drawing/2014/main" id="{070C91C5-D850-C3A6-361A-84FA5F076C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7" y="1421"/>
                <a:ext cx="8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0.01 </a:t>
                </a: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F</a:t>
                </a:r>
                <a:endPara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0" name="Rectangle 110">
                <a:extLst>
                  <a:ext uri="{FF2B5EF4-FFF2-40B4-BE49-F238E27FC236}">
                    <a16:creationId xmlns:a16="http://schemas.microsoft.com/office/drawing/2014/main" id="{D578AEF0-4B0B-2F97-5A27-58C639355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" y="1378"/>
                <a:ext cx="3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</a:p>
            </p:txBody>
          </p:sp>
          <p:sp>
            <p:nvSpPr>
              <p:cNvPr id="161" name="Line 111">
                <a:extLst>
                  <a:ext uri="{FF2B5EF4-FFF2-40B4-BE49-F238E27FC236}">
                    <a16:creationId xmlns:a16="http://schemas.microsoft.com/office/drawing/2014/main" id="{1934BA48-8977-B5F0-01EF-B33D840E2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8" y="1301"/>
                <a:ext cx="21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2" name="Oval 112">
                <a:extLst>
                  <a:ext uri="{FF2B5EF4-FFF2-40B4-BE49-F238E27FC236}">
                    <a16:creationId xmlns:a16="http://schemas.microsoft.com/office/drawing/2014/main" id="{D600BC1E-B1BE-B460-1756-EB9085D67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267"/>
                <a:ext cx="63" cy="60"/>
              </a:xfrm>
              <a:prstGeom prst="ellipse">
                <a:avLst/>
              </a:prstGeom>
              <a:solidFill>
                <a:srgbClr val="A5CEA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3" name="Rectangle 113">
                <a:extLst>
                  <a:ext uri="{FF2B5EF4-FFF2-40B4-BE49-F238E27FC236}">
                    <a16:creationId xmlns:a16="http://schemas.microsoft.com/office/drawing/2014/main" id="{33454A94-898B-08D8-12AF-7CE80FA58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3" y="1675"/>
                <a:ext cx="502" cy="4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  <a:p>
                <a:pPr marL="0" marR="0" lvl="0" indent="0" defTabSz="914400" eaLnBrk="1" fontAlgn="base" latinLnBrk="0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1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  <a:p>
                <a:pPr marL="0" marR="0" lvl="0" indent="0" defTabSz="914400" eaLnBrk="1" fontAlgn="base" latinLnBrk="0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–</a:t>
                </a:r>
                <a:endPara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0" name="Group 228">
              <a:extLst>
                <a:ext uri="{FF2B5EF4-FFF2-40B4-BE49-F238E27FC236}">
                  <a16:creationId xmlns:a16="http://schemas.microsoft.com/office/drawing/2014/main" id="{A7FB9576-1B48-5E66-FA92-764C1BBB2A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6" y="1808"/>
              <a:ext cx="211" cy="85"/>
              <a:chOff x="2316" y="1808"/>
              <a:chExt cx="211" cy="85"/>
            </a:xfrm>
          </p:grpSpPr>
          <p:sp>
            <p:nvSpPr>
              <p:cNvPr id="121" name="Rectangle 221">
                <a:extLst>
                  <a:ext uri="{FF2B5EF4-FFF2-40B4-BE49-F238E27FC236}">
                    <a16:creationId xmlns:a16="http://schemas.microsoft.com/office/drawing/2014/main" id="{2E9D7143-CFA8-0360-28B1-26A613C46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1808"/>
                <a:ext cx="211" cy="85"/>
              </a:xfrm>
              <a:prstGeom prst="rect">
                <a:avLst/>
              </a:prstGeom>
              <a:solidFill>
                <a:srgbClr val="A5CE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22" name="Group 222" descr="未命名">
                <a:extLst>
                  <a:ext uri="{FF2B5EF4-FFF2-40B4-BE49-F238E27FC236}">
                    <a16:creationId xmlns:a16="http://schemas.microsoft.com/office/drawing/2014/main" id="{32F60DFF-B967-7822-B306-F306C1D1D4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16" y="1819"/>
                <a:ext cx="190" cy="63"/>
                <a:chOff x="1236" y="3696"/>
                <a:chExt cx="216" cy="72"/>
              </a:xfrm>
            </p:grpSpPr>
            <p:sp>
              <p:nvSpPr>
                <p:cNvPr id="123" name="Line 223" descr="未命名">
                  <a:extLst>
                    <a:ext uri="{FF2B5EF4-FFF2-40B4-BE49-F238E27FC236}">
                      <a16:creationId xmlns:a16="http://schemas.microsoft.com/office/drawing/2014/main" id="{67CADD7F-3210-C17F-DD7B-541F9F9C35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660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24" name="Line 224" descr="未命名">
                  <a:extLst>
                    <a:ext uri="{FF2B5EF4-FFF2-40B4-BE49-F238E27FC236}">
                      <a16:creationId xmlns:a16="http://schemas.microsoft.com/office/drawing/2014/main" id="{39EFA9A7-5902-C83B-054F-077D0258C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588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</p:grpSp>
      <p:sp>
        <p:nvSpPr>
          <p:cNvPr id="170" name="Text Box 2">
            <a:extLst>
              <a:ext uri="{FF2B5EF4-FFF2-40B4-BE49-F238E27FC236}">
                <a16:creationId xmlns:a16="http://schemas.microsoft.com/office/drawing/2014/main" id="{F7FA7718-C289-7107-36AA-5C97EAF30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705" y="619433"/>
            <a:ext cx="3141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二、工作波形</a:t>
            </a:r>
          </a:p>
        </p:txBody>
      </p:sp>
      <p:sp>
        <p:nvSpPr>
          <p:cNvPr id="171" name="Rectangle 8">
            <a:extLst>
              <a:ext uri="{FF2B5EF4-FFF2-40B4-BE49-F238E27FC236}">
                <a16:creationId xmlns:a16="http://schemas.microsoft.com/office/drawing/2014/main" id="{2001D865-0A13-CDD8-30FA-D336E9104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630" y="1825933"/>
            <a:ext cx="684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172" name="Line 9">
            <a:extLst>
              <a:ext uri="{FF2B5EF4-FFF2-40B4-BE49-F238E27FC236}">
                <a16:creationId xmlns:a16="http://schemas.microsoft.com/office/drawing/2014/main" id="{7A64AD13-58BE-93EB-614B-B59AE33F8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830" y="1395720"/>
            <a:ext cx="0" cy="169545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3" name="Line 10">
            <a:extLst>
              <a:ext uri="{FF2B5EF4-FFF2-40B4-BE49-F238E27FC236}">
                <a16:creationId xmlns:a16="http://schemas.microsoft.com/office/drawing/2014/main" id="{E6E05584-0BBF-AA22-4005-2DF2BFEA3C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9680" y="2160895"/>
            <a:ext cx="0" cy="97472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" name="Line 11">
            <a:extLst>
              <a:ext uri="{FF2B5EF4-FFF2-40B4-BE49-F238E27FC236}">
                <a16:creationId xmlns:a16="http://schemas.microsoft.com/office/drawing/2014/main" id="{E8E4AF8F-3649-7D89-491C-7F153A799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0630" y="2160895"/>
            <a:ext cx="295275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75" name="Group 119">
            <a:extLst>
              <a:ext uri="{FF2B5EF4-FFF2-40B4-BE49-F238E27FC236}">
                <a16:creationId xmlns:a16="http://schemas.microsoft.com/office/drawing/2014/main" id="{0E0637B7-F529-B390-B23F-1C1FDD99A443}"/>
              </a:ext>
            </a:extLst>
          </p:cNvPr>
          <p:cNvGrpSpPr>
            <a:grpSpLocks/>
          </p:cNvGrpSpPr>
          <p:nvPr/>
        </p:nvGrpSpPr>
        <p:grpSpPr bwMode="auto">
          <a:xfrm>
            <a:off x="1603693" y="3697595"/>
            <a:ext cx="3103563" cy="1203325"/>
            <a:chOff x="671" y="2306"/>
            <a:chExt cx="1955" cy="758"/>
          </a:xfrm>
        </p:grpSpPr>
        <p:grpSp>
          <p:nvGrpSpPr>
            <p:cNvPr id="176" name="Group 118">
              <a:extLst>
                <a:ext uri="{FF2B5EF4-FFF2-40B4-BE49-F238E27FC236}">
                  <a16:creationId xmlns:a16="http://schemas.microsoft.com/office/drawing/2014/main" id="{37B1C222-88B7-1AB7-1C16-840E73D3D7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8" y="2522"/>
              <a:ext cx="1598" cy="400"/>
              <a:chOff x="1028" y="2522"/>
              <a:chExt cx="1598" cy="400"/>
            </a:xfrm>
          </p:grpSpPr>
          <p:grpSp>
            <p:nvGrpSpPr>
              <p:cNvPr id="180" name="Group 14">
                <a:extLst>
                  <a:ext uri="{FF2B5EF4-FFF2-40B4-BE49-F238E27FC236}">
                    <a16:creationId xmlns:a16="http://schemas.microsoft.com/office/drawing/2014/main" id="{CD02ECCA-04EF-4ED4-896A-898FF6843B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8" y="2526"/>
                <a:ext cx="704" cy="396"/>
                <a:chOff x="3014" y="888"/>
                <a:chExt cx="704" cy="396"/>
              </a:xfrm>
            </p:grpSpPr>
            <p:sp>
              <p:nvSpPr>
                <p:cNvPr id="185" name="Line 15">
                  <a:extLst>
                    <a:ext uri="{FF2B5EF4-FFF2-40B4-BE49-F238E27FC236}">
                      <a16:creationId xmlns:a16="http://schemas.microsoft.com/office/drawing/2014/main" id="{FD8D53B5-F5F8-AD95-4039-E22DF8C845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14" y="902"/>
                  <a:ext cx="453" cy="1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86" name="Line 16">
                  <a:extLst>
                    <a:ext uri="{FF2B5EF4-FFF2-40B4-BE49-F238E27FC236}">
                      <a16:creationId xmlns:a16="http://schemas.microsoft.com/office/drawing/2014/main" id="{8E7C8008-BB7B-2A9A-6B06-6A7B4B3494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6" y="900"/>
                  <a:ext cx="142" cy="0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87" name="Freeform 17">
                  <a:extLst>
                    <a:ext uri="{FF2B5EF4-FFF2-40B4-BE49-F238E27FC236}">
                      <a16:creationId xmlns:a16="http://schemas.microsoft.com/office/drawing/2014/main" id="{8F90D9AD-6D37-6A99-0EB7-FFBEB46892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0" y="888"/>
                  <a:ext cx="125" cy="396"/>
                </a:xfrm>
                <a:custGeom>
                  <a:avLst/>
                  <a:gdLst>
                    <a:gd name="T0" fmla="*/ 0 w 48"/>
                    <a:gd name="T1" fmla="*/ 12 h 396"/>
                    <a:gd name="T2" fmla="*/ 0 w 48"/>
                    <a:gd name="T3" fmla="*/ 396 h 396"/>
                    <a:gd name="T4" fmla="*/ 48 w 48"/>
                    <a:gd name="T5" fmla="*/ 396 h 396"/>
                    <a:gd name="T6" fmla="*/ 48 w 48"/>
                    <a:gd name="T7" fmla="*/ 0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" h="396">
                      <a:moveTo>
                        <a:pt x="0" y="12"/>
                      </a:moveTo>
                      <a:lnTo>
                        <a:pt x="0" y="396"/>
                      </a:lnTo>
                      <a:lnTo>
                        <a:pt x="48" y="396"/>
                      </a:lnTo>
                      <a:lnTo>
                        <a:pt x="48" y="0"/>
                      </a:lnTo>
                    </a:path>
                  </a:pathLst>
                </a:custGeom>
                <a:noFill/>
                <a:ln w="38100" cmpd="sng">
                  <a:solidFill>
                    <a:srgbClr val="7030A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81" name="Group 117">
                <a:extLst>
                  <a:ext uri="{FF2B5EF4-FFF2-40B4-BE49-F238E27FC236}">
                    <a16:creationId xmlns:a16="http://schemas.microsoft.com/office/drawing/2014/main" id="{F1ECE94D-C981-5368-796C-4266FF2888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8" y="2522"/>
                <a:ext cx="938" cy="396"/>
                <a:chOff x="1688" y="2522"/>
                <a:chExt cx="938" cy="396"/>
              </a:xfrm>
            </p:grpSpPr>
            <p:sp>
              <p:nvSpPr>
                <p:cNvPr id="182" name="Line 19">
                  <a:extLst>
                    <a:ext uri="{FF2B5EF4-FFF2-40B4-BE49-F238E27FC236}">
                      <a16:creationId xmlns:a16="http://schemas.microsoft.com/office/drawing/2014/main" id="{64A0C2EA-788A-3C02-CC71-C097683EC2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8" y="2536"/>
                  <a:ext cx="453" cy="1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83" name="Line 20">
                  <a:extLst>
                    <a:ext uri="{FF2B5EF4-FFF2-40B4-BE49-F238E27FC236}">
                      <a16:creationId xmlns:a16="http://schemas.microsoft.com/office/drawing/2014/main" id="{C678D918-273A-012A-1B9A-F56ED04BC5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2534"/>
                  <a:ext cx="370" cy="0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84" name="Freeform 21">
                  <a:extLst>
                    <a:ext uri="{FF2B5EF4-FFF2-40B4-BE49-F238E27FC236}">
                      <a16:creationId xmlns:a16="http://schemas.microsoft.com/office/drawing/2014/main" id="{900203FE-8C73-BDD4-E1AE-DBDD33A2EA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4" y="2522"/>
                  <a:ext cx="125" cy="396"/>
                </a:xfrm>
                <a:custGeom>
                  <a:avLst/>
                  <a:gdLst>
                    <a:gd name="T0" fmla="*/ 0 w 48"/>
                    <a:gd name="T1" fmla="*/ 12 h 396"/>
                    <a:gd name="T2" fmla="*/ 0 w 48"/>
                    <a:gd name="T3" fmla="*/ 396 h 396"/>
                    <a:gd name="T4" fmla="*/ 48 w 48"/>
                    <a:gd name="T5" fmla="*/ 396 h 396"/>
                    <a:gd name="T6" fmla="*/ 48 w 48"/>
                    <a:gd name="T7" fmla="*/ 0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" h="396">
                      <a:moveTo>
                        <a:pt x="0" y="12"/>
                      </a:moveTo>
                      <a:lnTo>
                        <a:pt x="0" y="396"/>
                      </a:lnTo>
                      <a:lnTo>
                        <a:pt x="48" y="396"/>
                      </a:lnTo>
                      <a:lnTo>
                        <a:pt x="48" y="0"/>
                      </a:lnTo>
                    </a:path>
                  </a:pathLst>
                </a:custGeom>
                <a:noFill/>
                <a:ln w="38100" cmpd="sng">
                  <a:solidFill>
                    <a:srgbClr val="7030A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77" name="Rectangle 22">
              <a:extLst>
                <a:ext uri="{FF2B5EF4-FFF2-40B4-BE49-F238E27FC236}">
                  <a16:creationId xmlns:a16="http://schemas.microsoft.com/office/drawing/2014/main" id="{2D0E6981-5231-2C2D-B411-3A6E87129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" y="2346"/>
              <a:ext cx="4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8" name="Rectangle 23">
              <a:extLst>
                <a:ext uri="{FF2B5EF4-FFF2-40B4-BE49-F238E27FC236}">
                  <a16:creationId xmlns:a16="http://schemas.microsoft.com/office/drawing/2014/main" id="{62BC9D6C-1998-B62D-EDCA-D9388427C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306"/>
              <a:ext cx="3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</a:p>
          </p:txBody>
        </p:sp>
        <p:sp>
          <p:nvSpPr>
            <p:cNvPr id="179" name="Rectangle 24">
              <a:extLst>
                <a:ext uri="{FF2B5EF4-FFF2-40B4-BE49-F238E27FC236}">
                  <a16:creationId xmlns:a16="http://schemas.microsoft.com/office/drawing/2014/main" id="{4E425332-4722-5A71-3717-DD1CF5D16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27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88" name="Group 25">
            <a:extLst>
              <a:ext uri="{FF2B5EF4-FFF2-40B4-BE49-F238E27FC236}">
                <a16:creationId xmlns:a16="http://schemas.microsoft.com/office/drawing/2014/main" id="{E90D48A5-1FD0-EE37-F2A2-E2564C4EB4F3}"/>
              </a:ext>
            </a:extLst>
          </p:cNvPr>
          <p:cNvGrpSpPr>
            <a:grpSpLocks/>
          </p:cNvGrpSpPr>
          <p:nvPr/>
        </p:nvGrpSpPr>
        <p:grpSpPr bwMode="auto">
          <a:xfrm>
            <a:off x="2872105" y="4275445"/>
            <a:ext cx="1047750" cy="2085975"/>
            <a:chOff x="3456" y="1200"/>
            <a:chExt cx="648" cy="624"/>
          </a:xfrm>
        </p:grpSpPr>
        <p:sp>
          <p:nvSpPr>
            <p:cNvPr id="189" name="Line 26">
              <a:extLst>
                <a:ext uri="{FF2B5EF4-FFF2-40B4-BE49-F238E27FC236}">
                  <a16:creationId xmlns:a16="http://schemas.microsoft.com/office/drawing/2014/main" id="{55BE2E27-A8F4-1120-A219-0784DFF5E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12"/>
              <a:ext cx="0" cy="6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0" name="Line 27">
              <a:extLst>
                <a:ext uri="{FF2B5EF4-FFF2-40B4-BE49-F238E27FC236}">
                  <a16:creationId xmlns:a16="http://schemas.microsoft.com/office/drawing/2014/main" id="{09872791-121C-B19B-8DCB-F050B7A2A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1200"/>
              <a:ext cx="0" cy="6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91" name="Rectangle 28">
            <a:extLst>
              <a:ext uri="{FF2B5EF4-FFF2-40B4-BE49-F238E27FC236}">
                <a16:creationId xmlns:a16="http://schemas.microsoft.com/office/drawing/2014/main" id="{2C959731-4AC3-1FD3-C463-E90560E81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493" y="5127933"/>
            <a:ext cx="676275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92" name="Rectangle 29">
            <a:extLst>
              <a:ext uri="{FF2B5EF4-FFF2-40B4-BE49-F238E27FC236}">
                <a16:creationId xmlns:a16="http://schemas.microsoft.com/office/drawing/2014/main" id="{CD02135C-843A-ABC8-1B97-C19F4F004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730" y="5415270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93" name="Rectangle 30">
            <a:extLst>
              <a:ext uri="{FF2B5EF4-FFF2-40B4-BE49-F238E27FC236}">
                <a16:creationId xmlns:a16="http://schemas.microsoft.com/office/drawing/2014/main" id="{E2D95A00-AAC7-3606-7C74-8E63DCE7D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480" y="4672320"/>
            <a:ext cx="1316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CC</a:t>
            </a: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/ 3</a:t>
            </a:r>
            <a:endParaRPr kumimoji="1" lang="en-US" altLang="zh-CN" sz="2400" b="1" baseline="-2500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" name="Line 31">
            <a:extLst>
              <a:ext uri="{FF2B5EF4-FFF2-40B4-BE49-F238E27FC236}">
                <a16:creationId xmlns:a16="http://schemas.microsoft.com/office/drawing/2014/main" id="{C8A477B4-E6F4-9D8E-7348-4C47CDE361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5355" y="5624820"/>
            <a:ext cx="7223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5" name="Freeform 32">
            <a:extLst>
              <a:ext uri="{FF2B5EF4-FFF2-40B4-BE49-F238E27FC236}">
                <a16:creationId xmlns:a16="http://schemas.microsoft.com/office/drawing/2014/main" id="{B7F053CE-CD12-39CE-552F-C9F4DC77613E}"/>
              </a:ext>
            </a:extLst>
          </p:cNvPr>
          <p:cNvSpPr>
            <a:spLocks/>
          </p:cNvSpPr>
          <p:nvPr/>
        </p:nvSpPr>
        <p:spPr bwMode="auto">
          <a:xfrm>
            <a:off x="2910205" y="5139045"/>
            <a:ext cx="466725" cy="466725"/>
          </a:xfrm>
          <a:custGeom>
            <a:avLst/>
            <a:gdLst>
              <a:gd name="T0" fmla="*/ 0 w 360"/>
              <a:gd name="T1" fmla="*/ 348 h 348"/>
              <a:gd name="T2" fmla="*/ 132 w 360"/>
              <a:gd name="T3" fmla="*/ 120 h 348"/>
              <a:gd name="T4" fmla="*/ 360 w 360"/>
              <a:gd name="T5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0" h="348">
                <a:moveTo>
                  <a:pt x="0" y="348"/>
                </a:moveTo>
                <a:cubicBezTo>
                  <a:pt x="36" y="263"/>
                  <a:pt x="72" y="178"/>
                  <a:pt x="132" y="120"/>
                </a:cubicBezTo>
                <a:cubicBezTo>
                  <a:pt x="192" y="62"/>
                  <a:pt x="276" y="31"/>
                  <a:pt x="360" y="0"/>
                </a:cubicBezTo>
              </a:path>
            </a:pathLst>
          </a:custGeom>
          <a:noFill/>
          <a:ln w="38100" cap="flat" cmpd="sng">
            <a:solidFill>
              <a:srgbClr val="FF00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6" name="Freeform 33">
            <a:extLst>
              <a:ext uri="{FF2B5EF4-FFF2-40B4-BE49-F238E27FC236}">
                <a16:creationId xmlns:a16="http://schemas.microsoft.com/office/drawing/2014/main" id="{FF55823E-6063-C106-81AD-22332355FCC8}"/>
              </a:ext>
            </a:extLst>
          </p:cNvPr>
          <p:cNvSpPr>
            <a:spLocks/>
          </p:cNvSpPr>
          <p:nvPr/>
        </p:nvSpPr>
        <p:spPr bwMode="auto">
          <a:xfrm>
            <a:off x="2891155" y="4927908"/>
            <a:ext cx="1203325" cy="682625"/>
          </a:xfrm>
          <a:custGeom>
            <a:avLst/>
            <a:gdLst>
              <a:gd name="T0" fmla="*/ 0 w 758"/>
              <a:gd name="T1" fmla="*/ 430 h 430"/>
              <a:gd name="T2" fmla="*/ 117 w 758"/>
              <a:gd name="T3" fmla="*/ 237 h 430"/>
              <a:gd name="T4" fmla="*/ 224 w 758"/>
              <a:gd name="T5" fmla="*/ 170 h 430"/>
              <a:gd name="T6" fmla="*/ 408 w 758"/>
              <a:gd name="T7" fmla="*/ 96 h 430"/>
              <a:gd name="T8" fmla="*/ 758 w 758"/>
              <a:gd name="T9" fmla="*/ 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8" h="430">
                <a:moveTo>
                  <a:pt x="0" y="430"/>
                </a:moveTo>
                <a:cubicBezTo>
                  <a:pt x="19" y="398"/>
                  <a:pt x="80" y="280"/>
                  <a:pt x="117" y="237"/>
                </a:cubicBezTo>
                <a:cubicBezTo>
                  <a:pt x="154" y="194"/>
                  <a:pt x="176" y="193"/>
                  <a:pt x="224" y="170"/>
                </a:cubicBezTo>
                <a:cubicBezTo>
                  <a:pt x="272" y="147"/>
                  <a:pt x="319" y="124"/>
                  <a:pt x="408" y="96"/>
                </a:cubicBezTo>
                <a:cubicBezTo>
                  <a:pt x="497" y="68"/>
                  <a:pt x="685" y="20"/>
                  <a:pt x="758" y="0"/>
                </a:cubicBezTo>
              </a:path>
            </a:pathLst>
          </a:custGeom>
          <a:noFill/>
          <a:ln w="9525" cap="flat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7" name="Line 34">
            <a:extLst>
              <a:ext uri="{FF2B5EF4-FFF2-40B4-BE49-F238E27FC236}">
                <a16:creationId xmlns:a16="http://schemas.microsoft.com/office/drawing/2014/main" id="{92E6567C-25F9-BFA9-9E98-BBD006E3D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3905" y="5148570"/>
            <a:ext cx="1344613" cy="0"/>
          </a:xfrm>
          <a:prstGeom prst="line">
            <a:avLst/>
          </a:prstGeom>
          <a:noFill/>
          <a:ln w="12700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8" name="Rectangle 35">
            <a:extLst>
              <a:ext uri="{FF2B5EF4-FFF2-40B4-BE49-F238E27FC236}">
                <a16:creationId xmlns:a16="http://schemas.microsoft.com/office/drawing/2014/main" id="{BD895A8B-50E1-0C97-C59E-AA5CBDD64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330" y="4618345"/>
            <a:ext cx="96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CC</a:t>
            </a:r>
          </a:p>
        </p:txBody>
      </p:sp>
      <p:sp>
        <p:nvSpPr>
          <p:cNvPr id="199" name="Freeform 36">
            <a:extLst>
              <a:ext uri="{FF2B5EF4-FFF2-40B4-BE49-F238E27FC236}">
                <a16:creationId xmlns:a16="http://schemas.microsoft.com/office/drawing/2014/main" id="{32AEFD56-2CB0-BBC6-93AC-BB1D95497A0F}"/>
              </a:ext>
            </a:extLst>
          </p:cNvPr>
          <p:cNvSpPr>
            <a:spLocks/>
          </p:cNvSpPr>
          <p:nvPr/>
        </p:nvSpPr>
        <p:spPr bwMode="auto">
          <a:xfrm flipV="1">
            <a:off x="3367405" y="5148570"/>
            <a:ext cx="228600" cy="514350"/>
          </a:xfrm>
          <a:custGeom>
            <a:avLst/>
            <a:gdLst>
              <a:gd name="T0" fmla="*/ 0 w 360"/>
              <a:gd name="T1" fmla="*/ 348 h 348"/>
              <a:gd name="T2" fmla="*/ 132 w 360"/>
              <a:gd name="T3" fmla="*/ 120 h 348"/>
              <a:gd name="T4" fmla="*/ 360 w 360"/>
              <a:gd name="T5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0" h="348">
                <a:moveTo>
                  <a:pt x="0" y="348"/>
                </a:moveTo>
                <a:cubicBezTo>
                  <a:pt x="36" y="263"/>
                  <a:pt x="72" y="178"/>
                  <a:pt x="132" y="120"/>
                </a:cubicBezTo>
                <a:cubicBezTo>
                  <a:pt x="192" y="62"/>
                  <a:pt x="276" y="31"/>
                  <a:pt x="360" y="0"/>
                </a:cubicBez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0" name="Rectangle 37">
            <a:extLst>
              <a:ext uri="{FF2B5EF4-FFF2-40B4-BE49-F238E27FC236}">
                <a16:creationId xmlns:a16="http://schemas.microsoft.com/office/drawing/2014/main" id="{BF584348-8727-B2E0-BDF3-F19B91B57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43" y="5918508"/>
            <a:ext cx="569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201" name="Line 38">
            <a:extLst>
              <a:ext uri="{FF2B5EF4-FFF2-40B4-BE49-F238E27FC236}">
                <a16:creationId xmlns:a16="http://schemas.microsoft.com/office/drawing/2014/main" id="{1878DD3C-B175-AE91-649C-D4BC3F6408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3130" y="6424920"/>
            <a:ext cx="70485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2" name="Line 39">
            <a:extLst>
              <a:ext uri="{FF2B5EF4-FFF2-40B4-BE49-F238E27FC236}">
                <a16:creationId xmlns:a16="http://schemas.microsoft.com/office/drawing/2014/main" id="{3710F442-1396-DFBD-A3E4-9B44D186C9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2105" y="5910570"/>
            <a:ext cx="0" cy="4953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3" name="Line 40">
            <a:extLst>
              <a:ext uri="{FF2B5EF4-FFF2-40B4-BE49-F238E27FC236}">
                <a16:creationId xmlns:a16="http://schemas.microsoft.com/office/drawing/2014/main" id="{83DFED88-999F-53E6-21CF-D7B5425C3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3055" y="5891520"/>
            <a:ext cx="536575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" name="Line 41">
            <a:extLst>
              <a:ext uri="{FF2B5EF4-FFF2-40B4-BE49-F238E27FC236}">
                <a16:creationId xmlns:a16="http://schemas.microsoft.com/office/drawing/2014/main" id="{8A89120B-A3B8-2F2E-5561-5204BDCE7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7405" y="5205720"/>
            <a:ext cx="0" cy="15621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5" name="Line 42">
            <a:extLst>
              <a:ext uri="{FF2B5EF4-FFF2-40B4-BE49-F238E27FC236}">
                <a16:creationId xmlns:a16="http://schemas.microsoft.com/office/drawing/2014/main" id="{7B24D79D-7974-5B78-6253-561FE4117A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67405" y="5910570"/>
            <a:ext cx="0" cy="4953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6" name="Line 43">
            <a:extLst>
              <a:ext uri="{FF2B5EF4-FFF2-40B4-BE49-F238E27FC236}">
                <a16:creationId xmlns:a16="http://schemas.microsoft.com/office/drawing/2014/main" id="{A65ACE6C-504E-8874-9862-93B287C77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6480" y="5670858"/>
            <a:ext cx="320675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7" name="Freeform 44">
            <a:extLst>
              <a:ext uri="{FF2B5EF4-FFF2-40B4-BE49-F238E27FC236}">
                <a16:creationId xmlns:a16="http://schemas.microsoft.com/office/drawing/2014/main" id="{D3387920-9282-EEA1-8426-EE657260965E}"/>
              </a:ext>
            </a:extLst>
          </p:cNvPr>
          <p:cNvSpPr>
            <a:spLocks/>
          </p:cNvSpPr>
          <p:nvPr/>
        </p:nvSpPr>
        <p:spPr bwMode="auto">
          <a:xfrm>
            <a:off x="3881755" y="5196195"/>
            <a:ext cx="466725" cy="466725"/>
          </a:xfrm>
          <a:custGeom>
            <a:avLst/>
            <a:gdLst>
              <a:gd name="T0" fmla="*/ 0 w 360"/>
              <a:gd name="T1" fmla="*/ 348 h 348"/>
              <a:gd name="T2" fmla="*/ 132 w 360"/>
              <a:gd name="T3" fmla="*/ 120 h 348"/>
              <a:gd name="T4" fmla="*/ 360 w 360"/>
              <a:gd name="T5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0" h="348">
                <a:moveTo>
                  <a:pt x="0" y="348"/>
                </a:moveTo>
                <a:cubicBezTo>
                  <a:pt x="36" y="263"/>
                  <a:pt x="72" y="178"/>
                  <a:pt x="132" y="120"/>
                </a:cubicBezTo>
                <a:cubicBezTo>
                  <a:pt x="192" y="62"/>
                  <a:pt x="276" y="31"/>
                  <a:pt x="360" y="0"/>
                </a:cubicBezTo>
              </a:path>
            </a:pathLst>
          </a:custGeom>
          <a:noFill/>
          <a:ln w="38100" cap="flat" cmpd="sng">
            <a:solidFill>
              <a:srgbClr val="FF00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8" name="Freeform 45">
            <a:extLst>
              <a:ext uri="{FF2B5EF4-FFF2-40B4-BE49-F238E27FC236}">
                <a16:creationId xmlns:a16="http://schemas.microsoft.com/office/drawing/2014/main" id="{95DC36E3-3BDF-9FE0-DB74-D81620463500}"/>
              </a:ext>
            </a:extLst>
          </p:cNvPr>
          <p:cNvSpPr>
            <a:spLocks/>
          </p:cNvSpPr>
          <p:nvPr/>
        </p:nvSpPr>
        <p:spPr bwMode="auto">
          <a:xfrm flipV="1">
            <a:off x="4358005" y="5186670"/>
            <a:ext cx="209550" cy="495300"/>
          </a:xfrm>
          <a:custGeom>
            <a:avLst/>
            <a:gdLst>
              <a:gd name="T0" fmla="*/ 0 w 360"/>
              <a:gd name="T1" fmla="*/ 348 h 348"/>
              <a:gd name="T2" fmla="*/ 132 w 360"/>
              <a:gd name="T3" fmla="*/ 120 h 348"/>
              <a:gd name="T4" fmla="*/ 360 w 360"/>
              <a:gd name="T5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0" h="348">
                <a:moveTo>
                  <a:pt x="0" y="348"/>
                </a:moveTo>
                <a:cubicBezTo>
                  <a:pt x="36" y="263"/>
                  <a:pt x="72" y="178"/>
                  <a:pt x="132" y="120"/>
                </a:cubicBezTo>
                <a:cubicBezTo>
                  <a:pt x="192" y="62"/>
                  <a:pt x="276" y="31"/>
                  <a:pt x="360" y="0"/>
                </a:cubicBez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9" name="Line 46">
            <a:extLst>
              <a:ext uri="{FF2B5EF4-FFF2-40B4-BE49-F238E27FC236}">
                <a16:creationId xmlns:a16="http://schemas.microsoft.com/office/drawing/2014/main" id="{6E7A0E4D-52C1-0482-DE78-965EC38A4F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1205" y="5678795"/>
            <a:ext cx="304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0" name="Line 47">
            <a:extLst>
              <a:ext uri="{FF2B5EF4-FFF2-40B4-BE49-F238E27FC236}">
                <a16:creationId xmlns:a16="http://schemas.microsoft.com/office/drawing/2014/main" id="{B91B1528-565E-879B-AC37-F51488C532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9943" y="6423333"/>
            <a:ext cx="587375" cy="1587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1" name="Line 48">
            <a:extLst>
              <a:ext uri="{FF2B5EF4-FFF2-40B4-BE49-F238E27FC236}">
                <a16:creationId xmlns:a16="http://schemas.microsoft.com/office/drawing/2014/main" id="{C280A4DD-5A17-C725-094E-DC8DB9DF7F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9855" y="5929620"/>
            <a:ext cx="0" cy="4953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2" name="Line 49">
            <a:extLst>
              <a:ext uri="{FF2B5EF4-FFF2-40B4-BE49-F238E27FC236}">
                <a16:creationId xmlns:a16="http://schemas.microsoft.com/office/drawing/2014/main" id="{179DFED3-DDE4-D6D2-8E64-43D48D14E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0805" y="5910570"/>
            <a:ext cx="509588" cy="1588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3" name="Line 50">
            <a:extLst>
              <a:ext uri="{FF2B5EF4-FFF2-40B4-BE49-F238E27FC236}">
                <a16:creationId xmlns:a16="http://schemas.microsoft.com/office/drawing/2014/main" id="{387F499B-C5B0-8C36-8CA3-CBCB7E4CDA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6105" y="5929620"/>
            <a:ext cx="0" cy="4953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4" name="Line 51">
            <a:extLst>
              <a:ext uri="{FF2B5EF4-FFF2-40B4-BE49-F238E27FC236}">
                <a16:creationId xmlns:a16="http://schemas.microsoft.com/office/drawing/2014/main" id="{2621C7FF-0A53-EA76-C4D4-22A1077902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80230" y="6426508"/>
            <a:ext cx="542925" cy="1587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5" name="Text Box 52">
            <a:extLst>
              <a:ext uri="{FF2B5EF4-FFF2-40B4-BE49-F238E27FC236}">
                <a16:creationId xmlns:a16="http://schemas.microsoft.com/office/drawing/2014/main" id="{68E9170F-0E96-07C1-2D8E-585B8DC1B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331" y="619888"/>
            <a:ext cx="3084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三、主要参数</a:t>
            </a:r>
          </a:p>
        </p:txBody>
      </p:sp>
      <p:sp>
        <p:nvSpPr>
          <p:cNvPr id="216" name="Text Box 53">
            <a:extLst>
              <a:ext uri="{FF2B5EF4-FFF2-40B4-BE49-F238E27FC236}">
                <a16:creationId xmlns:a16="http://schemas.microsoft.com/office/drawing/2014/main" id="{EEA43B42-3D0D-1D04-99BB-6722F6CAD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5519" y="1181863"/>
            <a:ext cx="4056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输出脉冲宽度</a:t>
            </a:r>
            <a:r>
              <a:rPr kumimoji="1" lang="zh-CN" altLang="en-US" sz="2800" b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</a:p>
        </p:txBody>
      </p:sp>
      <p:grpSp>
        <p:nvGrpSpPr>
          <p:cNvPr id="217" name="Group 54">
            <a:extLst>
              <a:ext uri="{FF2B5EF4-FFF2-40B4-BE49-F238E27FC236}">
                <a16:creationId xmlns:a16="http://schemas.microsoft.com/office/drawing/2014/main" id="{72CD0DF5-CF5B-DB8C-DEC0-9DECE5945A87}"/>
              </a:ext>
            </a:extLst>
          </p:cNvPr>
          <p:cNvGrpSpPr>
            <a:grpSpLocks/>
          </p:cNvGrpSpPr>
          <p:nvPr/>
        </p:nvGrpSpPr>
        <p:grpSpPr bwMode="auto">
          <a:xfrm>
            <a:off x="2862580" y="6289983"/>
            <a:ext cx="552450" cy="519112"/>
            <a:chOff x="1086" y="3813"/>
            <a:chExt cx="348" cy="327"/>
          </a:xfrm>
        </p:grpSpPr>
        <p:sp>
          <p:nvSpPr>
            <p:cNvPr id="218" name="Line 55">
              <a:extLst>
                <a:ext uri="{FF2B5EF4-FFF2-40B4-BE49-F238E27FC236}">
                  <a16:creationId xmlns:a16="http://schemas.microsoft.com/office/drawing/2014/main" id="{36062A23-4D14-21B2-B0BA-AEADDAEF29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6" y="3904"/>
              <a:ext cx="324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stealth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9" name="Rectangle 56">
              <a:extLst>
                <a:ext uri="{FF2B5EF4-FFF2-40B4-BE49-F238E27FC236}">
                  <a16:creationId xmlns:a16="http://schemas.microsoft.com/office/drawing/2014/main" id="{357DC397-1C01-395A-8B37-610129ED4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3813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800" b="1" baseline="-250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</a:p>
          </p:txBody>
        </p:sp>
      </p:grpSp>
      <p:sp>
        <p:nvSpPr>
          <p:cNvPr id="220" name="Text Box 57">
            <a:extLst>
              <a:ext uri="{FF2B5EF4-FFF2-40B4-BE49-F238E27FC236}">
                <a16:creationId xmlns:a16="http://schemas.microsoft.com/office/drawing/2014/main" id="{C3BF9D28-E2A2-7CBD-175D-F69514F51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4719" y="1637475"/>
            <a:ext cx="2344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 0,</a:t>
            </a:r>
          </a:p>
        </p:txBody>
      </p:sp>
      <p:sp>
        <p:nvSpPr>
          <p:cNvPr id="221" name="Text Box 58">
            <a:extLst>
              <a:ext uri="{FF2B5EF4-FFF2-40B4-BE49-F238E27FC236}">
                <a16:creationId xmlns:a16="http://schemas.microsoft.com/office/drawing/2014/main" id="{279D44BD-9749-9235-49A7-3DB8A6EE7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8481" y="1637475"/>
            <a:ext cx="2892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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zh-CN" alt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CC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2" name="Text Box 59">
            <a:extLst>
              <a:ext uri="{FF2B5EF4-FFF2-40B4-BE49-F238E27FC236}">
                <a16:creationId xmlns:a16="http://schemas.microsoft.com/office/drawing/2014/main" id="{E8DB9F4C-4984-79B9-0511-C787D774B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219" y="2123250"/>
            <a:ext cx="34051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zh-CN" alt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 2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CC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</a:p>
        </p:txBody>
      </p:sp>
      <p:graphicFrame>
        <p:nvGraphicFramePr>
          <p:cNvPr id="223" name="Object 60">
            <a:extLst>
              <a:ext uri="{FF2B5EF4-FFF2-40B4-BE49-F238E27FC236}">
                <a16:creationId xmlns:a16="http://schemas.microsoft.com/office/drawing/2014/main" id="{47DA5CE7-0BA8-158A-F88E-25779AA32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415057"/>
              </p:ext>
            </p:extLst>
          </p:nvPr>
        </p:nvGraphicFramePr>
        <p:xfrm>
          <a:off x="6140131" y="2512188"/>
          <a:ext cx="4224338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0960" imgH="457200" progId="Equation.3">
                  <p:embed/>
                </p:oleObj>
              </mc:Choice>
              <mc:Fallback>
                <p:oleObj name="Equation" r:id="rId2" imgW="1650960" imgH="457200" progId="Equation.3">
                  <p:embed/>
                  <p:pic>
                    <p:nvPicPr>
                      <p:cNvPr id="223" name="Object 60">
                        <a:extLst>
                          <a:ext uri="{FF2B5EF4-FFF2-40B4-BE49-F238E27FC236}">
                            <a16:creationId xmlns:a16="http://schemas.microsoft.com/office/drawing/2014/main" id="{47DA5CE7-0BA8-158A-F88E-25779AA322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131" y="2512188"/>
                        <a:ext cx="4224338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" name="Object 61">
            <a:extLst>
              <a:ext uri="{FF2B5EF4-FFF2-40B4-BE49-F238E27FC236}">
                <a16:creationId xmlns:a16="http://schemas.microsoft.com/office/drawing/2014/main" id="{A55090D6-1725-7B1B-7C25-F4A0D7E86C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755531"/>
              </p:ext>
            </p:extLst>
          </p:nvPr>
        </p:nvGraphicFramePr>
        <p:xfrm>
          <a:off x="6687819" y="3640900"/>
          <a:ext cx="27670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760" imgH="177480" progId="Equation.3">
                  <p:embed/>
                </p:oleObj>
              </mc:Choice>
              <mc:Fallback>
                <p:oleObj name="Equation" r:id="rId4" imgW="1193760" imgH="177480" progId="Equation.3">
                  <p:embed/>
                  <p:pic>
                    <p:nvPicPr>
                      <p:cNvPr id="224" name="Object 61">
                        <a:extLst>
                          <a:ext uri="{FF2B5EF4-FFF2-40B4-BE49-F238E27FC236}">
                            <a16:creationId xmlns:a16="http://schemas.microsoft.com/office/drawing/2014/main" id="{A55090D6-1725-7B1B-7C25-F4A0D7E86C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7819" y="3640900"/>
                        <a:ext cx="276701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" name="Text Box 62">
            <a:extLst>
              <a:ext uri="{FF2B5EF4-FFF2-40B4-BE49-F238E27FC236}">
                <a16:creationId xmlns:a16="http://schemas.microsoft.com/office/drawing/2014/main" id="{83266657-F13A-9ADA-B5C9-46D2394DE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5519" y="4039363"/>
            <a:ext cx="333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恢复时间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  </a:t>
            </a:r>
          </a:p>
        </p:txBody>
      </p:sp>
      <p:sp>
        <p:nvSpPr>
          <p:cNvPr id="226" name="Rectangle 63">
            <a:extLst>
              <a:ext uri="{FF2B5EF4-FFF2-40B4-BE49-F238E27FC236}">
                <a16:creationId xmlns:a16="http://schemas.microsoft.com/office/drawing/2014/main" id="{C692902A-6346-8B6C-14D1-C43AE58EA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944" y="4021900"/>
            <a:ext cx="120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很小</a:t>
            </a:r>
            <a:endParaRPr kumimoji="1" lang="zh-CN" altLang="en-US" sz="2800" b="1" baseline="-2500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227" name="Text Box 64">
            <a:extLst>
              <a:ext uri="{FF2B5EF4-FFF2-40B4-BE49-F238E27FC236}">
                <a16:creationId xmlns:a16="http://schemas.microsoft.com/office/drawing/2014/main" id="{05C35F84-DEDB-3E05-8A64-17FD8CB12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031" y="4436238"/>
            <a:ext cx="3267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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CES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</a:t>
            </a:r>
            <a:endParaRPr kumimoji="1" lang="en-US" altLang="zh-CN" sz="28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8" name="Text Box 65">
            <a:extLst>
              <a:ext uri="{FF2B5EF4-FFF2-40B4-BE49-F238E27FC236}">
                <a16:creationId xmlns:a16="http://schemas.microsoft.com/office/drawing/2014/main" id="{DE07A68B-F7C9-C3C3-D0C6-251C5A9F2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5519" y="5064888"/>
            <a:ext cx="4284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最高工作频率</a:t>
            </a:r>
            <a:r>
              <a:rPr kumimoji="1" lang="zh-CN" altLang="en-US" sz="2800" b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  </a:t>
            </a:r>
          </a:p>
        </p:txBody>
      </p:sp>
      <p:graphicFrame>
        <p:nvGraphicFramePr>
          <p:cNvPr id="229" name="Object 66">
            <a:extLst>
              <a:ext uri="{FF2B5EF4-FFF2-40B4-BE49-F238E27FC236}">
                <a16:creationId xmlns:a16="http://schemas.microsoft.com/office/drawing/2014/main" id="{78DB02AC-A260-9B85-2D35-1C82E4CF4F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471346"/>
              </p:ext>
            </p:extLst>
          </p:nvPr>
        </p:nvGraphicFramePr>
        <p:xfrm>
          <a:off x="6411594" y="5474463"/>
          <a:ext cx="3508375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1600" imgH="431640" progId="Equation.3">
                  <p:embed/>
                </p:oleObj>
              </mc:Choice>
              <mc:Fallback>
                <p:oleObj name="Equation" r:id="rId6" imgW="1371600" imgH="431640" progId="Equation.3">
                  <p:embed/>
                  <p:pic>
                    <p:nvPicPr>
                      <p:cNvPr id="229" name="Object 66">
                        <a:extLst>
                          <a:ext uri="{FF2B5EF4-FFF2-40B4-BE49-F238E27FC236}">
                            <a16:creationId xmlns:a16="http://schemas.microsoft.com/office/drawing/2014/main" id="{78DB02AC-A260-9B85-2D35-1C82E4CF4F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594" y="5474463"/>
                        <a:ext cx="3508375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" name="Rectangle 219">
            <a:extLst>
              <a:ext uri="{FF2B5EF4-FFF2-40B4-BE49-F238E27FC236}">
                <a16:creationId xmlns:a16="http://schemas.microsoft.com/office/drawing/2014/main" id="{38BF8AF8-4D06-735B-77E1-C819BA9F1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318" y="3003858"/>
            <a:ext cx="66675" cy="49212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BAA207-7BAE-CE79-95A9-5B868EBF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21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66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build="p" autoUpdateAnimBg="0"/>
      <p:bldP spid="172" grpId="0" animBg="1"/>
      <p:bldP spid="173" grpId="0" animBg="1"/>
      <p:bldP spid="174" grpId="0" animBg="1"/>
      <p:bldP spid="191" grpId="0" build="p" autoUpdateAnimBg="0"/>
      <p:bldP spid="192" grpId="0" build="p" autoUpdateAnimBg="0"/>
      <p:bldP spid="193" grpId="0" build="p" autoUpdateAnimBg="0" advAuto="0"/>
      <p:bldP spid="194" grpId="0" animBg="1"/>
      <p:bldP spid="195" grpId="0" animBg="1"/>
      <p:bldP spid="196" grpId="0" animBg="1"/>
      <p:bldP spid="197" grpId="0" animBg="1"/>
      <p:bldP spid="198" grpId="0" build="p" autoUpdateAnimBg="0" advAuto="0"/>
      <p:bldP spid="199" grpId="0" animBg="1"/>
      <p:bldP spid="200" grpId="0" build="p" autoUpdateAnimBg="0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build="p" autoUpdateAnimBg="0"/>
      <p:bldP spid="216" grpId="0" build="p" autoUpdateAnimBg="0"/>
      <p:bldP spid="220" grpId="0" build="p" autoUpdateAnimBg="0"/>
      <p:bldP spid="221" grpId="0" build="p" autoUpdateAnimBg="0"/>
      <p:bldP spid="222" grpId="0" build="p" autoUpdateAnimBg="0"/>
      <p:bldP spid="225" grpId="0" build="p" autoUpdateAnimBg="0"/>
      <p:bldP spid="226" grpId="0" build="p" autoUpdateAnimBg="0"/>
      <p:bldP spid="227" grpId="0" build="p" autoUpdateAnimBg="0"/>
      <p:bldP spid="22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B833C1-2EAA-EB91-8E38-DD9C428A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22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490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 集成单稳态触发器</a:t>
            </a:r>
          </a:p>
        </p:txBody>
      </p:sp>
      <p:sp>
        <p:nvSpPr>
          <p:cNvPr id="85" name="Text Box 3">
            <a:extLst>
              <a:ext uri="{FF2B5EF4-FFF2-40B4-BE49-F238E27FC236}">
                <a16:creationId xmlns:a16="http://schemas.microsoft.com/office/drawing/2014/main" id="{710F8979-345C-5ED5-0A3D-ECEC275A8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739" y="1009833"/>
            <a:ext cx="6227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一、非重复触发单稳态触发器 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74121</a:t>
            </a:r>
          </a:p>
        </p:txBody>
      </p:sp>
      <p:sp>
        <p:nvSpPr>
          <p:cNvPr id="86" name="Rectangle 4">
            <a:extLst>
              <a:ext uri="{FF2B5EF4-FFF2-40B4-BE49-F238E27FC236}">
                <a16:creationId xmlns:a16="http://schemas.microsoft.com/office/drawing/2014/main" id="{39AD1143-B3DE-F524-6385-45B2844E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551" y="1607527"/>
            <a:ext cx="6904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非重复触发 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只能在稳态接受输入信号。</a:t>
            </a:r>
          </a:p>
        </p:txBody>
      </p:sp>
      <p:sp>
        <p:nvSpPr>
          <p:cNvPr id="87" name="Rectangle 5">
            <a:extLst>
              <a:ext uri="{FF2B5EF4-FFF2-40B4-BE49-F238E27FC236}">
                <a16:creationId xmlns:a16="http://schemas.microsoft.com/office/drawing/2014/main" id="{84BC7F76-CB53-ABD5-117A-987E1E827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895" y="2413977"/>
            <a:ext cx="3008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图形符号</a:t>
            </a:r>
          </a:p>
        </p:txBody>
      </p:sp>
      <p:grpSp>
        <p:nvGrpSpPr>
          <p:cNvPr id="88" name="Group 6">
            <a:extLst>
              <a:ext uri="{FF2B5EF4-FFF2-40B4-BE49-F238E27FC236}">
                <a16:creationId xmlns:a16="http://schemas.microsoft.com/office/drawing/2014/main" id="{CAA05557-8738-74C4-5AC7-689CADFAB604}"/>
              </a:ext>
            </a:extLst>
          </p:cNvPr>
          <p:cNvGrpSpPr>
            <a:grpSpLocks/>
          </p:cNvGrpSpPr>
          <p:nvPr/>
        </p:nvGrpSpPr>
        <p:grpSpPr bwMode="auto">
          <a:xfrm>
            <a:off x="4344945" y="3102952"/>
            <a:ext cx="4578350" cy="2771775"/>
            <a:chOff x="1566" y="1686"/>
            <a:chExt cx="2884" cy="1746"/>
          </a:xfrm>
        </p:grpSpPr>
        <p:sp>
          <p:nvSpPr>
            <p:cNvPr id="89" name="Rectangle 7">
              <a:extLst>
                <a:ext uri="{FF2B5EF4-FFF2-40B4-BE49-F238E27FC236}">
                  <a16:creationId xmlns:a16="http://schemas.microsoft.com/office/drawing/2014/main" id="{4FDA5E38-47D5-F5E1-6B50-165C40193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1764"/>
              <a:ext cx="1176" cy="1668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0" name="Rectangle 8">
              <a:extLst>
                <a:ext uri="{FF2B5EF4-FFF2-40B4-BE49-F238E27FC236}">
                  <a16:creationId xmlns:a16="http://schemas.microsoft.com/office/drawing/2014/main" id="{B938D722-832E-B607-FEC5-EEE33A95C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1764"/>
              <a:ext cx="636" cy="804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1" name="Rectangle 9">
              <a:extLst>
                <a:ext uri="{FF2B5EF4-FFF2-40B4-BE49-F238E27FC236}">
                  <a16:creationId xmlns:a16="http://schemas.microsoft.com/office/drawing/2014/main" id="{A5AB9DB5-CF4F-BF85-2B72-F6E4EF668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1764"/>
              <a:ext cx="384" cy="456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92" name="Group 10">
              <a:extLst>
                <a:ext uri="{FF2B5EF4-FFF2-40B4-BE49-F238E27FC236}">
                  <a16:creationId xmlns:a16="http://schemas.microsoft.com/office/drawing/2014/main" id="{85340BB3-9E46-800A-9D42-43A90D43D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8" y="1800"/>
              <a:ext cx="336" cy="96"/>
              <a:chOff x="582" y="1956"/>
              <a:chExt cx="336" cy="96"/>
            </a:xfrm>
          </p:grpSpPr>
          <p:sp>
            <p:nvSpPr>
              <p:cNvPr id="140" name="Oval 11">
                <a:extLst>
                  <a:ext uri="{FF2B5EF4-FFF2-40B4-BE49-F238E27FC236}">
                    <a16:creationId xmlns:a16="http://schemas.microsoft.com/office/drawing/2014/main" id="{7C1D8B24-2C18-E194-46A1-A23E35D50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" y="1956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41" name="Group 12">
                <a:extLst>
                  <a:ext uri="{FF2B5EF4-FFF2-40B4-BE49-F238E27FC236}">
                    <a16:creationId xmlns:a16="http://schemas.microsoft.com/office/drawing/2014/main" id="{B54228F7-F382-796F-68D2-6B842F3039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1980"/>
                <a:ext cx="253" cy="50"/>
                <a:chOff x="582" y="1980"/>
                <a:chExt cx="253" cy="50"/>
              </a:xfrm>
            </p:grpSpPr>
            <p:sp>
              <p:nvSpPr>
                <p:cNvPr id="142" name="Line 13">
                  <a:extLst>
                    <a:ext uri="{FF2B5EF4-FFF2-40B4-BE49-F238E27FC236}">
                      <a16:creationId xmlns:a16="http://schemas.microsoft.com/office/drawing/2014/main" id="{7CB4DB49-B512-83F8-B3C6-984D6B29C6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004"/>
                  <a:ext cx="211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43" name="Oval 14">
                  <a:extLst>
                    <a:ext uri="{FF2B5EF4-FFF2-40B4-BE49-F238E27FC236}">
                      <a16:creationId xmlns:a16="http://schemas.microsoft.com/office/drawing/2014/main" id="{157252FF-35A6-7FC8-D2E6-8C18A83495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2" y="1980"/>
                  <a:ext cx="50" cy="5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grpSp>
          <p:nvGrpSpPr>
            <p:cNvPr id="93" name="Group 15">
              <a:extLst>
                <a:ext uri="{FF2B5EF4-FFF2-40B4-BE49-F238E27FC236}">
                  <a16:creationId xmlns:a16="http://schemas.microsoft.com/office/drawing/2014/main" id="{8FE1A0FF-BA26-C946-5831-D661F2D230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8" y="2821"/>
              <a:ext cx="337" cy="50"/>
              <a:chOff x="528" y="3924"/>
              <a:chExt cx="337" cy="50"/>
            </a:xfrm>
          </p:grpSpPr>
          <p:sp>
            <p:nvSpPr>
              <p:cNvPr id="138" name="Line 16">
                <a:extLst>
                  <a:ext uri="{FF2B5EF4-FFF2-40B4-BE49-F238E27FC236}">
                    <a16:creationId xmlns:a16="http://schemas.microsoft.com/office/drawing/2014/main" id="{6104EA9C-D076-0FFB-DD21-3B9B90B749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9" name="Oval 17">
                <a:extLst>
                  <a:ext uri="{FF2B5EF4-FFF2-40B4-BE49-F238E27FC236}">
                    <a16:creationId xmlns:a16="http://schemas.microsoft.com/office/drawing/2014/main" id="{135699B6-73D3-0D4A-A7CE-F3328ABE6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4" name="Group 18">
              <a:extLst>
                <a:ext uri="{FF2B5EF4-FFF2-40B4-BE49-F238E27FC236}">
                  <a16:creationId xmlns:a16="http://schemas.microsoft.com/office/drawing/2014/main" id="{D1D85FC2-D01B-C571-15CE-F0C71028E5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8" y="2052"/>
              <a:ext cx="336" cy="96"/>
              <a:chOff x="582" y="2196"/>
              <a:chExt cx="336" cy="96"/>
            </a:xfrm>
          </p:grpSpPr>
          <p:sp>
            <p:nvSpPr>
              <p:cNvPr id="134" name="Oval 19">
                <a:extLst>
                  <a:ext uri="{FF2B5EF4-FFF2-40B4-BE49-F238E27FC236}">
                    <a16:creationId xmlns:a16="http://schemas.microsoft.com/office/drawing/2014/main" id="{CEA70936-7CDB-9C38-5818-56D9EFE8D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" y="2196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35" name="Group 20">
                <a:extLst>
                  <a:ext uri="{FF2B5EF4-FFF2-40B4-BE49-F238E27FC236}">
                    <a16:creationId xmlns:a16="http://schemas.microsoft.com/office/drawing/2014/main" id="{6897E5EE-9B3A-D280-2F19-11CCE2C396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2220"/>
                <a:ext cx="253" cy="50"/>
                <a:chOff x="582" y="2220"/>
                <a:chExt cx="253" cy="50"/>
              </a:xfrm>
            </p:grpSpPr>
            <p:sp>
              <p:nvSpPr>
                <p:cNvPr id="136" name="Line 21">
                  <a:extLst>
                    <a:ext uri="{FF2B5EF4-FFF2-40B4-BE49-F238E27FC236}">
                      <a16:creationId xmlns:a16="http://schemas.microsoft.com/office/drawing/2014/main" id="{6389148D-E960-E50C-4CF7-25D43A6835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" y="2244"/>
                  <a:ext cx="19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37" name="Oval 22">
                  <a:extLst>
                    <a:ext uri="{FF2B5EF4-FFF2-40B4-BE49-F238E27FC236}">
                      <a16:creationId xmlns:a16="http://schemas.microsoft.com/office/drawing/2014/main" id="{7C09C09B-36AF-E88E-CF31-1FEEA6B170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2" y="2220"/>
                  <a:ext cx="50" cy="5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grpSp>
          <p:nvGrpSpPr>
            <p:cNvPr id="95" name="Group 23">
              <a:extLst>
                <a:ext uri="{FF2B5EF4-FFF2-40B4-BE49-F238E27FC236}">
                  <a16:creationId xmlns:a16="http://schemas.microsoft.com/office/drawing/2014/main" id="{67B5ACAB-29E8-D2F7-4722-B64897D10C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8" y="3037"/>
              <a:ext cx="337" cy="50"/>
              <a:chOff x="528" y="3924"/>
              <a:chExt cx="337" cy="50"/>
            </a:xfrm>
          </p:grpSpPr>
          <p:sp>
            <p:nvSpPr>
              <p:cNvPr id="132" name="Line 24">
                <a:extLst>
                  <a:ext uri="{FF2B5EF4-FFF2-40B4-BE49-F238E27FC236}">
                    <a16:creationId xmlns:a16="http://schemas.microsoft.com/office/drawing/2014/main" id="{B4D9317F-49D4-8E14-32A0-AAB18C51F1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3" name="Oval 25">
                <a:extLst>
                  <a:ext uri="{FF2B5EF4-FFF2-40B4-BE49-F238E27FC236}">
                    <a16:creationId xmlns:a16="http://schemas.microsoft.com/office/drawing/2014/main" id="{19977913-30C6-A29F-0763-A257FD641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6" name="Group 26">
              <a:extLst>
                <a:ext uri="{FF2B5EF4-FFF2-40B4-BE49-F238E27FC236}">
                  <a16:creationId xmlns:a16="http://schemas.microsoft.com/office/drawing/2014/main" id="{ED526B57-A580-FE51-4138-C9EAB9DFB9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8" y="3247"/>
              <a:ext cx="337" cy="50"/>
              <a:chOff x="528" y="3924"/>
              <a:chExt cx="337" cy="50"/>
            </a:xfrm>
          </p:grpSpPr>
          <p:sp>
            <p:nvSpPr>
              <p:cNvPr id="130" name="Line 27">
                <a:extLst>
                  <a:ext uri="{FF2B5EF4-FFF2-40B4-BE49-F238E27FC236}">
                    <a16:creationId xmlns:a16="http://schemas.microsoft.com/office/drawing/2014/main" id="{61CFF2F0-AA35-3111-0803-EC264408D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1" name="Oval 28">
                <a:extLst>
                  <a:ext uri="{FF2B5EF4-FFF2-40B4-BE49-F238E27FC236}">
                    <a16:creationId xmlns:a16="http://schemas.microsoft.com/office/drawing/2014/main" id="{E8DE892D-D983-532B-67AE-1746FAAAC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7" name="Group 29">
              <a:extLst>
                <a:ext uri="{FF2B5EF4-FFF2-40B4-BE49-F238E27FC236}">
                  <a16:creationId xmlns:a16="http://schemas.microsoft.com/office/drawing/2014/main" id="{C6BFF424-A033-99AB-2D68-E344D706C5C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990" y="2214"/>
              <a:ext cx="337" cy="50"/>
              <a:chOff x="528" y="3924"/>
              <a:chExt cx="337" cy="50"/>
            </a:xfrm>
          </p:grpSpPr>
          <p:sp>
            <p:nvSpPr>
              <p:cNvPr id="128" name="Line 30">
                <a:extLst>
                  <a:ext uri="{FF2B5EF4-FFF2-40B4-BE49-F238E27FC236}">
                    <a16:creationId xmlns:a16="http://schemas.microsoft.com/office/drawing/2014/main" id="{02750A66-7555-2C9E-40B9-E297761793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9" name="Oval 31">
                <a:extLst>
                  <a:ext uri="{FF2B5EF4-FFF2-40B4-BE49-F238E27FC236}">
                    <a16:creationId xmlns:a16="http://schemas.microsoft.com/office/drawing/2014/main" id="{11A84F57-8DF5-178B-3B21-DEAED876A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8" name="Group 32">
              <a:extLst>
                <a:ext uri="{FF2B5EF4-FFF2-40B4-BE49-F238E27FC236}">
                  <a16:creationId xmlns:a16="http://schemas.microsoft.com/office/drawing/2014/main" id="{9A844284-54A8-5E92-8D27-30B1C819894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996" y="3090"/>
              <a:ext cx="336" cy="96"/>
              <a:chOff x="582" y="2196"/>
              <a:chExt cx="336" cy="96"/>
            </a:xfrm>
          </p:grpSpPr>
          <p:sp>
            <p:nvSpPr>
              <p:cNvPr id="124" name="Oval 33">
                <a:extLst>
                  <a:ext uri="{FF2B5EF4-FFF2-40B4-BE49-F238E27FC236}">
                    <a16:creationId xmlns:a16="http://schemas.microsoft.com/office/drawing/2014/main" id="{EA11523F-7CE4-3603-BB31-5CB7FA103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" y="2196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25" name="Group 34">
                <a:extLst>
                  <a:ext uri="{FF2B5EF4-FFF2-40B4-BE49-F238E27FC236}">
                    <a16:creationId xmlns:a16="http://schemas.microsoft.com/office/drawing/2014/main" id="{C770B96D-85ED-AE20-5DD5-8A12B34983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2220"/>
                <a:ext cx="253" cy="50"/>
                <a:chOff x="582" y="2220"/>
                <a:chExt cx="253" cy="50"/>
              </a:xfrm>
            </p:grpSpPr>
            <p:sp>
              <p:nvSpPr>
                <p:cNvPr id="126" name="Line 35">
                  <a:extLst>
                    <a:ext uri="{FF2B5EF4-FFF2-40B4-BE49-F238E27FC236}">
                      <a16:creationId xmlns:a16="http://schemas.microsoft.com/office/drawing/2014/main" id="{D4671499-E958-E721-26CD-40F130C0DC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" y="2244"/>
                  <a:ext cx="19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27" name="Oval 36">
                  <a:extLst>
                    <a:ext uri="{FF2B5EF4-FFF2-40B4-BE49-F238E27FC236}">
                      <a16:creationId xmlns:a16="http://schemas.microsoft.com/office/drawing/2014/main" id="{B03B0A40-415A-2E08-9CE7-8482B6DB80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2" y="2220"/>
                  <a:ext cx="50" cy="5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99" name="Freeform 37">
              <a:extLst>
                <a:ext uri="{FF2B5EF4-FFF2-40B4-BE49-F238E27FC236}">
                  <a16:creationId xmlns:a16="http://schemas.microsoft.com/office/drawing/2014/main" id="{C450C20A-E63B-D469-65AB-A2330C171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" y="1860"/>
              <a:ext cx="294" cy="96"/>
            </a:xfrm>
            <a:custGeom>
              <a:avLst/>
              <a:gdLst>
                <a:gd name="T0" fmla="*/ 0 w 228"/>
                <a:gd name="T1" fmla="*/ 144 h 144"/>
                <a:gd name="T2" fmla="*/ 54 w 228"/>
                <a:gd name="T3" fmla="*/ 144 h 144"/>
                <a:gd name="T4" fmla="*/ 54 w 228"/>
                <a:gd name="T5" fmla="*/ 0 h 144"/>
                <a:gd name="T6" fmla="*/ 150 w 228"/>
                <a:gd name="T7" fmla="*/ 0 h 144"/>
                <a:gd name="T8" fmla="*/ 150 w 228"/>
                <a:gd name="T9" fmla="*/ 144 h 144"/>
                <a:gd name="T10" fmla="*/ 228 w 228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8" h="144">
                  <a:moveTo>
                    <a:pt x="0" y="144"/>
                  </a:moveTo>
                  <a:lnTo>
                    <a:pt x="54" y="144"/>
                  </a:lnTo>
                  <a:lnTo>
                    <a:pt x="54" y="0"/>
                  </a:lnTo>
                  <a:lnTo>
                    <a:pt x="150" y="0"/>
                  </a:lnTo>
                  <a:lnTo>
                    <a:pt x="150" y="144"/>
                  </a:lnTo>
                  <a:lnTo>
                    <a:pt x="228" y="144"/>
                  </a:lnTo>
                </a:path>
              </a:pathLst>
            </a:custGeom>
            <a:noFill/>
            <a:ln w="38100" cmpd="sng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0" name="Text Box 38">
              <a:extLst>
                <a:ext uri="{FF2B5EF4-FFF2-40B4-BE49-F238E27FC236}">
                  <a16:creationId xmlns:a16="http://schemas.microsoft.com/office/drawing/2014/main" id="{043B893E-E293-4B0B-C7FB-2590E5997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6" y="1760"/>
              <a:ext cx="308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 1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&gt;</a:t>
              </a:r>
            </a:p>
          </p:txBody>
        </p:sp>
        <p:sp>
          <p:nvSpPr>
            <p:cNvPr id="101" name="Rectangle 39">
              <a:extLst>
                <a:ext uri="{FF2B5EF4-FFF2-40B4-BE49-F238E27FC236}">
                  <a16:creationId xmlns:a16="http://schemas.microsoft.com/office/drawing/2014/main" id="{8018C688-CD3A-8983-D9E0-18D8B6311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" y="1776"/>
              <a:ext cx="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  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</a:p>
          </p:txBody>
        </p:sp>
        <p:sp>
          <p:nvSpPr>
            <p:cNvPr id="102" name="Freeform 40">
              <a:extLst>
                <a:ext uri="{FF2B5EF4-FFF2-40B4-BE49-F238E27FC236}">
                  <a16:creationId xmlns:a16="http://schemas.microsoft.com/office/drawing/2014/main" id="{CE1C54AC-0381-46E4-6817-890B613DA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1848"/>
              <a:ext cx="144" cy="144"/>
            </a:xfrm>
            <a:custGeom>
              <a:avLst/>
              <a:gdLst>
                <a:gd name="T0" fmla="*/ 0 w 144"/>
                <a:gd name="T1" fmla="*/ 0 h 192"/>
                <a:gd name="T2" fmla="*/ 144 w 144"/>
                <a:gd name="T3" fmla="*/ 96 h 192"/>
                <a:gd name="T4" fmla="*/ 0 w 144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92">
                  <a:moveTo>
                    <a:pt x="0" y="0"/>
                  </a:moveTo>
                  <a:lnTo>
                    <a:pt x="144" y="96"/>
                  </a:lnTo>
                  <a:lnTo>
                    <a:pt x="0" y="192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3" name="Line 41">
              <a:extLst>
                <a:ext uri="{FF2B5EF4-FFF2-40B4-BE49-F238E27FC236}">
                  <a16:creationId xmlns:a16="http://schemas.microsoft.com/office/drawing/2014/main" id="{29E19D1B-DCBE-230B-3B96-AF4013B6CF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8" y="1962"/>
              <a:ext cx="12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04" name="Group 42">
              <a:extLst>
                <a:ext uri="{FF2B5EF4-FFF2-40B4-BE49-F238E27FC236}">
                  <a16:creationId xmlns:a16="http://schemas.microsoft.com/office/drawing/2014/main" id="{50EAE253-CA2D-909A-53AF-17F4983CE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8" y="2304"/>
              <a:ext cx="396" cy="180"/>
              <a:chOff x="3432" y="2592"/>
              <a:chExt cx="360" cy="288"/>
            </a:xfrm>
          </p:grpSpPr>
          <p:sp>
            <p:nvSpPr>
              <p:cNvPr id="122" name="Freeform 43">
                <a:extLst>
                  <a:ext uri="{FF2B5EF4-FFF2-40B4-BE49-F238E27FC236}">
                    <a16:creationId xmlns:a16="http://schemas.microsoft.com/office/drawing/2014/main" id="{5A15FF41-F8A8-6FA5-0296-9B41F066EE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2" y="2592"/>
                <a:ext cx="240" cy="288"/>
              </a:xfrm>
              <a:custGeom>
                <a:avLst/>
                <a:gdLst>
                  <a:gd name="T0" fmla="*/ 0 w 240"/>
                  <a:gd name="T1" fmla="*/ 384 h 384"/>
                  <a:gd name="T2" fmla="*/ 0 w 240"/>
                  <a:gd name="T3" fmla="*/ 0 h 384"/>
                  <a:gd name="T4" fmla="*/ 240 w 240"/>
                  <a:gd name="T5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384">
                    <a:moveTo>
                      <a:pt x="0" y="384"/>
                    </a:moveTo>
                    <a:lnTo>
                      <a:pt x="0" y="0"/>
                    </a:lnTo>
                    <a:lnTo>
                      <a:pt x="240" y="0"/>
                    </a:lnTo>
                  </a:path>
                </a:pathLst>
              </a:custGeom>
              <a:noFill/>
              <a:ln w="38100" cmpd="sng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" name="Freeform 44">
                <a:extLst>
                  <a:ext uri="{FF2B5EF4-FFF2-40B4-BE49-F238E27FC236}">
                    <a16:creationId xmlns:a16="http://schemas.microsoft.com/office/drawing/2014/main" id="{F98B54E1-C946-C1AA-220B-27E25B09B14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3432" y="2592"/>
                <a:ext cx="264" cy="288"/>
              </a:xfrm>
              <a:custGeom>
                <a:avLst/>
                <a:gdLst>
                  <a:gd name="T0" fmla="*/ 0 w 240"/>
                  <a:gd name="T1" fmla="*/ 384 h 384"/>
                  <a:gd name="T2" fmla="*/ 0 w 240"/>
                  <a:gd name="T3" fmla="*/ 0 h 384"/>
                  <a:gd name="T4" fmla="*/ 240 w 240"/>
                  <a:gd name="T5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384">
                    <a:moveTo>
                      <a:pt x="0" y="384"/>
                    </a:moveTo>
                    <a:lnTo>
                      <a:pt x="0" y="0"/>
                    </a:lnTo>
                    <a:lnTo>
                      <a:pt x="240" y="0"/>
                    </a:lnTo>
                  </a:path>
                </a:pathLst>
              </a:custGeom>
              <a:noFill/>
              <a:ln w="38100" cmpd="sng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105" name="Object 45">
              <a:extLst>
                <a:ext uri="{FF2B5EF4-FFF2-40B4-BE49-F238E27FC236}">
                  <a16:creationId xmlns:a16="http://schemas.microsoft.com/office/drawing/2014/main" id="{FD804CA5-A3D9-9866-BFC3-686B0DB086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36" y="1892"/>
            <a:ext cx="26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4880" imgH="203040" progId="Equation.3">
                    <p:embed/>
                  </p:oleObj>
                </mc:Choice>
                <mc:Fallback>
                  <p:oleObj name="Equation" r:id="rId2" imgW="164880" imgH="203040" progId="Equation.3">
                    <p:embed/>
                    <p:pic>
                      <p:nvPicPr>
                        <p:cNvPr id="105" name="Object 45">
                          <a:extLst>
                            <a:ext uri="{FF2B5EF4-FFF2-40B4-BE49-F238E27FC236}">
                              <a16:creationId xmlns:a16="http://schemas.microsoft.com/office/drawing/2014/main" id="{FD804CA5-A3D9-9866-BFC3-686B0DB086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6" y="1892"/>
                          <a:ext cx="266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" name="Object 46">
              <a:extLst>
                <a:ext uri="{FF2B5EF4-FFF2-40B4-BE49-F238E27FC236}">
                  <a16:creationId xmlns:a16="http://schemas.microsoft.com/office/drawing/2014/main" id="{B9BDD874-E892-4902-F68E-517F671D09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4" y="2749"/>
            <a:ext cx="266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4880" imgH="241200" progId="Equation.3">
                    <p:embed/>
                  </p:oleObj>
                </mc:Choice>
                <mc:Fallback>
                  <p:oleObj name="Equation" r:id="rId4" imgW="164880" imgH="241200" progId="Equation.3">
                    <p:embed/>
                    <p:pic>
                      <p:nvPicPr>
                        <p:cNvPr id="106" name="Object 46">
                          <a:extLst>
                            <a:ext uri="{FF2B5EF4-FFF2-40B4-BE49-F238E27FC236}">
                              <a16:creationId xmlns:a16="http://schemas.microsoft.com/office/drawing/2014/main" id="{B9BDD874-E892-4902-F68E-517F671D09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" y="2749"/>
                          <a:ext cx="266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" name="Text Box 47">
              <a:extLst>
                <a:ext uri="{FF2B5EF4-FFF2-40B4-BE49-F238E27FC236}">
                  <a16:creationId xmlns:a16="http://schemas.microsoft.com/office/drawing/2014/main" id="{95FB067F-8DB0-9BC8-769E-CA8412D0E5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" y="1686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108" name="Text Box 48">
              <a:extLst>
                <a:ext uri="{FF2B5EF4-FFF2-40B4-BE49-F238E27FC236}">
                  <a16:creationId xmlns:a16="http://schemas.microsoft.com/office/drawing/2014/main" id="{68D748E6-26FE-4932-4F39-357F3ACE6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" y="1902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</a:p>
          </p:txBody>
        </p:sp>
        <p:grpSp>
          <p:nvGrpSpPr>
            <p:cNvPr id="109" name="Group 49">
              <a:extLst>
                <a:ext uri="{FF2B5EF4-FFF2-40B4-BE49-F238E27FC236}">
                  <a16:creationId xmlns:a16="http://schemas.microsoft.com/office/drawing/2014/main" id="{DDF74462-AC00-AF5A-6FA6-04B592F8B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6" y="2382"/>
              <a:ext cx="337" cy="50"/>
              <a:chOff x="528" y="3924"/>
              <a:chExt cx="337" cy="50"/>
            </a:xfrm>
          </p:grpSpPr>
          <p:sp>
            <p:nvSpPr>
              <p:cNvPr id="120" name="Line 50">
                <a:extLst>
                  <a:ext uri="{FF2B5EF4-FFF2-40B4-BE49-F238E27FC236}">
                    <a16:creationId xmlns:a16="http://schemas.microsoft.com/office/drawing/2014/main" id="{C9D53223-4AF0-A625-7F28-A2FF5B7163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" name="Oval 51">
                <a:extLst>
                  <a:ext uri="{FF2B5EF4-FFF2-40B4-BE49-F238E27FC236}">
                    <a16:creationId xmlns:a16="http://schemas.microsoft.com/office/drawing/2014/main" id="{F2673EBD-A5D9-5CBA-B1E3-94E44E3FE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10" name="Text Box 52">
              <a:extLst>
                <a:ext uri="{FF2B5EF4-FFF2-40B4-BE49-F238E27FC236}">
                  <a16:creationId xmlns:a16="http://schemas.microsoft.com/office/drawing/2014/main" id="{2FEA822D-906F-65CF-62C2-49B199C54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0" y="2166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1" name="Rectangle 53">
              <a:extLst>
                <a:ext uri="{FF2B5EF4-FFF2-40B4-BE49-F238E27FC236}">
                  <a16:creationId xmlns:a16="http://schemas.microsoft.com/office/drawing/2014/main" id="{DF9A374A-B285-FDCC-E7E4-65260BE90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" y="2585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int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2" name="Rectangle 54">
              <a:extLst>
                <a:ext uri="{FF2B5EF4-FFF2-40B4-BE49-F238E27FC236}">
                  <a16:creationId xmlns:a16="http://schemas.microsoft.com/office/drawing/2014/main" id="{01470D94-1745-F3AD-1450-8B9402E8C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" y="2849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ext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3" name="Rectangle 55">
              <a:extLst>
                <a:ext uri="{FF2B5EF4-FFF2-40B4-BE49-F238E27FC236}">
                  <a16:creationId xmlns:a16="http://schemas.microsoft.com/office/drawing/2014/main" id="{5F8E146E-7772-895D-D59E-14054B581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" y="2645"/>
              <a:ext cx="6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1679596D-B2B3-3C62-32D8-95F7930DF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2849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CX</a:t>
              </a:r>
            </a:p>
          </p:txBody>
        </p:sp>
        <p:sp>
          <p:nvSpPr>
            <p:cNvPr id="115" name="Rectangle 57">
              <a:extLst>
                <a:ext uri="{FF2B5EF4-FFF2-40B4-BE49-F238E27FC236}">
                  <a16:creationId xmlns:a16="http://schemas.microsoft.com/office/drawing/2014/main" id="{6943880E-2056-C7CE-9A3D-D50DC462B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3089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RX/CX</a:t>
              </a:r>
            </a:p>
          </p:txBody>
        </p:sp>
        <p:sp>
          <p:nvSpPr>
            <p:cNvPr id="116" name="Rectangle 58">
              <a:extLst>
                <a:ext uri="{FF2B5EF4-FFF2-40B4-BE49-F238E27FC236}">
                  <a16:creationId xmlns:a16="http://schemas.microsoft.com/office/drawing/2014/main" id="{E186B674-E323-6EA2-8EFD-1980E8A46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089"/>
              <a:ext cx="13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ext</a:t>
              </a:r>
              <a:r>
                <a:rPr kumimoji="1" lang="en-US" altLang="zh-CN" sz="1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/</a:t>
              </a: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ext</a:t>
              </a:r>
            </a:p>
          </p:txBody>
        </p:sp>
        <p:sp>
          <p:nvSpPr>
            <p:cNvPr id="117" name="Text Box 59">
              <a:extLst>
                <a:ext uri="{FF2B5EF4-FFF2-40B4-BE49-F238E27FC236}">
                  <a16:creationId xmlns:a16="http://schemas.microsoft.com/office/drawing/2014/main" id="{C8D29188-B8DA-7FD6-3245-0FB3460B9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0" y="2664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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8" name="Text Box 60">
              <a:extLst>
                <a:ext uri="{FF2B5EF4-FFF2-40B4-BE49-F238E27FC236}">
                  <a16:creationId xmlns:a16="http://schemas.microsoft.com/office/drawing/2014/main" id="{21A35943-A366-0D51-CE21-8685248BD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6" y="2880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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9" name="Text Box 61">
              <a:extLst>
                <a:ext uri="{FF2B5EF4-FFF2-40B4-BE49-F238E27FC236}">
                  <a16:creationId xmlns:a16="http://schemas.microsoft.com/office/drawing/2014/main" id="{39B8883C-B706-D9CA-D15F-15FEAC3A9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3090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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44" name="Text Box 62">
            <a:extLst>
              <a:ext uri="{FF2B5EF4-FFF2-40B4-BE49-F238E27FC236}">
                <a16:creationId xmlns:a16="http://schemas.microsoft.com/office/drawing/2014/main" id="{7382DE54-0009-91DC-7B98-0A886991E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995" y="6003315"/>
            <a:ext cx="5275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表示不属于逻辑状态连接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5" name="Text Box 63">
            <a:extLst>
              <a:ext uri="{FF2B5EF4-FFF2-40B4-BE49-F238E27FC236}">
                <a16:creationId xmlns:a16="http://schemas.microsoft.com/office/drawing/2014/main" id="{6E3ACE7F-FA1B-F757-AFAA-71AE7E402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445" y="3341077"/>
            <a:ext cx="3263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下降沿有效触发输入</a:t>
            </a:r>
          </a:p>
        </p:txBody>
      </p:sp>
      <p:sp>
        <p:nvSpPr>
          <p:cNvPr id="146" name="AutoShape 64">
            <a:extLst>
              <a:ext uri="{FF2B5EF4-FFF2-40B4-BE49-F238E27FC236}">
                <a16:creationId xmlns:a16="http://schemas.microsoft.com/office/drawing/2014/main" id="{1D11B664-B570-1D40-5B8F-8CE274D5E9DB}"/>
              </a:ext>
            </a:extLst>
          </p:cNvPr>
          <p:cNvSpPr>
            <a:spLocks/>
          </p:cNvSpPr>
          <p:nvPr/>
        </p:nvSpPr>
        <p:spPr bwMode="auto">
          <a:xfrm>
            <a:off x="4697370" y="3322027"/>
            <a:ext cx="95250" cy="533400"/>
          </a:xfrm>
          <a:prstGeom prst="leftBrace">
            <a:avLst>
              <a:gd name="adj1" fmla="val 466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7" name="Text Box 65">
            <a:extLst>
              <a:ext uri="{FF2B5EF4-FFF2-40B4-BE49-F238E27FC236}">
                <a16:creationId xmlns:a16="http://schemas.microsoft.com/office/drawing/2014/main" id="{775F3634-ED0F-A934-6D3F-0267ED844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445" y="3857015"/>
            <a:ext cx="354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上升沿有效触发输入</a:t>
            </a:r>
          </a:p>
        </p:txBody>
      </p:sp>
      <p:sp>
        <p:nvSpPr>
          <p:cNvPr id="148" name="AutoShape 66">
            <a:extLst>
              <a:ext uri="{FF2B5EF4-FFF2-40B4-BE49-F238E27FC236}">
                <a16:creationId xmlns:a16="http://schemas.microsoft.com/office/drawing/2014/main" id="{1A171616-A1FD-824C-22B2-5E2D59F5D575}"/>
              </a:ext>
            </a:extLst>
          </p:cNvPr>
          <p:cNvSpPr>
            <a:spLocks/>
          </p:cNvSpPr>
          <p:nvPr/>
        </p:nvSpPr>
        <p:spPr bwMode="auto">
          <a:xfrm>
            <a:off x="8231145" y="2969602"/>
            <a:ext cx="2457450" cy="438150"/>
          </a:xfrm>
          <a:prstGeom prst="callout1">
            <a:avLst>
              <a:gd name="adj1" fmla="val 117394"/>
              <a:gd name="adj2" fmla="val 95347"/>
              <a:gd name="adj3" fmla="val 117394"/>
              <a:gd name="adj4" fmla="val -8528"/>
            </a:avLst>
          </a:prstGeom>
          <a:noFill/>
          <a:ln w="9525">
            <a:solidFill>
              <a:srgbClr val="000000"/>
            </a:solidFill>
            <a:miter lim="800000"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非重复触发</a:t>
            </a:r>
          </a:p>
        </p:txBody>
      </p:sp>
      <p:sp>
        <p:nvSpPr>
          <p:cNvPr id="149" name="Text Box 67">
            <a:extLst>
              <a:ext uri="{FF2B5EF4-FFF2-40B4-BE49-F238E27FC236}">
                <a16:creationId xmlns:a16="http://schemas.microsoft.com/office/drawing/2014/main" id="{FB426CE1-2A58-5545-D66E-1373E2847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995" y="5209565"/>
            <a:ext cx="21542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外接定时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电阻、电容</a:t>
            </a:r>
          </a:p>
        </p:txBody>
      </p:sp>
      <p:grpSp>
        <p:nvGrpSpPr>
          <p:cNvPr id="150" name="Group 86">
            <a:extLst>
              <a:ext uri="{FF2B5EF4-FFF2-40B4-BE49-F238E27FC236}">
                <a16:creationId xmlns:a16="http://schemas.microsoft.com/office/drawing/2014/main" id="{4C3F616E-7BC7-3DFF-33A5-686D9F8358CA}"/>
              </a:ext>
            </a:extLst>
          </p:cNvPr>
          <p:cNvGrpSpPr>
            <a:grpSpLocks/>
          </p:cNvGrpSpPr>
          <p:nvPr/>
        </p:nvGrpSpPr>
        <p:grpSpPr bwMode="auto">
          <a:xfrm>
            <a:off x="4411620" y="5055577"/>
            <a:ext cx="1638300" cy="771525"/>
            <a:chOff x="1851" y="3084"/>
            <a:chExt cx="1032" cy="486"/>
          </a:xfrm>
        </p:grpSpPr>
        <p:sp>
          <p:nvSpPr>
            <p:cNvPr id="151" name="Rectangle 69">
              <a:extLst>
                <a:ext uri="{FF2B5EF4-FFF2-40B4-BE49-F238E27FC236}">
                  <a16:creationId xmlns:a16="http://schemas.microsoft.com/office/drawing/2014/main" id="{DE086508-32CF-79FD-D2B3-5942E371A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3084"/>
              <a:ext cx="936" cy="486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2" name="Freeform 70">
              <a:extLst>
                <a:ext uri="{FF2B5EF4-FFF2-40B4-BE49-F238E27FC236}">
                  <a16:creationId xmlns:a16="http://schemas.microsoft.com/office/drawing/2014/main" id="{BD065C19-8EDC-5E90-58FD-AB80DDC92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" y="3231"/>
              <a:ext cx="672" cy="222"/>
            </a:xfrm>
            <a:custGeom>
              <a:avLst/>
              <a:gdLst>
                <a:gd name="T0" fmla="*/ 0 w 672"/>
                <a:gd name="T1" fmla="*/ 0 h 240"/>
                <a:gd name="T2" fmla="*/ 672 w 672"/>
                <a:gd name="T3" fmla="*/ 0 h 240"/>
                <a:gd name="T4" fmla="*/ 672 w 672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240">
                  <a:moveTo>
                    <a:pt x="0" y="0"/>
                  </a:moveTo>
                  <a:lnTo>
                    <a:pt x="672" y="0"/>
                  </a:lnTo>
                  <a:lnTo>
                    <a:pt x="672" y="240"/>
                  </a:lnTo>
                </a:path>
              </a:pathLst>
            </a:custGeom>
            <a:solidFill>
              <a:srgbClr val="A5CEAD"/>
            </a:solidFill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3" name="Rectangle 71">
              <a:extLst>
                <a:ext uri="{FF2B5EF4-FFF2-40B4-BE49-F238E27FC236}">
                  <a16:creationId xmlns:a16="http://schemas.microsoft.com/office/drawing/2014/main" id="{F6EA1865-4314-0C95-9BE0-C73EDA8AC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7" y="3170"/>
              <a:ext cx="228" cy="111"/>
            </a:xfrm>
            <a:prstGeom prst="rect">
              <a:avLst/>
            </a:prstGeom>
            <a:solidFill>
              <a:srgbClr val="A5CEA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54" name="Group 72" descr="小纸屑">
              <a:extLst>
                <a:ext uri="{FF2B5EF4-FFF2-40B4-BE49-F238E27FC236}">
                  <a16:creationId xmlns:a16="http://schemas.microsoft.com/office/drawing/2014/main" id="{26C52EB5-5825-7CFF-ACBC-CD13EAF1BB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3281"/>
              <a:ext cx="192" cy="98"/>
              <a:chOff x="3696" y="2880"/>
              <a:chExt cx="240" cy="96"/>
            </a:xfrm>
          </p:grpSpPr>
          <p:sp>
            <p:nvSpPr>
              <p:cNvPr id="156" name="Rectangle 73">
                <a:extLst>
                  <a:ext uri="{FF2B5EF4-FFF2-40B4-BE49-F238E27FC236}">
                    <a16:creationId xmlns:a16="http://schemas.microsoft.com/office/drawing/2014/main" id="{4CE52686-860A-EEA7-A527-813607F5D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80"/>
                <a:ext cx="240" cy="96"/>
              </a:xfrm>
              <a:prstGeom prst="rect">
                <a:avLst/>
              </a:prstGeom>
              <a:solidFill>
                <a:srgbClr val="A5CE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57" name="Group 74" descr="小纸屑">
                <a:extLst>
                  <a:ext uri="{FF2B5EF4-FFF2-40B4-BE49-F238E27FC236}">
                    <a16:creationId xmlns:a16="http://schemas.microsoft.com/office/drawing/2014/main" id="{C633CA0D-4158-5E48-8338-526940933B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2892"/>
                <a:ext cx="216" cy="72"/>
                <a:chOff x="1236" y="3696"/>
                <a:chExt cx="216" cy="72"/>
              </a:xfrm>
            </p:grpSpPr>
            <p:sp>
              <p:nvSpPr>
                <p:cNvPr id="158" name="Line 75" descr="小纸屑">
                  <a:extLst>
                    <a:ext uri="{FF2B5EF4-FFF2-40B4-BE49-F238E27FC236}">
                      <a16:creationId xmlns:a16="http://schemas.microsoft.com/office/drawing/2014/main" id="{7002B1FD-E1EB-5C84-005D-E14CDE21EB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660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59" name="Line 76" descr="小纸屑">
                  <a:extLst>
                    <a:ext uri="{FF2B5EF4-FFF2-40B4-BE49-F238E27FC236}">
                      <a16:creationId xmlns:a16="http://schemas.microsoft.com/office/drawing/2014/main" id="{5FF87464-1536-27B7-C5AE-3FC0881A2A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588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55" name="Oval 77">
              <a:extLst>
                <a:ext uri="{FF2B5EF4-FFF2-40B4-BE49-F238E27FC236}">
                  <a16:creationId xmlns:a16="http://schemas.microsoft.com/office/drawing/2014/main" id="{25C1EC9D-C155-520B-0AC8-D61E66676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3197"/>
              <a:ext cx="56" cy="57"/>
            </a:xfrm>
            <a:prstGeom prst="ellipse">
              <a:avLst/>
            </a:prstGeom>
            <a:solidFill>
              <a:srgbClr val="A5CEAD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60" name="Text Box 78">
            <a:extLst>
              <a:ext uri="{FF2B5EF4-FFF2-40B4-BE49-F238E27FC236}">
                <a16:creationId xmlns:a16="http://schemas.microsoft.com/office/drawing/2014/main" id="{0E3D040E-1843-53F6-341F-0552F2024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270" y="4998427"/>
            <a:ext cx="874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CC</a:t>
            </a:r>
          </a:p>
        </p:txBody>
      </p:sp>
      <p:sp>
        <p:nvSpPr>
          <p:cNvPr id="161" name="Rectangle 79">
            <a:extLst>
              <a:ext uri="{FF2B5EF4-FFF2-40B4-BE49-F238E27FC236}">
                <a16:creationId xmlns:a16="http://schemas.microsoft.com/office/drawing/2014/main" id="{BA8619B8-80F9-EBEE-FF00-C16578DCA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995" y="4660290"/>
            <a:ext cx="3333750" cy="457200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内接定时电阻引出端</a:t>
            </a:r>
          </a:p>
        </p:txBody>
      </p:sp>
      <p:graphicFrame>
        <p:nvGraphicFramePr>
          <p:cNvPr id="162" name="Object 80">
            <a:extLst>
              <a:ext uri="{FF2B5EF4-FFF2-40B4-BE49-F238E27FC236}">
                <a16:creationId xmlns:a16="http://schemas.microsoft.com/office/drawing/2014/main" id="{8D43920B-D236-BA87-9A8E-52320617EC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921361"/>
              </p:ext>
            </p:extLst>
          </p:nvPr>
        </p:nvGraphicFramePr>
        <p:xfrm>
          <a:off x="6357895" y="2109971"/>
          <a:ext cx="3841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36480" imgH="241200" progId="Equation.3">
                  <p:embed/>
                </p:oleObj>
              </mc:Choice>
              <mc:Fallback>
                <p:oleObj name="Equation" r:id="rId6" imgW="1536480" imgH="241200" progId="Equation.3">
                  <p:embed/>
                  <p:pic>
                    <p:nvPicPr>
                      <p:cNvPr id="162" name="Object 80">
                        <a:extLst>
                          <a:ext uri="{FF2B5EF4-FFF2-40B4-BE49-F238E27FC236}">
                            <a16:creationId xmlns:a16="http://schemas.microsoft.com/office/drawing/2014/main" id="{8D43920B-D236-BA87-9A8E-52320617EC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895" y="2109971"/>
                        <a:ext cx="38417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" name="圆角矩形标注 162">
            <a:extLst>
              <a:ext uri="{FF2B5EF4-FFF2-40B4-BE49-F238E27FC236}">
                <a16:creationId xmlns:a16="http://schemas.microsoft.com/office/drawing/2014/main" id="{F535ED6E-A4C7-9787-3FC3-E19378DF95DB}"/>
              </a:ext>
            </a:extLst>
          </p:cNvPr>
          <p:cNvSpPr/>
          <p:nvPr/>
        </p:nvSpPr>
        <p:spPr bwMode="auto">
          <a:xfrm>
            <a:off x="8523245" y="5859544"/>
            <a:ext cx="1758328" cy="533123"/>
          </a:xfrm>
          <a:prstGeom prst="wedgeRoundRectCallout">
            <a:avLst>
              <a:gd name="adj1" fmla="val -61531"/>
              <a:gd name="adj2" fmla="val -49359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国标符号</a:t>
            </a:r>
          </a:p>
        </p:txBody>
      </p:sp>
      <p:sp>
        <p:nvSpPr>
          <p:cNvPr id="164" name="右箭头 163">
            <a:extLst>
              <a:ext uri="{FF2B5EF4-FFF2-40B4-BE49-F238E27FC236}">
                <a16:creationId xmlns:a16="http://schemas.microsoft.com/office/drawing/2014/main" id="{33246CA3-E76F-2269-D3F0-8288DF5A3290}"/>
              </a:ext>
            </a:extLst>
          </p:cNvPr>
          <p:cNvSpPr/>
          <p:nvPr/>
        </p:nvSpPr>
        <p:spPr bwMode="auto">
          <a:xfrm rot="2617149">
            <a:off x="6769516" y="2698284"/>
            <a:ext cx="564232" cy="361552"/>
          </a:xfrm>
          <a:prstGeom prst="rightArrow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827C6A0-0320-077E-9335-1524BA2E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23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62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 autoUpdateAnimBg="0"/>
      <p:bldP spid="86" grpId="0" build="p" autoUpdateAnimBg="0"/>
      <p:bldP spid="87" grpId="0" build="p" autoUpdateAnimBg="0"/>
      <p:bldP spid="144" grpId="0" build="p" autoUpdateAnimBg="0"/>
      <p:bldP spid="145" grpId="0" build="p" autoUpdateAnimBg="0" advAuto="0"/>
      <p:bldP spid="146" grpId="0" animBg="1"/>
      <p:bldP spid="147" grpId="0" build="p" autoUpdateAnimBg="0"/>
      <p:bldP spid="148" grpId="0" animBg="1" autoUpdateAnimBg="0"/>
      <p:bldP spid="149" grpId="0" build="p" autoUpdateAnimBg="0"/>
      <p:bldP spid="160" grpId="0" build="p" autoUpdateAnimBg="0" advAuto="0"/>
      <p:bldP spid="161" grpId="0" animBg="1" autoUpdateAnimBg="0"/>
      <p:bldP spid="16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 集成单稳态触发器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D2497828-223E-7188-08BB-B2063DA93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107" y="860173"/>
            <a:ext cx="3008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功能表</a:t>
            </a:r>
          </a:p>
        </p:txBody>
      </p:sp>
      <p:graphicFrame>
        <p:nvGraphicFramePr>
          <p:cNvPr id="31" name="Group 3">
            <a:extLst>
              <a:ext uri="{FF2B5EF4-FFF2-40B4-BE49-F238E27FC236}">
                <a16:creationId xmlns:a16="http://schemas.microsoft.com/office/drawing/2014/main" id="{C7F4A5BA-D42B-BF39-9DC7-A8F021EB0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519198"/>
              </p:ext>
            </p:extLst>
          </p:nvPr>
        </p:nvGraphicFramePr>
        <p:xfrm>
          <a:off x="1400907" y="1655511"/>
          <a:ext cx="5429250" cy="4580001"/>
        </p:xfrm>
        <a:graphic>
          <a:graphicData uri="http://schemas.openxmlformats.org/drawingml/2006/table">
            <a:tbl>
              <a:tblPr/>
              <a:tblGrid>
                <a:gridCol w="270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     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     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TR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   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TR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    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TR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endParaRPr kumimoji="1" lang="en-US" altLang="zh-CN" sz="2800" b="1" i="0" u="none" strike="noStrike" cap="none" normalizeH="0" baseline="-2500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      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906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L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      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L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                    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H         H          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稳态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142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H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     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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H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                    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下降沿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触发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297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L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          L          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上升沿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触发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Line 28">
            <a:extLst>
              <a:ext uri="{FF2B5EF4-FFF2-40B4-BE49-F238E27FC236}">
                <a16:creationId xmlns:a16="http://schemas.microsoft.com/office/drawing/2014/main" id="{3CFA53E1-6C71-DF31-0794-F2F6A066DB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2332" y="2211136"/>
            <a:ext cx="2667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3" name="Group 29">
            <a:extLst>
              <a:ext uri="{FF2B5EF4-FFF2-40B4-BE49-F238E27FC236}">
                <a16:creationId xmlns:a16="http://schemas.microsoft.com/office/drawing/2014/main" id="{48951246-4076-5109-38FB-3EAECDC98F4F}"/>
              </a:ext>
            </a:extLst>
          </p:cNvPr>
          <p:cNvGrpSpPr>
            <a:grpSpLocks/>
          </p:cNvGrpSpPr>
          <p:nvPr/>
        </p:nvGrpSpPr>
        <p:grpSpPr bwMode="auto">
          <a:xfrm>
            <a:off x="4150457" y="4125661"/>
            <a:ext cx="482600" cy="990600"/>
            <a:chOff x="4464" y="2544"/>
            <a:chExt cx="304" cy="624"/>
          </a:xfrm>
        </p:grpSpPr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5EA28E63-11A2-56B3-6977-EA1EB8677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2544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F18D425F-2949-CECB-B29E-83329EF27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2784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4EE1D1EE-EED3-844B-4D2B-C6FB6F503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3024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7" name="Group 33">
            <a:extLst>
              <a:ext uri="{FF2B5EF4-FFF2-40B4-BE49-F238E27FC236}">
                <a16:creationId xmlns:a16="http://schemas.microsoft.com/office/drawing/2014/main" id="{EB08DA4E-2004-F61D-A2F7-6A18EDC48D2A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950557" y="4125661"/>
            <a:ext cx="482600" cy="990600"/>
            <a:chOff x="4464" y="2544"/>
            <a:chExt cx="304" cy="624"/>
          </a:xfrm>
        </p:grpSpPr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2EF125A7-BEEC-14EB-BD3B-AE6D3B056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2544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5938E581-C45D-A57F-FFD4-D62776666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2784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7AD67D9B-7CCE-B5C3-405E-60B7AB71B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3024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1" name="Group 37">
            <a:extLst>
              <a:ext uri="{FF2B5EF4-FFF2-40B4-BE49-F238E27FC236}">
                <a16:creationId xmlns:a16="http://schemas.microsoft.com/office/drawing/2014/main" id="{6DD261D0-748C-64C2-D0AE-1F58447DC30D}"/>
              </a:ext>
            </a:extLst>
          </p:cNvPr>
          <p:cNvGrpSpPr>
            <a:grpSpLocks/>
          </p:cNvGrpSpPr>
          <p:nvPr/>
        </p:nvGrpSpPr>
        <p:grpSpPr bwMode="auto">
          <a:xfrm>
            <a:off x="4163157" y="5344861"/>
            <a:ext cx="482600" cy="609600"/>
            <a:chOff x="4536" y="1536"/>
            <a:chExt cx="304" cy="384"/>
          </a:xfrm>
        </p:grpSpPr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184C634B-C3CF-D741-92C9-A9F3AF68A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" y="1536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A0C6734E-4600-FE60-03F0-487BE2193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" y="1776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4" name="Group 40">
            <a:extLst>
              <a:ext uri="{FF2B5EF4-FFF2-40B4-BE49-F238E27FC236}">
                <a16:creationId xmlns:a16="http://schemas.microsoft.com/office/drawing/2014/main" id="{B4E4E985-EB87-3E7E-6063-C4B1F13E807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912457" y="5382961"/>
            <a:ext cx="482600" cy="609600"/>
            <a:chOff x="4536" y="1536"/>
            <a:chExt cx="304" cy="384"/>
          </a:xfrm>
        </p:grpSpPr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8DC05386-35DE-6B2B-BADB-CDF9C42CA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" y="1536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3835F92B-340C-0C18-3B06-EDC66EE33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" y="1776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47" name="Object 43">
            <a:extLst>
              <a:ext uri="{FF2B5EF4-FFF2-40B4-BE49-F238E27FC236}">
                <a16:creationId xmlns:a16="http://schemas.microsoft.com/office/drawing/2014/main" id="{6FF1B6DF-0384-9303-A191-9D4287C61C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884353"/>
              </p:ext>
            </p:extLst>
          </p:nvPr>
        </p:nvGraphicFramePr>
        <p:xfrm>
          <a:off x="3107470" y="817311"/>
          <a:ext cx="3841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241200" progId="Equation.3">
                  <p:embed/>
                </p:oleObj>
              </mc:Choice>
              <mc:Fallback>
                <p:oleObj name="Equation" r:id="rId2" imgW="1536480" imgH="241200" progId="Equation.3">
                  <p:embed/>
                  <p:pic>
                    <p:nvPicPr>
                      <p:cNvPr id="47" name="Object 43">
                        <a:extLst>
                          <a:ext uri="{FF2B5EF4-FFF2-40B4-BE49-F238E27FC236}">
                            <a16:creationId xmlns:a16="http://schemas.microsoft.com/office/drawing/2014/main" id="{6FF1B6DF-0384-9303-A191-9D4287C61C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7470" y="817311"/>
                        <a:ext cx="38417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44">
            <a:extLst>
              <a:ext uri="{FF2B5EF4-FFF2-40B4-BE49-F238E27FC236}">
                <a16:creationId xmlns:a16="http://schemas.microsoft.com/office/drawing/2014/main" id="{6380AF64-78F8-8EFB-A072-AFA47D437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970" y="835669"/>
            <a:ext cx="2424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主要参数</a:t>
            </a:r>
          </a:p>
        </p:txBody>
      </p:sp>
      <p:graphicFrame>
        <p:nvGraphicFramePr>
          <p:cNvPr id="49" name="Object 45">
            <a:extLst>
              <a:ext uri="{FF2B5EF4-FFF2-40B4-BE49-F238E27FC236}">
                <a16:creationId xmlns:a16="http://schemas.microsoft.com/office/drawing/2014/main" id="{953FB2C6-E929-FF52-2B59-E717D1DCC2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517943"/>
              </p:ext>
            </p:extLst>
          </p:nvPr>
        </p:nvGraphicFramePr>
        <p:xfrm>
          <a:off x="7956745" y="1964381"/>
          <a:ext cx="1941512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080" imgH="355320" progId="Equation.3">
                  <p:embed/>
                </p:oleObj>
              </mc:Choice>
              <mc:Fallback>
                <p:oleObj name="Equation" r:id="rId4" imgW="838080" imgH="355320" progId="Equation.3">
                  <p:embed/>
                  <p:pic>
                    <p:nvPicPr>
                      <p:cNvPr id="49" name="Object 45">
                        <a:extLst>
                          <a:ext uri="{FF2B5EF4-FFF2-40B4-BE49-F238E27FC236}">
                            <a16:creationId xmlns:a16="http://schemas.microsoft.com/office/drawing/2014/main" id="{953FB2C6-E929-FF52-2B59-E717D1DCC2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745" y="1964381"/>
                        <a:ext cx="1941512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 Box 46">
            <a:extLst>
              <a:ext uri="{FF2B5EF4-FFF2-40B4-BE49-F238E27FC236}">
                <a16:creationId xmlns:a16="http://schemas.microsoft.com/office/drawing/2014/main" id="{22B0B2A4-E574-ECEF-9209-F122CC68A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4332" y="1453206"/>
            <a:ext cx="2701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输出脉宽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51" name="Text Box 47">
            <a:extLst>
              <a:ext uri="{FF2B5EF4-FFF2-40B4-BE49-F238E27FC236}">
                <a16:creationId xmlns:a16="http://schemas.microsoft.com/office/drawing/2014/main" id="{A2799DA7-2E5F-ACE1-E7B5-3FF847C64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6232" y="2886719"/>
            <a:ext cx="2701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输入触发脉冲最小周期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52" name="Object 48">
            <a:extLst>
              <a:ext uri="{FF2B5EF4-FFF2-40B4-BE49-F238E27FC236}">
                <a16:creationId xmlns:a16="http://schemas.microsoft.com/office/drawing/2014/main" id="{77E1B29F-5FA9-E52D-CB60-A27A16623C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364757"/>
              </p:ext>
            </p:extLst>
          </p:nvPr>
        </p:nvGraphicFramePr>
        <p:xfrm>
          <a:off x="7955157" y="3863031"/>
          <a:ext cx="20589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8840" imgH="228600" progId="Equation.3">
                  <p:embed/>
                </p:oleObj>
              </mc:Choice>
              <mc:Fallback>
                <p:oleObj name="Equation" r:id="rId6" imgW="888840" imgH="228600" progId="Equation.3">
                  <p:embed/>
                  <p:pic>
                    <p:nvPicPr>
                      <p:cNvPr id="52" name="Object 48">
                        <a:extLst>
                          <a:ext uri="{FF2B5EF4-FFF2-40B4-BE49-F238E27FC236}">
                            <a16:creationId xmlns:a16="http://schemas.microsoft.com/office/drawing/2014/main" id="{77E1B29F-5FA9-E52D-CB60-A27A16623C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5157" y="3863031"/>
                        <a:ext cx="20589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49">
            <a:extLst>
              <a:ext uri="{FF2B5EF4-FFF2-40B4-BE49-F238E27FC236}">
                <a16:creationId xmlns:a16="http://schemas.microsoft.com/office/drawing/2014/main" id="{2DCE975F-8D5D-EA31-152C-5D06FBB07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7182" y="4410719"/>
            <a:ext cx="2701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周期性输入触发脉冲占空比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54" name="Object 50">
            <a:extLst>
              <a:ext uri="{FF2B5EF4-FFF2-40B4-BE49-F238E27FC236}">
                <a16:creationId xmlns:a16="http://schemas.microsoft.com/office/drawing/2014/main" id="{71EC46BD-D070-6DF4-842A-412F7D08FC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556247"/>
              </p:ext>
            </p:extLst>
          </p:nvPr>
        </p:nvGraphicFramePr>
        <p:xfrm>
          <a:off x="7640832" y="5304481"/>
          <a:ext cx="276542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93760" imgH="431640" progId="Equation.3">
                  <p:embed/>
                </p:oleObj>
              </mc:Choice>
              <mc:Fallback>
                <p:oleObj name="Equation" r:id="rId8" imgW="1193760" imgH="431640" progId="Equation.3">
                  <p:embed/>
                  <p:pic>
                    <p:nvPicPr>
                      <p:cNvPr id="54" name="Object 50">
                        <a:extLst>
                          <a:ext uri="{FF2B5EF4-FFF2-40B4-BE49-F238E27FC236}">
                            <a16:creationId xmlns:a16="http://schemas.microsoft.com/office/drawing/2014/main" id="{71EC46BD-D070-6DF4-842A-412F7D08FC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832" y="5304481"/>
                        <a:ext cx="276542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196CCE0-F026-4A60-C2B1-83493FB7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24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46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 autoUpdateAnimBg="0"/>
      <p:bldP spid="50" grpId="0" build="p" autoUpdateAnimBg="0"/>
      <p:bldP spid="51" grpId="0" build="p" autoUpdateAnimBg="0"/>
      <p:bldP spid="5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 集成单稳态触发器</a:t>
            </a:r>
          </a:p>
        </p:txBody>
      </p:sp>
      <p:sp>
        <p:nvSpPr>
          <p:cNvPr id="79" name="Text Box 2">
            <a:extLst>
              <a:ext uri="{FF2B5EF4-FFF2-40B4-BE49-F238E27FC236}">
                <a16:creationId xmlns:a16="http://schemas.microsoft.com/office/drawing/2014/main" id="{9B619265-3929-1494-38A5-80C8F5A46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432" y="852236"/>
            <a:ext cx="6227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二、可重复触发单稳态触发器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74122</a:t>
            </a:r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F6F22522-8C5D-2EF3-73FC-B8794EBF6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557" y="1398336"/>
            <a:ext cx="8809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可重复触发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在暂稳态期间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能够接受新的触发信号。</a:t>
            </a:r>
            <a:endParaRPr kumimoji="1"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Rectangle 4">
            <a:extLst>
              <a:ext uri="{FF2B5EF4-FFF2-40B4-BE49-F238E27FC236}">
                <a16:creationId xmlns:a16="http://schemas.microsoft.com/office/drawing/2014/main" id="{5BE0CA43-7DD8-AD9E-49E6-B354D59D6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32" y="1980949"/>
            <a:ext cx="3008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图形符号</a:t>
            </a:r>
          </a:p>
        </p:txBody>
      </p:sp>
      <p:grpSp>
        <p:nvGrpSpPr>
          <p:cNvPr id="82" name="Group 5">
            <a:extLst>
              <a:ext uri="{FF2B5EF4-FFF2-40B4-BE49-F238E27FC236}">
                <a16:creationId xmlns:a16="http://schemas.microsoft.com/office/drawing/2014/main" id="{B44896F0-6120-492A-0D92-C09119C2665A}"/>
              </a:ext>
            </a:extLst>
          </p:cNvPr>
          <p:cNvGrpSpPr>
            <a:grpSpLocks/>
          </p:cNvGrpSpPr>
          <p:nvPr/>
        </p:nvGrpSpPr>
        <p:grpSpPr bwMode="auto">
          <a:xfrm>
            <a:off x="3067007" y="2646111"/>
            <a:ext cx="4483100" cy="3686175"/>
            <a:chOff x="942" y="1422"/>
            <a:chExt cx="2824" cy="2322"/>
          </a:xfrm>
        </p:grpSpPr>
        <p:sp>
          <p:nvSpPr>
            <p:cNvPr id="83" name="Rectangle 6">
              <a:extLst>
                <a:ext uri="{FF2B5EF4-FFF2-40B4-BE49-F238E27FC236}">
                  <a16:creationId xmlns:a16="http://schemas.microsoft.com/office/drawing/2014/main" id="{A24D3722-EC6C-0A1B-5E9B-30A69527D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1538"/>
              <a:ext cx="1176" cy="2206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4" name="Rectangle 7">
              <a:extLst>
                <a:ext uri="{FF2B5EF4-FFF2-40B4-BE49-F238E27FC236}">
                  <a16:creationId xmlns:a16="http://schemas.microsoft.com/office/drawing/2014/main" id="{391C7235-E85C-5C2C-9551-654343BE6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1538"/>
              <a:ext cx="636" cy="1098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5" name="Rectangle 8">
              <a:extLst>
                <a:ext uri="{FF2B5EF4-FFF2-40B4-BE49-F238E27FC236}">
                  <a16:creationId xmlns:a16="http://schemas.microsoft.com/office/drawing/2014/main" id="{61E4EEBB-4568-A125-BF6A-7E799F1BB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1538"/>
              <a:ext cx="384" cy="541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86" name="Group 9">
              <a:extLst>
                <a:ext uri="{FF2B5EF4-FFF2-40B4-BE49-F238E27FC236}">
                  <a16:creationId xmlns:a16="http://schemas.microsoft.com/office/drawing/2014/main" id="{C8C65F9A-04C9-6128-B970-18EBDF070B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1581"/>
              <a:ext cx="336" cy="114"/>
              <a:chOff x="582" y="1956"/>
              <a:chExt cx="336" cy="96"/>
            </a:xfrm>
          </p:grpSpPr>
          <p:sp>
            <p:nvSpPr>
              <p:cNvPr id="146" name="Oval 10">
                <a:extLst>
                  <a:ext uri="{FF2B5EF4-FFF2-40B4-BE49-F238E27FC236}">
                    <a16:creationId xmlns:a16="http://schemas.microsoft.com/office/drawing/2014/main" id="{46976FDE-C296-C91E-1A52-C95CC727A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" y="1956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47" name="Group 11">
                <a:extLst>
                  <a:ext uri="{FF2B5EF4-FFF2-40B4-BE49-F238E27FC236}">
                    <a16:creationId xmlns:a16="http://schemas.microsoft.com/office/drawing/2014/main" id="{AAF71DC7-0634-0A21-CCD0-E755E848F2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1980"/>
                <a:ext cx="253" cy="50"/>
                <a:chOff x="582" y="1980"/>
                <a:chExt cx="253" cy="50"/>
              </a:xfrm>
            </p:grpSpPr>
            <p:sp>
              <p:nvSpPr>
                <p:cNvPr id="148" name="Line 12">
                  <a:extLst>
                    <a:ext uri="{FF2B5EF4-FFF2-40B4-BE49-F238E27FC236}">
                      <a16:creationId xmlns:a16="http://schemas.microsoft.com/office/drawing/2014/main" id="{246FE9E8-6E2D-6C1C-790C-4797E47F79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004"/>
                  <a:ext cx="211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49" name="Oval 13">
                  <a:extLst>
                    <a:ext uri="{FF2B5EF4-FFF2-40B4-BE49-F238E27FC236}">
                      <a16:creationId xmlns:a16="http://schemas.microsoft.com/office/drawing/2014/main" id="{64369351-49BA-DA50-9445-E6DB54D164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2" y="1980"/>
                  <a:ext cx="50" cy="5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grpSp>
          <p:nvGrpSpPr>
            <p:cNvPr id="87" name="Group 14">
              <a:extLst>
                <a:ext uri="{FF2B5EF4-FFF2-40B4-BE49-F238E27FC236}">
                  <a16:creationId xmlns:a16="http://schemas.microsoft.com/office/drawing/2014/main" id="{93B69FBB-5CC5-00D7-05AD-DD20856C8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3047"/>
              <a:ext cx="337" cy="60"/>
              <a:chOff x="528" y="3924"/>
              <a:chExt cx="337" cy="50"/>
            </a:xfrm>
          </p:grpSpPr>
          <p:sp>
            <p:nvSpPr>
              <p:cNvPr id="144" name="Line 15">
                <a:extLst>
                  <a:ext uri="{FF2B5EF4-FFF2-40B4-BE49-F238E27FC236}">
                    <a16:creationId xmlns:a16="http://schemas.microsoft.com/office/drawing/2014/main" id="{AFE2C562-8915-24F9-FF19-32FA41430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5" name="Oval 16">
                <a:extLst>
                  <a:ext uri="{FF2B5EF4-FFF2-40B4-BE49-F238E27FC236}">
                    <a16:creationId xmlns:a16="http://schemas.microsoft.com/office/drawing/2014/main" id="{FB1266C3-709D-299A-7BFF-A49A0CF1B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88" name="Group 17">
              <a:extLst>
                <a:ext uri="{FF2B5EF4-FFF2-40B4-BE49-F238E27FC236}">
                  <a16:creationId xmlns:a16="http://schemas.microsoft.com/office/drawing/2014/main" id="{849F0D2C-2032-138E-B703-C9E706CD9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1880"/>
              <a:ext cx="336" cy="114"/>
              <a:chOff x="582" y="2196"/>
              <a:chExt cx="336" cy="96"/>
            </a:xfrm>
          </p:grpSpPr>
          <p:sp>
            <p:nvSpPr>
              <p:cNvPr id="140" name="Oval 18">
                <a:extLst>
                  <a:ext uri="{FF2B5EF4-FFF2-40B4-BE49-F238E27FC236}">
                    <a16:creationId xmlns:a16="http://schemas.microsoft.com/office/drawing/2014/main" id="{218B83FB-B70C-03D5-284B-6D4F72502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" y="2196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41" name="Group 19">
                <a:extLst>
                  <a:ext uri="{FF2B5EF4-FFF2-40B4-BE49-F238E27FC236}">
                    <a16:creationId xmlns:a16="http://schemas.microsoft.com/office/drawing/2014/main" id="{909DD4EC-4817-1768-46E3-831B61BCA4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2220"/>
                <a:ext cx="253" cy="50"/>
                <a:chOff x="582" y="2220"/>
                <a:chExt cx="253" cy="50"/>
              </a:xfrm>
            </p:grpSpPr>
            <p:sp>
              <p:nvSpPr>
                <p:cNvPr id="142" name="Line 20">
                  <a:extLst>
                    <a:ext uri="{FF2B5EF4-FFF2-40B4-BE49-F238E27FC236}">
                      <a16:creationId xmlns:a16="http://schemas.microsoft.com/office/drawing/2014/main" id="{AC03FA4F-4D0A-8D2C-DB1A-0DACE5958E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" y="2244"/>
                  <a:ext cx="19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43" name="Oval 21">
                  <a:extLst>
                    <a:ext uri="{FF2B5EF4-FFF2-40B4-BE49-F238E27FC236}">
                      <a16:creationId xmlns:a16="http://schemas.microsoft.com/office/drawing/2014/main" id="{4351F3FB-EAEA-2811-1FDE-2A9147F311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2" y="2220"/>
                  <a:ext cx="50" cy="5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grpSp>
          <p:nvGrpSpPr>
            <p:cNvPr id="89" name="Group 22">
              <a:extLst>
                <a:ext uri="{FF2B5EF4-FFF2-40B4-BE49-F238E27FC236}">
                  <a16:creationId xmlns:a16="http://schemas.microsoft.com/office/drawing/2014/main" id="{3DD8E31D-0517-5FF3-5DDA-50C6E87D4C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3303"/>
              <a:ext cx="337" cy="60"/>
              <a:chOff x="528" y="3924"/>
              <a:chExt cx="337" cy="50"/>
            </a:xfrm>
          </p:grpSpPr>
          <p:sp>
            <p:nvSpPr>
              <p:cNvPr id="138" name="Line 23">
                <a:extLst>
                  <a:ext uri="{FF2B5EF4-FFF2-40B4-BE49-F238E27FC236}">
                    <a16:creationId xmlns:a16="http://schemas.microsoft.com/office/drawing/2014/main" id="{51C1449E-A5F8-9475-0B97-C348E24660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9" name="Oval 24">
                <a:extLst>
                  <a:ext uri="{FF2B5EF4-FFF2-40B4-BE49-F238E27FC236}">
                    <a16:creationId xmlns:a16="http://schemas.microsoft.com/office/drawing/2014/main" id="{B06FF935-4474-D63E-C1B2-92330E619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0" name="Group 25">
              <a:extLst>
                <a:ext uri="{FF2B5EF4-FFF2-40B4-BE49-F238E27FC236}">
                  <a16:creationId xmlns:a16="http://schemas.microsoft.com/office/drawing/2014/main" id="{3AE14E0E-8E62-2C2A-D893-2553F2041F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3552"/>
              <a:ext cx="337" cy="60"/>
              <a:chOff x="528" y="3924"/>
              <a:chExt cx="337" cy="50"/>
            </a:xfrm>
          </p:grpSpPr>
          <p:sp>
            <p:nvSpPr>
              <p:cNvPr id="136" name="Line 26">
                <a:extLst>
                  <a:ext uri="{FF2B5EF4-FFF2-40B4-BE49-F238E27FC236}">
                    <a16:creationId xmlns:a16="http://schemas.microsoft.com/office/drawing/2014/main" id="{7D16DD2B-9A75-FB86-FDF9-AA6D05C1F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7" name="Oval 27">
                <a:extLst>
                  <a:ext uri="{FF2B5EF4-FFF2-40B4-BE49-F238E27FC236}">
                    <a16:creationId xmlns:a16="http://schemas.microsoft.com/office/drawing/2014/main" id="{7C1DF2C2-AA55-5AB7-B1CF-B1667DEE2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1" name="Group 28">
              <a:extLst>
                <a:ext uri="{FF2B5EF4-FFF2-40B4-BE49-F238E27FC236}">
                  <a16:creationId xmlns:a16="http://schemas.microsoft.com/office/drawing/2014/main" id="{F3093D18-8BA8-909A-94A4-7D7934BAA2C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366" y="2072"/>
              <a:ext cx="337" cy="59"/>
              <a:chOff x="528" y="3924"/>
              <a:chExt cx="337" cy="50"/>
            </a:xfrm>
          </p:grpSpPr>
          <p:sp>
            <p:nvSpPr>
              <p:cNvPr id="134" name="Line 29">
                <a:extLst>
                  <a:ext uri="{FF2B5EF4-FFF2-40B4-BE49-F238E27FC236}">
                    <a16:creationId xmlns:a16="http://schemas.microsoft.com/office/drawing/2014/main" id="{61560425-53BB-A6F4-EF99-8ADD94C91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5" name="Oval 30">
                <a:extLst>
                  <a:ext uri="{FF2B5EF4-FFF2-40B4-BE49-F238E27FC236}">
                    <a16:creationId xmlns:a16="http://schemas.microsoft.com/office/drawing/2014/main" id="{5A5653ED-D2D4-3798-20A6-C4DF16524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2" name="Group 31">
              <a:extLst>
                <a:ext uri="{FF2B5EF4-FFF2-40B4-BE49-F238E27FC236}">
                  <a16:creationId xmlns:a16="http://schemas.microsoft.com/office/drawing/2014/main" id="{1AFABBDF-6CEE-8963-531F-E687B66EBEE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372" y="3111"/>
              <a:ext cx="336" cy="113"/>
              <a:chOff x="582" y="2196"/>
              <a:chExt cx="336" cy="96"/>
            </a:xfrm>
          </p:grpSpPr>
          <p:sp>
            <p:nvSpPr>
              <p:cNvPr id="130" name="Oval 32">
                <a:extLst>
                  <a:ext uri="{FF2B5EF4-FFF2-40B4-BE49-F238E27FC236}">
                    <a16:creationId xmlns:a16="http://schemas.microsoft.com/office/drawing/2014/main" id="{A6F3A35D-76A3-B64C-CEC9-9E4B0C5B4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" y="2196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31" name="Group 33">
                <a:extLst>
                  <a:ext uri="{FF2B5EF4-FFF2-40B4-BE49-F238E27FC236}">
                    <a16:creationId xmlns:a16="http://schemas.microsoft.com/office/drawing/2014/main" id="{5FF3F1F7-5170-DC4E-D308-F82DB8959A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2220"/>
                <a:ext cx="253" cy="50"/>
                <a:chOff x="582" y="2220"/>
                <a:chExt cx="253" cy="50"/>
              </a:xfrm>
            </p:grpSpPr>
            <p:sp>
              <p:nvSpPr>
                <p:cNvPr id="132" name="Line 34">
                  <a:extLst>
                    <a:ext uri="{FF2B5EF4-FFF2-40B4-BE49-F238E27FC236}">
                      <a16:creationId xmlns:a16="http://schemas.microsoft.com/office/drawing/2014/main" id="{1C4E68B0-6AD9-EA94-C032-823C96D341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" y="2244"/>
                  <a:ext cx="19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33" name="Oval 35">
                  <a:extLst>
                    <a:ext uri="{FF2B5EF4-FFF2-40B4-BE49-F238E27FC236}">
                      <a16:creationId xmlns:a16="http://schemas.microsoft.com/office/drawing/2014/main" id="{464CA777-5BCA-9A59-17A9-97D5CDA692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2" y="2220"/>
                  <a:ext cx="50" cy="5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93" name="Freeform 36">
              <a:extLst>
                <a:ext uri="{FF2B5EF4-FFF2-40B4-BE49-F238E27FC236}">
                  <a16:creationId xmlns:a16="http://schemas.microsoft.com/office/drawing/2014/main" id="{4E220969-D564-B547-19F7-F82E5AF34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1652"/>
              <a:ext cx="294" cy="114"/>
            </a:xfrm>
            <a:custGeom>
              <a:avLst/>
              <a:gdLst>
                <a:gd name="T0" fmla="*/ 0 w 228"/>
                <a:gd name="T1" fmla="*/ 144 h 144"/>
                <a:gd name="T2" fmla="*/ 54 w 228"/>
                <a:gd name="T3" fmla="*/ 144 h 144"/>
                <a:gd name="T4" fmla="*/ 54 w 228"/>
                <a:gd name="T5" fmla="*/ 0 h 144"/>
                <a:gd name="T6" fmla="*/ 150 w 228"/>
                <a:gd name="T7" fmla="*/ 0 h 144"/>
                <a:gd name="T8" fmla="*/ 150 w 228"/>
                <a:gd name="T9" fmla="*/ 144 h 144"/>
                <a:gd name="T10" fmla="*/ 228 w 228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8" h="144">
                  <a:moveTo>
                    <a:pt x="0" y="144"/>
                  </a:moveTo>
                  <a:lnTo>
                    <a:pt x="54" y="144"/>
                  </a:lnTo>
                  <a:lnTo>
                    <a:pt x="54" y="0"/>
                  </a:lnTo>
                  <a:lnTo>
                    <a:pt x="150" y="0"/>
                  </a:lnTo>
                  <a:lnTo>
                    <a:pt x="150" y="144"/>
                  </a:lnTo>
                  <a:lnTo>
                    <a:pt x="228" y="144"/>
                  </a:lnTo>
                </a:path>
              </a:pathLst>
            </a:custGeom>
            <a:noFill/>
            <a:ln w="38100" cmpd="sng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4" name="Rectangle 37">
              <a:extLst>
                <a:ext uri="{FF2B5EF4-FFF2-40B4-BE49-F238E27FC236}">
                  <a16:creationId xmlns:a16="http://schemas.microsoft.com/office/drawing/2014/main" id="{93803C04-E89F-E4FD-4F05-7323909DB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6" y="1567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95" name="Freeform 38">
              <a:extLst>
                <a:ext uri="{FF2B5EF4-FFF2-40B4-BE49-F238E27FC236}">
                  <a16:creationId xmlns:a16="http://schemas.microsoft.com/office/drawing/2014/main" id="{931CEEED-6E85-5DCB-B3ED-3BBAB50E2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1638"/>
              <a:ext cx="144" cy="171"/>
            </a:xfrm>
            <a:custGeom>
              <a:avLst/>
              <a:gdLst>
                <a:gd name="T0" fmla="*/ 0 w 144"/>
                <a:gd name="T1" fmla="*/ 0 h 192"/>
                <a:gd name="T2" fmla="*/ 144 w 144"/>
                <a:gd name="T3" fmla="*/ 96 h 192"/>
                <a:gd name="T4" fmla="*/ 0 w 144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92">
                  <a:moveTo>
                    <a:pt x="0" y="0"/>
                  </a:moveTo>
                  <a:lnTo>
                    <a:pt x="144" y="96"/>
                  </a:lnTo>
                  <a:lnTo>
                    <a:pt x="0" y="192"/>
                  </a:lnTo>
                </a:path>
              </a:pathLst>
            </a:custGeom>
            <a:noFill/>
            <a:ln w="28575" cmpd="sng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" name="Line 39">
              <a:extLst>
                <a:ext uri="{FF2B5EF4-FFF2-40B4-BE49-F238E27FC236}">
                  <a16:creationId xmlns:a16="http://schemas.microsoft.com/office/drawing/2014/main" id="{10247296-DC11-8B16-588D-A50CE1CC66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4" y="1773"/>
              <a:ext cx="126" cy="78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7" name="Object 40">
              <a:extLst>
                <a:ext uri="{FF2B5EF4-FFF2-40B4-BE49-F238E27FC236}">
                  <a16:creationId xmlns:a16="http://schemas.microsoft.com/office/drawing/2014/main" id="{D830038C-9065-8E08-6613-9736E2503E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2" y="1798"/>
            <a:ext cx="209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4880" imgH="203040" progId="Equation.3">
                    <p:embed/>
                  </p:oleObj>
                </mc:Choice>
                <mc:Fallback>
                  <p:oleObj name="Equation" r:id="rId2" imgW="164880" imgH="203040" progId="Equation.3">
                    <p:embed/>
                    <p:pic>
                      <p:nvPicPr>
                        <p:cNvPr id="97" name="Object 40">
                          <a:extLst>
                            <a:ext uri="{FF2B5EF4-FFF2-40B4-BE49-F238E27FC236}">
                              <a16:creationId xmlns:a16="http://schemas.microsoft.com/office/drawing/2014/main" id="{D830038C-9065-8E08-6613-9736E2503E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2" y="1798"/>
                          <a:ext cx="209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41">
              <a:extLst>
                <a:ext uri="{FF2B5EF4-FFF2-40B4-BE49-F238E27FC236}">
                  <a16:creationId xmlns:a16="http://schemas.microsoft.com/office/drawing/2014/main" id="{2AC0CA58-62E4-38D9-55A9-56132880B2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48" y="2802"/>
            <a:ext cx="218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4880" imgH="241200" progId="Equation.3">
                    <p:embed/>
                  </p:oleObj>
                </mc:Choice>
                <mc:Fallback>
                  <p:oleObj name="Equation" r:id="rId4" imgW="164880" imgH="241200" progId="Equation.3">
                    <p:embed/>
                    <p:pic>
                      <p:nvPicPr>
                        <p:cNvPr id="98" name="Object 41">
                          <a:extLst>
                            <a:ext uri="{FF2B5EF4-FFF2-40B4-BE49-F238E27FC236}">
                              <a16:creationId xmlns:a16="http://schemas.microsoft.com/office/drawing/2014/main" id="{2AC0CA58-62E4-38D9-55A9-56132880B2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" y="2802"/>
                          <a:ext cx="218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" name="Text Box 42">
              <a:extLst>
                <a:ext uri="{FF2B5EF4-FFF2-40B4-BE49-F238E27FC236}">
                  <a16:creationId xmlns:a16="http://schemas.microsoft.com/office/drawing/2014/main" id="{5BCEE3E7-5BA8-8457-6324-ECCF045A9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422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100" name="Text Box 43">
              <a:extLst>
                <a:ext uri="{FF2B5EF4-FFF2-40B4-BE49-F238E27FC236}">
                  <a16:creationId xmlns:a16="http://schemas.microsoft.com/office/drawing/2014/main" id="{5C031F46-71BC-0C66-4C2E-38C8781C7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" y="1654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</a:p>
          </p:txBody>
        </p:sp>
        <p:grpSp>
          <p:nvGrpSpPr>
            <p:cNvPr id="101" name="Group 44">
              <a:extLst>
                <a:ext uri="{FF2B5EF4-FFF2-40B4-BE49-F238E27FC236}">
                  <a16:creationId xmlns:a16="http://schemas.microsoft.com/office/drawing/2014/main" id="{019DE654-9D63-BC78-1E43-61373C5977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151"/>
              <a:ext cx="337" cy="59"/>
              <a:chOff x="528" y="3924"/>
              <a:chExt cx="337" cy="50"/>
            </a:xfrm>
          </p:grpSpPr>
          <p:sp>
            <p:nvSpPr>
              <p:cNvPr id="128" name="Line 45">
                <a:extLst>
                  <a:ext uri="{FF2B5EF4-FFF2-40B4-BE49-F238E27FC236}">
                    <a16:creationId xmlns:a16="http://schemas.microsoft.com/office/drawing/2014/main" id="{2C05E0C4-A51E-F6A0-F203-C2AECA97F9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9" name="Oval 46">
                <a:extLst>
                  <a:ext uri="{FF2B5EF4-FFF2-40B4-BE49-F238E27FC236}">
                    <a16:creationId xmlns:a16="http://schemas.microsoft.com/office/drawing/2014/main" id="{1B4953A0-4CA9-D96C-2BC5-47CB1D3F5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02" name="Text Box 47">
              <a:extLst>
                <a:ext uri="{FF2B5EF4-FFF2-40B4-BE49-F238E27FC236}">
                  <a16:creationId xmlns:a16="http://schemas.microsoft.com/office/drawing/2014/main" id="{DD27B86E-86B1-9ABE-5554-8923F78F7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955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+A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3" name="Rectangle 48">
              <a:extLst>
                <a:ext uri="{FF2B5EF4-FFF2-40B4-BE49-F238E27FC236}">
                  <a16:creationId xmlns:a16="http://schemas.microsoft.com/office/drawing/2014/main" id="{4CA70972-2AF3-381C-DF5A-29F5E770C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" y="2824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int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4" name="Rectangle 49">
              <a:extLst>
                <a:ext uri="{FF2B5EF4-FFF2-40B4-BE49-F238E27FC236}">
                  <a16:creationId xmlns:a16="http://schemas.microsoft.com/office/drawing/2014/main" id="{C4880B2F-A53A-447D-2587-A86AA404D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" y="3089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ext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5" name="Rectangle 50">
              <a:extLst>
                <a:ext uri="{FF2B5EF4-FFF2-40B4-BE49-F238E27FC236}">
                  <a16:creationId xmlns:a16="http://schemas.microsoft.com/office/drawing/2014/main" id="{F6029DCD-1BFB-2911-73CF-8B3527AEC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" y="2847"/>
              <a:ext cx="6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6" name="Rectangle 51">
              <a:extLst>
                <a:ext uri="{FF2B5EF4-FFF2-40B4-BE49-F238E27FC236}">
                  <a16:creationId xmlns:a16="http://schemas.microsoft.com/office/drawing/2014/main" id="{63F65728-B0E8-41E3-DA2C-262416E07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" y="3089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CX</a:t>
              </a:r>
            </a:p>
          </p:txBody>
        </p:sp>
        <p:sp>
          <p:nvSpPr>
            <p:cNvPr id="107" name="Rectangle 52">
              <a:extLst>
                <a:ext uri="{FF2B5EF4-FFF2-40B4-BE49-F238E27FC236}">
                  <a16:creationId xmlns:a16="http://schemas.microsoft.com/office/drawing/2014/main" id="{1F1CA811-A864-5CD7-B195-29F7DFBA7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" y="3373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RX/CX</a:t>
              </a:r>
            </a:p>
          </p:txBody>
        </p:sp>
        <p:sp>
          <p:nvSpPr>
            <p:cNvPr id="108" name="Rectangle 53">
              <a:extLst>
                <a:ext uri="{FF2B5EF4-FFF2-40B4-BE49-F238E27FC236}">
                  <a16:creationId xmlns:a16="http://schemas.microsoft.com/office/drawing/2014/main" id="{20EE992B-ED73-7819-A316-557071456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" y="3373"/>
              <a:ext cx="1319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ext</a:t>
              </a:r>
              <a:r>
                <a:rPr kumimoji="1" lang="en-US" altLang="zh-CN" sz="1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/</a:t>
              </a: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ext</a:t>
              </a:r>
            </a:p>
          </p:txBody>
        </p:sp>
        <p:sp>
          <p:nvSpPr>
            <p:cNvPr id="109" name="Text Box 54">
              <a:extLst>
                <a:ext uri="{FF2B5EF4-FFF2-40B4-BE49-F238E27FC236}">
                  <a16:creationId xmlns:a16="http://schemas.microsoft.com/office/drawing/2014/main" id="{872D3CF5-9A1E-D7CB-257E-AA6757089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6" y="2836"/>
              <a:ext cx="239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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0" name="Text Box 55">
              <a:extLst>
                <a:ext uri="{FF2B5EF4-FFF2-40B4-BE49-F238E27FC236}">
                  <a16:creationId xmlns:a16="http://schemas.microsoft.com/office/drawing/2014/main" id="{3C8DF946-E5BF-60D5-4A7E-810183A38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" y="3092"/>
              <a:ext cx="239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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1" name="Text Box 56">
              <a:extLst>
                <a:ext uri="{FF2B5EF4-FFF2-40B4-BE49-F238E27FC236}">
                  <a16:creationId xmlns:a16="http://schemas.microsoft.com/office/drawing/2014/main" id="{950952B5-DD01-7CBB-3A8A-A9EB49425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3341"/>
              <a:ext cx="239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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2" name="Line 57">
              <a:extLst>
                <a:ext uri="{FF2B5EF4-FFF2-40B4-BE49-F238E27FC236}">
                  <a16:creationId xmlns:a16="http://schemas.microsoft.com/office/drawing/2014/main" id="{632C11AC-9462-8682-63C4-C53144E02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7" y="2428"/>
              <a:ext cx="31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3" name="Oval 58">
              <a:extLst>
                <a:ext uri="{FF2B5EF4-FFF2-40B4-BE49-F238E27FC236}">
                  <a16:creationId xmlns:a16="http://schemas.microsoft.com/office/drawing/2014/main" id="{3ACAE646-7676-06CC-397E-9765E5928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" y="2400"/>
              <a:ext cx="50" cy="5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4" name="Freeform 59">
              <a:extLst>
                <a:ext uri="{FF2B5EF4-FFF2-40B4-BE49-F238E27FC236}">
                  <a16:creationId xmlns:a16="http://schemas.microsoft.com/office/drawing/2014/main" id="{61517D0B-808A-EFA0-A659-35451C8F4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" y="1998"/>
              <a:ext cx="84" cy="147"/>
            </a:xfrm>
            <a:custGeom>
              <a:avLst/>
              <a:gdLst>
                <a:gd name="T0" fmla="*/ 0 w 144"/>
                <a:gd name="T1" fmla="*/ 0 h 192"/>
                <a:gd name="T2" fmla="*/ 144 w 144"/>
                <a:gd name="T3" fmla="*/ 96 h 192"/>
                <a:gd name="T4" fmla="*/ 0 w 144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92">
                  <a:moveTo>
                    <a:pt x="0" y="0"/>
                  </a:moveTo>
                  <a:lnTo>
                    <a:pt x="144" y="96"/>
                  </a:lnTo>
                  <a:lnTo>
                    <a:pt x="0" y="192"/>
                  </a:lnTo>
                </a:path>
              </a:pathLst>
            </a:custGeom>
            <a:noFill/>
            <a:ln w="28575" cmpd="sng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5" name="Text Box 60">
              <a:extLst>
                <a:ext uri="{FF2B5EF4-FFF2-40B4-BE49-F238E27FC236}">
                  <a16:creationId xmlns:a16="http://schemas.microsoft.com/office/drawing/2014/main" id="{8ED73420-5B22-425C-0315-67BFFBD24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8" y="1482"/>
              <a:ext cx="4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</a:p>
          </p:txBody>
        </p:sp>
        <p:sp>
          <p:nvSpPr>
            <p:cNvPr id="116" name="Rectangle 61">
              <a:extLst>
                <a:ext uri="{FF2B5EF4-FFF2-40B4-BE49-F238E27FC236}">
                  <a16:creationId xmlns:a16="http://schemas.microsoft.com/office/drawing/2014/main" id="{66548D72-ABEE-0D6A-F351-423926C8C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" y="2640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</a:p>
          </p:txBody>
        </p:sp>
        <p:grpSp>
          <p:nvGrpSpPr>
            <p:cNvPr id="117" name="Group 62">
              <a:extLst>
                <a:ext uri="{FF2B5EF4-FFF2-40B4-BE49-F238E27FC236}">
                  <a16:creationId xmlns:a16="http://schemas.microsoft.com/office/drawing/2014/main" id="{F2BB9202-5A47-75AC-046D-8231BCCA21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2" y="2720"/>
              <a:ext cx="336" cy="114"/>
              <a:chOff x="582" y="2196"/>
              <a:chExt cx="336" cy="96"/>
            </a:xfrm>
          </p:grpSpPr>
          <p:sp>
            <p:nvSpPr>
              <p:cNvPr id="124" name="Oval 63">
                <a:extLst>
                  <a:ext uri="{FF2B5EF4-FFF2-40B4-BE49-F238E27FC236}">
                    <a16:creationId xmlns:a16="http://schemas.microsoft.com/office/drawing/2014/main" id="{76077E7D-608D-D89D-C689-C7C02D32D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" y="2196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25" name="Group 64">
                <a:extLst>
                  <a:ext uri="{FF2B5EF4-FFF2-40B4-BE49-F238E27FC236}">
                    <a16:creationId xmlns:a16="http://schemas.microsoft.com/office/drawing/2014/main" id="{02B21973-6C83-033D-03C6-5D59FB2BE2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2220"/>
                <a:ext cx="253" cy="50"/>
                <a:chOff x="582" y="2220"/>
                <a:chExt cx="253" cy="50"/>
              </a:xfrm>
            </p:grpSpPr>
            <p:sp>
              <p:nvSpPr>
                <p:cNvPr id="126" name="Line 65">
                  <a:extLst>
                    <a:ext uri="{FF2B5EF4-FFF2-40B4-BE49-F238E27FC236}">
                      <a16:creationId xmlns:a16="http://schemas.microsoft.com/office/drawing/2014/main" id="{F36D8534-C9E2-B149-8297-3B0D9BD3EB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" y="2244"/>
                  <a:ext cx="19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27" name="Oval 66">
                  <a:extLst>
                    <a:ext uri="{FF2B5EF4-FFF2-40B4-BE49-F238E27FC236}">
                      <a16:creationId xmlns:a16="http://schemas.microsoft.com/office/drawing/2014/main" id="{DD7ABFD6-C19C-0F38-180F-90D6E40564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2" y="2220"/>
                  <a:ext cx="50" cy="5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18" name="Freeform 67">
              <a:extLst>
                <a:ext uri="{FF2B5EF4-FFF2-40B4-BE49-F238E27FC236}">
                  <a16:creationId xmlns:a16="http://schemas.microsoft.com/office/drawing/2014/main" id="{196E1B66-4EC9-62ED-121A-41F7CF9DC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2" y="2592"/>
              <a:ext cx="204" cy="180"/>
            </a:xfrm>
            <a:custGeom>
              <a:avLst/>
              <a:gdLst>
                <a:gd name="T0" fmla="*/ 0 w 288"/>
                <a:gd name="T1" fmla="*/ 180 h 180"/>
                <a:gd name="T2" fmla="*/ 0 w 288"/>
                <a:gd name="T3" fmla="*/ 0 h 180"/>
                <a:gd name="T4" fmla="*/ 288 w 288"/>
                <a:gd name="T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80">
                  <a:moveTo>
                    <a:pt x="0" y="180"/>
                  </a:move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9" name="Oval 68">
              <a:extLst>
                <a:ext uri="{FF2B5EF4-FFF2-40B4-BE49-F238E27FC236}">
                  <a16:creationId xmlns:a16="http://schemas.microsoft.com/office/drawing/2014/main" id="{0B52EC95-6FF4-26E5-390F-2C1F31B6D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" y="2742"/>
              <a:ext cx="50" cy="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0" name="Text Box 69">
              <a:extLst>
                <a:ext uri="{FF2B5EF4-FFF2-40B4-BE49-F238E27FC236}">
                  <a16:creationId xmlns:a16="http://schemas.microsoft.com/office/drawing/2014/main" id="{7C087980-0C57-28DD-FD34-DB5A126CE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2231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+B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21" name="Group 70">
              <a:extLst>
                <a:ext uri="{FF2B5EF4-FFF2-40B4-BE49-F238E27FC236}">
                  <a16:creationId xmlns:a16="http://schemas.microsoft.com/office/drawing/2014/main" id="{D4736C80-5768-E94B-9CC7-4B1C843CC8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1" y="2573"/>
              <a:ext cx="435" cy="327"/>
              <a:chOff x="507" y="2429"/>
              <a:chExt cx="435" cy="327"/>
            </a:xfrm>
          </p:grpSpPr>
          <p:sp>
            <p:nvSpPr>
              <p:cNvPr id="122" name="Rectangle 71">
                <a:extLst>
                  <a:ext uri="{FF2B5EF4-FFF2-40B4-BE49-F238E27FC236}">
                    <a16:creationId xmlns:a16="http://schemas.microsoft.com/office/drawing/2014/main" id="{C82CD2EA-7F99-38F6-B032-C7FAACCEF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" y="2429"/>
                <a:ext cx="43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R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23" name="Line 72">
                <a:extLst>
                  <a:ext uri="{FF2B5EF4-FFF2-40B4-BE49-F238E27FC236}">
                    <a16:creationId xmlns:a16="http://schemas.microsoft.com/office/drawing/2014/main" id="{419CA47F-9A7F-96D7-849C-5E8ACA97D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8" y="2472"/>
                <a:ext cx="10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150" name="Text Box 73">
            <a:extLst>
              <a:ext uri="{FF2B5EF4-FFF2-40B4-BE49-F238E27FC236}">
                <a16:creationId xmlns:a16="http://schemas.microsoft.com/office/drawing/2014/main" id="{CCF9824F-34E0-75E5-93AB-A37339AFA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4982" y="4471736"/>
            <a:ext cx="2179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直接复位</a:t>
            </a:r>
          </a:p>
        </p:txBody>
      </p:sp>
      <p:graphicFrame>
        <p:nvGraphicFramePr>
          <p:cNvPr id="151" name="Object 74">
            <a:extLst>
              <a:ext uri="{FF2B5EF4-FFF2-40B4-BE49-F238E27FC236}">
                <a16:creationId xmlns:a16="http://schemas.microsoft.com/office/drawing/2014/main" id="{DD1BF28E-D52B-4100-AD77-C887A8B2B8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034317"/>
              </p:ext>
            </p:extLst>
          </p:nvPr>
        </p:nvGraphicFramePr>
        <p:xfrm>
          <a:off x="4422732" y="1957136"/>
          <a:ext cx="5238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95200" imgH="241200" progId="Equation.3">
                  <p:embed/>
                </p:oleObj>
              </mc:Choice>
              <mc:Fallback>
                <p:oleObj name="Equation" r:id="rId6" imgW="2095200" imgH="241200" progId="Equation.3">
                  <p:embed/>
                  <p:pic>
                    <p:nvPicPr>
                      <p:cNvPr id="151" name="Object 74">
                        <a:extLst>
                          <a:ext uri="{FF2B5EF4-FFF2-40B4-BE49-F238E27FC236}">
                            <a16:creationId xmlns:a16="http://schemas.microsoft.com/office/drawing/2014/main" id="{DD1BF28E-D52B-4100-AD77-C887A8B2B8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732" y="1957136"/>
                        <a:ext cx="52387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" name="AutoShape 75">
            <a:extLst>
              <a:ext uri="{FF2B5EF4-FFF2-40B4-BE49-F238E27FC236}">
                <a16:creationId xmlns:a16="http://schemas.microsoft.com/office/drawing/2014/main" id="{4E62AF8D-BAF6-F842-611E-596C85DA3E47}"/>
              </a:ext>
            </a:extLst>
          </p:cNvPr>
          <p:cNvSpPr>
            <a:spLocks/>
          </p:cNvSpPr>
          <p:nvPr/>
        </p:nvSpPr>
        <p:spPr bwMode="auto">
          <a:xfrm>
            <a:off x="6638882" y="2617536"/>
            <a:ext cx="2457450" cy="438150"/>
          </a:xfrm>
          <a:prstGeom prst="callout1">
            <a:avLst>
              <a:gd name="adj1" fmla="val 117394"/>
              <a:gd name="adj2" fmla="val 95347"/>
              <a:gd name="adj3" fmla="val 117394"/>
              <a:gd name="adj4" fmla="val 15505"/>
            </a:avLst>
          </a:prstGeom>
          <a:noFill/>
          <a:ln w="9525">
            <a:solidFill>
              <a:srgbClr val="000000"/>
            </a:solidFill>
            <a:miter lim="800000"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可重复触发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DA9539F-3207-D396-8C65-0FDECB21B019}"/>
                  </a:ext>
                </a:extLst>
              </p:cNvPr>
              <p:cNvSpPr txBox="1"/>
              <p:nvPr/>
            </p:nvSpPr>
            <p:spPr>
              <a:xfrm>
                <a:off x="9706012" y="2079838"/>
                <a:ext cx="7422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kumimoji="1" lang="zh-CN" altLang="en-US" sz="28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DA9539F-3207-D396-8C65-0FDECB21B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012" y="2079838"/>
                <a:ext cx="742254" cy="430887"/>
              </a:xfrm>
              <a:prstGeom prst="rect">
                <a:avLst/>
              </a:prstGeom>
              <a:blipFill>
                <a:blip r:embed="rId8"/>
                <a:stretch>
                  <a:fillRect l="-1695" r="-339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12A68B-F2C0-A807-1234-42903EFC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25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58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 autoUpdateAnimBg="0"/>
      <p:bldP spid="81" grpId="0" build="p" autoUpdateAnimBg="0"/>
      <p:bldP spid="150" grpId="0" build="p" autoUpdateAnimBg="0"/>
      <p:bldP spid="152" grpId="0" animBg="1" autoUpdateAnimBg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 集成单稳态触发器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1D0E9522-5FE3-49BD-09EF-2984C14F0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969" y="853544"/>
            <a:ext cx="3008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功能表</a:t>
            </a:r>
          </a:p>
        </p:txBody>
      </p:sp>
      <p:graphicFrame>
        <p:nvGraphicFramePr>
          <p:cNvPr id="36" name="Group 3">
            <a:extLst>
              <a:ext uri="{FF2B5EF4-FFF2-40B4-BE49-F238E27FC236}">
                <a16:creationId xmlns:a16="http://schemas.microsoft.com/office/drawing/2014/main" id="{56444F3F-BA5C-9808-EE54-F4E732DFA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61963"/>
              </p:ext>
            </p:extLst>
          </p:nvPr>
        </p:nvGraphicFramePr>
        <p:xfrm>
          <a:off x="2179394" y="1417107"/>
          <a:ext cx="6686550" cy="5266691"/>
        </p:xfrm>
        <a:graphic>
          <a:graphicData uri="http://schemas.openxmlformats.org/drawingml/2006/table">
            <a:tbl>
              <a:tblPr/>
              <a:tblGrid>
                <a:gridCol w="430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     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   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63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D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TR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   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TR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    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TR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+A 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TR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   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L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                             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H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H                    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                             L         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                                      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复位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稳态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341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H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L                  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   H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H       L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H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H                 L        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  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H                 L          H      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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L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    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H   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          L          H       H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上升沿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触发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297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H       H        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  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H    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H     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               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        H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H     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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          H        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下降沿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触发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Line 28">
            <a:extLst>
              <a:ext uri="{FF2B5EF4-FFF2-40B4-BE49-F238E27FC236}">
                <a16:creationId xmlns:a16="http://schemas.microsoft.com/office/drawing/2014/main" id="{8FD99619-EB8E-2BC7-4AA3-17D6ABE34F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70519" y="1953682"/>
            <a:ext cx="2667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" name="Line 29">
            <a:extLst>
              <a:ext uri="{FF2B5EF4-FFF2-40B4-BE49-F238E27FC236}">
                <a16:creationId xmlns:a16="http://schemas.microsoft.com/office/drawing/2014/main" id="{FD835AF6-AF32-DAD9-B80A-A8E0E5BC97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2269" y="1953682"/>
            <a:ext cx="2667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" name="AutoShape 30">
            <a:extLst>
              <a:ext uri="{FF2B5EF4-FFF2-40B4-BE49-F238E27FC236}">
                <a16:creationId xmlns:a16="http://schemas.microsoft.com/office/drawing/2014/main" id="{C6E09076-0975-A887-B657-E367C67F1367}"/>
              </a:ext>
            </a:extLst>
          </p:cNvPr>
          <p:cNvSpPr>
            <a:spLocks/>
          </p:cNvSpPr>
          <p:nvPr/>
        </p:nvSpPr>
        <p:spPr bwMode="auto">
          <a:xfrm>
            <a:off x="7913444" y="2801407"/>
            <a:ext cx="88900" cy="742950"/>
          </a:xfrm>
          <a:prstGeom prst="rightBrace">
            <a:avLst>
              <a:gd name="adj1" fmla="val 6964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0" name="Group 31">
            <a:extLst>
              <a:ext uri="{FF2B5EF4-FFF2-40B4-BE49-F238E27FC236}">
                <a16:creationId xmlns:a16="http://schemas.microsoft.com/office/drawing/2014/main" id="{31826852-A50F-C861-55C4-3E9BBFFEE6B9}"/>
              </a:ext>
            </a:extLst>
          </p:cNvPr>
          <p:cNvGrpSpPr>
            <a:grpSpLocks/>
          </p:cNvGrpSpPr>
          <p:nvPr/>
        </p:nvGrpSpPr>
        <p:grpSpPr bwMode="auto">
          <a:xfrm>
            <a:off x="6560894" y="3772957"/>
            <a:ext cx="482600" cy="1676400"/>
            <a:chOff x="3108" y="2196"/>
            <a:chExt cx="304" cy="1212"/>
          </a:xfrm>
        </p:grpSpPr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549AC84D-6007-BA0C-FAFA-FB1F4E289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2196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2541FD40-6A29-8CBE-7703-51000C738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2409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E6D6CF89-B6E7-644C-8C4D-1D112A504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2623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67F462D6-D60F-21CC-3FD9-BD9C9F887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2836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6A88B381-F0E2-8BB6-284F-7FE9EA914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3050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1A27B26D-BF54-B2C3-75B0-A48FA19CB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3264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7" name="Group 38">
            <a:extLst>
              <a:ext uri="{FF2B5EF4-FFF2-40B4-BE49-F238E27FC236}">
                <a16:creationId xmlns:a16="http://schemas.microsoft.com/office/drawing/2014/main" id="{4BA624C6-AF0D-EE02-2FF7-FB610CC8038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208594" y="3772957"/>
            <a:ext cx="482600" cy="1676400"/>
            <a:chOff x="3108" y="2196"/>
            <a:chExt cx="304" cy="1212"/>
          </a:xfrm>
        </p:grpSpPr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181C52B1-6B79-B719-F0D4-6BBFD9AFE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2196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8D4D254C-395A-346C-98A5-7478911E7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2409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B9E825E6-F6D0-4C7E-E80E-EBA2990B4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2623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8659F7A7-73E0-EB9D-9D26-519ED361B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2836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113C6CD-E61F-0E26-454C-C72FC69BB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3050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B9E680BB-2AE8-6112-7096-59258DC6B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3264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4" name="Group 45">
            <a:extLst>
              <a:ext uri="{FF2B5EF4-FFF2-40B4-BE49-F238E27FC236}">
                <a16:creationId xmlns:a16="http://schemas.microsoft.com/office/drawing/2014/main" id="{B422C1B6-2982-B5F2-9EA1-58B274D9FB62}"/>
              </a:ext>
            </a:extLst>
          </p:cNvPr>
          <p:cNvGrpSpPr>
            <a:grpSpLocks/>
          </p:cNvGrpSpPr>
          <p:nvPr/>
        </p:nvGrpSpPr>
        <p:grpSpPr bwMode="auto">
          <a:xfrm>
            <a:off x="6541844" y="5716057"/>
            <a:ext cx="482600" cy="790575"/>
            <a:chOff x="3132" y="3480"/>
            <a:chExt cx="304" cy="498"/>
          </a:xfrm>
        </p:grpSpPr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8DC5B2A3-606F-6D68-BD4B-58E075CC7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3480"/>
              <a:ext cx="304" cy="125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A63FE84A-727B-8780-2FB3-7C04378A3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3666"/>
              <a:ext cx="304" cy="125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BEE42BA-B17D-D294-7718-E4094DE90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3852"/>
              <a:ext cx="304" cy="126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8" name="Group 49">
            <a:extLst>
              <a:ext uri="{FF2B5EF4-FFF2-40B4-BE49-F238E27FC236}">
                <a16:creationId xmlns:a16="http://schemas.microsoft.com/office/drawing/2014/main" id="{2C992178-B7B3-2426-8487-4A44C99AE28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208594" y="5697007"/>
            <a:ext cx="482600" cy="790575"/>
            <a:chOff x="3132" y="3480"/>
            <a:chExt cx="304" cy="498"/>
          </a:xfrm>
        </p:grpSpPr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0A0D5B20-36D6-DCEA-CBCF-673F19845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3480"/>
              <a:ext cx="304" cy="125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83A2030A-A07B-6EF7-6B21-D8AA080D3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3666"/>
              <a:ext cx="304" cy="125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456BC004-0D66-B058-7367-A6AFFE714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3852"/>
              <a:ext cx="304" cy="126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62" name="Object 53">
            <a:extLst>
              <a:ext uri="{FF2B5EF4-FFF2-40B4-BE49-F238E27FC236}">
                <a16:creationId xmlns:a16="http://schemas.microsoft.com/office/drawing/2014/main" id="{DB01F842-D0A9-F97E-69A0-80436BF5E3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601691"/>
              </p:ext>
            </p:extLst>
          </p:nvPr>
        </p:nvGraphicFramePr>
        <p:xfrm>
          <a:off x="3944694" y="797982"/>
          <a:ext cx="5238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241200" progId="Equation.3">
                  <p:embed/>
                </p:oleObj>
              </mc:Choice>
              <mc:Fallback>
                <p:oleObj name="Equation" r:id="rId2" imgW="2095200" imgH="241200" progId="Equation.3">
                  <p:embed/>
                  <p:pic>
                    <p:nvPicPr>
                      <p:cNvPr id="62" name="Object 53">
                        <a:extLst>
                          <a:ext uri="{FF2B5EF4-FFF2-40B4-BE49-F238E27FC236}">
                            <a16:creationId xmlns:a16="http://schemas.microsoft.com/office/drawing/2014/main" id="{DB01F842-D0A9-F97E-69A0-80436BF5E3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694" y="797982"/>
                        <a:ext cx="52387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 Box 54">
            <a:extLst>
              <a:ext uri="{FF2B5EF4-FFF2-40B4-BE49-F238E27FC236}">
                <a16:creationId xmlns:a16="http://schemas.microsoft.com/office/drawing/2014/main" id="{0CC940B5-2464-084C-F1D3-50E0B7981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6269" y="1607607"/>
            <a:ext cx="264984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当定时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电容</a:t>
            </a:r>
            <a:r>
              <a:rPr kumimoji="1" lang="en-US" altLang="zh-CN" sz="24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&gt;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 pF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64" name="Object 55">
            <a:extLst>
              <a:ext uri="{FF2B5EF4-FFF2-40B4-BE49-F238E27FC236}">
                <a16:creationId xmlns:a16="http://schemas.microsoft.com/office/drawing/2014/main" id="{6295D5A8-AA1B-B478-D533-603CBEA449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105214"/>
              </p:ext>
            </p:extLst>
          </p:nvPr>
        </p:nvGraphicFramePr>
        <p:xfrm>
          <a:off x="8992944" y="2783944"/>
          <a:ext cx="15303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240" imgH="355320" progId="Equation.3">
                  <p:embed/>
                </p:oleObj>
              </mc:Choice>
              <mc:Fallback>
                <p:oleObj name="Equation" r:id="rId4" imgW="660240" imgH="355320" progId="Equation.3">
                  <p:embed/>
                  <p:pic>
                    <p:nvPicPr>
                      <p:cNvPr id="64" name="Object 55">
                        <a:extLst>
                          <a:ext uri="{FF2B5EF4-FFF2-40B4-BE49-F238E27FC236}">
                            <a16:creationId xmlns:a16="http://schemas.microsoft.com/office/drawing/2014/main" id="{6295D5A8-AA1B-B478-D533-603CBEA449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2944" y="2783944"/>
                        <a:ext cx="153035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4FB1074-A817-A3A7-2DB0-83FEC500007E}"/>
                  </a:ext>
                </a:extLst>
              </p:cNvPr>
              <p:cNvSpPr txBox="1"/>
              <p:nvPr/>
            </p:nvSpPr>
            <p:spPr>
              <a:xfrm>
                <a:off x="9275706" y="941770"/>
                <a:ext cx="7422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kumimoji="1" lang="zh-CN" altLang="en-US" sz="28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4FB1074-A817-A3A7-2DB0-83FEC5000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706" y="941770"/>
                <a:ext cx="742254" cy="430887"/>
              </a:xfrm>
              <a:prstGeom prst="rect">
                <a:avLst/>
              </a:prstGeom>
              <a:blipFill>
                <a:blip r:embed="rId6"/>
                <a:stretch>
                  <a:fillRect l="-1695" r="-339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64372E6-0E1B-F317-F6EE-73D3C9A5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26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98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utoUpdateAnimBg="0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A72CBB-0368-84F8-85FD-2F3003D2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27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615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2.3</a:t>
            </a:r>
            <a:r>
              <a:rPr kumimoji="1" lang="zh-CN" altLang="en-US" dirty="0"/>
              <a:t> 单稳态触发器的应用举例</a:t>
            </a:r>
          </a:p>
        </p:txBody>
      </p:sp>
      <p:sp>
        <p:nvSpPr>
          <p:cNvPr id="80" name="Text Box 3">
            <a:extLst>
              <a:ext uri="{FF2B5EF4-FFF2-40B4-BE49-F238E27FC236}">
                <a16:creationId xmlns:a16="http://schemas.microsoft.com/office/drawing/2014/main" id="{F03C0DA0-61D4-02D8-7B29-1A44C43F6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0564" y="813146"/>
            <a:ext cx="3275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一、延时与定时</a:t>
            </a:r>
          </a:p>
        </p:txBody>
      </p:sp>
      <p:sp>
        <p:nvSpPr>
          <p:cNvPr id="81" name="Text Box 4">
            <a:extLst>
              <a:ext uri="{FF2B5EF4-FFF2-40B4-BE49-F238E27FC236}">
                <a16:creationId xmlns:a16="http://schemas.microsoft.com/office/drawing/2014/main" id="{E41A952B-1903-0AC1-EA69-AF540ACE2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443" y="1313823"/>
            <a:ext cx="173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延时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B6C2B66-CD73-4F45-8937-8EC1AB0F9C77}"/>
              </a:ext>
            </a:extLst>
          </p:cNvPr>
          <p:cNvGrpSpPr/>
          <p:nvPr/>
        </p:nvGrpSpPr>
        <p:grpSpPr>
          <a:xfrm>
            <a:off x="2524320" y="3475890"/>
            <a:ext cx="3232150" cy="958850"/>
            <a:chOff x="1279525" y="2279650"/>
            <a:chExt cx="3232150" cy="958850"/>
          </a:xfrm>
        </p:grpSpPr>
        <p:grpSp>
          <p:nvGrpSpPr>
            <p:cNvPr id="83" name="Group 5">
              <a:extLst>
                <a:ext uri="{FF2B5EF4-FFF2-40B4-BE49-F238E27FC236}">
                  <a16:creationId xmlns:a16="http://schemas.microsoft.com/office/drawing/2014/main" id="{F33F9DC2-7C49-3F20-AFE8-01C5F84F36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9525" y="2292350"/>
              <a:ext cx="2965450" cy="836613"/>
              <a:chOff x="518" y="1129"/>
              <a:chExt cx="1868" cy="527"/>
            </a:xfrm>
          </p:grpSpPr>
          <p:sp>
            <p:nvSpPr>
              <p:cNvPr id="92" name="Line 6">
                <a:extLst>
                  <a:ext uri="{FF2B5EF4-FFF2-40B4-BE49-F238E27FC236}">
                    <a16:creationId xmlns:a16="http://schemas.microsoft.com/office/drawing/2014/main" id="{1DA6AC5F-DAB3-2922-FEC1-C54B3CCF9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8" y="1488"/>
                <a:ext cx="179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3" name="Rectangle 7">
                <a:extLst>
                  <a:ext uri="{FF2B5EF4-FFF2-40B4-BE49-F238E27FC236}">
                    <a16:creationId xmlns:a16="http://schemas.microsoft.com/office/drawing/2014/main" id="{A17899C1-BC5C-BE4E-D706-B8205F172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284"/>
                <a:ext cx="336" cy="372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9966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4" name="Freeform 8">
                <a:extLst>
                  <a:ext uri="{FF2B5EF4-FFF2-40B4-BE49-F238E27FC236}">
                    <a16:creationId xmlns:a16="http://schemas.microsoft.com/office/drawing/2014/main" id="{7511627D-221F-25CE-7A2F-D8F0AA55B27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04" y="1326"/>
                <a:ext cx="232" cy="89"/>
              </a:xfrm>
              <a:custGeom>
                <a:avLst/>
                <a:gdLst>
                  <a:gd name="T0" fmla="*/ 0 w 304"/>
                  <a:gd name="T1" fmla="*/ 144 h 144"/>
                  <a:gd name="T2" fmla="*/ 112 w 304"/>
                  <a:gd name="T3" fmla="*/ 144 h 144"/>
                  <a:gd name="T4" fmla="*/ 112 w 304"/>
                  <a:gd name="T5" fmla="*/ 0 h 144"/>
                  <a:gd name="T6" fmla="*/ 208 w 304"/>
                  <a:gd name="T7" fmla="*/ 0 h 144"/>
                  <a:gd name="T8" fmla="*/ 208 w 304"/>
                  <a:gd name="T9" fmla="*/ 144 h 144"/>
                  <a:gd name="T10" fmla="*/ 304 w 304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4" h="144">
                    <a:moveTo>
                      <a:pt x="0" y="144"/>
                    </a:moveTo>
                    <a:lnTo>
                      <a:pt x="112" y="144"/>
                    </a:lnTo>
                    <a:lnTo>
                      <a:pt x="112" y="0"/>
                    </a:lnTo>
                    <a:lnTo>
                      <a:pt x="208" y="0"/>
                    </a:lnTo>
                    <a:lnTo>
                      <a:pt x="208" y="144"/>
                    </a:lnTo>
                    <a:lnTo>
                      <a:pt x="304" y="144"/>
                    </a:lnTo>
                  </a:path>
                </a:pathLst>
              </a:custGeom>
              <a:noFill/>
              <a:ln w="28575" cmpd="sng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5" name="Text Box 9">
                <a:extLst>
                  <a:ext uri="{FF2B5EF4-FFF2-40B4-BE49-F238E27FC236}">
                    <a16:creationId xmlns:a16="http://schemas.microsoft.com/office/drawing/2014/main" id="{FFFA3DC0-6469-E5D4-E1EF-5DF92DFAF2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4" y="123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9966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96" name="Oval 10">
                <a:extLst>
                  <a:ext uri="{FF2B5EF4-FFF2-40B4-BE49-F238E27FC236}">
                    <a16:creationId xmlns:a16="http://schemas.microsoft.com/office/drawing/2014/main" id="{73C282AC-72B8-5DF3-FE64-F29406B90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" y="1440"/>
                <a:ext cx="72" cy="72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7" name="Text Box 11">
                <a:extLst>
                  <a:ext uri="{FF2B5EF4-FFF2-40B4-BE49-F238E27FC236}">
                    <a16:creationId xmlns:a16="http://schemas.microsoft.com/office/drawing/2014/main" id="{0BE877E8-3790-D68F-F8AD-EE9FA01E04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" y="1170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</a:p>
            </p:txBody>
          </p:sp>
          <p:sp>
            <p:nvSpPr>
              <p:cNvPr id="98" name="Rectangle 12">
                <a:extLst>
                  <a:ext uri="{FF2B5EF4-FFF2-40B4-BE49-F238E27FC236}">
                    <a16:creationId xmlns:a16="http://schemas.microsoft.com/office/drawing/2014/main" id="{311F91BD-4EFE-7626-B74C-AEAAC08B9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" y="1129"/>
                <a:ext cx="41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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O</a:t>
                </a:r>
              </a:p>
            </p:txBody>
          </p:sp>
        </p:grpSp>
        <p:grpSp>
          <p:nvGrpSpPr>
            <p:cNvPr id="84" name="Group 13">
              <a:extLst>
                <a:ext uri="{FF2B5EF4-FFF2-40B4-BE49-F238E27FC236}">
                  <a16:creationId xmlns:a16="http://schemas.microsoft.com/office/drawing/2014/main" id="{AD84A5A0-B71A-C3A7-37E2-BCADC59E3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2075" y="2279650"/>
              <a:ext cx="1879600" cy="958850"/>
              <a:chOff x="3146" y="2681"/>
              <a:chExt cx="1184" cy="604"/>
            </a:xfrm>
          </p:grpSpPr>
          <p:grpSp>
            <p:nvGrpSpPr>
              <p:cNvPr id="85" name="Group 14">
                <a:extLst>
                  <a:ext uri="{FF2B5EF4-FFF2-40B4-BE49-F238E27FC236}">
                    <a16:creationId xmlns:a16="http://schemas.microsoft.com/office/drawing/2014/main" id="{A98DAB39-9498-173E-9FFF-066EA45E6E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8" y="2681"/>
                <a:ext cx="752" cy="571"/>
                <a:chOff x="1814" y="1121"/>
                <a:chExt cx="752" cy="571"/>
              </a:xfrm>
            </p:grpSpPr>
            <p:sp>
              <p:nvSpPr>
                <p:cNvPr id="89" name="Rectangle 15">
                  <a:extLst>
                    <a:ext uri="{FF2B5EF4-FFF2-40B4-BE49-F238E27FC236}">
                      <a16:creationId xmlns:a16="http://schemas.microsoft.com/office/drawing/2014/main" id="{C2EFE3F7-3FEA-3AB0-DC35-E0A3605AF6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0" y="1320"/>
                  <a:ext cx="276" cy="372"/>
                </a:xfrm>
                <a:prstGeom prst="rect">
                  <a:avLst/>
                </a:prstGeom>
                <a:solidFill>
                  <a:srgbClr val="FFFFCC"/>
                </a:solidFill>
                <a:ln w="38100">
                  <a:solidFill>
                    <a:srgbClr val="996633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9966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0" name="Text Box 16">
                  <a:extLst>
                    <a:ext uri="{FF2B5EF4-FFF2-40B4-BE49-F238E27FC236}">
                      <a16:creationId xmlns:a16="http://schemas.microsoft.com/office/drawing/2014/main" id="{21577AB9-B8D4-9409-DE94-DB4D67C8B6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14" y="1274"/>
                  <a:ext cx="2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996633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&amp;</a:t>
                  </a:r>
                </a:p>
              </p:txBody>
            </p:sp>
            <p:sp>
              <p:nvSpPr>
                <p:cNvPr id="91" name="Rectangle 17">
                  <a:extLst>
                    <a:ext uri="{FF2B5EF4-FFF2-40B4-BE49-F238E27FC236}">
                      <a16:creationId xmlns:a16="http://schemas.microsoft.com/office/drawing/2014/main" id="{1CD59A89-8D1C-B07F-EA56-A309F9D3CD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7" y="1121"/>
                  <a:ext cx="359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1" i="1" u="none" strike="noStrike" kern="0" cap="none" spc="0" normalizeH="0" baseline="0" noProof="0">
                      <a:ln>
                        <a:noFill/>
                      </a:ln>
                      <a:solidFill>
                        <a:srgbClr val="FF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u</a:t>
                  </a:r>
                  <a:r>
                    <a:rPr kumimoji="1" lang="en-US" altLang="zh-CN" sz="2800" b="1" i="0" u="none" strike="noStrike" kern="0" cap="none" spc="0" normalizeH="0" baseline="-25000" noProof="0">
                      <a:ln>
                        <a:noFill/>
                      </a:ln>
                      <a:solidFill>
                        <a:srgbClr val="FF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O</a:t>
                  </a:r>
                </a:p>
              </p:txBody>
            </p:sp>
          </p:grpSp>
          <p:grpSp>
            <p:nvGrpSpPr>
              <p:cNvPr id="86" name="Group 18">
                <a:extLst>
                  <a:ext uri="{FF2B5EF4-FFF2-40B4-BE49-F238E27FC236}">
                    <a16:creationId xmlns:a16="http://schemas.microsoft.com/office/drawing/2014/main" id="{AD8BC148-92E3-59C9-B9D4-FEF81298E4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6" y="2958"/>
                <a:ext cx="489" cy="327"/>
                <a:chOff x="1370" y="1422"/>
                <a:chExt cx="489" cy="327"/>
              </a:xfrm>
            </p:grpSpPr>
            <p:sp>
              <p:nvSpPr>
                <p:cNvPr id="87" name="Line 19">
                  <a:extLst>
                    <a:ext uri="{FF2B5EF4-FFF2-40B4-BE49-F238E27FC236}">
                      <a16:creationId xmlns:a16="http://schemas.microsoft.com/office/drawing/2014/main" id="{5E113EC1-EC8C-613C-1E96-6CBE5CAF04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2" y="1584"/>
                  <a:ext cx="22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" name="Text Box 20">
                  <a:extLst>
                    <a:ext uri="{FF2B5EF4-FFF2-40B4-BE49-F238E27FC236}">
                      <a16:creationId xmlns:a16="http://schemas.microsoft.com/office/drawing/2014/main" id="{03652E28-B716-3C44-82C1-D3F164BB03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70" y="1422"/>
                  <a:ext cx="444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1" i="1" u="none" strike="noStrike" kern="0" cap="none" spc="0" normalizeH="0" baseline="0" noProof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u</a:t>
                  </a:r>
                  <a:r>
                    <a:rPr kumimoji="1" lang="en-US" altLang="zh-CN" sz="2800" b="1" i="0" u="none" strike="noStrike" kern="0" cap="none" spc="0" normalizeH="0" baseline="-25000" noProof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F</a:t>
                  </a:r>
                </a:p>
              </p:txBody>
            </p:sp>
          </p:grpSp>
        </p:grpSp>
      </p:grpSp>
      <p:grpSp>
        <p:nvGrpSpPr>
          <p:cNvPr id="99" name="Group 24">
            <a:extLst>
              <a:ext uri="{FF2B5EF4-FFF2-40B4-BE49-F238E27FC236}">
                <a16:creationId xmlns:a16="http://schemas.microsoft.com/office/drawing/2014/main" id="{043DDB6E-7EF5-1664-1E50-E9A3EE695D54}"/>
              </a:ext>
            </a:extLst>
          </p:cNvPr>
          <p:cNvGrpSpPr>
            <a:grpSpLocks/>
          </p:cNvGrpSpPr>
          <p:nvPr/>
        </p:nvGrpSpPr>
        <p:grpSpPr bwMode="auto">
          <a:xfrm>
            <a:off x="3540436" y="2699602"/>
            <a:ext cx="614362" cy="519113"/>
            <a:chOff x="1080" y="2225"/>
            <a:chExt cx="408" cy="327"/>
          </a:xfrm>
        </p:grpSpPr>
        <p:sp>
          <p:nvSpPr>
            <p:cNvPr id="100" name="Line 25">
              <a:extLst>
                <a:ext uri="{FF2B5EF4-FFF2-40B4-BE49-F238E27FC236}">
                  <a16:creationId xmlns:a16="http://schemas.microsoft.com/office/drawing/2014/main" id="{B180AC0F-DF82-21ED-A1AC-76FBE2D07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" y="2304"/>
              <a:ext cx="4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1" name="Rectangle 26">
              <a:extLst>
                <a:ext uri="{FF2B5EF4-FFF2-40B4-BE49-F238E27FC236}">
                  <a16:creationId xmlns:a16="http://schemas.microsoft.com/office/drawing/2014/main" id="{03DB502A-5429-4F1C-B114-2D1000EFE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2225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W</a:t>
              </a:r>
            </a:p>
          </p:txBody>
        </p:sp>
      </p:grpSp>
      <p:sp>
        <p:nvSpPr>
          <p:cNvPr id="102" name="Text Box 28">
            <a:extLst>
              <a:ext uri="{FF2B5EF4-FFF2-40B4-BE49-F238E27FC236}">
                <a16:creationId xmlns:a16="http://schemas.microsoft.com/office/drawing/2014/main" id="{F15BD4B5-0AC1-A043-F323-285DF1A2F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9054" y="4534065"/>
            <a:ext cx="2416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kumimoji="1"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定时选通</a:t>
            </a:r>
          </a:p>
        </p:txBody>
      </p:sp>
      <p:grpSp>
        <p:nvGrpSpPr>
          <p:cNvPr id="103" name="Group 29">
            <a:extLst>
              <a:ext uri="{FF2B5EF4-FFF2-40B4-BE49-F238E27FC236}">
                <a16:creationId xmlns:a16="http://schemas.microsoft.com/office/drawing/2014/main" id="{56CC4A09-AE80-2FDC-D03A-F61088A7546E}"/>
              </a:ext>
            </a:extLst>
          </p:cNvPr>
          <p:cNvGrpSpPr>
            <a:grpSpLocks/>
          </p:cNvGrpSpPr>
          <p:nvPr/>
        </p:nvGrpSpPr>
        <p:grpSpPr bwMode="auto">
          <a:xfrm>
            <a:off x="3023383" y="5892092"/>
            <a:ext cx="2806700" cy="360362"/>
            <a:chOff x="828" y="3432"/>
            <a:chExt cx="1768" cy="227"/>
          </a:xfrm>
        </p:grpSpPr>
        <p:sp>
          <p:nvSpPr>
            <p:cNvPr id="104" name="Line 30">
              <a:extLst>
                <a:ext uri="{FF2B5EF4-FFF2-40B4-BE49-F238E27FC236}">
                  <a16:creationId xmlns:a16="http://schemas.microsoft.com/office/drawing/2014/main" id="{02FB5356-6697-7935-3B6D-D04FE2B18D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3432"/>
              <a:ext cx="0" cy="227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5" name="Line 31">
              <a:extLst>
                <a:ext uri="{FF2B5EF4-FFF2-40B4-BE49-F238E27FC236}">
                  <a16:creationId xmlns:a16="http://schemas.microsoft.com/office/drawing/2014/main" id="{34247B72-B22C-10CB-DD11-3CD2110FBC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3432"/>
              <a:ext cx="0" cy="227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6" name="Line 32">
              <a:extLst>
                <a:ext uri="{FF2B5EF4-FFF2-40B4-BE49-F238E27FC236}">
                  <a16:creationId xmlns:a16="http://schemas.microsoft.com/office/drawing/2014/main" id="{7B5E2022-78BF-F85B-6B03-C85DD83BEE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3432"/>
              <a:ext cx="0" cy="227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7" name="Line 33">
              <a:extLst>
                <a:ext uri="{FF2B5EF4-FFF2-40B4-BE49-F238E27FC236}">
                  <a16:creationId xmlns:a16="http://schemas.microsoft.com/office/drawing/2014/main" id="{F833D081-B860-8425-EB21-88E51AC41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432"/>
              <a:ext cx="0" cy="227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8" name="Line 34">
              <a:extLst>
                <a:ext uri="{FF2B5EF4-FFF2-40B4-BE49-F238E27FC236}">
                  <a16:creationId xmlns:a16="http://schemas.microsoft.com/office/drawing/2014/main" id="{900EBF01-F31A-450E-0A73-1391F0C41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3432"/>
              <a:ext cx="0" cy="227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9" name="Line 35">
              <a:extLst>
                <a:ext uri="{FF2B5EF4-FFF2-40B4-BE49-F238E27FC236}">
                  <a16:creationId xmlns:a16="http://schemas.microsoft.com/office/drawing/2014/main" id="{0F957A20-61F8-033F-211F-9D5899B0A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" y="3658"/>
              <a:ext cx="1768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10" name="Rectangle 36">
            <a:extLst>
              <a:ext uri="{FF2B5EF4-FFF2-40B4-BE49-F238E27FC236}">
                <a16:creationId xmlns:a16="http://schemas.microsoft.com/office/drawing/2014/main" id="{A0DBDC52-8621-E9D5-1443-6BDF65F6B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783" y="5099929"/>
            <a:ext cx="796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</a:p>
        </p:txBody>
      </p:sp>
      <p:grpSp>
        <p:nvGrpSpPr>
          <p:cNvPr id="111" name="Group 37">
            <a:extLst>
              <a:ext uri="{FF2B5EF4-FFF2-40B4-BE49-F238E27FC236}">
                <a16:creationId xmlns:a16="http://schemas.microsoft.com/office/drawing/2014/main" id="{DFBE5856-60B7-2C98-2A5E-E959E6969E5B}"/>
              </a:ext>
            </a:extLst>
          </p:cNvPr>
          <p:cNvGrpSpPr>
            <a:grpSpLocks/>
          </p:cNvGrpSpPr>
          <p:nvPr/>
        </p:nvGrpSpPr>
        <p:grpSpPr bwMode="auto">
          <a:xfrm>
            <a:off x="3051370" y="5263442"/>
            <a:ext cx="2806700" cy="360362"/>
            <a:chOff x="810" y="3036"/>
            <a:chExt cx="1768" cy="227"/>
          </a:xfrm>
        </p:grpSpPr>
        <p:grpSp>
          <p:nvGrpSpPr>
            <p:cNvPr id="112" name="Group 38">
              <a:extLst>
                <a:ext uri="{FF2B5EF4-FFF2-40B4-BE49-F238E27FC236}">
                  <a16:creationId xmlns:a16="http://schemas.microsoft.com/office/drawing/2014/main" id="{F31A2C4C-3C3A-82F8-4675-577F634126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2" y="3036"/>
              <a:ext cx="480" cy="227"/>
              <a:chOff x="3456" y="3504"/>
              <a:chExt cx="480" cy="227"/>
            </a:xfrm>
          </p:grpSpPr>
          <p:sp>
            <p:nvSpPr>
              <p:cNvPr id="128" name="Line 39">
                <a:extLst>
                  <a:ext uri="{FF2B5EF4-FFF2-40B4-BE49-F238E27FC236}">
                    <a16:creationId xmlns:a16="http://schemas.microsoft.com/office/drawing/2014/main" id="{08FE5C57-2FDA-6B41-BCB7-27BFADB1AE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9" name="Line 40">
                <a:extLst>
                  <a:ext uri="{FF2B5EF4-FFF2-40B4-BE49-F238E27FC236}">
                    <a16:creationId xmlns:a16="http://schemas.microsoft.com/office/drawing/2014/main" id="{48839FD3-0308-1E6B-5117-9DC95F2614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2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0" name="Line 41">
                <a:extLst>
                  <a:ext uri="{FF2B5EF4-FFF2-40B4-BE49-F238E27FC236}">
                    <a16:creationId xmlns:a16="http://schemas.microsoft.com/office/drawing/2014/main" id="{502DC5B2-E1C5-D32D-8FDC-C31B33C092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1" name="Line 42">
                <a:extLst>
                  <a:ext uri="{FF2B5EF4-FFF2-40B4-BE49-F238E27FC236}">
                    <a16:creationId xmlns:a16="http://schemas.microsoft.com/office/drawing/2014/main" id="{ACE8B373-2446-BF29-4D5C-3977F9CAE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2" name="Line 43">
                <a:extLst>
                  <a:ext uri="{FF2B5EF4-FFF2-40B4-BE49-F238E27FC236}">
                    <a16:creationId xmlns:a16="http://schemas.microsoft.com/office/drawing/2014/main" id="{521F0513-05A9-F432-4DB7-7B3CFB2A2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3" name="Line 44">
                <a:extLst>
                  <a:ext uri="{FF2B5EF4-FFF2-40B4-BE49-F238E27FC236}">
                    <a16:creationId xmlns:a16="http://schemas.microsoft.com/office/drawing/2014/main" id="{218F1348-20A8-E57E-DC1A-2551ADBE58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13" name="Group 45">
              <a:extLst>
                <a:ext uri="{FF2B5EF4-FFF2-40B4-BE49-F238E27FC236}">
                  <a16:creationId xmlns:a16="http://schemas.microsoft.com/office/drawing/2014/main" id="{6CB5214B-5279-0BED-2AA1-9313AD2621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8" y="3036"/>
              <a:ext cx="480" cy="227"/>
              <a:chOff x="3456" y="3504"/>
              <a:chExt cx="480" cy="227"/>
            </a:xfrm>
          </p:grpSpPr>
          <p:sp>
            <p:nvSpPr>
              <p:cNvPr id="122" name="Line 46">
                <a:extLst>
                  <a:ext uri="{FF2B5EF4-FFF2-40B4-BE49-F238E27FC236}">
                    <a16:creationId xmlns:a16="http://schemas.microsoft.com/office/drawing/2014/main" id="{1627879E-CDB7-4AF9-B686-4C175FC602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" name="Line 47">
                <a:extLst>
                  <a:ext uri="{FF2B5EF4-FFF2-40B4-BE49-F238E27FC236}">
                    <a16:creationId xmlns:a16="http://schemas.microsoft.com/office/drawing/2014/main" id="{E77C88FD-0C09-6ACB-1311-116CEACC00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2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4" name="Line 48">
                <a:extLst>
                  <a:ext uri="{FF2B5EF4-FFF2-40B4-BE49-F238E27FC236}">
                    <a16:creationId xmlns:a16="http://schemas.microsoft.com/office/drawing/2014/main" id="{301F4C3C-A8BB-952E-B345-A7393C65AC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5" name="Line 49">
                <a:extLst>
                  <a:ext uri="{FF2B5EF4-FFF2-40B4-BE49-F238E27FC236}">
                    <a16:creationId xmlns:a16="http://schemas.microsoft.com/office/drawing/2014/main" id="{28D03384-B795-6DA0-8CDE-06C9CFCB0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6" name="Line 50">
                <a:extLst>
                  <a:ext uri="{FF2B5EF4-FFF2-40B4-BE49-F238E27FC236}">
                    <a16:creationId xmlns:a16="http://schemas.microsoft.com/office/drawing/2014/main" id="{4AB8F634-9DDF-BDCB-E5BE-BFE27F90B2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7" name="Line 51">
                <a:extLst>
                  <a:ext uri="{FF2B5EF4-FFF2-40B4-BE49-F238E27FC236}">
                    <a16:creationId xmlns:a16="http://schemas.microsoft.com/office/drawing/2014/main" id="{23158245-02BF-45F8-911D-22A229FDF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14" name="Line 52">
              <a:extLst>
                <a:ext uri="{FF2B5EF4-FFF2-40B4-BE49-F238E27FC236}">
                  <a16:creationId xmlns:a16="http://schemas.microsoft.com/office/drawing/2014/main" id="{265E0236-661E-0DC9-77E7-5E7EC00A8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" y="3252"/>
              <a:ext cx="1768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15" name="Group 53">
              <a:extLst>
                <a:ext uri="{FF2B5EF4-FFF2-40B4-BE49-F238E27FC236}">
                  <a16:creationId xmlns:a16="http://schemas.microsoft.com/office/drawing/2014/main" id="{7F4339E1-9930-3186-C6CA-1B78E327BE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4" y="3036"/>
              <a:ext cx="480" cy="227"/>
              <a:chOff x="3456" y="3504"/>
              <a:chExt cx="480" cy="227"/>
            </a:xfrm>
          </p:grpSpPr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7FE50626-C79C-8C07-D065-FF58E483D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7D0E0A92-9411-3029-E75B-E26325123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2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E67821C3-DC51-4A6F-013C-9169F3B27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FA6C23D8-07E9-5922-B518-FCD102C350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0" name="Line 58">
                <a:extLst>
                  <a:ext uri="{FF2B5EF4-FFF2-40B4-BE49-F238E27FC236}">
                    <a16:creationId xmlns:a16="http://schemas.microsoft.com/office/drawing/2014/main" id="{0CD28F9C-479C-F8C5-69C5-B46847C32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" name="Line 59">
                <a:extLst>
                  <a:ext uri="{FF2B5EF4-FFF2-40B4-BE49-F238E27FC236}">
                    <a16:creationId xmlns:a16="http://schemas.microsoft.com/office/drawing/2014/main" id="{D290FB5A-C831-BF8D-F108-F5B27AEAFC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134" name="Rectangle 60">
            <a:extLst>
              <a:ext uri="{FF2B5EF4-FFF2-40B4-BE49-F238E27FC236}">
                <a16:creationId xmlns:a16="http://schemas.microsoft.com/office/drawing/2014/main" id="{50C4B054-AD75-926B-89CA-BBAC9C4DA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733" y="5804779"/>
            <a:ext cx="779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O</a:t>
            </a:r>
          </a:p>
        </p:txBody>
      </p:sp>
      <p:sp>
        <p:nvSpPr>
          <p:cNvPr id="135" name="Text Box 61">
            <a:extLst>
              <a:ext uri="{FF2B5EF4-FFF2-40B4-BE49-F238E27FC236}">
                <a16:creationId xmlns:a16="http://schemas.microsoft.com/office/drawing/2014/main" id="{F81F69E6-B9FC-3CDB-07CF-FA9A22A7C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958" y="799773"/>
            <a:ext cx="3275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二、整形</a:t>
            </a:r>
          </a:p>
        </p:txBody>
      </p:sp>
      <p:grpSp>
        <p:nvGrpSpPr>
          <p:cNvPr id="136" name="Group 62">
            <a:extLst>
              <a:ext uri="{FF2B5EF4-FFF2-40B4-BE49-F238E27FC236}">
                <a16:creationId xmlns:a16="http://schemas.microsoft.com/office/drawing/2014/main" id="{2E359A11-BBFA-58DF-76E1-A2CFCA426E7C}"/>
              </a:ext>
            </a:extLst>
          </p:cNvPr>
          <p:cNvGrpSpPr>
            <a:grpSpLocks/>
          </p:cNvGrpSpPr>
          <p:nvPr/>
        </p:nvGrpSpPr>
        <p:grpSpPr bwMode="auto">
          <a:xfrm>
            <a:off x="7174796" y="1700003"/>
            <a:ext cx="2619375" cy="1006475"/>
            <a:chOff x="3420" y="1112"/>
            <a:chExt cx="1650" cy="634"/>
          </a:xfrm>
        </p:grpSpPr>
        <p:sp>
          <p:nvSpPr>
            <p:cNvPr id="137" name="Freeform 63">
              <a:extLst>
                <a:ext uri="{FF2B5EF4-FFF2-40B4-BE49-F238E27FC236}">
                  <a16:creationId xmlns:a16="http://schemas.microsoft.com/office/drawing/2014/main" id="{48E9C249-894F-FA68-8CA8-6CF33F7DA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0" y="1128"/>
              <a:ext cx="834" cy="618"/>
            </a:xfrm>
            <a:custGeom>
              <a:avLst/>
              <a:gdLst>
                <a:gd name="T0" fmla="*/ 0 w 834"/>
                <a:gd name="T1" fmla="*/ 18 h 618"/>
                <a:gd name="T2" fmla="*/ 195 w 834"/>
                <a:gd name="T3" fmla="*/ 18 h 618"/>
                <a:gd name="T4" fmla="*/ 195 w 834"/>
                <a:gd name="T5" fmla="*/ 510 h 618"/>
                <a:gd name="T6" fmla="*/ 199 w 834"/>
                <a:gd name="T7" fmla="*/ 570 h 618"/>
                <a:gd name="T8" fmla="*/ 201 w 834"/>
                <a:gd name="T9" fmla="*/ 600 h 618"/>
                <a:gd name="T10" fmla="*/ 220 w 834"/>
                <a:gd name="T11" fmla="*/ 618 h 618"/>
                <a:gd name="T12" fmla="*/ 243 w 834"/>
                <a:gd name="T13" fmla="*/ 612 h 618"/>
                <a:gd name="T14" fmla="*/ 250 w 834"/>
                <a:gd name="T15" fmla="*/ 588 h 618"/>
                <a:gd name="T16" fmla="*/ 279 w 834"/>
                <a:gd name="T17" fmla="*/ 486 h 618"/>
                <a:gd name="T18" fmla="*/ 305 w 834"/>
                <a:gd name="T19" fmla="*/ 402 h 618"/>
                <a:gd name="T20" fmla="*/ 330 w 834"/>
                <a:gd name="T21" fmla="*/ 378 h 618"/>
                <a:gd name="T22" fmla="*/ 360 w 834"/>
                <a:gd name="T23" fmla="*/ 426 h 618"/>
                <a:gd name="T24" fmla="*/ 389 w 834"/>
                <a:gd name="T25" fmla="*/ 522 h 618"/>
                <a:gd name="T26" fmla="*/ 405 w 834"/>
                <a:gd name="T27" fmla="*/ 558 h 618"/>
                <a:gd name="T28" fmla="*/ 423 w 834"/>
                <a:gd name="T29" fmla="*/ 570 h 618"/>
                <a:gd name="T30" fmla="*/ 438 w 834"/>
                <a:gd name="T31" fmla="*/ 552 h 618"/>
                <a:gd name="T32" fmla="*/ 447 w 834"/>
                <a:gd name="T33" fmla="*/ 489 h 618"/>
                <a:gd name="T34" fmla="*/ 453 w 834"/>
                <a:gd name="T35" fmla="*/ 420 h 618"/>
                <a:gd name="T36" fmla="*/ 459 w 834"/>
                <a:gd name="T37" fmla="*/ 366 h 618"/>
                <a:gd name="T38" fmla="*/ 474 w 834"/>
                <a:gd name="T39" fmla="*/ 327 h 618"/>
                <a:gd name="T40" fmla="*/ 486 w 834"/>
                <a:gd name="T41" fmla="*/ 312 h 618"/>
                <a:gd name="T42" fmla="*/ 498 w 834"/>
                <a:gd name="T43" fmla="*/ 327 h 618"/>
                <a:gd name="T44" fmla="*/ 510 w 834"/>
                <a:gd name="T45" fmla="*/ 342 h 618"/>
                <a:gd name="T46" fmla="*/ 516 w 834"/>
                <a:gd name="T47" fmla="*/ 366 h 618"/>
                <a:gd name="T48" fmla="*/ 528 w 834"/>
                <a:gd name="T49" fmla="*/ 396 h 618"/>
                <a:gd name="T50" fmla="*/ 540 w 834"/>
                <a:gd name="T51" fmla="*/ 462 h 618"/>
                <a:gd name="T52" fmla="*/ 570 w 834"/>
                <a:gd name="T53" fmla="*/ 504 h 618"/>
                <a:gd name="T54" fmla="*/ 588 w 834"/>
                <a:gd name="T55" fmla="*/ 444 h 618"/>
                <a:gd name="T56" fmla="*/ 618 w 834"/>
                <a:gd name="T57" fmla="*/ 372 h 618"/>
                <a:gd name="T58" fmla="*/ 714 w 834"/>
                <a:gd name="T59" fmla="*/ 48 h 618"/>
                <a:gd name="T60" fmla="*/ 750 w 834"/>
                <a:gd name="T61" fmla="*/ 12 h 618"/>
                <a:gd name="T62" fmla="*/ 834 w 834"/>
                <a:gd name="T63" fmla="*/ 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4" h="618">
                  <a:moveTo>
                    <a:pt x="0" y="18"/>
                  </a:moveTo>
                  <a:lnTo>
                    <a:pt x="195" y="18"/>
                  </a:lnTo>
                  <a:lnTo>
                    <a:pt x="195" y="510"/>
                  </a:lnTo>
                  <a:lnTo>
                    <a:pt x="199" y="570"/>
                  </a:lnTo>
                  <a:lnTo>
                    <a:pt x="201" y="600"/>
                  </a:lnTo>
                  <a:lnTo>
                    <a:pt x="220" y="618"/>
                  </a:lnTo>
                  <a:lnTo>
                    <a:pt x="243" y="612"/>
                  </a:lnTo>
                  <a:lnTo>
                    <a:pt x="250" y="588"/>
                  </a:lnTo>
                  <a:lnTo>
                    <a:pt x="279" y="486"/>
                  </a:lnTo>
                  <a:lnTo>
                    <a:pt x="305" y="402"/>
                  </a:lnTo>
                  <a:lnTo>
                    <a:pt x="330" y="378"/>
                  </a:lnTo>
                  <a:lnTo>
                    <a:pt x="360" y="426"/>
                  </a:lnTo>
                  <a:lnTo>
                    <a:pt x="389" y="522"/>
                  </a:lnTo>
                  <a:lnTo>
                    <a:pt x="405" y="558"/>
                  </a:lnTo>
                  <a:lnTo>
                    <a:pt x="423" y="570"/>
                  </a:lnTo>
                  <a:lnTo>
                    <a:pt x="438" y="552"/>
                  </a:lnTo>
                  <a:lnTo>
                    <a:pt x="447" y="489"/>
                  </a:lnTo>
                  <a:lnTo>
                    <a:pt x="453" y="420"/>
                  </a:lnTo>
                  <a:lnTo>
                    <a:pt x="459" y="366"/>
                  </a:lnTo>
                  <a:lnTo>
                    <a:pt x="474" y="327"/>
                  </a:lnTo>
                  <a:lnTo>
                    <a:pt x="486" y="312"/>
                  </a:lnTo>
                  <a:lnTo>
                    <a:pt x="498" y="327"/>
                  </a:lnTo>
                  <a:lnTo>
                    <a:pt x="510" y="342"/>
                  </a:lnTo>
                  <a:lnTo>
                    <a:pt x="516" y="366"/>
                  </a:lnTo>
                  <a:lnTo>
                    <a:pt x="528" y="396"/>
                  </a:lnTo>
                  <a:lnTo>
                    <a:pt x="540" y="462"/>
                  </a:lnTo>
                  <a:lnTo>
                    <a:pt x="570" y="504"/>
                  </a:lnTo>
                  <a:lnTo>
                    <a:pt x="588" y="444"/>
                  </a:lnTo>
                  <a:lnTo>
                    <a:pt x="618" y="372"/>
                  </a:lnTo>
                  <a:lnTo>
                    <a:pt x="714" y="48"/>
                  </a:lnTo>
                  <a:lnTo>
                    <a:pt x="750" y="12"/>
                  </a:lnTo>
                  <a:lnTo>
                    <a:pt x="834" y="0"/>
                  </a:ln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8" name="Freeform 64">
              <a:extLst>
                <a:ext uri="{FF2B5EF4-FFF2-40B4-BE49-F238E27FC236}">
                  <a16:creationId xmlns:a16="http://schemas.microsoft.com/office/drawing/2014/main" id="{5D276CF3-2B07-ABBD-2550-EF95E07A9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6" y="1112"/>
              <a:ext cx="834" cy="618"/>
            </a:xfrm>
            <a:custGeom>
              <a:avLst/>
              <a:gdLst>
                <a:gd name="T0" fmla="*/ 0 w 834"/>
                <a:gd name="T1" fmla="*/ 18 h 618"/>
                <a:gd name="T2" fmla="*/ 195 w 834"/>
                <a:gd name="T3" fmla="*/ 18 h 618"/>
                <a:gd name="T4" fmla="*/ 195 w 834"/>
                <a:gd name="T5" fmla="*/ 510 h 618"/>
                <a:gd name="T6" fmla="*/ 199 w 834"/>
                <a:gd name="T7" fmla="*/ 570 h 618"/>
                <a:gd name="T8" fmla="*/ 201 w 834"/>
                <a:gd name="T9" fmla="*/ 600 h 618"/>
                <a:gd name="T10" fmla="*/ 220 w 834"/>
                <a:gd name="T11" fmla="*/ 618 h 618"/>
                <a:gd name="T12" fmla="*/ 243 w 834"/>
                <a:gd name="T13" fmla="*/ 612 h 618"/>
                <a:gd name="T14" fmla="*/ 250 w 834"/>
                <a:gd name="T15" fmla="*/ 588 h 618"/>
                <a:gd name="T16" fmla="*/ 279 w 834"/>
                <a:gd name="T17" fmla="*/ 486 h 618"/>
                <a:gd name="T18" fmla="*/ 305 w 834"/>
                <a:gd name="T19" fmla="*/ 402 h 618"/>
                <a:gd name="T20" fmla="*/ 330 w 834"/>
                <a:gd name="T21" fmla="*/ 378 h 618"/>
                <a:gd name="T22" fmla="*/ 360 w 834"/>
                <a:gd name="T23" fmla="*/ 426 h 618"/>
                <a:gd name="T24" fmla="*/ 389 w 834"/>
                <a:gd name="T25" fmla="*/ 522 h 618"/>
                <a:gd name="T26" fmla="*/ 405 w 834"/>
                <a:gd name="T27" fmla="*/ 558 h 618"/>
                <a:gd name="T28" fmla="*/ 423 w 834"/>
                <a:gd name="T29" fmla="*/ 570 h 618"/>
                <a:gd name="T30" fmla="*/ 438 w 834"/>
                <a:gd name="T31" fmla="*/ 552 h 618"/>
                <a:gd name="T32" fmla="*/ 447 w 834"/>
                <a:gd name="T33" fmla="*/ 489 h 618"/>
                <a:gd name="T34" fmla="*/ 453 w 834"/>
                <a:gd name="T35" fmla="*/ 420 h 618"/>
                <a:gd name="T36" fmla="*/ 459 w 834"/>
                <a:gd name="T37" fmla="*/ 366 h 618"/>
                <a:gd name="T38" fmla="*/ 474 w 834"/>
                <a:gd name="T39" fmla="*/ 327 h 618"/>
                <a:gd name="T40" fmla="*/ 486 w 834"/>
                <a:gd name="T41" fmla="*/ 312 h 618"/>
                <a:gd name="T42" fmla="*/ 498 w 834"/>
                <a:gd name="T43" fmla="*/ 327 h 618"/>
                <a:gd name="T44" fmla="*/ 510 w 834"/>
                <a:gd name="T45" fmla="*/ 342 h 618"/>
                <a:gd name="T46" fmla="*/ 516 w 834"/>
                <a:gd name="T47" fmla="*/ 366 h 618"/>
                <a:gd name="T48" fmla="*/ 528 w 834"/>
                <a:gd name="T49" fmla="*/ 396 h 618"/>
                <a:gd name="T50" fmla="*/ 540 w 834"/>
                <a:gd name="T51" fmla="*/ 462 h 618"/>
                <a:gd name="T52" fmla="*/ 570 w 834"/>
                <a:gd name="T53" fmla="*/ 504 h 618"/>
                <a:gd name="T54" fmla="*/ 588 w 834"/>
                <a:gd name="T55" fmla="*/ 444 h 618"/>
                <a:gd name="T56" fmla="*/ 618 w 834"/>
                <a:gd name="T57" fmla="*/ 372 h 618"/>
                <a:gd name="T58" fmla="*/ 714 w 834"/>
                <a:gd name="T59" fmla="*/ 48 h 618"/>
                <a:gd name="T60" fmla="*/ 750 w 834"/>
                <a:gd name="T61" fmla="*/ 12 h 618"/>
                <a:gd name="T62" fmla="*/ 834 w 834"/>
                <a:gd name="T63" fmla="*/ 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4" h="618">
                  <a:moveTo>
                    <a:pt x="0" y="18"/>
                  </a:moveTo>
                  <a:lnTo>
                    <a:pt x="195" y="18"/>
                  </a:lnTo>
                  <a:lnTo>
                    <a:pt x="195" y="510"/>
                  </a:lnTo>
                  <a:lnTo>
                    <a:pt x="199" y="570"/>
                  </a:lnTo>
                  <a:lnTo>
                    <a:pt x="201" y="600"/>
                  </a:lnTo>
                  <a:lnTo>
                    <a:pt x="220" y="618"/>
                  </a:lnTo>
                  <a:lnTo>
                    <a:pt x="243" y="612"/>
                  </a:lnTo>
                  <a:lnTo>
                    <a:pt x="250" y="588"/>
                  </a:lnTo>
                  <a:lnTo>
                    <a:pt x="279" y="486"/>
                  </a:lnTo>
                  <a:lnTo>
                    <a:pt x="305" y="402"/>
                  </a:lnTo>
                  <a:lnTo>
                    <a:pt x="330" y="378"/>
                  </a:lnTo>
                  <a:lnTo>
                    <a:pt x="360" y="426"/>
                  </a:lnTo>
                  <a:lnTo>
                    <a:pt x="389" y="522"/>
                  </a:lnTo>
                  <a:lnTo>
                    <a:pt x="405" y="558"/>
                  </a:lnTo>
                  <a:lnTo>
                    <a:pt x="423" y="570"/>
                  </a:lnTo>
                  <a:lnTo>
                    <a:pt x="438" y="552"/>
                  </a:lnTo>
                  <a:lnTo>
                    <a:pt x="447" y="489"/>
                  </a:lnTo>
                  <a:lnTo>
                    <a:pt x="453" y="420"/>
                  </a:lnTo>
                  <a:lnTo>
                    <a:pt x="459" y="366"/>
                  </a:lnTo>
                  <a:lnTo>
                    <a:pt x="474" y="327"/>
                  </a:lnTo>
                  <a:lnTo>
                    <a:pt x="486" y="312"/>
                  </a:lnTo>
                  <a:lnTo>
                    <a:pt x="498" y="327"/>
                  </a:lnTo>
                  <a:lnTo>
                    <a:pt x="510" y="342"/>
                  </a:lnTo>
                  <a:lnTo>
                    <a:pt x="516" y="366"/>
                  </a:lnTo>
                  <a:lnTo>
                    <a:pt x="528" y="396"/>
                  </a:lnTo>
                  <a:lnTo>
                    <a:pt x="540" y="462"/>
                  </a:lnTo>
                  <a:lnTo>
                    <a:pt x="570" y="504"/>
                  </a:lnTo>
                  <a:lnTo>
                    <a:pt x="588" y="444"/>
                  </a:lnTo>
                  <a:lnTo>
                    <a:pt x="618" y="372"/>
                  </a:lnTo>
                  <a:lnTo>
                    <a:pt x="714" y="48"/>
                  </a:lnTo>
                  <a:lnTo>
                    <a:pt x="750" y="12"/>
                  </a:lnTo>
                  <a:lnTo>
                    <a:pt x="834" y="0"/>
                  </a:ln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39" name="Rectangle 65">
            <a:extLst>
              <a:ext uri="{FF2B5EF4-FFF2-40B4-BE49-F238E27FC236}">
                <a16:creationId xmlns:a16="http://schemas.microsoft.com/office/drawing/2014/main" id="{C26BBD36-C6C5-19FD-709B-A6DC9B06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920" y="1476049"/>
            <a:ext cx="742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endParaRPr kumimoji="1" lang="en-US" altLang="zh-CN" sz="2800" b="1" baseline="-25000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35B0C032-12D1-4536-D7D8-A0B392D53389}"/>
              </a:ext>
            </a:extLst>
          </p:cNvPr>
          <p:cNvGrpSpPr/>
          <p:nvPr/>
        </p:nvGrpSpPr>
        <p:grpSpPr>
          <a:xfrm>
            <a:off x="6450207" y="3056799"/>
            <a:ext cx="4002088" cy="701675"/>
            <a:chOff x="5026025" y="3775075"/>
            <a:chExt cx="4002088" cy="701675"/>
          </a:xfrm>
        </p:grpSpPr>
        <p:sp>
          <p:nvSpPr>
            <p:cNvPr id="141" name="Rectangle 66">
              <a:extLst>
                <a:ext uri="{FF2B5EF4-FFF2-40B4-BE49-F238E27FC236}">
                  <a16:creationId xmlns:a16="http://schemas.microsoft.com/office/drawing/2014/main" id="{60CA9678-1FC7-157F-8A86-BB522C0DB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3836988"/>
              <a:ext cx="855663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grpSp>
          <p:nvGrpSpPr>
            <p:cNvPr id="142" name="Group 67">
              <a:extLst>
                <a:ext uri="{FF2B5EF4-FFF2-40B4-BE49-F238E27FC236}">
                  <a16:creationId xmlns:a16="http://schemas.microsoft.com/office/drawing/2014/main" id="{1C435569-8EAB-A82A-1587-5DF2C6444A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4663" y="3775075"/>
              <a:ext cx="3473450" cy="701675"/>
              <a:chOff x="3310" y="2162"/>
              <a:chExt cx="2188" cy="442"/>
            </a:xfrm>
          </p:grpSpPr>
          <p:sp>
            <p:nvSpPr>
              <p:cNvPr id="143" name="Freeform 68">
                <a:extLst>
                  <a:ext uri="{FF2B5EF4-FFF2-40B4-BE49-F238E27FC236}">
                    <a16:creationId xmlns:a16="http://schemas.microsoft.com/office/drawing/2014/main" id="{19B52C55-0B1A-3FAE-64F9-7A18E9549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" y="2162"/>
                <a:ext cx="826" cy="442"/>
              </a:xfrm>
              <a:custGeom>
                <a:avLst/>
                <a:gdLst>
                  <a:gd name="T0" fmla="*/ 0 w 826"/>
                  <a:gd name="T1" fmla="*/ 415 h 442"/>
                  <a:gd name="T2" fmla="*/ 0 w 826"/>
                  <a:gd name="T3" fmla="*/ 0 h 442"/>
                  <a:gd name="T4" fmla="*/ 466 w 826"/>
                  <a:gd name="T5" fmla="*/ 0 h 442"/>
                  <a:gd name="T6" fmla="*/ 467 w 826"/>
                  <a:gd name="T7" fmla="*/ 442 h 442"/>
                  <a:gd name="T8" fmla="*/ 826 w 826"/>
                  <a:gd name="T9" fmla="*/ 442 h 442"/>
                  <a:gd name="T10" fmla="*/ 826 w 826"/>
                  <a:gd name="T11" fmla="*/ 442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6" h="442">
                    <a:moveTo>
                      <a:pt x="0" y="415"/>
                    </a:moveTo>
                    <a:cubicBezTo>
                      <a:pt x="0" y="337"/>
                      <a:pt x="0" y="78"/>
                      <a:pt x="0" y="0"/>
                    </a:cubicBezTo>
                    <a:lnTo>
                      <a:pt x="466" y="0"/>
                    </a:lnTo>
                    <a:lnTo>
                      <a:pt x="467" y="442"/>
                    </a:lnTo>
                    <a:lnTo>
                      <a:pt x="826" y="442"/>
                    </a:lnTo>
                    <a:lnTo>
                      <a:pt x="826" y="442"/>
                    </a:lnTo>
                  </a:path>
                </a:pathLst>
              </a:custGeom>
              <a:noFill/>
              <a:ln w="38100" cmpd="sng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4" name="Freeform 69">
                <a:extLst>
                  <a:ext uri="{FF2B5EF4-FFF2-40B4-BE49-F238E27FC236}">
                    <a16:creationId xmlns:a16="http://schemas.microsoft.com/office/drawing/2014/main" id="{02FA3144-C3EC-6C4A-6F80-B1585AC985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6" y="2162"/>
                <a:ext cx="1052" cy="442"/>
              </a:xfrm>
              <a:custGeom>
                <a:avLst/>
                <a:gdLst>
                  <a:gd name="T0" fmla="*/ 0 w 1052"/>
                  <a:gd name="T1" fmla="*/ 442 h 442"/>
                  <a:gd name="T2" fmla="*/ 1 w 1052"/>
                  <a:gd name="T3" fmla="*/ 0 h 442"/>
                  <a:gd name="T4" fmla="*/ 473 w 1052"/>
                  <a:gd name="T5" fmla="*/ 0 h 442"/>
                  <a:gd name="T6" fmla="*/ 473 w 1052"/>
                  <a:gd name="T7" fmla="*/ 428 h 442"/>
                  <a:gd name="T8" fmla="*/ 1050 w 1052"/>
                  <a:gd name="T9" fmla="*/ 428 h 442"/>
                  <a:gd name="T10" fmla="*/ 1052 w 1052"/>
                  <a:gd name="T11" fmla="*/ 428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52" h="442">
                    <a:moveTo>
                      <a:pt x="0" y="442"/>
                    </a:moveTo>
                    <a:cubicBezTo>
                      <a:pt x="0" y="364"/>
                      <a:pt x="1" y="78"/>
                      <a:pt x="1" y="0"/>
                    </a:cubicBezTo>
                    <a:lnTo>
                      <a:pt x="473" y="0"/>
                    </a:lnTo>
                    <a:lnTo>
                      <a:pt x="473" y="428"/>
                    </a:lnTo>
                    <a:lnTo>
                      <a:pt x="1050" y="428"/>
                    </a:lnTo>
                    <a:lnTo>
                      <a:pt x="1052" y="428"/>
                    </a:lnTo>
                  </a:path>
                </a:pathLst>
              </a:custGeom>
              <a:noFill/>
              <a:ln w="38100" cmpd="sng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5" name="Line 70">
                <a:extLst>
                  <a:ext uri="{FF2B5EF4-FFF2-40B4-BE49-F238E27FC236}">
                    <a16:creationId xmlns:a16="http://schemas.microsoft.com/office/drawing/2014/main" id="{D43CED71-14C2-15D5-4568-2CB2D0B3F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0" y="2588"/>
                <a:ext cx="327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5896375C-8B24-1BF2-1A48-653FCDFC2F47}"/>
              </a:ext>
            </a:extLst>
          </p:cNvPr>
          <p:cNvGrpSpPr/>
          <p:nvPr/>
        </p:nvGrpSpPr>
        <p:grpSpPr>
          <a:xfrm>
            <a:off x="2462523" y="1774023"/>
            <a:ext cx="3624263" cy="1276832"/>
            <a:chOff x="1127125" y="3236431"/>
            <a:chExt cx="3624263" cy="1276832"/>
          </a:xfrm>
        </p:grpSpPr>
        <p:sp>
          <p:nvSpPr>
            <p:cNvPr id="147" name="Freeform 21">
              <a:extLst>
                <a:ext uri="{FF2B5EF4-FFF2-40B4-BE49-F238E27FC236}">
                  <a16:creationId xmlns:a16="http://schemas.microsoft.com/office/drawing/2014/main" id="{BDCBD241-8D69-11B6-A852-DF3656531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650" y="3567113"/>
              <a:ext cx="2552700" cy="295275"/>
            </a:xfrm>
            <a:custGeom>
              <a:avLst/>
              <a:gdLst>
                <a:gd name="T0" fmla="*/ 0 w 1608"/>
                <a:gd name="T1" fmla="*/ 1 h 186"/>
                <a:gd name="T2" fmla="*/ 267 w 1608"/>
                <a:gd name="T3" fmla="*/ 1 h 186"/>
                <a:gd name="T4" fmla="*/ 267 w 1608"/>
                <a:gd name="T5" fmla="*/ 186 h 186"/>
                <a:gd name="T6" fmla="*/ 495 w 1608"/>
                <a:gd name="T7" fmla="*/ 186 h 186"/>
                <a:gd name="T8" fmla="*/ 495 w 1608"/>
                <a:gd name="T9" fmla="*/ 1 h 186"/>
                <a:gd name="T10" fmla="*/ 1608 w 1608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8" h="186">
                  <a:moveTo>
                    <a:pt x="0" y="1"/>
                  </a:moveTo>
                  <a:lnTo>
                    <a:pt x="267" y="1"/>
                  </a:lnTo>
                  <a:lnTo>
                    <a:pt x="267" y="186"/>
                  </a:lnTo>
                  <a:lnTo>
                    <a:pt x="495" y="186"/>
                  </a:lnTo>
                  <a:lnTo>
                    <a:pt x="495" y="1"/>
                  </a:lnTo>
                  <a:lnTo>
                    <a:pt x="1608" y="0"/>
                  </a:ln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8" name="Text Box 22">
              <a:extLst>
                <a:ext uri="{FF2B5EF4-FFF2-40B4-BE49-F238E27FC236}">
                  <a16:creationId xmlns:a16="http://schemas.microsoft.com/office/drawing/2014/main" id="{31609D6C-45C3-BDC5-C909-1EAC03ADD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6175" y="3252788"/>
              <a:ext cx="7048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149" name="Rectangle 23">
              <a:extLst>
                <a:ext uri="{FF2B5EF4-FFF2-40B4-BE49-F238E27FC236}">
                  <a16:creationId xmlns:a16="http://schemas.microsoft.com/office/drawing/2014/main" id="{D486644A-04C7-2094-776C-800A00649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125" y="3994150"/>
              <a:ext cx="89852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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2B2D5ED3-E949-F99C-FE38-780038189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650" y="4079875"/>
              <a:ext cx="2552700" cy="315913"/>
            </a:xfrm>
            <a:custGeom>
              <a:avLst/>
              <a:gdLst>
                <a:gd name="T0" fmla="*/ 0 w 1608"/>
                <a:gd name="T1" fmla="*/ 198 h 199"/>
                <a:gd name="T2" fmla="*/ 267 w 1608"/>
                <a:gd name="T3" fmla="*/ 198 h 199"/>
                <a:gd name="T4" fmla="*/ 269 w 1608"/>
                <a:gd name="T5" fmla="*/ 0 h 199"/>
                <a:gd name="T6" fmla="*/ 675 w 1608"/>
                <a:gd name="T7" fmla="*/ 1 h 199"/>
                <a:gd name="T8" fmla="*/ 675 w 1608"/>
                <a:gd name="T9" fmla="*/ 198 h 199"/>
                <a:gd name="T10" fmla="*/ 1608 w 1608"/>
                <a:gd name="T11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8" h="199">
                  <a:moveTo>
                    <a:pt x="0" y="198"/>
                  </a:moveTo>
                  <a:lnTo>
                    <a:pt x="267" y="198"/>
                  </a:lnTo>
                  <a:lnTo>
                    <a:pt x="269" y="0"/>
                  </a:lnTo>
                  <a:lnTo>
                    <a:pt x="675" y="1"/>
                  </a:lnTo>
                  <a:lnTo>
                    <a:pt x="675" y="198"/>
                  </a:lnTo>
                  <a:lnTo>
                    <a:pt x="1608" y="199"/>
                  </a:lnTo>
                </a:path>
              </a:pathLst>
            </a:custGeom>
            <a:noFill/>
            <a:ln w="38100" cmpd="sng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cxnSp>
          <p:nvCxnSpPr>
            <p:cNvPr id="151" name="直接连接符 2">
              <a:extLst>
                <a:ext uri="{FF2B5EF4-FFF2-40B4-BE49-F238E27FC236}">
                  <a16:creationId xmlns:a16="http://schemas.microsoft.com/office/drawing/2014/main" id="{F78BD5F7-EA71-6DBF-832A-EE7B00787117}"/>
                </a:ext>
              </a:extLst>
            </p:cNvPr>
            <p:cNvCxnSpPr/>
            <p:nvPr/>
          </p:nvCxnSpPr>
          <p:spPr bwMode="auto">
            <a:xfrm flipH="1">
              <a:off x="2198688" y="3236431"/>
              <a:ext cx="6350" cy="700571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直接连接符 72">
              <a:extLst>
                <a:ext uri="{FF2B5EF4-FFF2-40B4-BE49-F238E27FC236}">
                  <a16:creationId xmlns:a16="http://schemas.microsoft.com/office/drawing/2014/main" id="{69470114-BB17-C6F4-3DE3-1507A2FB5DAA}"/>
                </a:ext>
              </a:extLst>
            </p:cNvPr>
            <p:cNvCxnSpPr/>
            <p:nvPr/>
          </p:nvCxnSpPr>
          <p:spPr bwMode="auto">
            <a:xfrm flipH="1">
              <a:off x="2847181" y="3752160"/>
              <a:ext cx="6350" cy="700571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" name="圆角矩形标注 152">
              <a:extLst>
                <a:ext uri="{FF2B5EF4-FFF2-40B4-BE49-F238E27FC236}">
                  <a16:creationId xmlns:a16="http://schemas.microsoft.com/office/drawing/2014/main" id="{CFFEEE57-DCF1-C047-4D49-2F9F509A0D24}"/>
                </a:ext>
              </a:extLst>
            </p:cNvPr>
            <p:cNvSpPr/>
            <p:nvPr/>
          </p:nvSpPr>
          <p:spPr bwMode="auto">
            <a:xfrm>
              <a:off x="3174999" y="3771900"/>
              <a:ext cx="1576389" cy="374650"/>
            </a:xfrm>
            <a:prstGeom prst="wedgeRoundRectCallout">
              <a:avLst>
                <a:gd name="adj1" fmla="val -63396"/>
                <a:gd name="adj2" fmla="val 90798"/>
                <a:gd name="adj3" fmla="val 16667"/>
              </a:avLst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下降沿延时</a:t>
              </a:r>
              <a:r>
                <a:rPr kumimoji="1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Tw</a:t>
              </a:r>
              <a:endPara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54" name="圆角矩形标注 153">
            <a:extLst>
              <a:ext uri="{FF2B5EF4-FFF2-40B4-BE49-F238E27FC236}">
                <a16:creationId xmlns:a16="http://schemas.microsoft.com/office/drawing/2014/main" id="{D71D9D96-E112-8C2B-1C12-1E6C5010521E}"/>
              </a:ext>
            </a:extLst>
          </p:cNvPr>
          <p:cNvSpPr/>
          <p:nvPr/>
        </p:nvSpPr>
        <p:spPr bwMode="auto">
          <a:xfrm>
            <a:off x="6113485" y="5598921"/>
            <a:ext cx="4338810" cy="963321"/>
          </a:xfrm>
          <a:prstGeom prst="wedgeRoundRectCallout">
            <a:avLst>
              <a:gd name="adj1" fmla="val -93788"/>
              <a:gd name="adj2" fmla="val -6639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Uo</a:t>
            </a:r>
            <a:r>
              <a:rPr kumimoji="1" lang="en-US" altLang="zh-CN" sz="2800" b="1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`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Tw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期间选通，用与门选通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Uf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，见上图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4419495-1DF0-A52B-3A61-3679AC12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28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08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 autoUpdateAnimBg="0"/>
      <p:bldP spid="81" grpId="0" build="p" autoUpdateAnimBg="0"/>
      <p:bldP spid="102" grpId="0" build="p" autoUpdateAnimBg="0"/>
      <p:bldP spid="110" grpId="0" build="p" autoUpdateAnimBg="0"/>
      <p:bldP spid="134" grpId="0" build="p" autoUpdateAnimBg="0"/>
      <p:bldP spid="135" grpId="0" build="p" autoUpdateAnimBg="0"/>
      <p:bldP spid="13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F4A704-1164-4528-DACA-69750EE3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29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21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概述</a:t>
            </a:r>
            <a:r>
              <a:rPr kumimoji="1" lang="en-US" altLang="zh-CN" dirty="0"/>
              <a:t>		</a:t>
            </a:r>
            <a:r>
              <a:rPr kumimoji="1" lang="zh-CN" altLang="en-US" dirty="0"/>
              <a:t> </a:t>
            </a:r>
            <a:r>
              <a:rPr kumimoji="1" lang="en-US" altLang="zh-CN" dirty="0"/>
              <a:t>1.</a:t>
            </a:r>
            <a:r>
              <a:rPr kumimoji="1" lang="zh-CN" altLang="en-US" dirty="0"/>
              <a:t> 矩形脉冲的基本特性</a:t>
            </a:r>
          </a:p>
        </p:txBody>
      </p:sp>
      <p:sp>
        <p:nvSpPr>
          <p:cNvPr id="71" name="Text Box 2">
            <a:extLst>
              <a:ext uri="{FF2B5EF4-FFF2-40B4-BE49-F238E27FC236}">
                <a16:creationId xmlns:a16="http://schemas.microsoft.com/office/drawing/2014/main" id="{83B5CB94-8C44-4E96-D493-C2C3D6FB5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987" y="1143822"/>
            <a:ext cx="457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Songti SC" panose="02010600040101010101" pitchFamily="2" charset="-122"/>
                <a:ea typeface="Songti SC" panose="02010600040101010101" pitchFamily="2" charset="-122"/>
              </a:rPr>
              <a:t>3. </a:t>
            </a:r>
            <a:r>
              <a:rPr lang="zh-CN" altLang="en-US" sz="2800">
                <a:latin typeface="Songti SC" panose="02010600040101010101" pitchFamily="2" charset="-122"/>
                <a:ea typeface="Songti SC" panose="02010600040101010101" pitchFamily="2" charset="-122"/>
              </a:rPr>
              <a:t>获得脉冲的方法：</a:t>
            </a:r>
          </a:p>
        </p:txBody>
      </p:sp>
      <p:sp>
        <p:nvSpPr>
          <p:cNvPr id="72" name="Text Box 3">
            <a:extLst>
              <a:ext uri="{FF2B5EF4-FFF2-40B4-BE49-F238E27FC236}">
                <a16:creationId xmlns:a16="http://schemas.microsoft.com/office/drawing/2014/main" id="{22C1145B-2C2D-4CF8-5A4E-8A16FBF02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087" y="1639122"/>
            <a:ext cx="72771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2800">
                <a:latin typeface="Songti SC" panose="02010600040101010101" pitchFamily="2" charset="-122"/>
                <a:ea typeface="Songti SC" panose="02010600040101010101" pitchFamily="2" charset="-122"/>
              </a:rPr>
              <a:t>　　</a:t>
            </a:r>
            <a:r>
              <a:rPr lang="en-US" altLang="zh-CN" sz="2800">
                <a:latin typeface="Songti SC" panose="02010600040101010101" pitchFamily="2" charset="-122"/>
                <a:ea typeface="Songti SC" panose="02010600040101010101" pitchFamily="2" charset="-122"/>
              </a:rPr>
              <a:t>1</a:t>
            </a:r>
            <a:r>
              <a:rPr lang="zh-CN" altLang="en-US" sz="2800">
                <a:latin typeface="Songti SC" panose="02010600040101010101" pitchFamily="2" charset="-122"/>
                <a:ea typeface="Songti SC" panose="02010600040101010101" pitchFamily="2" charset="-122"/>
              </a:rPr>
              <a:t>） 自激振荡电路直接产生矩形脉冲。</a:t>
            </a:r>
          </a:p>
          <a:p>
            <a:pPr>
              <a:lnSpc>
                <a:spcPct val="120000"/>
              </a:lnSpc>
            </a:pPr>
            <a:r>
              <a:rPr lang="zh-CN" altLang="en-US" sz="2800">
                <a:latin typeface="Songti SC" panose="02010600040101010101" pitchFamily="2" charset="-122"/>
                <a:ea typeface="Songti SC" panose="02010600040101010101" pitchFamily="2" charset="-122"/>
              </a:rPr>
              <a:t>　　由</a:t>
            </a:r>
            <a:r>
              <a:rPr lang="zh-CN" altLang="en-US" sz="2800">
                <a:solidFill>
                  <a:srgbClr val="FF0066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多谐振荡器</a:t>
            </a:r>
            <a:r>
              <a:rPr lang="zh-CN" altLang="en-US" sz="2800">
                <a:latin typeface="Songti SC" panose="02010600040101010101" pitchFamily="2" charset="-122"/>
                <a:ea typeface="Songti SC" panose="02010600040101010101" pitchFamily="2" charset="-122"/>
              </a:rPr>
              <a:t>来实现</a:t>
            </a:r>
            <a:endParaRPr lang="zh-CN" altLang="en-US" sz="2800">
              <a:solidFill>
                <a:srgbClr val="FF0066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73" name="Rectangle 5">
            <a:extLst>
              <a:ext uri="{FF2B5EF4-FFF2-40B4-BE49-F238E27FC236}">
                <a16:creationId xmlns:a16="http://schemas.microsoft.com/office/drawing/2014/main" id="{445D7B76-2A67-1128-4814-493FC690D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237" y="4690297"/>
            <a:ext cx="8859838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FF0066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        555 </a:t>
            </a:r>
            <a:r>
              <a:rPr lang="zh-CN" altLang="en-US" sz="2800">
                <a:solidFill>
                  <a:srgbClr val="FF0066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定时器</a:t>
            </a:r>
            <a:r>
              <a:rPr lang="zh-CN" altLang="en-US" sz="2800">
                <a:latin typeface="Songti SC" panose="02010600040101010101" pitchFamily="2" charset="-122"/>
                <a:ea typeface="Songti SC" panose="02010600040101010101" pitchFamily="2" charset="-122"/>
              </a:rPr>
              <a:t>是构成多谐振荡器、施密特触发器和单稳态触发器的既经济又简单实用的器件。</a:t>
            </a:r>
          </a:p>
        </p:txBody>
      </p:sp>
      <p:sp>
        <p:nvSpPr>
          <p:cNvPr id="74" name="Text Box 7">
            <a:extLst>
              <a:ext uri="{FF2B5EF4-FFF2-40B4-BE49-F238E27FC236}">
                <a16:creationId xmlns:a16="http://schemas.microsoft.com/office/drawing/2014/main" id="{406C98A3-6BB4-F4D5-2D1E-62BD259B2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711" y="2939284"/>
            <a:ext cx="9806051" cy="117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　　</a:t>
            </a:r>
            <a:r>
              <a:rPr lang="en-US" altLang="zh-CN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2</a:t>
            </a:r>
            <a:r>
              <a:rPr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） 将已有波形（</a:t>
            </a:r>
            <a:r>
              <a:rPr lang="zh-CN" altLang="en-US" sz="2800" dirty="0">
                <a:solidFill>
                  <a:srgbClr val="0033CC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正弦波、锯齿波</a:t>
            </a:r>
            <a:r>
              <a:rPr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等）整形为矩形脉冲。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        由</a:t>
            </a:r>
            <a:r>
              <a:rPr lang="zh-CN" altLang="en-US" sz="2800" dirty="0">
                <a:solidFill>
                  <a:srgbClr val="FF0066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施密特触发器</a:t>
            </a:r>
            <a:r>
              <a:rPr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和</a:t>
            </a:r>
            <a:r>
              <a:rPr lang="zh-CN" altLang="en-US" sz="2800" dirty="0">
                <a:solidFill>
                  <a:srgbClr val="FF0066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单稳态触发器</a:t>
            </a:r>
            <a:r>
              <a:rPr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来实现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2D2BF9D-4919-2244-B853-6B7E28C6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45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p" autoUpdateAnimBg="0"/>
      <p:bldP spid="73" grpId="0" build="p" autoUpdateAnimBg="0"/>
      <p:bldP spid="74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定时器构成的多谐振荡器</a:t>
            </a:r>
          </a:p>
        </p:txBody>
      </p:sp>
      <p:grpSp>
        <p:nvGrpSpPr>
          <p:cNvPr id="205" name="Group 503">
            <a:extLst>
              <a:ext uri="{FF2B5EF4-FFF2-40B4-BE49-F238E27FC236}">
                <a16:creationId xmlns:a16="http://schemas.microsoft.com/office/drawing/2014/main" id="{E23AD203-6B3A-E407-CF8B-625D87460787}"/>
              </a:ext>
            </a:extLst>
          </p:cNvPr>
          <p:cNvGrpSpPr>
            <a:grpSpLocks/>
          </p:cNvGrpSpPr>
          <p:nvPr/>
        </p:nvGrpSpPr>
        <p:grpSpPr bwMode="auto">
          <a:xfrm>
            <a:off x="2841821" y="1690688"/>
            <a:ext cx="4573588" cy="4286250"/>
            <a:chOff x="966" y="1116"/>
            <a:chExt cx="2881" cy="2700"/>
          </a:xfrm>
        </p:grpSpPr>
        <p:sp>
          <p:nvSpPr>
            <p:cNvPr id="206" name="Line 96">
              <a:extLst>
                <a:ext uri="{FF2B5EF4-FFF2-40B4-BE49-F238E27FC236}">
                  <a16:creationId xmlns:a16="http://schemas.microsoft.com/office/drawing/2014/main" id="{3123A164-556B-3BFE-2977-4333425E2E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1" y="2790"/>
              <a:ext cx="2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" name="Rectangle 97">
              <a:extLst>
                <a:ext uri="{FF2B5EF4-FFF2-40B4-BE49-F238E27FC236}">
                  <a16:creationId xmlns:a16="http://schemas.microsoft.com/office/drawing/2014/main" id="{862F2AF5-9B5E-8F16-6F95-97458B3E9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" y="1116"/>
              <a:ext cx="5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</a:p>
          </p:txBody>
        </p:sp>
        <p:sp>
          <p:nvSpPr>
            <p:cNvPr id="208" name="Rectangle 98">
              <a:extLst>
                <a:ext uri="{FF2B5EF4-FFF2-40B4-BE49-F238E27FC236}">
                  <a16:creationId xmlns:a16="http://schemas.microsoft.com/office/drawing/2014/main" id="{CB1EFA5C-8276-33AB-6A2A-D6A34DE20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" y="1985"/>
              <a:ext cx="2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000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000" b="1" i="0" u="none" strike="noStrike" kern="0" cap="none" spc="0" normalizeH="0" baseline="-250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9" name="Line 99">
              <a:extLst>
                <a:ext uri="{FF2B5EF4-FFF2-40B4-BE49-F238E27FC236}">
                  <a16:creationId xmlns:a16="http://schemas.microsoft.com/office/drawing/2014/main" id="{68096CA8-6880-720D-A7EC-6021F7656F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2" y="2136"/>
              <a:ext cx="69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10" name="Group 100">
              <a:extLst>
                <a:ext uri="{FF2B5EF4-FFF2-40B4-BE49-F238E27FC236}">
                  <a16:creationId xmlns:a16="http://schemas.microsoft.com/office/drawing/2014/main" id="{EDB239DB-6C8A-70F5-A206-7C9EE7E3F4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9" y="1734"/>
              <a:ext cx="445" cy="576"/>
              <a:chOff x="1374" y="1506"/>
              <a:chExt cx="444" cy="576"/>
            </a:xfrm>
          </p:grpSpPr>
          <p:sp>
            <p:nvSpPr>
              <p:cNvPr id="276" name="AutoShape 101">
                <a:extLst>
                  <a:ext uri="{FF2B5EF4-FFF2-40B4-BE49-F238E27FC236}">
                    <a16:creationId xmlns:a16="http://schemas.microsoft.com/office/drawing/2014/main" id="{F63FB8D1-6783-650A-BE32-2C92FEA82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308" y="1572"/>
                <a:ext cx="576" cy="444"/>
              </a:xfrm>
              <a:prstGeom prst="triangle">
                <a:avLst>
                  <a:gd name="adj" fmla="val 50000"/>
                </a:avLst>
              </a:prstGeom>
              <a:solidFill>
                <a:srgbClr val="CFFDD1"/>
              </a:solidFill>
              <a:ln w="3810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7" name="Line 102">
                <a:extLst>
                  <a:ext uri="{FF2B5EF4-FFF2-40B4-BE49-F238E27FC236}">
                    <a16:creationId xmlns:a16="http://schemas.microsoft.com/office/drawing/2014/main" id="{D93A7A06-5C4B-22AA-D4AF-9D50BC4A9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90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78" name="Group 103">
                <a:extLst>
                  <a:ext uri="{FF2B5EF4-FFF2-40B4-BE49-F238E27FC236}">
                    <a16:creationId xmlns:a16="http://schemas.microsoft.com/office/drawing/2014/main" id="{3E17E487-A32F-02C4-5EB5-6E906D1DF0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620"/>
                <a:ext cx="96" cy="96"/>
                <a:chOff x="3360" y="2832"/>
                <a:chExt cx="96" cy="96"/>
              </a:xfrm>
            </p:grpSpPr>
            <p:sp>
              <p:nvSpPr>
                <p:cNvPr id="279" name="Line 104">
                  <a:extLst>
                    <a:ext uri="{FF2B5EF4-FFF2-40B4-BE49-F238E27FC236}">
                      <a16:creationId xmlns:a16="http://schemas.microsoft.com/office/drawing/2014/main" id="{F4D99142-C339-DF69-9E28-8A31CF9D67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80" name="Line 105">
                  <a:extLst>
                    <a:ext uri="{FF2B5EF4-FFF2-40B4-BE49-F238E27FC236}">
                      <a16:creationId xmlns:a16="http://schemas.microsoft.com/office/drawing/2014/main" id="{F31886ED-30AD-80F1-F259-9B48DA7BD1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11" name="Line 106">
              <a:extLst>
                <a:ext uri="{FF2B5EF4-FFF2-40B4-BE49-F238E27FC236}">
                  <a16:creationId xmlns:a16="http://schemas.microsoft.com/office/drawing/2014/main" id="{9EC39BC6-AD8F-8874-95B4-E967AB0E2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2" y="1896"/>
              <a:ext cx="64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2" name="Line 107">
              <a:extLst>
                <a:ext uri="{FF2B5EF4-FFF2-40B4-BE49-F238E27FC236}">
                  <a16:creationId xmlns:a16="http://schemas.microsoft.com/office/drawing/2014/main" id="{28DE9D5D-2673-3A62-1CC7-E9278DDC60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0" y="2016"/>
              <a:ext cx="25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3" name="Line 108">
              <a:extLst>
                <a:ext uri="{FF2B5EF4-FFF2-40B4-BE49-F238E27FC236}">
                  <a16:creationId xmlns:a16="http://schemas.microsoft.com/office/drawing/2014/main" id="{35D8D8B1-B5BA-39F2-A5FE-6CF3E7961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3" y="2892"/>
              <a:ext cx="29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4" name="Line 109">
              <a:extLst>
                <a:ext uri="{FF2B5EF4-FFF2-40B4-BE49-F238E27FC236}">
                  <a16:creationId xmlns:a16="http://schemas.microsoft.com/office/drawing/2014/main" id="{5524ECD2-75BF-C74B-2DF1-7DFE7D35C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4" y="2664"/>
              <a:ext cx="6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" name="Oval 110">
              <a:extLst>
                <a:ext uri="{FF2B5EF4-FFF2-40B4-BE49-F238E27FC236}">
                  <a16:creationId xmlns:a16="http://schemas.microsoft.com/office/drawing/2014/main" id="{81D2229F-4A58-E5F1-FF3B-EC914F41B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1860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6" name="Line 111">
              <a:extLst>
                <a:ext uri="{FF2B5EF4-FFF2-40B4-BE49-F238E27FC236}">
                  <a16:creationId xmlns:a16="http://schemas.microsoft.com/office/drawing/2014/main" id="{D1DC852E-D40F-4AF6-3583-10F386E3DD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4" y="2790"/>
              <a:ext cx="43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7" name="Line 112">
              <a:extLst>
                <a:ext uri="{FF2B5EF4-FFF2-40B4-BE49-F238E27FC236}">
                  <a16:creationId xmlns:a16="http://schemas.microsoft.com/office/drawing/2014/main" id="{73E82FFA-27FD-328A-1A66-4AF950571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7" y="3768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8" name="Line 114">
              <a:extLst>
                <a:ext uri="{FF2B5EF4-FFF2-40B4-BE49-F238E27FC236}">
                  <a16:creationId xmlns:a16="http://schemas.microsoft.com/office/drawing/2014/main" id="{48728BE4-E9E5-0C6D-1AC4-C76A7D4DE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" y="1320"/>
              <a:ext cx="0" cy="24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9" name="Rectangle 115">
              <a:extLst>
                <a:ext uri="{FF2B5EF4-FFF2-40B4-BE49-F238E27FC236}">
                  <a16:creationId xmlns:a16="http://schemas.microsoft.com/office/drawing/2014/main" id="{F0B0DCC3-4D62-9B3F-7550-3A10F3DED1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1255" y="3072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0" name="Rectangle 116">
              <a:extLst>
                <a:ext uri="{FF2B5EF4-FFF2-40B4-BE49-F238E27FC236}">
                  <a16:creationId xmlns:a16="http://schemas.microsoft.com/office/drawing/2014/main" id="{B57D55BF-344B-F6A2-BF66-1EC97F2084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1255" y="1560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1" name="Rectangle 117">
              <a:extLst>
                <a:ext uri="{FF2B5EF4-FFF2-40B4-BE49-F238E27FC236}">
                  <a16:creationId xmlns:a16="http://schemas.microsoft.com/office/drawing/2014/main" id="{4BDA0161-28AA-0842-1236-107955D70E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1255" y="2352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2" name="Line 121">
              <a:extLst>
                <a:ext uri="{FF2B5EF4-FFF2-40B4-BE49-F238E27FC236}">
                  <a16:creationId xmlns:a16="http://schemas.microsoft.com/office/drawing/2014/main" id="{AE5585ED-DA48-DE66-81AA-0860A62467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3" y="1320"/>
              <a:ext cx="0" cy="5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3" name="Line 122">
              <a:extLst>
                <a:ext uri="{FF2B5EF4-FFF2-40B4-BE49-F238E27FC236}">
                  <a16:creationId xmlns:a16="http://schemas.microsoft.com/office/drawing/2014/main" id="{74250796-B533-BC92-E0EA-A6CC51E9F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0" y="1986"/>
              <a:ext cx="985" cy="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4" name="Line 123">
              <a:extLst>
                <a:ext uri="{FF2B5EF4-FFF2-40B4-BE49-F238E27FC236}">
                  <a16:creationId xmlns:a16="http://schemas.microsoft.com/office/drawing/2014/main" id="{3C71D536-AAEA-BFDB-2D00-9EB3C2F107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6" y="1992"/>
              <a:ext cx="0" cy="2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" name="Rectangle 128">
              <a:extLst>
                <a:ext uri="{FF2B5EF4-FFF2-40B4-BE49-F238E27FC236}">
                  <a16:creationId xmlns:a16="http://schemas.microsoft.com/office/drawing/2014/main" id="{9ED2C839-6F90-04D6-E919-A6B22ECD7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404"/>
              <a:ext cx="2489" cy="2304"/>
            </a:xfrm>
            <a:prstGeom prst="rect">
              <a:avLst/>
            </a:prstGeom>
            <a:noFill/>
            <a:ln w="19050">
              <a:solidFill>
                <a:srgbClr val="996600"/>
              </a:solidFill>
              <a:prstDash val="lgDashDot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226" name="Rectangle 129">
              <a:extLst>
                <a:ext uri="{FF2B5EF4-FFF2-40B4-BE49-F238E27FC236}">
                  <a16:creationId xmlns:a16="http://schemas.microsoft.com/office/drawing/2014/main" id="{28605C1D-78EA-337A-DA7B-4A629067D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" y="1116"/>
              <a:ext cx="2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227" name="Rectangle 130">
              <a:extLst>
                <a:ext uri="{FF2B5EF4-FFF2-40B4-BE49-F238E27FC236}">
                  <a16:creationId xmlns:a16="http://schemas.microsoft.com/office/drawing/2014/main" id="{E75B5309-BD51-7716-99D9-809F9E3E7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70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228" name="Rectangle 131">
              <a:extLst>
                <a:ext uri="{FF2B5EF4-FFF2-40B4-BE49-F238E27FC236}">
                  <a16:creationId xmlns:a16="http://schemas.microsoft.com/office/drawing/2014/main" id="{BB9B9448-F3DF-EE66-94CD-090C45B195B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26" y="352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29" name="Rectangle 132">
              <a:extLst>
                <a:ext uri="{FF2B5EF4-FFF2-40B4-BE49-F238E27FC236}">
                  <a16:creationId xmlns:a16="http://schemas.microsoft.com/office/drawing/2014/main" id="{2CCE4994-83B4-2D93-3C2A-1434F0DE4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" y="2112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230" name="Rectangle 133">
              <a:extLst>
                <a:ext uri="{FF2B5EF4-FFF2-40B4-BE49-F238E27FC236}">
                  <a16:creationId xmlns:a16="http://schemas.microsoft.com/office/drawing/2014/main" id="{21C1B012-9EB0-A4AE-D416-33E79A1E2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" y="160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231" name="Rectangle 134">
              <a:extLst>
                <a:ext uri="{FF2B5EF4-FFF2-40B4-BE49-F238E27FC236}">
                  <a16:creationId xmlns:a16="http://schemas.microsoft.com/office/drawing/2014/main" id="{732A1F22-2E08-0399-7C92-BA8302A2B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3066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232" name="Rectangle 135">
              <a:extLst>
                <a:ext uri="{FF2B5EF4-FFF2-40B4-BE49-F238E27FC236}">
                  <a16:creationId xmlns:a16="http://schemas.microsoft.com/office/drawing/2014/main" id="{38C67C2F-C8EE-F893-2D9C-727B27EE7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" y="2616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233" name="Rectangle 136">
              <a:extLst>
                <a:ext uri="{FF2B5EF4-FFF2-40B4-BE49-F238E27FC236}">
                  <a16:creationId xmlns:a16="http://schemas.microsoft.com/office/drawing/2014/main" id="{4E29A6AE-B7FA-24B8-F057-A544CAF41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12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</a:p>
          </p:txBody>
        </p:sp>
        <p:graphicFrame>
          <p:nvGraphicFramePr>
            <p:cNvPr id="234" name="Object 138">
              <a:extLst>
                <a:ext uri="{FF2B5EF4-FFF2-40B4-BE49-F238E27FC236}">
                  <a16:creationId xmlns:a16="http://schemas.microsoft.com/office/drawing/2014/main" id="{94D8E64B-D58C-1AD0-721D-6C672CDD45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06" y="1608"/>
            <a:ext cx="24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4880" imgH="241200" progId="Equation.3">
                    <p:embed/>
                  </p:oleObj>
                </mc:Choice>
                <mc:Fallback>
                  <p:oleObj name="Equation" r:id="rId2" imgW="164880" imgH="241200" progId="Equation.3">
                    <p:embed/>
                    <p:pic>
                      <p:nvPicPr>
                        <p:cNvPr id="234" name="Object 138">
                          <a:extLst>
                            <a:ext uri="{FF2B5EF4-FFF2-40B4-BE49-F238E27FC236}">
                              <a16:creationId xmlns:a16="http://schemas.microsoft.com/office/drawing/2014/main" id="{94D8E64B-D58C-1AD0-721D-6C672CDD45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6" y="1608"/>
                          <a:ext cx="249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5" name="Group 139">
              <a:extLst>
                <a:ext uri="{FF2B5EF4-FFF2-40B4-BE49-F238E27FC236}">
                  <a16:creationId xmlns:a16="http://schemas.microsoft.com/office/drawing/2014/main" id="{F1801006-8B77-1776-E7BA-D89C410095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7" y="2502"/>
              <a:ext cx="445" cy="576"/>
              <a:chOff x="1374" y="1506"/>
              <a:chExt cx="444" cy="576"/>
            </a:xfrm>
          </p:grpSpPr>
          <p:sp>
            <p:nvSpPr>
              <p:cNvPr id="271" name="AutoShape 140">
                <a:extLst>
                  <a:ext uri="{FF2B5EF4-FFF2-40B4-BE49-F238E27FC236}">
                    <a16:creationId xmlns:a16="http://schemas.microsoft.com/office/drawing/2014/main" id="{4CAFBC10-EC28-B7D3-2FBA-F3ADCE110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308" y="1572"/>
                <a:ext cx="576" cy="444"/>
              </a:xfrm>
              <a:prstGeom prst="triangle">
                <a:avLst>
                  <a:gd name="adj" fmla="val 50000"/>
                </a:avLst>
              </a:prstGeom>
              <a:solidFill>
                <a:srgbClr val="CFFDD1"/>
              </a:solidFill>
              <a:ln w="3810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2" name="Line 141">
                <a:extLst>
                  <a:ext uri="{FF2B5EF4-FFF2-40B4-BE49-F238E27FC236}">
                    <a16:creationId xmlns:a16="http://schemas.microsoft.com/office/drawing/2014/main" id="{CEC54282-26FB-9575-CDB8-BD1EAF87F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90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73" name="Group 142">
                <a:extLst>
                  <a:ext uri="{FF2B5EF4-FFF2-40B4-BE49-F238E27FC236}">
                    <a16:creationId xmlns:a16="http://schemas.microsoft.com/office/drawing/2014/main" id="{6BBFAB7F-4E11-A8C4-A3A5-4CB6A6D773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620"/>
                <a:ext cx="96" cy="96"/>
                <a:chOff x="3360" y="2832"/>
                <a:chExt cx="96" cy="96"/>
              </a:xfrm>
            </p:grpSpPr>
            <p:sp>
              <p:nvSpPr>
                <p:cNvPr id="274" name="Line 143">
                  <a:extLst>
                    <a:ext uri="{FF2B5EF4-FFF2-40B4-BE49-F238E27FC236}">
                      <a16:creationId xmlns:a16="http://schemas.microsoft.com/office/drawing/2014/main" id="{86ED0323-E970-C8F4-549D-0D5DFB99D1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75" name="Line 144">
                  <a:extLst>
                    <a:ext uri="{FF2B5EF4-FFF2-40B4-BE49-F238E27FC236}">
                      <a16:creationId xmlns:a16="http://schemas.microsoft.com/office/drawing/2014/main" id="{2BD18675-B42A-107F-30F0-7FE029F140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36" name="Rectangle 145">
              <a:extLst>
                <a:ext uri="{FF2B5EF4-FFF2-40B4-BE49-F238E27FC236}">
                  <a16:creationId xmlns:a16="http://schemas.microsoft.com/office/drawing/2014/main" id="{CA5DDA73-1E55-C819-5BF4-12CE039D2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764"/>
              <a:ext cx="336" cy="45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7" name="Oval 146">
              <a:extLst>
                <a:ext uri="{FF2B5EF4-FFF2-40B4-BE49-F238E27FC236}">
                  <a16:creationId xmlns:a16="http://schemas.microsoft.com/office/drawing/2014/main" id="{86DBA0BF-50F2-882B-FF4E-FC781F712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" y="1944"/>
              <a:ext cx="92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8" name="Line 147">
              <a:extLst>
                <a:ext uri="{FF2B5EF4-FFF2-40B4-BE49-F238E27FC236}">
                  <a16:creationId xmlns:a16="http://schemas.microsoft.com/office/drawing/2014/main" id="{B9B76CA0-35E7-F90E-A27D-3FA5D4F9C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6" y="1884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9" name="Text Box 148">
              <a:extLst>
                <a:ext uri="{FF2B5EF4-FFF2-40B4-BE49-F238E27FC236}">
                  <a16:creationId xmlns:a16="http://schemas.microsoft.com/office/drawing/2014/main" id="{303E0104-6FED-5C56-A294-C009437E6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" y="1746"/>
              <a:ext cx="3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</a:p>
          </p:txBody>
        </p:sp>
        <p:sp>
          <p:nvSpPr>
            <p:cNvPr id="240" name="Rectangle 149">
              <a:extLst>
                <a:ext uri="{FF2B5EF4-FFF2-40B4-BE49-F238E27FC236}">
                  <a16:creationId xmlns:a16="http://schemas.microsoft.com/office/drawing/2014/main" id="{44997CE1-93E1-56B5-9498-972550BBE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568"/>
              <a:ext cx="336" cy="45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1" name="Oval 150">
              <a:extLst>
                <a:ext uri="{FF2B5EF4-FFF2-40B4-BE49-F238E27FC236}">
                  <a16:creationId xmlns:a16="http://schemas.microsoft.com/office/drawing/2014/main" id="{E141BE1C-B505-19FC-AF4E-3DF2CE156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" y="2748"/>
              <a:ext cx="92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2" name="Line 151">
              <a:extLst>
                <a:ext uri="{FF2B5EF4-FFF2-40B4-BE49-F238E27FC236}">
                  <a16:creationId xmlns:a16="http://schemas.microsoft.com/office/drawing/2014/main" id="{290CDF17-0F8F-4F58-D523-35E4EF2493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7" y="2682"/>
              <a:ext cx="1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3" name="Text Box 152">
              <a:extLst>
                <a:ext uri="{FF2B5EF4-FFF2-40B4-BE49-F238E27FC236}">
                  <a16:creationId xmlns:a16="http://schemas.microsoft.com/office/drawing/2014/main" id="{ACEC6B1A-71EE-8604-CD52-ACD82C1CD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" y="2550"/>
              <a:ext cx="3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</a:p>
          </p:txBody>
        </p:sp>
        <p:sp>
          <p:nvSpPr>
            <p:cNvPr id="244" name="Line 153">
              <a:extLst>
                <a:ext uri="{FF2B5EF4-FFF2-40B4-BE49-F238E27FC236}">
                  <a16:creationId xmlns:a16="http://schemas.microsoft.com/office/drawing/2014/main" id="{019B1DB1-270C-196A-FA69-8F3F77FD23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7" y="2154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5" name="Line 154">
              <a:extLst>
                <a:ext uri="{FF2B5EF4-FFF2-40B4-BE49-F238E27FC236}">
                  <a16:creationId xmlns:a16="http://schemas.microsoft.com/office/drawing/2014/main" id="{17F870DD-6BF5-F36F-13CE-15729129C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7" y="2148"/>
              <a:ext cx="0" cy="1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" name="Line 156">
              <a:extLst>
                <a:ext uri="{FF2B5EF4-FFF2-40B4-BE49-F238E27FC236}">
                  <a16:creationId xmlns:a16="http://schemas.microsoft.com/office/drawing/2014/main" id="{E63E4B82-9195-377C-BCB6-61D60EC5C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3" y="2334"/>
              <a:ext cx="697" cy="1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7" name="Line 157">
              <a:extLst>
                <a:ext uri="{FF2B5EF4-FFF2-40B4-BE49-F238E27FC236}">
                  <a16:creationId xmlns:a16="http://schemas.microsoft.com/office/drawing/2014/main" id="{0411650F-412C-4D9F-C26B-DC2F9C8C1D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9" y="2274"/>
              <a:ext cx="703" cy="2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8" name="Rectangle 158">
              <a:extLst>
                <a:ext uri="{FF2B5EF4-FFF2-40B4-BE49-F238E27FC236}">
                  <a16:creationId xmlns:a16="http://schemas.microsoft.com/office/drawing/2014/main" id="{C3A3E496-B2D4-7EA0-CE9D-5B7CC8B1F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" y="1782"/>
              <a:ext cx="337" cy="45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9" name="Oval 159">
              <a:extLst>
                <a:ext uri="{FF2B5EF4-FFF2-40B4-BE49-F238E27FC236}">
                  <a16:creationId xmlns:a16="http://schemas.microsoft.com/office/drawing/2014/main" id="{5D96944B-6F6F-F8EF-7212-9370CF1EA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1950"/>
              <a:ext cx="91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0" name="Text Box 160">
              <a:extLst>
                <a:ext uri="{FF2B5EF4-FFF2-40B4-BE49-F238E27FC236}">
                  <a16:creationId xmlns:a16="http://schemas.microsoft.com/office/drawing/2014/main" id="{8E3AC567-F973-76FE-A159-1EB446F77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8" y="1791"/>
              <a:ext cx="1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251" name="Freeform 162">
              <a:extLst>
                <a:ext uri="{FF2B5EF4-FFF2-40B4-BE49-F238E27FC236}">
                  <a16:creationId xmlns:a16="http://schemas.microsoft.com/office/drawing/2014/main" id="{CBB19B82-DEF7-47CE-6934-E991E9A3E95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815" y="2484"/>
              <a:ext cx="403" cy="984"/>
            </a:xfrm>
            <a:custGeom>
              <a:avLst/>
              <a:gdLst>
                <a:gd name="T0" fmla="*/ 0 w 192"/>
                <a:gd name="T1" fmla="*/ 144 h 144"/>
                <a:gd name="T2" fmla="*/ 0 w 192"/>
                <a:gd name="T3" fmla="*/ 0 h 144"/>
                <a:gd name="T4" fmla="*/ 192 w 19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2" name="Oval 165">
              <a:extLst>
                <a:ext uri="{FF2B5EF4-FFF2-40B4-BE49-F238E27FC236}">
                  <a16:creationId xmlns:a16="http://schemas.microsoft.com/office/drawing/2014/main" id="{970C272A-D643-7547-61CE-CAD9498CF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2640"/>
              <a:ext cx="68" cy="6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3" name="Oval 166">
              <a:extLst>
                <a:ext uri="{FF2B5EF4-FFF2-40B4-BE49-F238E27FC236}">
                  <a16:creationId xmlns:a16="http://schemas.microsoft.com/office/drawing/2014/main" id="{C9A163D7-E3FC-3421-B54F-5534FE5D4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" y="2862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4" name="Oval 167">
              <a:extLst>
                <a:ext uri="{FF2B5EF4-FFF2-40B4-BE49-F238E27FC236}">
                  <a16:creationId xmlns:a16="http://schemas.microsoft.com/office/drawing/2014/main" id="{F2013203-BDA2-3E82-F1E3-9C2EBB4A8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" y="1950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55" name="Group 502">
              <a:extLst>
                <a:ext uri="{FF2B5EF4-FFF2-40B4-BE49-F238E27FC236}">
                  <a16:creationId xmlns:a16="http://schemas.microsoft.com/office/drawing/2014/main" id="{1D6AD490-78A4-72EA-BA4C-64501E2C3D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6" y="2514"/>
              <a:ext cx="1729" cy="1106"/>
              <a:chOff x="1196" y="2514"/>
              <a:chExt cx="1729" cy="1106"/>
            </a:xfrm>
          </p:grpSpPr>
          <p:sp>
            <p:nvSpPr>
              <p:cNvPr id="263" name="Text Box 113">
                <a:extLst>
                  <a:ext uri="{FF2B5EF4-FFF2-40B4-BE49-F238E27FC236}">
                    <a16:creationId xmlns:a16="http://schemas.microsoft.com/office/drawing/2014/main" id="{5BF074D3-1AD6-B315-964D-F1EAD124D3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1400" y="330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264" name="Line 125">
                <a:extLst>
                  <a:ext uri="{FF2B5EF4-FFF2-40B4-BE49-F238E27FC236}">
                    <a16:creationId xmlns:a16="http://schemas.microsoft.com/office/drawing/2014/main" id="{D4FAF21C-2C0B-4792-86C7-EDFA6DC16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21" y="3356"/>
                <a:ext cx="0" cy="23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5" name="Line 126">
                <a:extLst>
                  <a:ext uri="{FF2B5EF4-FFF2-40B4-BE49-F238E27FC236}">
                    <a16:creationId xmlns:a16="http://schemas.microsoft.com/office/drawing/2014/main" id="{AB31BED2-1FFD-7316-2D49-149D454509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666" y="3324"/>
                <a:ext cx="155" cy="1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6" name="Line 127">
                <a:extLst>
                  <a:ext uri="{FF2B5EF4-FFF2-40B4-BE49-F238E27FC236}">
                    <a16:creationId xmlns:a16="http://schemas.microsoft.com/office/drawing/2014/main" id="{B1F1D1FD-8BDE-7A5B-3DF8-E9E03FCD7C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4286834" flipH="1" flipV="1">
                <a:off x="1666" y="3477"/>
                <a:ext cx="156" cy="1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7" name="Line 155">
                <a:extLst>
                  <a:ext uri="{FF2B5EF4-FFF2-40B4-BE49-F238E27FC236}">
                    <a16:creationId xmlns:a16="http://schemas.microsoft.com/office/drawing/2014/main" id="{CB46B2D8-DE0F-83E8-E3E5-BFF5DE715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5" y="2514"/>
                <a:ext cx="0" cy="28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8" name="Freeform 161">
                <a:extLst>
                  <a:ext uri="{FF2B5EF4-FFF2-40B4-BE49-F238E27FC236}">
                    <a16:creationId xmlns:a16="http://schemas.microsoft.com/office/drawing/2014/main" id="{1951D75B-7E89-E09D-2E7E-4DAC953B7DB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6" y="3300"/>
                <a:ext cx="480" cy="35"/>
              </a:xfrm>
              <a:custGeom>
                <a:avLst/>
                <a:gdLst>
                  <a:gd name="T0" fmla="*/ 0 w 192"/>
                  <a:gd name="T1" fmla="*/ 144 h 144"/>
                  <a:gd name="T2" fmla="*/ 0 w 192"/>
                  <a:gd name="T3" fmla="*/ 0 h 144"/>
                  <a:gd name="T4" fmla="*/ 192 w 192"/>
                  <a:gd name="T5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9" name="Rectangle 163">
                <a:extLst>
                  <a:ext uri="{FF2B5EF4-FFF2-40B4-BE49-F238E27FC236}">
                    <a16:creationId xmlns:a16="http://schemas.microsoft.com/office/drawing/2014/main" id="{E79B27E1-6A24-5979-4210-810C89EE4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>
                <a:off x="1941" y="3426"/>
                <a:ext cx="192" cy="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0" name="Line 164">
                <a:extLst>
                  <a:ext uri="{FF2B5EF4-FFF2-40B4-BE49-F238E27FC236}">
                    <a16:creationId xmlns:a16="http://schemas.microsoft.com/office/drawing/2014/main" id="{9FE72AB0-CBFB-EB3D-702B-2085B5CE5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52" y="3594"/>
                <a:ext cx="3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56" name="Oval 169">
              <a:extLst>
                <a:ext uri="{FF2B5EF4-FFF2-40B4-BE49-F238E27FC236}">
                  <a16:creationId xmlns:a16="http://schemas.microsoft.com/office/drawing/2014/main" id="{CDCB5CC6-5CD1-5155-33E0-02DF03687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1968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7" name="Oval 170">
              <a:extLst>
                <a:ext uri="{FF2B5EF4-FFF2-40B4-BE49-F238E27FC236}">
                  <a16:creationId xmlns:a16="http://schemas.microsoft.com/office/drawing/2014/main" id="{A1DFAB6E-6374-BFE6-D2F1-8E812A2A7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2640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8" name="Oval 171">
              <a:extLst>
                <a:ext uri="{FF2B5EF4-FFF2-40B4-BE49-F238E27FC236}">
                  <a16:creationId xmlns:a16="http://schemas.microsoft.com/office/drawing/2014/main" id="{47FCE234-5573-152A-C239-58F1D18EA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2112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9" name="Oval 172">
              <a:extLst>
                <a:ext uri="{FF2B5EF4-FFF2-40B4-BE49-F238E27FC236}">
                  <a16:creationId xmlns:a16="http://schemas.microsoft.com/office/drawing/2014/main" id="{C50481F7-0A5C-DC45-D705-BDA3F2A63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1872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0" name="Oval 173">
              <a:extLst>
                <a:ext uri="{FF2B5EF4-FFF2-40B4-BE49-F238E27FC236}">
                  <a16:creationId xmlns:a16="http://schemas.microsoft.com/office/drawing/2014/main" id="{8A7D9F2D-B215-EE2E-12C1-5E7481AD1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1272"/>
              <a:ext cx="46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1" name="Oval 174">
              <a:extLst>
                <a:ext uri="{FF2B5EF4-FFF2-40B4-BE49-F238E27FC236}">
                  <a16:creationId xmlns:a16="http://schemas.microsoft.com/office/drawing/2014/main" id="{6B0B3FDE-B35A-D4AB-4000-45D963DB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" y="1272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2" name="Oval 193">
              <a:extLst>
                <a:ext uri="{FF2B5EF4-FFF2-40B4-BE49-F238E27FC236}">
                  <a16:creationId xmlns:a16="http://schemas.microsoft.com/office/drawing/2014/main" id="{BF605F11-5D88-724F-38AB-1FB971FC0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3558"/>
              <a:ext cx="68" cy="6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81" name="Group 500">
            <a:extLst>
              <a:ext uri="{FF2B5EF4-FFF2-40B4-BE49-F238E27FC236}">
                <a16:creationId xmlns:a16="http://schemas.microsoft.com/office/drawing/2014/main" id="{4014F522-A583-665E-E465-ABD63A40515D}"/>
              </a:ext>
            </a:extLst>
          </p:cNvPr>
          <p:cNvGrpSpPr>
            <a:grpSpLocks/>
          </p:cNvGrpSpPr>
          <p:nvPr/>
        </p:nvGrpSpPr>
        <p:grpSpPr bwMode="auto">
          <a:xfrm>
            <a:off x="2192534" y="3300413"/>
            <a:ext cx="715962" cy="901700"/>
            <a:chOff x="557" y="2130"/>
            <a:chExt cx="451" cy="568"/>
          </a:xfrm>
        </p:grpSpPr>
        <p:sp>
          <p:nvSpPr>
            <p:cNvPr id="282" name="Line 201">
              <a:extLst>
                <a:ext uri="{FF2B5EF4-FFF2-40B4-BE49-F238E27FC236}">
                  <a16:creationId xmlns:a16="http://schemas.microsoft.com/office/drawing/2014/main" id="{377E0EBE-1796-E85C-EF46-938A19B9E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" y="2136"/>
              <a:ext cx="246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3" name="Line 203">
              <a:extLst>
                <a:ext uri="{FF2B5EF4-FFF2-40B4-BE49-F238E27FC236}">
                  <a16:creationId xmlns:a16="http://schemas.microsoft.com/office/drawing/2014/main" id="{3888E67F-AE39-8035-BB87-206178CF4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" y="2130"/>
              <a:ext cx="0" cy="534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4" name="Line 204">
              <a:extLst>
                <a:ext uri="{FF2B5EF4-FFF2-40B4-BE49-F238E27FC236}">
                  <a16:creationId xmlns:a16="http://schemas.microsoft.com/office/drawing/2014/main" id="{1EDA5424-50C0-57CF-E81A-C90DFC26CD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7" y="2667"/>
              <a:ext cx="444" cy="3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5" name="Oval 220">
              <a:extLst>
                <a:ext uri="{FF2B5EF4-FFF2-40B4-BE49-F238E27FC236}">
                  <a16:creationId xmlns:a16="http://schemas.microsoft.com/office/drawing/2014/main" id="{E14BC3A6-475E-E5D5-34D5-11B59919A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2642"/>
              <a:ext cx="56" cy="56"/>
            </a:xfrm>
            <a:prstGeom prst="ellipse">
              <a:avLst/>
            </a:prstGeom>
            <a:solidFill>
              <a:srgbClr val="FF0066"/>
            </a:solidFill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86" name="Group 501">
            <a:extLst>
              <a:ext uri="{FF2B5EF4-FFF2-40B4-BE49-F238E27FC236}">
                <a16:creationId xmlns:a16="http://schemas.microsoft.com/office/drawing/2014/main" id="{6530260E-7B38-063B-97CC-80D82E3B9420}"/>
              </a:ext>
            </a:extLst>
          </p:cNvPr>
          <p:cNvGrpSpPr>
            <a:grpSpLocks/>
          </p:cNvGrpSpPr>
          <p:nvPr/>
        </p:nvGrpSpPr>
        <p:grpSpPr bwMode="auto">
          <a:xfrm>
            <a:off x="1594046" y="2090738"/>
            <a:ext cx="3248025" cy="3533775"/>
            <a:chOff x="180" y="1368"/>
            <a:chExt cx="2046" cy="2226"/>
          </a:xfrm>
        </p:grpSpPr>
        <p:sp>
          <p:nvSpPr>
            <p:cNvPr id="287" name="Rectangle 206">
              <a:extLst>
                <a:ext uri="{FF2B5EF4-FFF2-40B4-BE49-F238E27FC236}">
                  <a16:creationId xmlns:a16="http://schemas.microsoft.com/office/drawing/2014/main" id="{2607DC42-07B2-7291-6F8C-5BD5054A8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" y="1488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288" name="Rectangle 207">
              <a:extLst>
                <a:ext uri="{FF2B5EF4-FFF2-40B4-BE49-F238E27FC236}">
                  <a16:creationId xmlns:a16="http://schemas.microsoft.com/office/drawing/2014/main" id="{DCD7FBF3-BD40-53E3-029C-A03D35BCD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" y="2040"/>
              <a:ext cx="5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289" name="Line 208">
              <a:extLst>
                <a:ext uri="{FF2B5EF4-FFF2-40B4-BE49-F238E27FC236}">
                  <a16:creationId xmlns:a16="http://schemas.microsoft.com/office/drawing/2014/main" id="{6950E1F4-7FB5-762A-3FE8-C3E0CE6A3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" y="1404"/>
              <a:ext cx="0" cy="165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0" name="Rectangle 209">
              <a:extLst>
                <a:ext uri="{FF2B5EF4-FFF2-40B4-BE49-F238E27FC236}">
                  <a16:creationId xmlns:a16="http://schemas.microsoft.com/office/drawing/2014/main" id="{30EA12C3-BDB5-9077-1B0E-695F7E563E5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480" y="1644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1" name="Rectangle 210">
              <a:extLst>
                <a:ext uri="{FF2B5EF4-FFF2-40B4-BE49-F238E27FC236}">
                  <a16:creationId xmlns:a16="http://schemas.microsoft.com/office/drawing/2014/main" id="{04F44A39-2220-47EE-1E13-611E21B2A1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468" y="2208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2" name="Line 211">
              <a:extLst>
                <a:ext uri="{FF2B5EF4-FFF2-40B4-BE49-F238E27FC236}">
                  <a16:creationId xmlns:a16="http://schemas.microsoft.com/office/drawing/2014/main" id="{7223D8CC-04C8-7288-75E4-2563CC9504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4" y="1398"/>
              <a:ext cx="1638" cy="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3" name="Line 212">
              <a:extLst>
                <a:ext uri="{FF2B5EF4-FFF2-40B4-BE49-F238E27FC236}">
                  <a16:creationId xmlns:a16="http://schemas.microsoft.com/office/drawing/2014/main" id="{C75A5ABF-00D4-1800-9635-94C96089B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" y="3302"/>
              <a:ext cx="336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4" name="Line 213">
              <a:extLst>
                <a:ext uri="{FF2B5EF4-FFF2-40B4-BE49-F238E27FC236}">
                  <a16:creationId xmlns:a16="http://schemas.microsoft.com/office/drawing/2014/main" id="{76D98B20-D780-3D69-4757-B07B690CAC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6" y="1936"/>
              <a:ext cx="2" cy="1374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5" name="Line 214">
              <a:extLst>
                <a:ext uri="{FF2B5EF4-FFF2-40B4-BE49-F238E27FC236}">
                  <a16:creationId xmlns:a16="http://schemas.microsoft.com/office/drawing/2014/main" id="{79B302EA-F34C-2A0C-1736-709E36A93F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4" y="1942"/>
              <a:ext cx="325" cy="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6" name="Line 215">
              <a:extLst>
                <a:ext uri="{FF2B5EF4-FFF2-40B4-BE49-F238E27FC236}">
                  <a16:creationId xmlns:a16="http://schemas.microsoft.com/office/drawing/2014/main" id="{0EBEB6E1-77B3-9BCC-610C-531E4E5CB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3588"/>
              <a:ext cx="780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7" name="Line 216">
              <a:extLst>
                <a:ext uri="{FF2B5EF4-FFF2-40B4-BE49-F238E27FC236}">
                  <a16:creationId xmlns:a16="http://schemas.microsoft.com/office/drawing/2014/main" id="{D596D5C5-2BC3-8903-3E20-4B29C0671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" y="3060"/>
              <a:ext cx="192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8" name="Line 217">
              <a:extLst>
                <a:ext uri="{FF2B5EF4-FFF2-40B4-BE49-F238E27FC236}">
                  <a16:creationId xmlns:a16="http://schemas.microsoft.com/office/drawing/2014/main" id="{072ABE87-3336-374F-9420-FC456704C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" y="3120"/>
              <a:ext cx="192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9" name="Line 218">
              <a:extLst>
                <a:ext uri="{FF2B5EF4-FFF2-40B4-BE49-F238E27FC236}">
                  <a16:creationId xmlns:a16="http://schemas.microsoft.com/office/drawing/2014/main" id="{93D0399F-77BF-3CFC-B547-057F87EE2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" y="3120"/>
              <a:ext cx="0" cy="474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0" name="Rectangle 219">
              <a:extLst>
                <a:ext uri="{FF2B5EF4-FFF2-40B4-BE49-F238E27FC236}">
                  <a16:creationId xmlns:a16="http://schemas.microsoft.com/office/drawing/2014/main" id="{8D462B13-FF71-2B7E-D909-DD5202DA7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060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1" name="Oval 237">
              <a:extLst>
                <a:ext uri="{FF2B5EF4-FFF2-40B4-BE49-F238E27FC236}">
                  <a16:creationId xmlns:a16="http://schemas.microsoft.com/office/drawing/2014/main" id="{54CA21A3-9048-4EB8-E996-0390BA27B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920"/>
              <a:ext cx="54" cy="54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2" name="Oval 253">
              <a:extLst>
                <a:ext uri="{FF2B5EF4-FFF2-40B4-BE49-F238E27FC236}">
                  <a16:creationId xmlns:a16="http://schemas.microsoft.com/office/drawing/2014/main" id="{C354089F-D40B-2F68-5403-ACD7800F7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" y="1368"/>
              <a:ext cx="54" cy="54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3" name="Oval 254">
              <a:extLst>
                <a:ext uri="{FF2B5EF4-FFF2-40B4-BE49-F238E27FC236}">
                  <a16:creationId xmlns:a16="http://schemas.microsoft.com/office/drawing/2014/main" id="{E1B71957-6A8A-17A3-05E4-84D466C10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" y="1374"/>
              <a:ext cx="54" cy="54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4" name="Oval 255">
              <a:extLst>
                <a:ext uri="{FF2B5EF4-FFF2-40B4-BE49-F238E27FC236}">
                  <a16:creationId xmlns:a16="http://schemas.microsoft.com/office/drawing/2014/main" id="{C0BB910B-602C-BD89-AF0E-B564760D8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28"/>
              <a:ext cx="54" cy="54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05" name="Group 257">
            <a:extLst>
              <a:ext uri="{FF2B5EF4-FFF2-40B4-BE49-F238E27FC236}">
                <a16:creationId xmlns:a16="http://schemas.microsoft.com/office/drawing/2014/main" id="{4D900A96-22C0-1D5C-7258-3B3C6BC47B6D}"/>
              </a:ext>
            </a:extLst>
          </p:cNvPr>
          <p:cNvGrpSpPr>
            <a:grpSpLocks/>
          </p:cNvGrpSpPr>
          <p:nvPr/>
        </p:nvGrpSpPr>
        <p:grpSpPr bwMode="auto">
          <a:xfrm>
            <a:off x="1422596" y="4395788"/>
            <a:ext cx="557213" cy="609600"/>
            <a:chOff x="81" y="2928"/>
            <a:chExt cx="351" cy="384"/>
          </a:xfrm>
        </p:grpSpPr>
        <p:sp>
          <p:nvSpPr>
            <p:cNvPr id="306" name="Rectangle 258">
              <a:extLst>
                <a:ext uri="{FF2B5EF4-FFF2-40B4-BE49-F238E27FC236}">
                  <a16:creationId xmlns:a16="http://schemas.microsoft.com/office/drawing/2014/main" id="{8E07F9A2-AF15-E869-7778-83550CC5D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" y="2928"/>
              <a:ext cx="3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07" name="Line 259">
              <a:extLst>
                <a:ext uri="{FF2B5EF4-FFF2-40B4-BE49-F238E27FC236}">
                  <a16:creationId xmlns:a16="http://schemas.microsoft.com/office/drawing/2014/main" id="{D52EB950-5B33-EBA7-62F4-C5C5DFEBC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312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08" name="Group 260">
              <a:extLst>
                <a:ext uri="{FF2B5EF4-FFF2-40B4-BE49-F238E27FC236}">
                  <a16:creationId xmlns:a16="http://schemas.microsoft.com/office/drawing/2014/main" id="{0BEA507C-BBBC-2D61-D97C-64A7DA4FDB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976"/>
              <a:ext cx="96" cy="96"/>
              <a:chOff x="1680" y="4080"/>
              <a:chExt cx="96" cy="96"/>
            </a:xfrm>
          </p:grpSpPr>
          <p:sp>
            <p:nvSpPr>
              <p:cNvPr id="309" name="Line 261">
                <a:extLst>
                  <a:ext uri="{FF2B5EF4-FFF2-40B4-BE49-F238E27FC236}">
                    <a16:creationId xmlns:a16="http://schemas.microsoft.com/office/drawing/2014/main" id="{04996585-2F43-2C90-7B00-FB33088AA1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412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0" name="Line 262">
                <a:extLst>
                  <a:ext uri="{FF2B5EF4-FFF2-40B4-BE49-F238E27FC236}">
                    <a16:creationId xmlns:a16="http://schemas.microsoft.com/office/drawing/2014/main" id="{F39B15AE-3ACF-5B15-D2EF-793354E67C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680" y="412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311" name="Line 298">
            <a:extLst>
              <a:ext uri="{FF2B5EF4-FFF2-40B4-BE49-F238E27FC236}">
                <a16:creationId xmlns:a16="http://schemas.microsoft.com/office/drawing/2014/main" id="{8F116398-9DCF-C986-591A-DA2B6ECCA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4096" y="2795588"/>
            <a:ext cx="0" cy="2895600"/>
          </a:xfrm>
          <a:prstGeom prst="line">
            <a:avLst/>
          </a:prstGeom>
          <a:noFill/>
          <a:ln w="76200" cmpd="tri">
            <a:solidFill>
              <a:srgbClr val="FF0066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2" name="Rectangle 307">
            <a:extLst>
              <a:ext uri="{FF2B5EF4-FFF2-40B4-BE49-F238E27FC236}">
                <a16:creationId xmlns:a16="http://schemas.microsoft.com/office/drawing/2014/main" id="{1ACEDF29-3A5D-8517-5557-A2744EC2D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721" y="3984625"/>
            <a:ext cx="4000500" cy="2800350"/>
          </a:xfrm>
          <a:prstGeom prst="rect">
            <a:avLst/>
          </a:prstGeom>
          <a:solidFill>
            <a:srgbClr val="FFFFCC"/>
          </a:solidFill>
          <a:ln w="12700">
            <a:solidFill>
              <a:srgbClr val="66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13" name="Group 308">
            <a:extLst>
              <a:ext uri="{FF2B5EF4-FFF2-40B4-BE49-F238E27FC236}">
                <a16:creationId xmlns:a16="http://schemas.microsoft.com/office/drawing/2014/main" id="{CBC9E48C-9A19-8B56-F696-76159A535BB6}"/>
              </a:ext>
            </a:extLst>
          </p:cNvPr>
          <p:cNvGrpSpPr>
            <a:grpSpLocks/>
          </p:cNvGrpSpPr>
          <p:nvPr/>
        </p:nvGrpSpPr>
        <p:grpSpPr bwMode="auto">
          <a:xfrm>
            <a:off x="6537521" y="3775075"/>
            <a:ext cx="4191000" cy="3048000"/>
            <a:chOff x="1008" y="528"/>
            <a:chExt cx="2640" cy="1920"/>
          </a:xfrm>
        </p:grpSpPr>
        <p:graphicFrame>
          <p:nvGraphicFramePr>
            <p:cNvPr id="314" name="Object 309">
              <a:extLst>
                <a:ext uri="{FF2B5EF4-FFF2-40B4-BE49-F238E27FC236}">
                  <a16:creationId xmlns:a16="http://schemas.microsoft.com/office/drawing/2014/main" id="{3CED9A66-6DE4-CF94-6592-E8EF47A68C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768"/>
            <a:ext cx="465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3480" imgH="279360" progId="Equation.3">
                    <p:embed/>
                  </p:oleObj>
                </mc:Choice>
                <mc:Fallback>
                  <p:oleObj name="Equation" r:id="rId4" imgW="393480" imgH="279360" progId="Equation.3">
                    <p:embed/>
                    <p:pic>
                      <p:nvPicPr>
                        <p:cNvPr id="314" name="Object 309">
                          <a:extLst>
                            <a:ext uri="{FF2B5EF4-FFF2-40B4-BE49-F238E27FC236}">
                              <a16:creationId xmlns:a16="http://schemas.microsoft.com/office/drawing/2014/main" id="{3CED9A66-6DE4-CF94-6592-E8EF47A68C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768"/>
                          <a:ext cx="465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5" name="Object 310">
              <a:extLst>
                <a:ext uri="{FF2B5EF4-FFF2-40B4-BE49-F238E27FC236}">
                  <a16:creationId xmlns:a16="http://schemas.microsoft.com/office/drawing/2014/main" id="{76EF64E0-5EB5-5055-F566-F0A7FEB590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1152"/>
            <a:ext cx="44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93480" imgH="279360" progId="Equation.3">
                    <p:embed/>
                  </p:oleObj>
                </mc:Choice>
                <mc:Fallback>
                  <p:oleObj name="Equation" r:id="rId6" imgW="393480" imgH="279360" progId="Equation.3">
                    <p:embed/>
                    <p:pic>
                      <p:nvPicPr>
                        <p:cNvPr id="315" name="Object 310">
                          <a:extLst>
                            <a:ext uri="{FF2B5EF4-FFF2-40B4-BE49-F238E27FC236}">
                              <a16:creationId xmlns:a16="http://schemas.microsoft.com/office/drawing/2014/main" id="{76EF64E0-5EB5-5055-F566-F0A7FEB590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152"/>
                          <a:ext cx="44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6" name="Group 311">
              <a:extLst>
                <a:ext uri="{FF2B5EF4-FFF2-40B4-BE49-F238E27FC236}">
                  <a16:creationId xmlns:a16="http://schemas.microsoft.com/office/drawing/2014/main" id="{731AFC2F-4B49-C288-C528-04748CCEA5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528"/>
              <a:ext cx="2640" cy="1920"/>
              <a:chOff x="2688" y="2400"/>
              <a:chExt cx="2640" cy="1920"/>
            </a:xfrm>
          </p:grpSpPr>
          <p:sp>
            <p:nvSpPr>
              <p:cNvPr id="317" name="Line 312">
                <a:extLst>
                  <a:ext uri="{FF2B5EF4-FFF2-40B4-BE49-F238E27FC236}">
                    <a16:creationId xmlns:a16="http://schemas.microsoft.com/office/drawing/2014/main" id="{C6C25B7D-0F0F-98F9-B9D3-EB205116FD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321"/>
                <a:ext cx="18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8" name="Line 313">
                <a:extLst>
                  <a:ext uri="{FF2B5EF4-FFF2-40B4-BE49-F238E27FC236}">
                    <a16:creationId xmlns:a16="http://schemas.microsoft.com/office/drawing/2014/main" id="{B2A5EEA7-00B6-023A-6C7E-E81AF751A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2649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9" name="Line 314">
                <a:extLst>
                  <a:ext uri="{FF2B5EF4-FFF2-40B4-BE49-F238E27FC236}">
                    <a16:creationId xmlns:a16="http://schemas.microsoft.com/office/drawing/2014/main" id="{E50A7F6C-19C7-A195-FFE8-C78D22B9F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793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0" name="Line 315">
                <a:extLst>
                  <a:ext uri="{FF2B5EF4-FFF2-40B4-BE49-F238E27FC236}">
                    <a16:creationId xmlns:a16="http://schemas.microsoft.com/office/drawing/2014/main" id="{2AF29D33-1692-96A2-7135-512FB34CA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177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1" name="Text Box 316">
                <a:extLst>
                  <a:ext uri="{FF2B5EF4-FFF2-40B4-BE49-F238E27FC236}">
                    <a16:creationId xmlns:a16="http://schemas.microsoft.com/office/drawing/2014/main" id="{288E4A14-A968-28BA-3A07-BF9B5DA689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2400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2" name="Text Box 317">
                <a:extLst>
                  <a:ext uri="{FF2B5EF4-FFF2-40B4-BE49-F238E27FC236}">
                    <a16:creationId xmlns:a16="http://schemas.microsoft.com/office/drawing/2014/main" id="{C886EE83-9E10-4B7B-F46B-08CDB99452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3129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3" name="Rectangle 318">
                <a:extLst>
                  <a:ext uri="{FF2B5EF4-FFF2-40B4-BE49-F238E27FC236}">
                    <a16:creationId xmlns:a16="http://schemas.microsoft.com/office/drawing/2014/main" id="{B72F9800-D996-529A-2727-CF53E6CB5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3561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OH</a:t>
                </a:r>
              </a:p>
            </p:txBody>
          </p:sp>
          <p:sp>
            <p:nvSpPr>
              <p:cNvPr id="324" name="Rectangle 319">
                <a:extLst>
                  <a:ext uri="{FF2B5EF4-FFF2-40B4-BE49-F238E27FC236}">
                    <a16:creationId xmlns:a16="http://schemas.microsoft.com/office/drawing/2014/main" id="{190A9FD4-F82D-3192-3761-9A592ED55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644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5" name="Line 320">
                <a:extLst>
                  <a:ext uri="{FF2B5EF4-FFF2-40B4-BE49-F238E27FC236}">
                    <a16:creationId xmlns:a16="http://schemas.microsoft.com/office/drawing/2014/main" id="{0D958EBC-B29B-9A9E-B89D-3111988F08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4185"/>
                <a:ext cx="18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6" name="Line 321">
                <a:extLst>
                  <a:ext uri="{FF2B5EF4-FFF2-40B4-BE49-F238E27FC236}">
                    <a16:creationId xmlns:a16="http://schemas.microsoft.com/office/drawing/2014/main" id="{538CE4E3-EB84-30F1-671B-BC5BC30C77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3513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7" name="Line 322">
                <a:extLst>
                  <a:ext uri="{FF2B5EF4-FFF2-40B4-BE49-F238E27FC236}">
                    <a16:creationId xmlns:a16="http://schemas.microsoft.com/office/drawing/2014/main" id="{5F2F3A6A-AF58-F5E0-6A2A-8F25EAE1AC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753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8" name="Line 323">
                <a:extLst>
                  <a:ext uri="{FF2B5EF4-FFF2-40B4-BE49-F238E27FC236}">
                    <a16:creationId xmlns:a16="http://schemas.microsoft.com/office/drawing/2014/main" id="{21E79CFA-62DA-C42A-AE0B-004729EB78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4137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9" name="Text Box 324">
                <a:extLst>
                  <a:ext uri="{FF2B5EF4-FFF2-40B4-BE49-F238E27FC236}">
                    <a16:creationId xmlns:a16="http://schemas.microsoft.com/office/drawing/2014/main" id="{65AF4181-3354-22F6-4B6C-C71F5AEDDF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3273"/>
                <a:ext cx="62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800" b="1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-25000" noProof="0" dirty="0" err="1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  <a:endParaRPr kumimoji="1" lang="en-US" altLang="zh-CN" sz="2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0" name="Text Box 325">
                <a:extLst>
                  <a:ext uri="{FF2B5EF4-FFF2-40B4-BE49-F238E27FC236}">
                    <a16:creationId xmlns:a16="http://schemas.microsoft.com/office/drawing/2014/main" id="{C1A9F18A-BE13-73B8-7915-8DB4488AC2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3993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1" name="Rectangle 326">
                <a:extLst>
                  <a:ext uri="{FF2B5EF4-FFF2-40B4-BE49-F238E27FC236}">
                    <a16:creationId xmlns:a16="http://schemas.microsoft.com/office/drawing/2014/main" id="{B2744D64-7F5A-644B-8A90-CDED468FE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3897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OL</a:t>
                </a:r>
              </a:p>
            </p:txBody>
          </p:sp>
          <p:sp>
            <p:nvSpPr>
              <p:cNvPr id="332" name="Rectangle 327">
                <a:extLst>
                  <a:ext uri="{FF2B5EF4-FFF2-40B4-BE49-F238E27FC236}">
                    <a16:creationId xmlns:a16="http://schemas.microsoft.com/office/drawing/2014/main" id="{D24A4223-8716-356D-2FE9-70039C83D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980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33" name="Freeform 328">
            <a:extLst>
              <a:ext uri="{FF2B5EF4-FFF2-40B4-BE49-F238E27FC236}">
                <a16:creationId xmlns:a16="http://schemas.microsoft.com/office/drawing/2014/main" id="{A33FA7DF-E7AA-5B6A-BBAB-ED56C081EEB4}"/>
              </a:ext>
            </a:extLst>
          </p:cNvPr>
          <p:cNvSpPr>
            <a:spLocks/>
          </p:cNvSpPr>
          <p:nvPr/>
        </p:nvSpPr>
        <p:spPr bwMode="auto">
          <a:xfrm>
            <a:off x="7451921" y="4418012"/>
            <a:ext cx="838200" cy="842963"/>
          </a:xfrm>
          <a:custGeom>
            <a:avLst/>
            <a:gdLst>
              <a:gd name="T0" fmla="*/ 0 w 824"/>
              <a:gd name="T1" fmla="*/ 392 h 392"/>
              <a:gd name="T2" fmla="*/ 144 w 824"/>
              <a:gd name="T3" fmla="*/ 200 h 392"/>
              <a:gd name="T4" fmla="*/ 384 w 824"/>
              <a:gd name="T5" fmla="*/ 56 h 392"/>
              <a:gd name="T6" fmla="*/ 672 w 824"/>
              <a:gd name="T7" fmla="*/ 8 h 392"/>
              <a:gd name="T8" fmla="*/ 816 w 824"/>
              <a:gd name="T9" fmla="*/ 8 h 392"/>
              <a:gd name="T10" fmla="*/ 720 w 824"/>
              <a:gd name="T11" fmla="*/ 8 h 392"/>
              <a:gd name="T12" fmla="*/ 624 w 824"/>
              <a:gd name="T13" fmla="*/ 8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4" h="392">
                <a:moveTo>
                  <a:pt x="0" y="392"/>
                </a:moveTo>
                <a:cubicBezTo>
                  <a:pt x="40" y="324"/>
                  <a:pt x="80" y="256"/>
                  <a:pt x="144" y="200"/>
                </a:cubicBezTo>
                <a:cubicBezTo>
                  <a:pt x="208" y="144"/>
                  <a:pt x="296" y="88"/>
                  <a:pt x="384" y="56"/>
                </a:cubicBezTo>
                <a:cubicBezTo>
                  <a:pt x="472" y="24"/>
                  <a:pt x="600" y="16"/>
                  <a:pt x="672" y="8"/>
                </a:cubicBezTo>
                <a:cubicBezTo>
                  <a:pt x="744" y="0"/>
                  <a:pt x="808" y="8"/>
                  <a:pt x="816" y="8"/>
                </a:cubicBezTo>
                <a:cubicBezTo>
                  <a:pt x="824" y="8"/>
                  <a:pt x="752" y="8"/>
                  <a:pt x="720" y="8"/>
                </a:cubicBezTo>
                <a:cubicBezTo>
                  <a:pt x="688" y="8"/>
                  <a:pt x="656" y="8"/>
                  <a:pt x="624" y="8"/>
                </a:cubicBezTo>
              </a:path>
            </a:pathLst>
          </a:custGeom>
          <a:noFill/>
          <a:ln w="38100" cmpd="sng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4" name="Line 329">
            <a:extLst>
              <a:ext uri="{FF2B5EF4-FFF2-40B4-BE49-F238E27FC236}">
                <a16:creationId xmlns:a16="http://schemas.microsoft.com/office/drawing/2014/main" id="{8E4377E9-63E1-C106-8441-E97371254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2871" y="5927725"/>
            <a:ext cx="838200" cy="1587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5" name="Line 330">
            <a:extLst>
              <a:ext uri="{FF2B5EF4-FFF2-40B4-BE49-F238E27FC236}">
                <a16:creationId xmlns:a16="http://schemas.microsoft.com/office/drawing/2014/main" id="{F0F1BC10-8838-4557-46CE-26ADE8242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1071" y="4484687"/>
            <a:ext cx="1588" cy="1462088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6" name="Line 331">
            <a:extLst>
              <a:ext uri="{FF2B5EF4-FFF2-40B4-BE49-F238E27FC236}">
                <a16:creationId xmlns:a16="http://schemas.microsoft.com/office/drawing/2014/main" id="{CCA84AC8-075C-5FB7-7A50-2D2A57DE8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1071" y="5924550"/>
            <a:ext cx="1588" cy="612775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7" name="Freeform 332">
            <a:extLst>
              <a:ext uri="{FF2B5EF4-FFF2-40B4-BE49-F238E27FC236}">
                <a16:creationId xmlns:a16="http://schemas.microsoft.com/office/drawing/2014/main" id="{B9643530-A75D-2B76-1775-174952A07C1F}"/>
              </a:ext>
            </a:extLst>
          </p:cNvPr>
          <p:cNvSpPr>
            <a:spLocks/>
          </p:cNvSpPr>
          <p:nvPr/>
        </p:nvSpPr>
        <p:spPr bwMode="auto">
          <a:xfrm flipV="1">
            <a:off x="8290121" y="4429125"/>
            <a:ext cx="457200" cy="574675"/>
          </a:xfrm>
          <a:custGeom>
            <a:avLst/>
            <a:gdLst>
              <a:gd name="T0" fmla="*/ 0 w 824"/>
              <a:gd name="T1" fmla="*/ 392 h 392"/>
              <a:gd name="T2" fmla="*/ 144 w 824"/>
              <a:gd name="T3" fmla="*/ 200 h 392"/>
              <a:gd name="T4" fmla="*/ 384 w 824"/>
              <a:gd name="T5" fmla="*/ 56 h 392"/>
              <a:gd name="T6" fmla="*/ 672 w 824"/>
              <a:gd name="T7" fmla="*/ 8 h 392"/>
              <a:gd name="T8" fmla="*/ 816 w 824"/>
              <a:gd name="T9" fmla="*/ 8 h 392"/>
              <a:gd name="T10" fmla="*/ 720 w 824"/>
              <a:gd name="T11" fmla="*/ 8 h 392"/>
              <a:gd name="T12" fmla="*/ 624 w 824"/>
              <a:gd name="T13" fmla="*/ 8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4" h="392">
                <a:moveTo>
                  <a:pt x="0" y="392"/>
                </a:moveTo>
                <a:cubicBezTo>
                  <a:pt x="40" y="324"/>
                  <a:pt x="80" y="256"/>
                  <a:pt x="144" y="200"/>
                </a:cubicBezTo>
                <a:cubicBezTo>
                  <a:pt x="208" y="144"/>
                  <a:pt x="296" y="88"/>
                  <a:pt x="384" y="56"/>
                </a:cubicBezTo>
                <a:cubicBezTo>
                  <a:pt x="472" y="24"/>
                  <a:pt x="600" y="16"/>
                  <a:pt x="672" y="8"/>
                </a:cubicBezTo>
                <a:cubicBezTo>
                  <a:pt x="744" y="0"/>
                  <a:pt x="808" y="8"/>
                  <a:pt x="816" y="8"/>
                </a:cubicBezTo>
                <a:cubicBezTo>
                  <a:pt x="824" y="8"/>
                  <a:pt x="752" y="8"/>
                  <a:pt x="720" y="8"/>
                </a:cubicBezTo>
                <a:cubicBezTo>
                  <a:pt x="688" y="8"/>
                  <a:pt x="656" y="8"/>
                  <a:pt x="624" y="8"/>
                </a:cubicBezTo>
              </a:path>
            </a:pathLst>
          </a:custGeom>
          <a:noFill/>
          <a:ln w="38100" cmpd="sng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8" name="Line 333">
            <a:extLst>
              <a:ext uri="{FF2B5EF4-FFF2-40B4-BE49-F238E27FC236}">
                <a16:creationId xmlns:a16="http://schemas.microsoft.com/office/drawing/2014/main" id="{3D6339AE-B49A-7B62-CA14-198994D8E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1071" y="6537325"/>
            <a:ext cx="487363" cy="1587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9" name="Line 334">
            <a:extLst>
              <a:ext uri="{FF2B5EF4-FFF2-40B4-BE49-F238E27FC236}">
                <a16:creationId xmlns:a16="http://schemas.microsoft.com/office/drawing/2014/main" id="{29336821-73B8-86E2-134B-186E6EBD4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7321" y="5027612"/>
            <a:ext cx="1588" cy="1462088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0" name="Freeform 335">
            <a:extLst>
              <a:ext uri="{FF2B5EF4-FFF2-40B4-BE49-F238E27FC236}">
                <a16:creationId xmlns:a16="http://schemas.microsoft.com/office/drawing/2014/main" id="{1410A113-48A9-D90B-201E-6CCD1721F271}"/>
              </a:ext>
            </a:extLst>
          </p:cNvPr>
          <p:cNvSpPr>
            <a:spLocks/>
          </p:cNvSpPr>
          <p:nvPr/>
        </p:nvSpPr>
        <p:spPr bwMode="auto">
          <a:xfrm>
            <a:off x="8747321" y="4391025"/>
            <a:ext cx="666750" cy="612775"/>
          </a:xfrm>
          <a:custGeom>
            <a:avLst/>
            <a:gdLst>
              <a:gd name="T0" fmla="*/ 0 w 824"/>
              <a:gd name="T1" fmla="*/ 392 h 392"/>
              <a:gd name="T2" fmla="*/ 144 w 824"/>
              <a:gd name="T3" fmla="*/ 200 h 392"/>
              <a:gd name="T4" fmla="*/ 384 w 824"/>
              <a:gd name="T5" fmla="*/ 56 h 392"/>
              <a:gd name="T6" fmla="*/ 672 w 824"/>
              <a:gd name="T7" fmla="*/ 8 h 392"/>
              <a:gd name="T8" fmla="*/ 816 w 824"/>
              <a:gd name="T9" fmla="*/ 8 h 392"/>
              <a:gd name="T10" fmla="*/ 720 w 824"/>
              <a:gd name="T11" fmla="*/ 8 h 392"/>
              <a:gd name="T12" fmla="*/ 624 w 824"/>
              <a:gd name="T13" fmla="*/ 8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4" h="392">
                <a:moveTo>
                  <a:pt x="0" y="392"/>
                </a:moveTo>
                <a:cubicBezTo>
                  <a:pt x="40" y="324"/>
                  <a:pt x="80" y="256"/>
                  <a:pt x="144" y="200"/>
                </a:cubicBezTo>
                <a:cubicBezTo>
                  <a:pt x="208" y="144"/>
                  <a:pt x="296" y="88"/>
                  <a:pt x="384" y="56"/>
                </a:cubicBezTo>
                <a:cubicBezTo>
                  <a:pt x="472" y="24"/>
                  <a:pt x="600" y="16"/>
                  <a:pt x="672" y="8"/>
                </a:cubicBezTo>
                <a:cubicBezTo>
                  <a:pt x="744" y="0"/>
                  <a:pt x="808" y="8"/>
                  <a:pt x="816" y="8"/>
                </a:cubicBezTo>
                <a:cubicBezTo>
                  <a:pt x="824" y="8"/>
                  <a:pt x="752" y="8"/>
                  <a:pt x="720" y="8"/>
                </a:cubicBezTo>
                <a:cubicBezTo>
                  <a:pt x="688" y="8"/>
                  <a:pt x="656" y="8"/>
                  <a:pt x="624" y="8"/>
                </a:cubicBezTo>
              </a:path>
            </a:pathLst>
          </a:custGeom>
          <a:noFill/>
          <a:ln w="38100" cmpd="sng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1" name="Line 336">
            <a:extLst>
              <a:ext uri="{FF2B5EF4-FFF2-40B4-BE49-F238E27FC236}">
                <a16:creationId xmlns:a16="http://schemas.microsoft.com/office/drawing/2014/main" id="{5693E548-AFA0-77CF-A612-850C942E9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7321" y="5927725"/>
            <a:ext cx="685800" cy="1587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2" name="Line 337">
            <a:extLst>
              <a:ext uri="{FF2B5EF4-FFF2-40B4-BE49-F238E27FC236}">
                <a16:creationId xmlns:a16="http://schemas.microsoft.com/office/drawing/2014/main" id="{D57DAA43-3B1E-D890-EFA7-52847E3F5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9423596" y="4408487"/>
            <a:ext cx="1588" cy="1462088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3" name="Line 338">
            <a:extLst>
              <a:ext uri="{FF2B5EF4-FFF2-40B4-BE49-F238E27FC236}">
                <a16:creationId xmlns:a16="http://schemas.microsoft.com/office/drawing/2014/main" id="{99A72581-5AC6-9D01-6344-A6CB0BB68E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23596" y="5915025"/>
            <a:ext cx="0" cy="64135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4" name="Freeform 339">
            <a:extLst>
              <a:ext uri="{FF2B5EF4-FFF2-40B4-BE49-F238E27FC236}">
                <a16:creationId xmlns:a16="http://schemas.microsoft.com/office/drawing/2014/main" id="{6D004A0B-669D-F080-824E-724AC6E85278}"/>
              </a:ext>
            </a:extLst>
          </p:cNvPr>
          <p:cNvSpPr>
            <a:spLocks/>
          </p:cNvSpPr>
          <p:nvPr/>
        </p:nvSpPr>
        <p:spPr bwMode="auto">
          <a:xfrm>
            <a:off x="9433121" y="4371975"/>
            <a:ext cx="550863" cy="649287"/>
          </a:xfrm>
          <a:custGeom>
            <a:avLst/>
            <a:gdLst>
              <a:gd name="T0" fmla="*/ 0 w 347"/>
              <a:gd name="T1" fmla="*/ 0 h 409"/>
              <a:gd name="T2" fmla="*/ 53 w 347"/>
              <a:gd name="T3" fmla="*/ 189 h 409"/>
              <a:gd name="T4" fmla="*/ 143 w 347"/>
              <a:gd name="T5" fmla="*/ 331 h 409"/>
              <a:gd name="T6" fmla="*/ 318 w 347"/>
              <a:gd name="T7" fmla="*/ 398 h 409"/>
              <a:gd name="T8" fmla="*/ 318 w 347"/>
              <a:gd name="T9" fmla="*/ 398 h 409"/>
              <a:gd name="T10" fmla="*/ 246 w 347"/>
              <a:gd name="T11" fmla="*/ 374 h 409"/>
              <a:gd name="T12" fmla="*/ 249 w 347"/>
              <a:gd name="T13" fmla="*/ 377 h 409"/>
              <a:gd name="T14" fmla="*/ 246 w 347"/>
              <a:gd name="T15" fmla="*/ 377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7" h="409">
                <a:moveTo>
                  <a:pt x="0" y="0"/>
                </a:moveTo>
                <a:cubicBezTo>
                  <a:pt x="15" y="67"/>
                  <a:pt x="30" y="134"/>
                  <a:pt x="53" y="189"/>
                </a:cubicBezTo>
                <a:cubicBezTo>
                  <a:pt x="77" y="244"/>
                  <a:pt x="99" y="296"/>
                  <a:pt x="143" y="331"/>
                </a:cubicBezTo>
                <a:cubicBezTo>
                  <a:pt x="187" y="366"/>
                  <a:pt x="289" y="387"/>
                  <a:pt x="318" y="398"/>
                </a:cubicBezTo>
                <a:cubicBezTo>
                  <a:pt x="347" y="409"/>
                  <a:pt x="330" y="402"/>
                  <a:pt x="318" y="398"/>
                </a:cubicBezTo>
                <a:cubicBezTo>
                  <a:pt x="306" y="394"/>
                  <a:pt x="257" y="377"/>
                  <a:pt x="246" y="374"/>
                </a:cubicBezTo>
                <a:cubicBezTo>
                  <a:pt x="235" y="371"/>
                  <a:pt x="249" y="377"/>
                  <a:pt x="249" y="377"/>
                </a:cubicBezTo>
                <a:cubicBezTo>
                  <a:pt x="249" y="377"/>
                  <a:pt x="247" y="377"/>
                  <a:pt x="246" y="377"/>
                </a:cubicBezTo>
              </a:path>
            </a:pathLst>
          </a:custGeom>
          <a:noFill/>
          <a:ln w="38100" cmpd="sng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5" name="Line 340">
            <a:extLst>
              <a:ext uri="{FF2B5EF4-FFF2-40B4-BE49-F238E27FC236}">
                <a16:creationId xmlns:a16="http://schemas.microsoft.com/office/drawing/2014/main" id="{E37257C9-3174-FE85-F556-B8F924AEF1E8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3121" y="6534150"/>
            <a:ext cx="533400" cy="1587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6" name="Line 341">
            <a:extLst>
              <a:ext uri="{FF2B5EF4-FFF2-40B4-BE49-F238E27FC236}">
                <a16:creationId xmlns:a16="http://schemas.microsoft.com/office/drawing/2014/main" id="{3E506837-D698-639A-4468-F377AF60EC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48909" y="5910262"/>
            <a:ext cx="0" cy="644525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7" name="Line 342">
            <a:extLst>
              <a:ext uri="{FF2B5EF4-FFF2-40B4-BE49-F238E27FC236}">
                <a16:creationId xmlns:a16="http://schemas.microsoft.com/office/drawing/2014/main" id="{4BA4D502-6749-35A0-88F8-5D9955270D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75096" y="3214688"/>
            <a:ext cx="0" cy="1550987"/>
          </a:xfrm>
          <a:prstGeom prst="line">
            <a:avLst/>
          </a:prstGeom>
          <a:noFill/>
          <a:ln w="76200" cmpd="tri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8" name="Line 343">
            <a:extLst>
              <a:ext uri="{FF2B5EF4-FFF2-40B4-BE49-F238E27FC236}">
                <a16:creationId xmlns:a16="http://schemas.microsoft.com/office/drawing/2014/main" id="{061F256F-8A1A-46A1-6748-BEE500256A6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46521" y="3214688"/>
            <a:ext cx="544513" cy="0"/>
          </a:xfrm>
          <a:prstGeom prst="line">
            <a:avLst/>
          </a:prstGeom>
          <a:noFill/>
          <a:ln w="76200" cmpd="tri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9" name="Line 344">
            <a:extLst>
              <a:ext uri="{FF2B5EF4-FFF2-40B4-BE49-F238E27FC236}">
                <a16:creationId xmlns:a16="http://schemas.microsoft.com/office/drawing/2014/main" id="{C746B195-94D6-3E00-62B8-6FA414EAA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2934" y="3252788"/>
            <a:ext cx="0" cy="1790700"/>
          </a:xfrm>
          <a:prstGeom prst="line">
            <a:avLst/>
          </a:prstGeom>
          <a:noFill/>
          <a:ln w="76200" cmpd="tri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0" name="Text Box 346">
            <a:extLst>
              <a:ext uri="{FF2B5EF4-FFF2-40B4-BE49-F238E27FC236}">
                <a16:creationId xmlns:a16="http://schemas.microsoft.com/office/drawing/2014/main" id="{09EC8566-4B23-AF65-3CFD-70F79FC33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6134" y="1025313"/>
            <a:ext cx="443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一、电路组成和工作原理 </a:t>
            </a:r>
          </a:p>
        </p:txBody>
      </p:sp>
      <p:sp>
        <p:nvSpPr>
          <p:cNvPr id="351" name="Line 345">
            <a:extLst>
              <a:ext uri="{FF2B5EF4-FFF2-40B4-BE49-F238E27FC236}">
                <a16:creationId xmlns:a16="http://schemas.microsoft.com/office/drawing/2014/main" id="{E26DCB84-F919-1A65-4746-E38252FD93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4359" y="5072063"/>
            <a:ext cx="1217612" cy="0"/>
          </a:xfrm>
          <a:prstGeom prst="line">
            <a:avLst/>
          </a:prstGeom>
          <a:noFill/>
          <a:ln w="76200" cmpd="tri">
            <a:solidFill>
              <a:srgbClr val="008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2" name="Rectangle 450">
            <a:extLst>
              <a:ext uri="{FF2B5EF4-FFF2-40B4-BE49-F238E27FC236}">
                <a16:creationId xmlns:a16="http://schemas.microsoft.com/office/drawing/2014/main" id="{A917EBD8-E3A3-484B-956F-B32A420A3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849" y="793751"/>
            <a:ext cx="2533650" cy="2705100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53" name="Group 512">
            <a:extLst>
              <a:ext uri="{FF2B5EF4-FFF2-40B4-BE49-F238E27FC236}">
                <a16:creationId xmlns:a16="http://schemas.microsoft.com/office/drawing/2014/main" id="{F9E40277-447A-3A3C-801D-2B7F2746FA34}"/>
              </a:ext>
            </a:extLst>
          </p:cNvPr>
          <p:cNvGrpSpPr>
            <a:grpSpLocks/>
          </p:cNvGrpSpPr>
          <p:nvPr/>
        </p:nvGrpSpPr>
        <p:grpSpPr bwMode="auto">
          <a:xfrm>
            <a:off x="8199437" y="841376"/>
            <a:ext cx="2646362" cy="2576512"/>
            <a:chOff x="3895" y="723"/>
            <a:chExt cx="1667" cy="1623"/>
          </a:xfrm>
        </p:grpSpPr>
        <p:grpSp>
          <p:nvGrpSpPr>
            <p:cNvPr id="354" name="Group 511">
              <a:extLst>
                <a:ext uri="{FF2B5EF4-FFF2-40B4-BE49-F238E27FC236}">
                  <a16:creationId xmlns:a16="http://schemas.microsoft.com/office/drawing/2014/main" id="{C5E66053-3DF6-6672-D782-CFDF7A861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5" y="723"/>
              <a:ext cx="1667" cy="1623"/>
              <a:chOff x="3895" y="723"/>
              <a:chExt cx="1667" cy="1623"/>
            </a:xfrm>
          </p:grpSpPr>
          <p:sp>
            <p:nvSpPr>
              <p:cNvPr id="357" name="Line 452">
                <a:extLst>
                  <a:ext uri="{FF2B5EF4-FFF2-40B4-BE49-F238E27FC236}">
                    <a16:creationId xmlns:a16="http://schemas.microsoft.com/office/drawing/2014/main" id="{1D639BB7-9A6B-C27D-94C9-18AD3E89C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4" y="766"/>
                <a:ext cx="0" cy="32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58" name="Line 453">
                <a:extLst>
                  <a:ext uri="{FF2B5EF4-FFF2-40B4-BE49-F238E27FC236}">
                    <a16:creationId xmlns:a16="http://schemas.microsoft.com/office/drawing/2014/main" id="{45F2931A-81FB-EB6E-A043-039F24561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" y="764"/>
                <a:ext cx="0" cy="32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59" name="Line 454">
                <a:extLst>
                  <a:ext uri="{FF2B5EF4-FFF2-40B4-BE49-F238E27FC236}">
                    <a16:creationId xmlns:a16="http://schemas.microsoft.com/office/drawing/2014/main" id="{AB975498-C3CF-6837-0ADF-895B6BF965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0" y="765"/>
                <a:ext cx="120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0" name="Line 455">
                <a:extLst>
                  <a:ext uri="{FF2B5EF4-FFF2-40B4-BE49-F238E27FC236}">
                    <a16:creationId xmlns:a16="http://schemas.microsoft.com/office/drawing/2014/main" id="{C7C47AD7-7143-1B3E-A817-9A420729DE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8" y="2336"/>
                <a:ext cx="189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1" name="Line 456">
                <a:extLst>
                  <a:ext uri="{FF2B5EF4-FFF2-40B4-BE49-F238E27FC236}">
                    <a16:creationId xmlns:a16="http://schemas.microsoft.com/office/drawing/2014/main" id="{3F6ED6B7-B30E-5899-DDA5-400040825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2298"/>
                <a:ext cx="189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2" name="Line 457">
                <a:extLst>
                  <a:ext uri="{FF2B5EF4-FFF2-40B4-BE49-F238E27FC236}">
                    <a16:creationId xmlns:a16="http://schemas.microsoft.com/office/drawing/2014/main" id="{5546FA1C-0B7C-918D-7D35-82705183D0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8" y="1754"/>
                <a:ext cx="45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3" name="Line 458">
                <a:extLst>
                  <a:ext uri="{FF2B5EF4-FFF2-40B4-BE49-F238E27FC236}">
                    <a16:creationId xmlns:a16="http://schemas.microsoft.com/office/drawing/2014/main" id="{4425B853-255C-B963-6698-EEA6DEFE3A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6" y="1754"/>
                <a:ext cx="1" cy="18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4" name="Line 459">
                <a:extLst>
                  <a:ext uri="{FF2B5EF4-FFF2-40B4-BE49-F238E27FC236}">
                    <a16:creationId xmlns:a16="http://schemas.microsoft.com/office/drawing/2014/main" id="{23B5D94E-5D9F-32E8-4D9A-2CCA3191E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6" y="1943"/>
                <a:ext cx="19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5" name="Line 460">
                <a:extLst>
                  <a:ext uri="{FF2B5EF4-FFF2-40B4-BE49-F238E27FC236}">
                    <a16:creationId xmlns:a16="http://schemas.microsoft.com/office/drawing/2014/main" id="{BA36220D-5BD3-3038-B0DE-BA2A5A761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0" y="1282"/>
                <a:ext cx="41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6" name="Line 461">
                <a:extLst>
                  <a:ext uri="{FF2B5EF4-FFF2-40B4-BE49-F238E27FC236}">
                    <a16:creationId xmlns:a16="http://schemas.microsoft.com/office/drawing/2014/main" id="{89D5C096-1E46-09B5-77FB-B9B5E2F85E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3" y="2120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7" name="Rectangle 462">
                <a:extLst>
                  <a:ext uri="{FF2B5EF4-FFF2-40B4-BE49-F238E27FC236}">
                    <a16:creationId xmlns:a16="http://schemas.microsoft.com/office/drawing/2014/main" id="{1E202360-C7AD-FEE8-FCEF-FBC81FD0E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1094"/>
                <a:ext cx="753" cy="1037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8" name="Rectangle 463">
                <a:extLst>
                  <a:ext uri="{FF2B5EF4-FFF2-40B4-BE49-F238E27FC236}">
                    <a16:creationId xmlns:a16="http://schemas.microsoft.com/office/drawing/2014/main" id="{3BCF8C44-A5D5-EBF7-398F-0E1489BA8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5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369" name="Rectangle 464">
                <a:extLst>
                  <a:ext uri="{FF2B5EF4-FFF2-40B4-BE49-F238E27FC236}">
                    <a16:creationId xmlns:a16="http://schemas.microsoft.com/office/drawing/2014/main" id="{03E7CC4C-7CA3-2B70-74F8-D339C7234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6" y="1848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70" name="Rectangle 465">
                <a:extLst>
                  <a:ext uri="{FF2B5EF4-FFF2-40B4-BE49-F238E27FC236}">
                    <a16:creationId xmlns:a16="http://schemas.microsoft.com/office/drawing/2014/main" id="{2D68017E-773F-EE81-716D-81DDC89A0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6" y="1200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371" name="Rectangle 466">
                <a:extLst>
                  <a:ext uri="{FF2B5EF4-FFF2-40B4-BE49-F238E27FC236}">
                    <a16:creationId xmlns:a16="http://schemas.microsoft.com/office/drawing/2014/main" id="{F6BA1077-034F-C554-63C2-260507B34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1083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372" name="Rectangle 467">
                <a:extLst>
                  <a:ext uri="{FF2B5EF4-FFF2-40B4-BE49-F238E27FC236}">
                    <a16:creationId xmlns:a16="http://schemas.microsoft.com/office/drawing/2014/main" id="{09F3F449-2751-0847-BC68-CE2CC6B86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4" y="1082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373" name="Rectangle 468">
                <a:extLst>
                  <a:ext uri="{FF2B5EF4-FFF2-40B4-BE49-F238E27FC236}">
                    <a16:creationId xmlns:a16="http://schemas.microsoft.com/office/drawing/2014/main" id="{39E26F0E-DF7B-6120-5B9E-A8B8054F4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1" y="1869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74" name="Rectangle 469">
                <a:extLst>
                  <a:ext uri="{FF2B5EF4-FFF2-40B4-BE49-F238E27FC236}">
                    <a16:creationId xmlns:a16="http://schemas.microsoft.com/office/drawing/2014/main" id="{FF4D5448-1EA5-245B-B829-00EF5FEB8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5" y="1701"/>
                <a:ext cx="153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375" name="Rectangle 470">
                <a:extLst>
                  <a:ext uri="{FF2B5EF4-FFF2-40B4-BE49-F238E27FC236}">
                    <a16:creationId xmlns:a16="http://schemas.microsoft.com/office/drawing/2014/main" id="{4749E129-DB98-4C0D-095E-DBECE06EE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5" y="1335"/>
                <a:ext cx="15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376" name="Rectangle 471">
                <a:extLst>
                  <a:ext uri="{FF2B5EF4-FFF2-40B4-BE49-F238E27FC236}">
                    <a16:creationId xmlns:a16="http://schemas.microsoft.com/office/drawing/2014/main" id="{DD86A0C8-58C1-605D-0F66-579F321B6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5" y="1449"/>
                <a:ext cx="33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555</a:t>
                </a:r>
              </a:p>
            </p:txBody>
          </p:sp>
          <p:sp>
            <p:nvSpPr>
              <p:cNvPr id="377" name="Rectangle 472">
                <a:extLst>
                  <a:ext uri="{FF2B5EF4-FFF2-40B4-BE49-F238E27FC236}">
                    <a16:creationId xmlns:a16="http://schemas.microsoft.com/office/drawing/2014/main" id="{520C40DF-E158-33EF-72C6-AAACE6B04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7" y="893"/>
                <a:ext cx="28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78" name="Rectangle 473">
                <a:extLst>
                  <a:ext uri="{FF2B5EF4-FFF2-40B4-BE49-F238E27FC236}">
                    <a16:creationId xmlns:a16="http://schemas.microsoft.com/office/drawing/2014/main" id="{BD14C030-C35C-8083-D1C6-5469416BF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9" y="2007"/>
                <a:ext cx="24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79" name="Line 474">
                <a:extLst>
                  <a:ext uri="{FF2B5EF4-FFF2-40B4-BE49-F238E27FC236}">
                    <a16:creationId xmlns:a16="http://schemas.microsoft.com/office/drawing/2014/main" id="{258F1C53-0D2C-F02D-AB09-3D271014F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0" y="766"/>
                <a:ext cx="1" cy="153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0" name="Rectangle 475">
                <a:extLst>
                  <a:ext uri="{FF2B5EF4-FFF2-40B4-BE49-F238E27FC236}">
                    <a16:creationId xmlns:a16="http://schemas.microsoft.com/office/drawing/2014/main" id="{8FAC6257-D6AE-0898-C229-C6B147BC4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1" y="1785"/>
                <a:ext cx="24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381" name="Rectangle 476">
                <a:extLst>
                  <a:ext uri="{FF2B5EF4-FFF2-40B4-BE49-F238E27FC236}">
                    <a16:creationId xmlns:a16="http://schemas.microsoft.com/office/drawing/2014/main" id="{5B4D76A0-0702-0AF6-B0F4-3DC07DC1E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7" y="1377"/>
                <a:ext cx="26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82" name="Rectangle 477">
                <a:extLst>
                  <a:ext uri="{FF2B5EF4-FFF2-40B4-BE49-F238E27FC236}">
                    <a16:creationId xmlns:a16="http://schemas.microsoft.com/office/drawing/2014/main" id="{E610201D-EBF0-85DC-DFF4-58E0B93CC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7" y="2109"/>
                <a:ext cx="31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83" name="Rectangle 478">
                <a:extLst>
                  <a:ext uri="{FF2B5EF4-FFF2-40B4-BE49-F238E27FC236}">
                    <a16:creationId xmlns:a16="http://schemas.microsoft.com/office/drawing/2014/main" id="{961BE7CE-3E61-F844-0B08-2722B316F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941"/>
                <a:ext cx="95" cy="188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4" name="Rectangle 479">
                <a:extLst>
                  <a:ext uri="{FF2B5EF4-FFF2-40B4-BE49-F238E27FC236}">
                    <a16:creationId xmlns:a16="http://schemas.microsoft.com/office/drawing/2014/main" id="{1F61544F-C4F5-C815-B97F-400B71D93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1423"/>
                <a:ext cx="95" cy="189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85" name="Group 480">
                <a:extLst>
                  <a:ext uri="{FF2B5EF4-FFF2-40B4-BE49-F238E27FC236}">
                    <a16:creationId xmlns:a16="http://schemas.microsoft.com/office/drawing/2014/main" id="{8DCDA3A6-40BC-72C9-C859-6CF20B6A5D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95" y="1941"/>
                <a:ext cx="228" cy="96"/>
                <a:chOff x="3696" y="2880"/>
                <a:chExt cx="240" cy="96"/>
              </a:xfrm>
            </p:grpSpPr>
            <p:sp>
              <p:nvSpPr>
                <p:cNvPr id="400" name="Rectangle 481">
                  <a:extLst>
                    <a:ext uri="{FF2B5EF4-FFF2-40B4-BE49-F238E27FC236}">
                      <a16:creationId xmlns:a16="http://schemas.microsoft.com/office/drawing/2014/main" id="{90CDF375-DF59-4B0D-AD69-026402B45E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2880"/>
                  <a:ext cx="240" cy="96"/>
                </a:xfrm>
                <a:prstGeom prst="rect">
                  <a:avLst/>
                </a:prstGeom>
                <a:solidFill>
                  <a:srgbClr val="A5CEA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pSp>
              <p:nvGrpSpPr>
                <p:cNvPr id="401" name="Group 482">
                  <a:extLst>
                    <a:ext uri="{FF2B5EF4-FFF2-40B4-BE49-F238E27FC236}">
                      <a16:creationId xmlns:a16="http://schemas.microsoft.com/office/drawing/2014/main" id="{146507C3-6B62-EBBB-E2CB-6B76DEC0AA0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96" y="2892"/>
                  <a:ext cx="216" cy="72"/>
                  <a:chOff x="1236" y="3696"/>
                  <a:chExt cx="216" cy="72"/>
                </a:xfrm>
              </p:grpSpPr>
              <p:sp>
                <p:nvSpPr>
                  <p:cNvPr id="402" name="Line 483">
                    <a:extLst>
                      <a:ext uri="{FF2B5EF4-FFF2-40B4-BE49-F238E27FC236}">
                        <a16:creationId xmlns:a16="http://schemas.microsoft.com/office/drawing/2014/main" id="{BFF8215A-48DC-144B-5F6D-134BD706EC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344" y="3660"/>
                    <a:ext cx="0" cy="21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403" name="Line 484">
                    <a:extLst>
                      <a:ext uri="{FF2B5EF4-FFF2-40B4-BE49-F238E27FC236}">
                        <a16:creationId xmlns:a16="http://schemas.microsoft.com/office/drawing/2014/main" id="{A18E260A-BDEC-35F7-3F17-36BB0D3C7D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344" y="3588"/>
                    <a:ext cx="0" cy="21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386" name="Freeform 485">
                <a:extLst>
                  <a:ext uri="{FF2B5EF4-FFF2-40B4-BE49-F238E27FC236}">
                    <a16:creationId xmlns:a16="http://schemas.microsoft.com/office/drawing/2014/main" id="{D7DE54D9-EDAB-522B-80C5-4BCC4051FE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5" y="1785"/>
                <a:ext cx="204" cy="516"/>
              </a:xfrm>
              <a:custGeom>
                <a:avLst/>
                <a:gdLst>
                  <a:gd name="T0" fmla="*/ 0 w 432"/>
                  <a:gd name="T1" fmla="*/ 0 h 480"/>
                  <a:gd name="T2" fmla="*/ 432 w 432"/>
                  <a:gd name="T3" fmla="*/ 0 h 480"/>
                  <a:gd name="T4" fmla="*/ 432 w 432"/>
                  <a:gd name="T5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" h="480">
                    <a:moveTo>
                      <a:pt x="0" y="0"/>
                    </a:moveTo>
                    <a:lnTo>
                      <a:pt x="432" y="0"/>
                    </a:lnTo>
                    <a:lnTo>
                      <a:pt x="432" y="48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7" name="Line 486">
                <a:extLst>
                  <a:ext uri="{FF2B5EF4-FFF2-40B4-BE49-F238E27FC236}">
                    <a16:creationId xmlns:a16="http://schemas.microsoft.com/office/drawing/2014/main" id="{93490234-C5A3-60DA-8289-4E1326FCB7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4" y="2312"/>
                <a:ext cx="189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8" name="Oval 487">
                <a:extLst>
                  <a:ext uri="{FF2B5EF4-FFF2-40B4-BE49-F238E27FC236}">
                    <a16:creationId xmlns:a16="http://schemas.microsoft.com/office/drawing/2014/main" id="{7CFA3AAB-C43A-336A-2E7E-A046F667A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1725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9" name="Oval 488">
                <a:extLst>
                  <a:ext uri="{FF2B5EF4-FFF2-40B4-BE49-F238E27FC236}">
                    <a16:creationId xmlns:a16="http://schemas.microsoft.com/office/drawing/2014/main" id="{EF99BBB8-1CAF-ED8E-372E-9F38619F8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1" y="1251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0" name="Oval 489">
                <a:extLst>
                  <a:ext uri="{FF2B5EF4-FFF2-40B4-BE49-F238E27FC236}">
                    <a16:creationId xmlns:a16="http://schemas.microsoft.com/office/drawing/2014/main" id="{AA9EFE45-9E7F-FB70-E660-E5B68648B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713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1" name="Oval 490">
                <a:extLst>
                  <a:ext uri="{FF2B5EF4-FFF2-40B4-BE49-F238E27FC236}">
                    <a16:creationId xmlns:a16="http://schemas.microsoft.com/office/drawing/2014/main" id="{4940EBA9-8A88-F949-3EB8-5DEE17C1B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3" y="741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2" name="Oval 491">
                <a:extLst>
                  <a:ext uri="{FF2B5EF4-FFF2-40B4-BE49-F238E27FC236}">
                    <a16:creationId xmlns:a16="http://schemas.microsoft.com/office/drawing/2014/main" id="{6111CBDA-FE75-AC6B-3C1F-059038DBA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9" y="741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3" name="Oval 492">
                <a:extLst>
                  <a:ext uri="{FF2B5EF4-FFF2-40B4-BE49-F238E27FC236}">
                    <a16:creationId xmlns:a16="http://schemas.microsoft.com/office/drawing/2014/main" id="{35CAE506-3DCC-505B-079F-262268EF9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3" y="723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94" name="Group 493">
                <a:extLst>
                  <a:ext uri="{FF2B5EF4-FFF2-40B4-BE49-F238E27FC236}">
                    <a16:creationId xmlns:a16="http://schemas.microsoft.com/office/drawing/2014/main" id="{D52D9091-F111-E13D-9E3C-182ABD7877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63" y="1977"/>
                <a:ext cx="228" cy="96"/>
                <a:chOff x="3696" y="2880"/>
                <a:chExt cx="240" cy="96"/>
              </a:xfrm>
            </p:grpSpPr>
            <p:sp>
              <p:nvSpPr>
                <p:cNvPr id="396" name="Rectangle 494">
                  <a:extLst>
                    <a:ext uri="{FF2B5EF4-FFF2-40B4-BE49-F238E27FC236}">
                      <a16:creationId xmlns:a16="http://schemas.microsoft.com/office/drawing/2014/main" id="{5C65F5FD-59C0-331F-C69F-A853FEF29A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2880"/>
                  <a:ext cx="240" cy="96"/>
                </a:xfrm>
                <a:prstGeom prst="rect">
                  <a:avLst/>
                </a:prstGeom>
                <a:solidFill>
                  <a:srgbClr val="A5CEA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pSp>
              <p:nvGrpSpPr>
                <p:cNvPr id="397" name="Group 495">
                  <a:extLst>
                    <a:ext uri="{FF2B5EF4-FFF2-40B4-BE49-F238E27FC236}">
                      <a16:creationId xmlns:a16="http://schemas.microsoft.com/office/drawing/2014/main" id="{F2084BA3-34DD-D306-55F4-3EE6E2DE77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96" y="2892"/>
                  <a:ext cx="216" cy="72"/>
                  <a:chOff x="1236" y="3696"/>
                  <a:chExt cx="216" cy="72"/>
                </a:xfrm>
              </p:grpSpPr>
              <p:sp>
                <p:nvSpPr>
                  <p:cNvPr id="398" name="Line 496">
                    <a:extLst>
                      <a:ext uri="{FF2B5EF4-FFF2-40B4-BE49-F238E27FC236}">
                        <a16:creationId xmlns:a16="http://schemas.microsoft.com/office/drawing/2014/main" id="{44849C25-4FC1-8D56-3E5F-DE80EAB2C9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344" y="3660"/>
                    <a:ext cx="0" cy="21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99" name="Line 497">
                    <a:extLst>
                      <a:ext uri="{FF2B5EF4-FFF2-40B4-BE49-F238E27FC236}">
                        <a16:creationId xmlns:a16="http://schemas.microsoft.com/office/drawing/2014/main" id="{00199E9A-5908-C752-9B29-37DBFBD2F4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344" y="3588"/>
                    <a:ext cx="0" cy="21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395" name="Text Box 498">
                <a:extLst>
                  <a:ext uri="{FF2B5EF4-FFF2-40B4-BE49-F238E27FC236}">
                    <a16:creationId xmlns:a16="http://schemas.microsoft.com/office/drawing/2014/main" id="{33BDD5B8-687F-7C5B-6C25-762C797A4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5" y="755"/>
                <a:ext cx="5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+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V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CC</a:t>
                </a:r>
              </a:p>
            </p:txBody>
          </p:sp>
        </p:grpSp>
        <p:sp>
          <p:nvSpPr>
            <p:cNvPr id="355" name="Line 504">
              <a:extLst>
                <a:ext uri="{FF2B5EF4-FFF2-40B4-BE49-F238E27FC236}">
                  <a16:creationId xmlns:a16="http://schemas.microsoft.com/office/drawing/2014/main" id="{54BEB83D-70AA-2E3C-8A40-6A13FD5BB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0" y="1443"/>
              <a:ext cx="1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6" name="Oval 505">
              <a:extLst>
                <a:ext uri="{FF2B5EF4-FFF2-40B4-BE49-F238E27FC236}">
                  <a16:creationId xmlns:a16="http://schemas.microsoft.com/office/drawing/2014/main" id="{1A627126-757C-E69F-993E-AC82C5AE5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" y="1415"/>
              <a:ext cx="56" cy="5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404" name="圆角矩形标注 403">
            <a:extLst>
              <a:ext uri="{FF2B5EF4-FFF2-40B4-BE49-F238E27FC236}">
                <a16:creationId xmlns:a16="http://schemas.microsoft.com/office/drawing/2014/main" id="{19611BCC-D4D1-C277-4219-6E40DBAB1BB0}"/>
              </a:ext>
            </a:extLst>
          </p:cNvPr>
          <p:cNvSpPr/>
          <p:nvPr/>
        </p:nvSpPr>
        <p:spPr bwMode="auto">
          <a:xfrm>
            <a:off x="1701202" y="1604962"/>
            <a:ext cx="1018382" cy="314326"/>
          </a:xfrm>
          <a:prstGeom prst="wedgeRoundRectCallout">
            <a:avLst>
              <a:gd name="adj1" fmla="val 31370"/>
              <a:gd name="adj2" fmla="val 462029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放电路径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53F9DD-137C-6E61-F846-92539703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30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19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1" dur="2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0" animBg="1"/>
      <p:bldP spid="31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build="p" autoUpdateAnimBg="0"/>
      <p:bldP spid="351" grpId="0" animBg="1"/>
      <p:bldP spid="40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定时器构成的多谐振荡器</a:t>
            </a:r>
          </a:p>
        </p:txBody>
      </p:sp>
      <p:sp>
        <p:nvSpPr>
          <p:cNvPr id="70" name="Text Box 83">
            <a:extLst>
              <a:ext uri="{FF2B5EF4-FFF2-40B4-BE49-F238E27FC236}">
                <a16:creationId xmlns:a16="http://schemas.microsoft.com/office/drawing/2014/main" id="{846989F1-34E4-E1EA-7489-3CC8F39EC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595" y="619433"/>
            <a:ext cx="723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二、振荡频率的估算和占空比可调电路</a:t>
            </a:r>
          </a:p>
        </p:txBody>
      </p:sp>
      <p:grpSp>
        <p:nvGrpSpPr>
          <p:cNvPr id="71" name="Group 148">
            <a:extLst>
              <a:ext uri="{FF2B5EF4-FFF2-40B4-BE49-F238E27FC236}">
                <a16:creationId xmlns:a16="http://schemas.microsoft.com/office/drawing/2014/main" id="{69A0A557-2783-8AA6-82EB-58CA0BA9E3D7}"/>
              </a:ext>
            </a:extLst>
          </p:cNvPr>
          <p:cNvGrpSpPr>
            <a:grpSpLocks/>
          </p:cNvGrpSpPr>
          <p:nvPr/>
        </p:nvGrpSpPr>
        <p:grpSpPr bwMode="auto">
          <a:xfrm>
            <a:off x="7497445" y="1757978"/>
            <a:ext cx="3790950" cy="2574925"/>
            <a:chOff x="3372" y="636"/>
            <a:chExt cx="2388" cy="1622"/>
          </a:xfrm>
        </p:grpSpPr>
        <p:grpSp>
          <p:nvGrpSpPr>
            <p:cNvPr id="72" name="Group 86">
              <a:extLst>
                <a:ext uri="{FF2B5EF4-FFF2-40B4-BE49-F238E27FC236}">
                  <a16:creationId xmlns:a16="http://schemas.microsoft.com/office/drawing/2014/main" id="{89FF29BB-170A-01D2-455F-71CC7AEF9B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" y="673"/>
              <a:ext cx="284" cy="328"/>
              <a:chOff x="1675" y="997"/>
              <a:chExt cx="284" cy="472"/>
            </a:xfrm>
          </p:grpSpPr>
          <p:sp>
            <p:nvSpPr>
              <p:cNvPr id="118" name="Line 87">
                <a:extLst>
                  <a:ext uri="{FF2B5EF4-FFF2-40B4-BE49-F238E27FC236}">
                    <a16:creationId xmlns:a16="http://schemas.microsoft.com/office/drawing/2014/main" id="{F6AC3610-7665-E036-3560-62CD7B52A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75" y="997"/>
                <a:ext cx="1" cy="4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9" name="Line 88">
                <a:extLst>
                  <a:ext uri="{FF2B5EF4-FFF2-40B4-BE49-F238E27FC236}">
                    <a16:creationId xmlns:a16="http://schemas.microsoft.com/office/drawing/2014/main" id="{6919BC9C-89E6-AEF9-3AF0-D2045F171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8" y="997"/>
                <a:ext cx="1" cy="4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73" name="Line 89">
              <a:extLst>
                <a:ext uri="{FF2B5EF4-FFF2-40B4-BE49-F238E27FC236}">
                  <a16:creationId xmlns:a16="http://schemas.microsoft.com/office/drawing/2014/main" id="{717D959E-174A-B1C8-2DA8-7417C233AB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3" y="672"/>
              <a:ext cx="147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" name="Line 90">
              <a:extLst>
                <a:ext uri="{FF2B5EF4-FFF2-40B4-BE49-F238E27FC236}">
                  <a16:creationId xmlns:a16="http://schemas.microsoft.com/office/drawing/2014/main" id="{4B713202-B48B-A81F-C678-DA0EDC199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5" y="2243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5" name="Line 91">
              <a:extLst>
                <a:ext uri="{FF2B5EF4-FFF2-40B4-BE49-F238E27FC236}">
                  <a16:creationId xmlns:a16="http://schemas.microsoft.com/office/drawing/2014/main" id="{98F8628E-9A30-164A-F1D2-B553C2B39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2205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6" name="Line 92">
              <a:extLst>
                <a:ext uri="{FF2B5EF4-FFF2-40B4-BE49-F238E27FC236}">
                  <a16:creationId xmlns:a16="http://schemas.microsoft.com/office/drawing/2014/main" id="{FD9CFE67-3686-37FD-7A95-AE8DF7C23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1" y="1661"/>
              <a:ext cx="55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7" name="Line 93">
              <a:extLst>
                <a:ext uri="{FF2B5EF4-FFF2-40B4-BE49-F238E27FC236}">
                  <a16:creationId xmlns:a16="http://schemas.microsoft.com/office/drawing/2014/main" id="{FC25E4B3-0724-7DD9-49C5-C145D30BD1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9" y="1661"/>
              <a:ext cx="1" cy="1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8" name="Line 94">
              <a:extLst>
                <a:ext uri="{FF2B5EF4-FFF2-40B4-BE49-F238E27FC236}">
                  <a16:creationId xmlns:a16="http://schemas.microsoft.com/office/drawing/2014/main" id="{878FA63E-A005-68AC-64A4-1CE671735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9" y="1850"/>
              <a:ext cx="28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" name="Line 95">
              <a:extLst>
                <a:ext uri="{FF2B5EF4-FFF2-40B4-BE49-F238E27FC236}">
                  <a16:creationId xmlns:a16="http://schemas.microsoft.com/office/drawing/2014/main" id="{D586B1D4-CD89-FC4D-C6B5-A90B54197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3" y="1189"/>
              <a:ext cx="52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0" name="Line 96">
              <a:extLst>
                <a:ext uri="{FF2B5EF4-FFF2-40B4-BE49-F238E27FC236}">
                  <a16:creationId xmlns:a16="http://schemas.microsoft.com/office/drawing/2014/main" id="{5832A3D5-92AA-F4B3-E128-7EB07282D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027"/>
              <a:ext cx="1" cy="2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1" name="Rectangle 97">
              <a:extLst>
                <a:ext uri="{FF2B5EF4-FFF2-40B4-BE49-F238E27FC236}">
                  <a16:creationId xmlns:a16="http://schemas.microsoft.com/office/drawing/2014/main" id="{566B7D01-4B28-748A-DC31-DE6704F0F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1001"/>
              <a:ext cx="849" cy="1037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" name="Rectangle 98">
              <a:extLst>
                <a:ext uri="{FF2B5EF4-FFF2-40B4-BE49-F238E27FC236}">
                  <a16:creationId xmlns:a16="http://schemas.microsoft.com/office/drawing/2014/main" id="{7029A4C9-4CF4-377A-5ED6-C40F0636E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148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83" name="Rectangle 99">
              <a:extLst>
                <a:ext uri="{FF2B5EF4-FFF2-40B4-BE49-F238E27FC236}">
                  <a16:creationId xmlns:a16="http://schemas.microsoft.com/office/drawing/2014/main" id="{D5A0699B-3C55-A55C-B996-4E3A82F80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175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4" name="Rectangle 100">
              <a:extLst>
                <a:ext uri="{FF2B5EF4-FFF2-40B4-BE49-F238E27FC236}">
                  <a16:creationId xmlns:a16="http://schemas.microsoft.com/office/drawing/2014/main" id="{67909049-D2E7-ECC6-6A7A-20C43CA82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110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85" name="Rectangle 101">
              <a:extLst>
                <a:ext uri="{FF2B5EF4-FFF2-40B4-BE49-F238E27FC236}">
                  <a16:creationId xmlns:a16="http://schemas.microsoft.com/office/drawing/2014/main" id="{1C95A4C2-AFCD-AEFB-5C84-7A65E89E9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100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86" name="Rectangle 102">
              <a:extLst>
                <a:ext uri="{FF2B5EF4-FFF2-40B4-BE49-F238E27FC236}">
                  <a16:creationId xmlns:a16="http://schemas.microsoft.com/office/drawing/2014/main" id="{F668EAA2-706A-086F-9E56-EF138392C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1" y="9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7" name="Rectangle 103">
              <a:extLst>
                <a:ext uri="{FF2B5EF4-FFF2-40B4-BE49-F238E27FC236}">
                  <a16:creationId xmlns:a16="http://schemas.microsoft.com/office/drawing/2014/main" id="{667B94E9-BF0F-F219-7494-20E7B82AB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177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8" name="Rectangle 104">
              <a:extLst>
                <a:ext uri="{FF2B5EF4-FFF2-40B4-BE49-F238E27FC236}">
                  <a16:creationId xmlns:a16="http://schemas.microsoft.com/office/drawing/2014/main" id="{EC4634DA-C5BC-7001-7175-C48EB138F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" y="1608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89" name="Rectangle 105">
              <a:extLst>
                <a:ext uri="{FF2B5EF4-FFF2-40B4-BE49-F238E27FC236}">
                  <a16:creationId xmlns:a16="http://schemas.microsoft.com/office/drawing/2014/main" id="{9BAA6BEB-F7BC-B2A8-6327-789C65CE7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124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90" name="Rectangle 106">
              <a:extLst>
                <a:ext uri="{FF2B5EF4-FFF2-40B4-BE49-F238E27FC236}">
                  <a16:creationId xmlns:a16="http://schemas.microsoft.com/office/drawing/2014/main" id="{5BAEDB71-C74C-07C6-F8C1-45C801F17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1356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555</a:t>
              </a:r>
            </a:p>
          </p:txBody>
        </p:sp>
        <p:sp>
          <p:nvSpPr>
            <p:cNvPr id="91" name="Rectangle 107">
              <a:extLst>
                <a:ext uri="{FF2B5EF4-FFF2-40B4-BE49-F238E27FC236}">
                  <a16:creationId xmlns:a16="http://schemas.microsoft.com/office/drawing/2014/main" id="{6720EA84-C5D3-394B-71DC-28486843B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776"/>
              <a:ext cx="2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2" name="Rectangle 108">
              <a:extLst>
                <a:ext uri="{FF2B5EF4-FFF2-40B4-BE49-F238E27FC236}">
                  <a16:creationId xmlns:a16="http://schemas.microsoft.com/office/drawing/2014/main" id="{37735F81-C7D7-1CB4-4E75-45F748142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1824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" name="Line 109">
              <a:extLst>
                <a:ext uri="{FF2B5EF4-FFF2-40B4-BE49-F238E27FC236}">
                  <a16:creationId xmlns:a16="http://schemas.microsoft.com/office/drawing/2014/main" id="{CEF22AFF-9CDF-35F7-3C15-82BFB6416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3" y="673"/>
              <a:ext cx="1" cy="15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4" name="Rectangle 110">
              <a:extLst>
                <a:ext uri="{FF2B5EF4-FFF2-40B4-BE49-F238E27FC236}">
                  <a16:creationId xmlns:a16="http://schemas.microsoft.com/office/drawing/2014/main" id="{09A7B314-FD54-2C3B-A85C-00641BF62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1692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95" name="Rectangle 111">
              <a:extLst>
                <a:ext uri="{FF2B5EF4-FFF2-40B4-BE49-F238E27FC236}">
                  <a16:creationId xmlns:a16="http://schemas.microsoft.com/office/drawing/2014/main" id="{4547FE19-55D9-0F57-F7B7-47794148B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1380"/>
              <a:ext cx="2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6" name="Rectangle 112">
              <a:extLst>
                <a:ext uri="{FF2B5EF4-FFF2-40B4-BE49-F238E27FC236}">
                  <a16:creationId xmlns:a16="http://schemas.microsoft.com/office/drawing/2014/main" id="{D890F89A-5A33-3260-C6A4-B5E31CDF2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" y="1860"/>
              <a:ext cx="3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7" name="Rectangle 113">
              <a:extLst>
                <a:ext uri="{FF2B5EF4-FFF2-40B4-BE49-F238E27FC236}">
                  <a16:creationId xmlns:a16="http://schemas.microsoft.com/office/drawing/2014/main" id="{F037E53B-A6E9-61B1-2FBD-36D79E996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848"/>
              <a:ext cx="95" cy="188"/>
            </a:xfrm>
            <a:prstGeom prst="rect">
              <a:avLst/>
            </a:prstGeom>
            <a:solidFill>
              <a:srgbClr val="A5CEA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8" name="Rectangle 114">
              <a:extLst>
                <a:ext uri="{FF2B5EF4-FFF2-40B4-BE49-F238E27FC236}">
                  <a16:creationId xmlns:a16="http://schemas.microsoft.com/office/drawing/2014/main" id="{06BAC867-B178-69DB-7476-03472E0B5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1330"/>
              <a:ext cx="95" cy="189"/>
            </a:xfrm>
            <a:prstGeom prst="rect">
              <a:avLst/>
            </a:prstGeom>
            <a:solidFill>
              <a:srgbClr val="A5CEA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99" name="Group 115">
              <a:extLst>
                <a:ext uri="{FF2B5EF4-FFF2-40B4-BE49-F238E27FC236}">
                  <a16:creationId xmlns:a16="http://schemas.microsoft.com/office/drawing/2014/main" id="{E4885744-6B1F-831C-0E20-C6CAF783A5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1848"/>
              <a:ext cx="228" cy="96"/>
              <a:chOff x="3696" y="2880"/>
              <a:chExt cx="240" cy="96"/>
            </a:xfrm>
          </p:grpSpPr>
          <p:sp>
            <p:nvSpPr>
              <p:cNvPr id="114" name="Rectangle 116">
                <a:extLst>
                  <a:ext uri="{FF2B5EF4-FFF2-40B4-BE49-F238E27FC236}">
                    <a16:creationId xmlns:a16="http://schemas.microsoft.com/office/drawing/2014/main" id="{D13724B9-8538-43BD-2B30-DDB85254E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80"/>
                <a:ext cx="240" cy="96"/>
              </a:xfrm>
              <a:prstGeom prst="rect">
                <a:avLst/>
              </a:prstGeom>
              <a:solidFill>
                <a:srgbClr val="A5CE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15" name="Group 117">
                <a:extLst>
                  <a:ext uri="{FF2B5EF4-FFF2-40B4-BE49-F238E27FC236}">
                    <a16:creationId xmlns:a16="http://schemas.microsoft.com/office/drawing/2014/main" id="{0A70D249-3E86-7C94-5B90-E0CB07EC22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2892"/>
                <a:ext cx="216" cy="72"/>
                <a:chOff x="1236" y="3696"/>
                <a:chExt cx="216" cy="72"/>
              </a:xfrm>
            </p:grpSpPr>
            <p:sp>
              <p:nvSpPr>
                <p:cNvPr id="116" name="Line 118">
                  <a:extLst>
                    <a:ext uri="{FF2B5EF4-FFF2-40B4-BE49-F238E27FC236}">
                      <a16:creationId xmlns:a16="http://schemas.microsoft.com/office/drawing/2014/main" id="{4446BD82-2B22-F61B-B83F-D38769CF96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660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17" name="Line 119">
                  <a:extLst>
                    <a:ext uri="{FF2B5EF4-FFF2-40B4-BE49-F238E27FC236}">
                      <a16:creationId xmlns:a16="http://schemas.microsoft.com/office/drawing/2014/main" id="{729105F1-527E-6872-3D26-790F22082D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588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00" name="Freeform 120">
              <a:extLst>
                <a:ext uri="{FF2B5EF4-FFF2-40B4-BE49-F238E27FC236}">
                  <a16:creationId xmlns:a16="http://schemas.microsoft.com/office/drawing/2014/main" id="{6F7AA67D-E277-EF7A-4C3D-42A82BB96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2" y="1692"/>
              <a:ext cx="240" cy="516"/>
            </a:xfrm>
            <a:custGeom>
              <a:avLst/>
              <a:gdLst>
                <a:gd name="T0" fmla="*/ 0 w 432"/>
                <a:gd name="T1" fmla="*/ 0 h 480"/>
                <a:gd name="T2" fmla="*/ 432 w 432"/>
                <a:gd name="T3" fmla="*/ 0 h 480"/>
                <a:gd name="T4" fmla="*/ 432 w 432"/>
                <a:gd name="T5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480">
                  <a:moveTo>
                    <a:pt x="0" y="0"/>
                  </a:moveTo>
                  <a:lnTo>
                    <a:pt x="432" y="0"/>
                  </a:lnTo>
                  <a:lnTo>
                    <a:pt x="432" y="48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1" name="Line 121">
              <a:extLst>
                <a:ext uri="{FF2B5EF4-FFF2-40B4-BE49-F238E27FC236}">
                  <a16:creationId xmlns:a16="http://schemas.microsoft.com/office/drawing/2014/main" id="{D986D5FD-CB60-FCA9-1D79-69762BE22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5" y="2219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" name="Oval 122">
              <a:extLst>
                <a:ext uri="{FF2B5EF4-FFF2-40B4-BE49-F238E27FC236}">
                  <a16:creationId xmlns:a16="http://schemas.microsoft.com/office/drawing/2014/main" id="{F9C1BD13-FBE9-0851-AD07-21458C3F9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1626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3" name="Oval 123">
              <a:extLst>
                <a:ext uri="{FF2B5EF4-FFF2-40B4-BE49-F238E27FC236}">
                  <a16:creationId xmlns:a16="http://schemas.microsoft.com/office/drawing/2014/main" id="{93613654-37BE-B16D-8F56-4EBB697E8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" y="1164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4" name="Oval 124">
              <a:extLst>
                <a:ext uri="{FF2B5EF4-FFF2-40B4-BE49-F238E27FC236}">
                  <a16:creationId xmlns:a16="http://schemas.microsoft.com/office/drawing/2014/main" id="{98681184-DE88-3995-1F07-5BB997BF7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32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5" name="Oval 125">
              <a:extLst>
                <a:ext uri="{FF2B5EF4-FFF2-40B4-BE49-F238E27FC236}">
                  <a16:creationId xmlns:a16="http://schemas.microsoft.com/office/drawing/2014/main" id="{5429FAC2-EB3C-D678-B6CB-5559DAC9F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636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6" name="Oval 126">
              <a:extLst>
                <a:ext uri="{FF2B5EF4-FFF2-40B4-BE49-F238E27FC236}">
                  <a16:creationId xmlns:a16="http://schemas.microsoft.com/office/drawing/2014/main" id="{0BBFF3D9-A243-FB5C-9FA4-12A060D69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36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7" name="Oval 127">
              <a:extLst>
                <a:ext uri="{FF2B5EF4-FFF2-40B4-BE49-F238E27FC236}">
                  <a16:creationId xmlns:a16="http://schemas.microsoft.com/office/drawing/2014/main" id="{63B6070E-DA89-306F-3F21-B9FBCED75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" y="636"/>
              <a:ext cx="72" cy="72"/>
            </a:xfrm>
            <a:prstGeom prst="ellipse">
              <a:avLst/>
            </a:prstGeom>
            <a:solidFill>
              <a:srgbClr val="A5CEA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08" name="Group 128">
              <a:extLst>
                <a:ext uri="{FF2B5EF4-FFF2-40B4-BE49-F238E27FC236}">
                  <a16:creationId xmlns:a16="http://schemas.microsoft.com/office/drawing/2014/main" id="{B3BA3D96-1FC5-A40B-03AE-0ADC5BD2B3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6" y="1884"/>
              <a:ext cx="228" cy="96"/>
              <a:chOff x="3696" y="2880"/>
              <a:chExt cx="240" cy="96"/>
            </a:xfrm>
          </p:grpSpPr>
          <p:sp>
            <p:nvSpPr>
              <p:cNvPr id="110" name="Rectangle 129">
                <a:extLst>
                  <a:ext uri="{FF2B5EF4-FFF2-40B4-BE49-F238E27FC236}">
                    <a16:creationId xmlns:a16="http://schemas.microsoft.com/office/drawing/2014/main" id="{B8E0FB2F-BE65-146B-AF6C-FAA633FFD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80"/>
                <a:ext cx="240" cy="96"/>
              </a:xfrm>
              <a:prstGeom prst="rect">
                <a:avLst/>
              </a:prstGeom>
              <a:solidFill>
                <a:srgbClr val="A5CE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11" name="Group 130">
                <a:extLst>
                  <a:ext uri="{FF2B5EF4-FFF2-40B4-BE49-F238E27FC236}">
                    <a16:creationId xmlns:a16="http://schemas.microsoft.com/office/drawing/2014/main" id="{D6D326A4-8AA7-1DA7-B0A7-96AFBB24A7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2892"/>
                <a:ext cx="216" cy="72"/>
                <a:chOff x="1236" y="3696"/>
                <a:chExt cx="216" cy="72"/>
              </a:xfrm>
            </p:grpSpPr>
            <p:sp>
              <p:nvSpPr>
                <p:cNvPr id="112" name="Line 131">
                  <a:extLst>
                    <a:ext uri="{FF2B5EF4-FFF2-40B4-BE49-F238E27FC236}">
                      <a16:creationId xmlns:a16="http://schemas.microsoft.com/office/drawing/2014/main" id="{EE946724-06F1-4607-14E9-27CBB4630A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660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13" name="Line 132">
                  <a:extLst>
                    <a:ext uri="{FF2B5EF4-FFF2-40B4-BE49-F238E27FC236}">
                      <a16:creationId xmlns:a16="http://schemas.microsoft.com/office/drawing/2014/main" id="{960CE5CF-FF3B-5702-07EA-5D49BC757E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588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09" name="Text Box 133">
              <a:extLst>
                <a:ext uri="{FF2B5EF4-FFF2-40B4-BE49-F238E27FC236}">
                  <a16:creationId xmlns:a16="http://schemas.microsoft.com/office/drawing/2014/main" id="{99FFD4A3-BE03-C85E-D92C-7CA317F00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6" y="650"/>
              <a:ext cx="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</a:p>
          </p:txBody>
        </p:sp>
      </p:grpSp>
      <p:sp>
        <p:nvSpPr>
          <p:cNvPr id="120" name="Text Box 134">
            <a:extLst>
              <a:ext uri="{FF2B5EF4-FFF2-40B4-BE49-F238E27FC236}">
                <a16:creationId xmlns:a16="http://schemas.microsoft.com/office/drawing/2014/main" id="{0EDB0899-9AFC-F546-B299-0852EE4A6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495" y="1606858"/>
            <a:ext cx="3413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充电时间 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w1</a:t>
            </a:r>
          </a:p>
        </p:txBody>
      </p:sp>
      <p:sp>
        <p:nvSpPr>
          <p:cNvPr id="121" name="Text Box 135">
            <a:extLst>
              <a:ext uri="{FF2B5EF4-FFF2-40B4-BE49-F238E27FC236}">
                <a16:creationId xmlns:a16="http://schemas.microsoft.com/office/drawing/2014/main" id="{4E6897F0-C10F-04FF-120A-27EA2C361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620" y="2098983"/>
            <a:ext cx="3113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zh-CN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zh-CN" altLang="en-US" sz="2400" b="1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CC</a:t>
            </a:r>
            <a:r>
              <a:rPr kumimoji="1" lang="en-US" altLang="zh-CN" sz="1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en-US" altLang="zh-CN" sz="1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3,</a:t>
            </a:r>
          </a:p>
        </p:txBody>
      </p:sp>
      <p:sp>
        <p:nvSpPr>
          <p:cNvPr id="122" name="Text Box 136">
            <a:extLst>
              <a:ext uri="{FF2B5EF4-FFF2-40B4-BE49-F238E27FC236}">
                <a16:creationId xmlns:a16="http://schemas.microsoft.com/office/drawing/2014/main" id="{E8F340C1-05EE-D877-F2D0-547E1A0D5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320" y="2059296"/>
            <a:ext cx="2579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zh-CN" alt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3" name="Object 137">
            <a:extLst>
              <a:ext uri="{FF2B5EF4-FFF2-40B4-BE49-F238E27FC236}">
                <a16:creationId xmlns:a16="http://schemas.microsoft.com/office/drawing/2014/main" id="{CFB4AA3C-D0B6-C167-2D0B-4024098DBC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897496"/>
              </p:ext>
            </p:extLst>
          </p:nvPr>
        </p:nvGraphicFramePr>
        <p:xfrm>
          <a:off x="1253808" y="2592696"/>
          <a:ext cx="4338637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880" imgH="457200" progId="Equation.3">
                  <p:embed/>
                </p:oleObj>
              </mc:Choice>
              <mc:Fallback>
                <p:oleObj name="Equation" r:id="rId2" imgW="1739880" imgH="457200" progId="Equation.3">
                  <p:embed/>
                  <p:pic>
                    <p:nvPicPr>
                      <p:cNvPr id="123" name="Object 137">
                        <a:extLst>
                          <a:ext uri="{FF2B5EF4-FFF2-40B4-BE49-F238E27FC236}">
                            <a16:creationId xmlns:a16="http://schemas.microsoft.com/office/drawing/2014/main" id="{CFB4AA3C-D0B6-C167-2D0B-4024098DBC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3808" y="2592696"/>
                        <a:ext cx="4338637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Object 138">
            <a:extLst>
              <a:ext uri="{FF2B5EF4-FFF2-40B4-BE49-F238E27FC236}">
                <a16:creationId xmlns:a16="http://schemas.microsoft.com/office/drawing/2014/main" id="{C4AC6A3D-7C55-9AA8-36D0-28953D7DBB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22660"/>
              </p:ext>
            </p:extLst>
          </p:nvPr>
        </p:nvGraphicFramePr>
        <p:xfrm>
          <a:off x="1895158" y="3707121"/>
          <a:ext cx="438785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14320" imgH="469800" progId="Equation.3">
                  <p:embed/>
                </p:oleObj>
              </mc:Choice>
              <mc:Fallback>
                <p:oleObj name="Equation" r:id="rId4" imgW="1714320" imgH="469800" progId="Equation.3">
                  <p:embed/>
                  <p:pic>
                    <p:nvPicPr>
                      <p:cNvPr id="124" name="Object 138">
                        <a:extLst>
                          <a:ext uri="{FF2B5EF4-FFF2-40B4-BE49-F238E27FC236}">
                            <a16:creationId xmlns:a16="http://schemas.microsoft.com/office/drawing/2014/main" id="{C4AC6A3D-7C55-9AA8-36D0-28953D7DBB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158" y="3707121"/>
                        <a:ext cx="438785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" name="Rectangle 140">
            <a:extLst>
              <a:ext uri="{FF2B5EF4-FFF2-40B4-BE49-F238E27FC236}">
                <a16:creationId xmlns:a16="http://schemas.microsoft.com/office/drawing/2014/main" id="{C618258D-B956-69EA-8F55-AFF2A28C0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245" y="4885046"/>
            <a:ext cx="2584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充电时间常数</a:t>
            </a:r>
          </a:p>
        </p:txBody>
      </p:sp>
      <p:sp>
        <p:nvSpPr>
          <p:cNvPr id="127" name="Text Box 141">
            <a:extLst>
              <a:ext uri="{FF2B5EF4-FFF2-40B4-BE49-F238E27FC236}">
                <a16:creationId xmlns:a16="http://schemas.microsoft.com/office/drawing/2014/main" id="{B5167289-3925-3EF9-6AAE-327972489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1870" y="4885046"/>
            <a:ext cx="2889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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endParaRPr kumimoji="1" lang="en-US" altLang="zh-CN" sz="2800" b="1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8" name="Text Box 142">
            <a:extLst>
              <a:ext uri="{FF2B5EF4-FFF2-40B4-BE49-F238E27FC236}">
                <a16:creationId xmlns:a16="http://schemas.microsoft.com/office/drawing/2014/main" id="{93AC3E21-F3DA-A4BA-D13F-AAC95BC29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120" y="5377171"/>
            <a:ext cx="3413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放电时间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w2</a:t>
            </a:r>
          </a:p>
        </p:txBody>
      </p:sp>
      <p:graphicFrame>
        <p:nvGraphicFramePr>
          <p:cNvPr id="129" name="Object 143">
            <a:extLst>
              <a:ext uri="{FF2B5EF4-FFF2-40B4-BE49-F238E27FC236}">
                <a16:creationId xmlns:a16="http://schemas.microsoft.com/office/drawing/2014/main" id="{46C34AF4-D150-9533-FF6F-45EA80D3B4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861949"/>
              </p:ext>
            </p:extLst>
          </p:nvPr>
        </p:nvGraphicFramePr>
        <p:xfrm>
          <a:off x="3531870" y="5864533"/>
          <a:ext cx="201136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87320" imgH="228600" progId="Equation.3">
                  <p:embed/>
                </p:oleObj>
              </mc:Choice>
              <mc:Fallback>
                <p:oleObj name="Equation" r:id="rId6" imgW="787320" imgH="228600" progId="Equation.3">
                  <p:embed/>
                  <p:pic>
                    <p:nvPicPr>
                      <p:cNvPr id="129" name="Object 143">
                        <a:extLst>
                          <a:ext uri="{FF2B5EF4-FFF2-40B4-BE49-F238E27FC236}">
                            <a16:creationId xmlns:a16="http://schemas.microsoft.com/office/drawing/2014/main" id="{46C34AF4-D150-9533-FF6F-45EA80D3B4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1870" y="5864533"/>
                        <a:ext cx="2011363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Text Box 144">
            <a:extLst>
              <a:ext uri="{FF2B5EF4-FFF2-40B4-BE49-F238E27FC236}">
                <a16:creationId xmlns:a16="http://schemas.microsoft.com/office/drawing/2014/main" id="{B372F54A-4C4F-FC64-1C45-EE24E5267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670" y="5864533"/>
            <a:ext cx="168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可求得</a:t>
            </a:r>
            <a:r>
              <a:rPr kumimoji="1"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131" name="Object 145">
            <a:extLst>
              <a:ext uri="{FF2B5EF4-FFF2-40B4-BE49-F238E27FC236}">
                <a16:creationId xmlns:a16="http://schemas.microsoft.com/office/drawing/2014/main" id="{49ECEEC9-2311-A0E8-E1DD-269DCD9638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020916"/>
              </p:ext>
            </p:extLst>
          </p:nvPr>
        </p:nvGraphicFramePr>
        <p:xfrm>
          <a:off x="6422708" y="5864533"/>
          <a:ext cx="21304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6240" imgH="228600" progId="Equation.3">
                  <p:embed/>
                </p:oleObj>
              </mc:Choice>
              <mc:Fallback>
                <p:oleObj name="Equation" r:id="rId8" imgW="876240" imgH="228600" progId="Equation.3">
                  <p:embed/>
                  <p:pic>
                    <p:nvPicPr>
                      <p:cNvPr id="131" name="Object 145">
                        <a:extLst>
                          <a:ext uri="{FF2B5EF4-FFF2-40B4-BE49-F238E27FC236}">
                            <a16:creationId xmlns:a16="http://schemas.microsoft.com/office/drawing/2014/main" id="{49ECEEC9-2311-A0E8-E1DD-269DCD9638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2708" y="5864533"/>
                        <a:ext cx="2130425" cy="5524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" name="Rectangle 146">
            <a:extLst>
              <a:ext uri="{FF2B5EF4-FFF2-40B4-BE49-F238E27FC236}">
                <a16:creationId xmlns:a16="http://schemas.microsoft.com/office/drawing/2014/main" id="{3ECB385A-220B-75E4-2764-5E726891A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708" y="6363008"/>
            <a:ext cx="2584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放电时间常数</a:t>
            </a:r>
          </a:p>
        </p:txBody>
      </p:sp>
      <p:sp>
        <p:nvSpPr>
          <p:cNvPr id="133" name="Text Box 147">
            <a:extLst>
              <a:ext uri="{FF2B5EF4-FFF2-40B4-BE49-F238E27FC236}">
                <a16:creationId xmlns:a16="http://schemas.microsoft.com/office/drawing/2014/main" id="{94A6D853-B6CD-9A73-057C-3389DF856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108" y="6363008"/>
            <a:ext cx="2597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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endParaRPr kumimoji="1" lang="en-US" altLang="zh-CN" sz="2800" b="1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4" name="Text Box 150">
            <a:extLst>
              <a:ext uri="{FF2B5EF4-FFF2-40B4-BE49-F238E27FC236}">
                <a16:creationId xmlns:a16="http://schemas.microsoft.com/office/drawing/2014/main" id="{96B44471-5D40-2081-FC45-49C717068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2895" y="1113146"/>
            <a:ext cx="4057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振荡频率的估算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2AB3437-19C1-DFC6-BD99-EA180285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31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B3E58FF-45B0-512E-9799-60E958169315}"/>
                  </a:ext>
                </a:extLst>
              </p:cNvPr>
              <p:cNvSpPr txBox="1"/>
              <p:nvPr/>
            </p:nvSpPr>
            <p:spPr>
              <a:xfrm>
                <a:off x="6449347" y="4935837"/>
                <a:ext cx="35058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kumimoji="1"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d>
                        <m:dPr>
                          <m:ctrlPr>
                            <a:rPr kumimoji="1"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kumimoji="1"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kumimoji="1"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B3E58FF-45B0-512E-9799-60E958169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347" y="4935837"/>
                <a:ext cx="3505896" cy="430887"/>
              </a:xfrm>
              <a:prstGeom prst="rect">
                <a:avLst/>
              </a:prstGeom>
              <a:blipFill>
                <a:blip r:embed="rId10"/>
                <a:stretch>
                  <a:fillRect l="-1083" r="-1805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77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uild="p" autoUpdateAnimBg="0"/>
      <p:bldP spid="121" grpId="0" build="p" autoUpdateAnimBg="0"/>
      <p:bldP spid="122" grpId="0" build="p" autoUpdateAnimBg="0"/>
      <p:bldP spid="126" grpId="0" build="p" autoUpdateAnimBg="0"/>
      <p:bldP spid="127" grpId="0" build="p" autoUpdateAnimBg="0"/>
      <p:bldP spid="128" grpId="0" build="p" autoUpdateAnimBg="0"/>
      <p:bldP spid="130" grpId="0" build="p" autoUpdateAnimBg="0"/>
      <p:bldP spid="132" grpId="0" build="p" autoUpdateAnimBg="0"/>
      <p:bldP spid="133" grpId="0" build="p" autoUpdateAnimBg="0" advAuto="0"/>
      <p:bldP spid="134" grpId="0" build="p" autoUpdateAnimBg="0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定时器构成的多谐振荡器</a:t>
            </a:r>
          </a:p>
        </p:txBody>
      </p:sp>
      <p:sp>
        <p:nvSpPr>
          <p:cNvPr id="57" name="Text Box 13">
            <a:extLst>
              <a:ext uri="{FF2B5EF4-FFF2-40B4-BE49-F238E27FC236}">
                <a16:creationId xmlns:a16="http://schemas.microsoft.com/office/drawing/2014/main" id="{23AC5265-7FEE-75A4-A354-C1F3E6B4A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6615" y="773651"/>
            <a:ext cx="3413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振荡频率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kumimoji="1" lang="en-US" altLang="zh-CN" sz="2800" b="1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8" name="Group 68">
            <a:extLst>
              <a:ext uri="{FF2B5EF4-FFF2-40B4-BE49-F238E27FC236}">
                <a16:creationId xmlns:a16="http://schemas.microsoft.com/office/drawing/2014/main" id="{3F81FE6B-3796-70D6-369C-61E48F37C804}"/>
              </a:ext>
            </a:extLst>
          </p:cNvPr>
          <p:cNvGrpSpPr>
            <a:grpSpLocks/>
          </p:cNvGrpSpPr>
          <p:nvPr/>
        </p:nvGrpSpPr>
        <p:grpSpPr bwMode="auto">
          <a:xfrm>
            <a:off x="1850415" y="1326101"/>
            <a:ext cx="5334000" cy="2728912"/>
            <a:chOff x="348" y="684"/>
            <a:chExt cx="3360" cy="1719"/>
          </a:xfrm>
        </p:grpSpPr>
        <p:sp>
          <p:nvSpPr>
            <p:cNvPr id="59" name="Text Box 15">
              <a:extLst>
                <a:ext uri="{FF2B5EF4-FFF2-40B4-BE49-F238E27FC236}">
                  <a16:creationId xmlns:a16="http://schemas.microsoft.com/office/drawing/2014/main" id="{44B04A15-B07B-0509-A8E8-86C8A6086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" y="684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0" name="Object 16">
              <a:extLst>
                <a:ext uri="{FF2B5EF4-FFF2-40B4-BE49-F238E27FC236}">
                  <a16:creationId xmlns:a16="http://schemas.microsoft.com/office/drawing/2014/main" id="{DBA6B90F-8F65-D3F9-9CB1-EE9EF88C66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1" y="799"/>
            <a:ext cx="465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93480" imgH="279360" progId="Equation.3">
                    <p:embed/>
                  </p:oleObj>
                </mc:Choice>
                <mc:Fallback>
                  <p:oleObj name="Equation" r:id="rId2" imgW="393480" imgH="279360" progId="Equation.3">
                    <p:embed/>
                    <p:pic>
                      <p:nvPicPr>
                        <p:cNvPr id="60" name="Object 16">
                          <a:extLst>
                            <a:ext uri="{FF2B5EF4-FFF2-40B4-BE49-F238E27FC236}">
                              <a16:creationId xmlns:a16="http://schemas.microsoft.com/office/drawing/2014/main" id="{DBA6B90F-8F65-D3F9-9CB1-EE9EF88C66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" y="799"/>
                          <a:ext cx="465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17">
              <a:extLst>
                <a:ext uri="{FF2B5EF4-FFF2-40B4-BE49-F238E27FC236}">
                  <a16:creationId xmlns:a16="http://schemas.microsoft.com/office/drawing/2014/main" id="{1E3623DF-E346-4DD5-DDA5-EDF5D47239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" y="1181"/>
            <a:ext cx="44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3480" imgH="279360" progId="Equation.3">
                    <p:embed/>
                  </p:oleObj>
                </mc:Choice>
                <mc:Fallback>
                  <p:oleObj name="Equation" r:id="rId4" imgW="393480" imgH="279360" progId="Equation.3">
                    <p:embed/>
                    <p:pic>
                      <p:nvPicPr>
                        <p:cNvPr id="61" name="Object 17">
                          <a:extLst>
                            <a:ext uri="{FF2B5EF4-FFF2-40B4-BE49-F238E27FC236}">
                              <a16:creationId xmlns:a16="http://schemas.microsoft.com/office/drawing/2014/main" id="{1E3623DF-E346-4DD5-DDA5-EDF5D47239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" y="1181"/>
                          <a:ext cx="44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Line 18">
              <a:extLst>
                <a:ext uri="{FF2B5EF4-FFF2-40B4-BE49-F238E27FC236}">
                  <a16:creationId xmlns:a16="http://schemas.microsoft.com/office/drawing/2014/main" id="{661D9114-70C4-3DF4-061E-8FCD4BC77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1500"/>
              <a:ext cx="24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3" name="Line 19">
              <a:extLst>
                <a:ext uri="{FF2B5EF4-FFF2-40B4-BE49-F238E27FC236}">
                  <a16:creationId xmlns:a16="http://schemas.microsoft.com/office/drawing/2014/main" id="{F9125B91-C231-15EB-8C49-BD232A2935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4" y="837"/>
              <a:ext cx="0" cy="6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4" name="Line 20">
              <a:extLst>
                <a:ext uri="{FF2B5EF4-FFF2-40B4-BE49-F238E27FC236}">
                  <a16:creationId xmlns:a16="http://schemas.microsoft.com/office/drawing/2014/main" id="{866D5D1E-F1BF-4792-E131-C3004A815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981"/>
              <a:ext cx="16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5" name="Line 21">
              <a:extLst>
                <a:ext uri="{FF2B5EF4-FFF2-40B4-BE49-F238E27FC236}">
                  <a16:creationId xmlns:a16="http://schemas.microsoft.com/office/drawing/2014/main" id="{8240C185-48EC-AAC8-2463-916492B77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1365"/>
              <a:ext cx="16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6" name="Text Box 22">
              <a:extLst>
                <a:ext uri="{FF2B5EF4-FFF2-40B4-BE49-F238E27FC236}">
                  <a16:creationId xmlns:a16="http://schemas.microsoft.com/office/drawing/2014/main" id="{1AAA1EF4-37B5-13C5-448E-5AF754E6F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130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Rectangle 23">
              <a:extLst>
                <a:ext uri="{FF2B5EF4-FFF2-40B4-BE49-F238E27FC236}">
                  <a16:creationId xmlns:a16="http://schemas.microsoft.com/office/drawing/2014/main" id="{49FC4B48-4EEA-3583-FD7B-FFE06C8BD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1653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OH</a:t>
              </a:r>
            </a:p>
          </p:txBody>
        </p:sp>
        <p:sp>
          <p:nvSpPr>
            <p:cNvPr id="68" name="Rectangle 24">
              <a:extLst>
                <a:ext uri="{FF2B5EF4-FFF2-40B4-BE49-F238E27FC236}">
                  <a16:creationId xmlns:a16="http://schemas.microsoft.com/office/drawing/2014/main" id="{5F3083F5-7FB2-5132-4896-41507447D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" y="832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" name="Line 25">
              <a:extLst>
                <a:ext uri="{FF2B5EF4-FFF2-40B4-BE49-F238E27FC236}">
                  <a16:creationId xmlns:a16="http://schemas.microsoft.com/office/drawing/2014/main" id="{77B2F374-58C5-BFE3-567F-290A8EF62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2268"/>
              <a:ext cx="24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0" name="Line 26">
              <a:extLst>
                <a:ext uri="{FF2B5EF4-FFF2-40B4-BE49-F238E27FC236}">
                  <a16:creationId xmlns:a16="http://schemas.microsoft.com/office/drawing/2014/main" id="{2EE715AA-691A-271F-696D-8A2396B7D9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4" y="1605"/>
              <a:ext cx="0" cy="6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" name="Text Box 27">
              <a:extLst>
                <a:ext uri="{FF2B5EF4-FFF2-40B4-BE49-F238E27FC236}">
                  <a16:creationId xmlns:a16="http://schemas.microsoft.com/office/drawing/2014/main" id="{B11BB4D1-B1BC-179E-2B2E-3BCA4AC88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" y="1500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" name="Text Box 28">
              <a:extLst>
                <a:ext uri="{FF2B5EF4-FFF2-40B4-BE49-F238E27FC236}">
                  <a16:creationId xmlns:a16="http://schemas.microsoft.com/office/drawing/2014/main" id="{F78E4982-871D-AB0A-2B51-02E6DA3BF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0" y="207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id="{15422908-1E04-7F90-98DF-CA59A80EE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198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OL</a:t>
              </a:r>
            </a:p>
          </p:txBody>
        </p:sp>
        <p:sp>
          <p:nvSpPr>
            <p:cNvPr id="74" name="Rectangle 30">
              <a:extLst>
                <a:ext uri="{FF2B5EF4-FFF2-40B4-BE49-F238E27FC236}">
                  <a16:creationId xmlns:a16="http://schemas.microsoft.com/office/drawing/2014/main" id="{6B0C679E-BD55-809A-1E6E-2C97EED3D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" y="116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9A09E048-C1B3-4D41-4B3E-EBD74B92E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" y="972"/>
              <a:ext cx="528" cy="528"/>
            </a:xfrm>
            <a:custGeom>
              <a:avLst/>
              <a:gdLst>
                <a:gd name="T0" fmla="*/ 0 w 824"/>
                <a:gd name="T1" fmla="*/ 392 h 392"/>
                <a:gd name="T2" fmla="*/ 144 w 824"/>
                <a:gd name="T3" fmla="*/ 200 h 392"/>
                <a:gd name="T4" fmla="*/ 384 w 824"/>
                <a:gd name="T5" fmla="*/ 56 h 392"/>
                <a:gd name="T6" fmla="*/ 672 w 824"/>
                <a:gd name="T7" fmla="*/ 8 h 392"/>
                <a:gd name="T8" fmla="*/ 816 w 824"/>
                <a:gd name="T9" fmla="*/ 8 h 392"/>
                <a:gd name="T10" fmla="*/ 720 w 824"/>
                <a:gd name="T11" fmla="*/ 8 h 392"/>
                <a:gd name="T12" fmla="*/ 624 w 824"/>
                <a:gd name="T13" fmla="*/ 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4" h="392">
                  <a:moveTo>
                    <a:pt x="0" y="392"/>
                  </a:moveTo>
                  <a:cubicBezTo>
                    <a:pt x="40" y="324"/>
                    <a:pt x="80" y="256"/>
                    <a:pt x="144" y="200"/>
                  </a:cubicBezTo>
                  <a:cubicBezTo>
                    <a:pt x="208" y="144"/>
                    <a:pt x="296" y="88"/>
                    <a:pt x="384" y="56"/>
                  </a:cubicBezTo>
                  <a:cubicBezTo>
                    <a:pt x="472" y="24"/>
                    <a:pt x="600" y="16"/>
                    <a:pt x="672" y="8"/>
                  </a:cubicBezTo>
                  <a:cubicBezTo>
                    <a:pt x="744" y="0"/>
                    <a:pt x="808" y="8"/>
                    <a:pt x="816" y="8"/>
                  </a:cubicBezTo>
                  <a:cubicBezTo>
                    <a:pt x="824" y="8"/>
                    <a:pt x="752" y="8"/>
                    <a:pt x="720" y="8"/>
                  </a:cubicBezTo>
                  <a:cubicBezTo>
                    <a:pt x="688" y="8"/>
                    <a:pt x="656" y="8"/>
                    <a:pt x="624" y="8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45057D4A-765E-FC7A-8419-E5A76A9F36D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52" y="972"/>
              <a:ext cx="288" cy="384"/>
            </a:xfrm>
            <a:custGeom>
              <a:avLst/>
              <a:gdLst>
                <a:gd name="T0" fmla="*/ 0 w 824"/>
                <a:gd name="T1" fmla="*/ 392 h 392"/>
                <a:gd name="T2" fmla="*/ 144 w 824"/>
                <a:gd name="T3" fmla="*/ 200 h 392"/>
                <a:gd name="T4" fmla="*/ 384 w 824"/>
                <a:gd name="T5" fmla="*/ 56 h 392"/>
                <a:gd name="T6" fmla="*/ 672 w 824"/>
                <a:gd name="T7" fmla="*/ 8 h 392"/>
                <a:gd name="T8" fmla="*/ 816 w 824"/>
                <a:gd name="T9" fmla="*/ 8 h 392"/>
                <a:gd name="T10" fmla="*/ 720 w 824"/>
                <a:gd name="T11" fmla="*/ 8 h 392"/>
                <a:gd name="T12" fmla="*/ 624 w 824"/>
                <a:gd name="T13" fmla="*/ 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4" h="392">
                  <a:moveTo>
                    <a:pt x="0" y="392"/>
                  </a:moveTo>
                  <a:cubicBezTo>
                    <a:pt x="40" y="324"/>
                    <a:pt x="80" y="256"/>
                    <a:pt x="144" y="200"/>
                  </a:cubicBezTo>
                  <a:cubicBezTo>
                    <a:pt x="208" y="144"/>
                    <a:pt x="296" y="88"/>
                    <a:pt x="384" y="56"/>
                  </a:cubicBezTo>
                  <a:cubicBezTo>
                    <a:pt x="472" y="24"/>
                    <a:pt x="600" y="16"/>
                    <a:pt x="672" y="8"/>
                  </a:cubicBezTo>
                  <a:cubicBezTo>
                    <a:pt x="744" y="0"/>
                    <a:pt x="808" y="8"/>
                    <a:pt x="816" y="8"/>
                  </a:cubicBezTo>
                  <a:cubicBezTo>
                    <a:pt x="824" y="8"/>
                    <a:pt x="752" y="8"/>
                    <a:pt x="720" y="8"/>
                  </a:cubicBezTo>
                  <a:cubicBezTo>
                    <a:pt x="688" y="8"/>
                    <a:pt x="656" y="8"/>
                    <a:pt x="624" y="8"/>
                  </a:cubicBezTo>
                </a:path>
              </a:pathLst>
            </a:custGeom>
            <a:noFill/>
            <a:ln w="38100" cmpd="sng">
              <a:solidFill>
                <a:srgbClr val="33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6C945A72-2529-FC57-C504-BF9E65658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972"/>
              <a:ext cx="432" cy="384"/>
            </a:xfrm>
            <a:custGeom>
              <a:avLst/>
              <a:gdLst>
                <a:gd name="T0" fmla="*/ 0 w 824"/>
                <a:gd name="T1" fmla="*/ 392 h 392"/>
                <a:gd name="T2" fmla="*/ 144 w 824"/>
                <a:gd name="T3" fmla="*/ 200 h 392"/>
                <a:gd name="T4" fmla="*/ 384 w 824"/>
                <a:gd name="T5" fmla="*/ 56 h 392"/>
                <a:gd name="T6" fmla="*/ 672 w 824"/>
                <a:gd name="T7" fmla="*/ 8 h 392"/>
                <a:gd name="T8" fmla="*/ 816 w 824"/>
                <a:gd name="T9" fmla="*/ 8 h 392"/>
                <a:gd name="T10" fmla="*/ 720 w 824"/>
                <a:gd name="T11" fmla="*/ 8 h 392"/>
                <a:gd name="T12" fmla="*/ 624 w 824"/>
                <a:gd name="T13" fmla="*/ 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4" h="392">
                  <a:moveTo>
                    <a:pt x="0" y="392"/>
                  </a:moveTo>
                  <a:cubicBezTo>
                    <a:pt x="40" y="324"/>
                    <a:pt x="80" y="256"/>
                    <a:pt x="144" y="200"/>
                  </a:cubicBezTo>
                  <a:cubicBezTo>
                    <a:pt x="208" y="144"/>
                    <a:pt x="296" y="88"/>
                    <a:pt x="384" y="56"/>
                  </a:cubicBezTo>
                  <a:cubicBezTo>
                    <a:pt x="472" y="24"/>
                    <a:pt x="600" y="16"/>
                    <a:pt x="672" y="8"/>
                  </a:cubicBezTo>
                  <a:cubicBezTo>
                    <a:pt x="744" y="0"/>
                    <a:pt x="808" y="8"/>
                    <a:pt x="816" y="8"/>
                  </a:cubicBezTo>
                  <a:cubicBezTo>
                    <a:pt x="824" y="8"/>
                    <a:pt x="752" y="8"/>
                    <a:pt x="720" y="8"/>
                  </a:cubicBezTo>
                  <a:cubicBezTo>
                    <a:pt x="688" y="8"/>
                    <a:pt x="656" y="8"/>
                    <a:pt x="624" y="8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E2EF959D-3415-C047-A38F-EF51E1B018B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166" y="960"/>
              <a:ext cx="288" cy="384"/>
            </a:xfrm>
            <a:custGeom>
              <a:avLst/>
              <a:gdLst>
                <a:gd name="T0" fmla="*/ 0 w 824"/>
                <a:gd name="T1" fmla="*/ 392 h 392"/>
                <a:gd name="T2" fmla="*/ 144 w 824"/>
                <a:gd name="T3" fmla="*/ 200 h 392"/>
                <a:gd name="T4" fmla="*/ 384 w 824"/>
                <a:gd name="T5" fmla="*/ 56 h 392"/>
                <a:gd name="T6" fmla="*/ 672 w 824"/>
                <a:gd name="T7" fmla="*/ 8 h 392"/>
                <a:gd name="T8" fmla="*/ 816 w 824"/>
                <a:gd name="T9" fmla="*/ 8 h 392"/>
                <a:gd name="T10" fmla="*/ 720 w 824"/>
                <a:gd name="T11" fmla="*/ 8 h 392"/>
                <a:gd name="T12" fmla="*/ 624 w 824"/>
                <a:gd name="T13" fmla="*/ 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4" h="392">
                  <a:moveTo>
                    <a:pt x="0" y="392"/>
                  </a:moveTo>
                  <a:cubicBezTo>
                    <a:pt x="40" y="324"/>
                    <a:pt x="80" y="256"/>
                    <a:pt x="144" y="200"/>
                  </a:cubicBezTo>
                  <a:cubicBezTo>
                    <a:pt x="208" y="144"/>
                    <a:pt x="296" y="88"/>
                    <a:pt x="384" y="56"/>
                  </a:cubicBezTo>
                  <a:cubicBezTo>
                    <a:pt x="472" y="24"/>
                    <a:pt x="600" y="16"/>
                    <a:pt x="672" y="8"/>
                  </a:cubicBezTo>
                  <a:cubicBezTo>
                    <a:pt x="744" y="0"/>
                    <a:pt x="808" y="8"/>
                    <a:pt x="816" y="8"/>
                  </a:cubicBezTo>
                  <a:cubicBezTo>
                    <a:pt x="824" y="8"/>
                    <a:pt x="752" y="8"/>
                    <a:pt x="720" y="8"/>
                  </a:cubicBezTo>
                  <a:cubicBezTo>
                    <a:pt x="688" y="8"/>
                    <a:pt x="656" y="8"/>
                    <a:pt x="624" y="8"/>
                  </a:cubicBezTo>
                </a:path>
              </a:pathLst>
            </a:custGeom>
            <a:noFill/>
            <a:ln w="38100" cmpd="sng">
              <a:solidFill>
                <a:srgbClr val="33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" name="Line 35">
              <a:extLst>
                <a:ext uri="{FF2B5EF4-FFF2-40B4-BE49-F238E27FC236}">
                  <a16:creationId xmlns:a16="http://schemas.microsoft.com/office/drawing/2014/main" id="{AA4B7B63-61A7-2003-F4CE-16F06ADD4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1836"/>
              <a:ext cx="5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0" name="Line 36">
              <a:extLst>
                <a:ext uri="{FF2B5EF4-FFF2-40B4-BE49-F238E27FC236}">
                  <a16:creationId xmlns:a16="http://schemas.microsoft.com/office/drawing/2014/main" id="{3C267F25-480A-8F2D-5B5E-CB88E5D7A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836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1" name="Line 37">
              <a:extLst>
                <a:ext uri="{FF2B5EF4-FFF2-40B4-BE49-F238E27FC236}">
                  <a16:creationId xmlns:a16="http://schemas.microsoft.com/office/drawing/2014/main" id="{0E4FF51A-8438-FE5A-6E95-442F14A91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2220"/>
              <a:ext cx="288" cy="0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" name="Line 38">
              <a:extLst>
                <a:ext uri="{FF2B5EF4-FFF2-40B4-BE49-F238E27FC236}">
                  <a16:creationId xmlns:a16="http://schemas.microsoft.com/office/drawing/2014/main" id="{7DC5042A-DBC3-A636-C872-C75BFC06B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0" y="1836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3" name="Line 39">
              <a:extLst>
                <a:ext uri="{FF2B5EF4-FFF2-40B4-BE49-F238E27FC236}">
                  <a16:creationId xmlns:a16="http://schemas.microsoft.com/office/drawing/2014/main" id="{F77D8855-6463-69D7-4757-E09D1E0A1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0" y="1836"/>
              <a:ext cx="43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4" name="Line 40">
              <a:extLst>
                <a:ext uri="{FF2B5EF4-FFF2-40B4-BE49-F238E27FC236}">
                  <a16:creationId xmlns:a16="http://schemas.microsoft.com/office/drawing/2014/main" id="{E88ABA1E-F634-5A30-AEE5-D7D76AFC02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2" y="1836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5" name="Freeform 41">
              <a:extLst>
                <a:ext uri="{FF2B5EF4-FFF2-40B4-BE49-F238E27FC236}">
                  <a16:creationId xmlns:a16="http://schemas.microsoft.com/office/drawing/2014/main" id="{395E5CC3-DD05-543F-080E-379511760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972"/>
              <a:ext cx="432" cy="384"/>
            </a:xfrm>
            <a:custGeom>
              <a:avLst/>
              <a:gdLst>
                <a:gd name="T0" fmla="*/ 0 w 824"/>
                <a:gd name="T1" fmla="*/ 392 h 392"/>
                <a:gd name="T2" fmla="*/ 144 w 824"/>
                <a:gd name="T3" fmla="*/ 200 h 392"/>
                <a:gd name="T4" fmla="*/ 384 w 824"/>
                <a:gd name="T5" fmla="*/ 56 h 392"/>
                <a:gd name="T6" fmla="*/ 672 w 824"/>
                <a:gd name="T7" fmla="*/ 8 h 392"/>
                <a:gd name="T8" fmla="*/ 816 w 824"/>
                <a:gd name="T9" fmla="*/ 8 h 392"/>
                <a:gd name="T10" fmla="*/ 720 w 824"/>
                <a:gd name="T11" fmla="*/ 8 h 392"/>
                <a:gd name="T12" fmla="*/ 624 w 824"/>
                <a:gd name="T13" fmla="*/ 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4" h="392">
                  <a:moveTo>
                    <a:pt x="0" y="392"/>
                  </a:moveTo>
                  <a:cubicBezTo>
                    <a:pt x="40" y="324"/>
                    <a:pt x="80" y="256"/>
                    <a:pt x="144" y="200"/>
                  </a:cubicBezTo>
                  <a:cubicBezTo>
                    <a:pt x="208" y="144"/>
                    <a:pt x="296" y="88"/>
                    <a:pt x="384" y="56"/>
                  </a:cubicBezTo>
                  <a:cubicBezTo>
                    <a:pt x="472" y="24"/>
                    <a:pt x="600" y="16"/>
                    <a:pt x="672" y="8"/>
                  </a:cubicBezTo>
                  <a:cubicBezTo>
                    <a:pt x="744" y="0"/>
                    <a:pt x="808" y="8"/>
                    <a:pt x="816" y="8"/>
                  </a:cubicBezTo>
                  <a:cubicBezTo>
                    <a:pt x="824" y="8"/>
                    <a:pt x="752" y="8"/>
                    <a:pt x="720" y="8"/>
                  </a:cubicBezTo>
                  <a:cubicBezTo>
                    <a:pt x="688" y="8"/>
                    <a:pt x="656" y="8"/>
                    <a:pt x="624" y="8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792C333F-7A89-0BBE-45B9-4CDA2D4BA9E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886" y="972"/>
              <a:ext cx="288" cy="384"/>
            </a:xfrm>
            <a:custGeom>
              <a:avLst/>
              <a:gdLst>
                <a:gd name="T0" fmla="*/ 0 w 824"/>
                <a:gd name="T1" fmla="*/ 392 h 392"/>
                <a:gd name="T2" fmla="*/ 144 w 824"/>
                <a:gd name="T3" fmla="*/ 200 h 392"/>
                <a:gd name="T4" fmla="*/ 384 w 824"/>
                <a:gd name="T5" fmla="*/ 56 h 392"/>
                <a:gd name="T6" fmla="*/ 672 w 824"/>
                <a:gd name="T7" fmla="*/ 8 h 392"/>
                <a:gd name="T8" fmla="*/ 816 w 824"/>
                <a:gd name="T9" fmla="*/ 8 h 392"/>
                <a:gd name="T10" fmla="*/ 720 w 824"/>
                <a:gd name="T11" fmla="*/ 8 h 392"/>
                <a:gd name="T12" fmla="*/ 624 w 824"/>
                <a:gd name="T13" fmla="*/ 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4" h="392">
                  <a:moveTo>
                    <a:pt x="0" y="392"/>
                  </a:moveTo>
                  <a:cubicBezTo>
                    <a:pt x="40" y="324"/>
                    <a:pt x="80" y="256"/>
                    <a:pt x="144" y="200"/>
                  </a:cubicBezTo>
                  <a:cubicBezTo>
                    <a:pt x="208" y="144"/>
                    <a:pt x="296" y="88"/>
                    <a:pt x="384" y="56"/>
                  </a:cubicBezTo>
                  <a:cubicBezTo>
                    <a:pt x="472" y="24"/>
                    <a:pt x="600" y="16"/>
                    <a:pt x="672" y="8"/>
                  </a:cubicBezTo>
                  <a:cubicBezTo>
                    <a:pt x="744" y="0"/>
                    <a:pt x="808" y="8"/>
                    <a:pt x="816" y="8"/>
                  </a:cubicBezTo>
                  <a:cubicBezTo>
                    <a:pt x="824" y="8"/>
                    <a:pt x="752" y="8"/>
                    <a:pt x="720" y="8"/>
                  </a:cubicBezTo>
                  <a:cubicBezTo>
                    <a:pt x="688" y="8"/>
                    <a:pt x="656" y="8"/>
                    <a:pt x="624" y="8"/>
                  </a:cubicBezTo>
                </a:path>
              </a:pathLst>
            </a:custGeom>
            <a:noFill/>
            <a:ln w="38100" cmpd="sng">
              <a:solidFill>
                <a:srgbClr val="33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" name="Line 43">
              <a:extLst>
                <a:ext uri="{FF2B5EF4-FFF2-40B4-BE49-F238E27FC236}">
                  <a16:creationId xmlns:a16="http://schemas.microsoft.com/office/drawing/2014/main" id="{1FC3AA24-8E0B-386D-EBD1-35A579D9C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2220"/>
              <a:ext cx="288" cy="0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8" name="Line 44">
              <a:extLst>
                <a:ext uri="{FF2B5EF4-FFF2-40B4-BE49-F238E27FC236}">
                  <a16:creationId xmlns:a16="http://schemas.microsoft.com/office/drawing/2014/main" id="{9F71CE58-F294-9D30-A5A1-4A282BDC6E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0" y="1836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9" name="Line 45">
              <a:extLst>
                <a:ext uri="{FF2B5EF4-FFF2-40B4-BE49-F238E27FC236}">
                  <a16:creationId xmlns:a16="http://schemas.microsoft.com/office/drawing/2014/main" id="{A83915F2-10B9-4A40-0E02-8C2160D25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" y="1836"/>
              <a:ext cx="43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0" name="Line 46">
              <a:extLst>
                <a:ext uri="{FF2B5EF4-FFF2-40B4-BE49-F238E27FC236}">
                  <a16:creationId xmlns:a16="http://schemas.microsoft.com/office/drawing/2014/main" id="{CE66238A-93D0-C206-6D12-A86F88ACD9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2" y="1836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1" name="Line 47">
              <a:extLst>
                <a:ext uri="{FF2B5EF4-FFF2-40B4-BE49-F238E27FC236}">
                  <a16:creationId xmlns:a16="http://schemas.microsoft.com/office/drawing/2014/main" id="{ADC1CD67-4310-ECC8-55BD-4F4F21D18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2" y="2220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" name="Text Box 48">
              <a:extLst>
                <a:ext uri="{FF2B5EF4-FFF2-40B4-BE49-F238E27FC236}">
                  <a16:creationId xmlns:a16="http://schemas.microsoft.com/office/drawing/2014/main" id="{1D9D64C5-675A-794C-6AC7-6055DFE67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776"/>
              <a:ext cx="468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w1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0" i="0" u="none" strike="noStrike" kern="0" cap="none" spc="0" normalizeH="0" baseline="-2500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93" name="Text Box 49">
              <a:extLst>
                <a:ext uri="{FF2B5EF4-FFF2-40B4-BE49-F238E27FC236}">
                  <a16:creationId xmlns:a16="http://schemas.microsoft.com/office/drawing/2014/main" id="{CB54F330-EFE6-3B4C-8B24-EC1D0CF074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776"/>
              <a:ext cx="5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w2</a:t>
              </a:r>
              <a:endParaRPr kumimoji="1" lang="en-US" altLang="zh-CN" sz="2400" b="0" i="0" u="none" strike="noStrike" kern="0" cap="none" spc="0" normalizeH="0" baseline="-2500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94" name="Line 50">
              <a:extLst>
                <a:ext uri="{FF2B5EF4-FFF2-40B4-BE49-F238E27FC236}">
                  <a16:creationId xmlns:a16="http://schemas.microsoft.com/office/drawing/2014/main" id="{14A42625-0471-8A1B-2D59-2139F84C4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0" y="2124"/>
              <a:ext cx="432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stealth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5" name="Line 51">
              <a:extLst>
                <a:ext uri="{FF2B5EF4-FFF2-40B4-BE49-F238E27FC236}">
                  <a16:creationId xmlns:a16="http://schemas.microsoft.com/office/drawing/2014/main" id="{97BEFDF6-059D-4048-7536-1E0BBF871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2124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" name="Line 52">
              <a:extLst>
                <a:ext uri="{FF2B5EF4-FFF2-40B4-BE49-F238E27FC236}">
                  <a16:creationId xmlns:a16="http://schemas.microsoft.com/office/drawing/2014/main" id="{77FB5D48-8221-240D-C564-A5B61CA23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0" y="1740"/>
              <a:ext cx="7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7" name="Line 53">
              <a:extLst>
                <a:ext uri="{FF2B5EF4-FFF2-40B4-BE49-F238E27FC236}">
                  <a16:creationId xmlns:a16="http://schemas.microsoft.com/office/drawing/2014/main" id="{43773B7A-A7A3-2A74-35C0-93F725980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0" y="16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8" name="Line 54">
              <a:extLst>
                <a:ext uri="{FF2B5EF4-FFF2-40B4-BE49-F238E27FC236}">
                  <a16:creationId xmlns:a16="http://schemas.microsoft.com/office/drawing/2014/main" id="{0BC6D434-AC72-8C46-3B46-55F7F1DB3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" y="1644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9" name="Rectangle 55">
              <a:extLst>
                <a:ext uri="{FF2B5EF4-FFF2-40B4-BE49-F238E27FC236}">
                  <a16:creationId xmlns:a16="http://schemas.microsoft.com/office/drawing/2014/main" id="{09014214-B67F-7268-E318-A3D82ABE5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15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itchFamily="49" charset="-122"/>
                </a:rPr>
                <a:t>T</a:t>
              </a:r>
            </a:p>
          </p:txBody>
        </p:sp>
      </p:grpSp>
      <p:sp>
        <p:nvSpPr>
          <p:cNvPr id="100" name="Text Box 56">
            <a:extLst>
              <a:ext uri="{FF2B5EF4-FFF2-40B4-BE49-F238E27FC236}">
                <a16:creationId xmlns:a16="http://schemas.microsoft.com/office/drawing/2014/main" id="{F9B47ED5-238D-50F6-2383-132D2561A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265" y="1764251"/>
            <a:ext cx="3198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w1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= 0.7 </a:t>
            </a:r>
            <a:r>
              <a:rPr kumimoji="1" lang="en-US" altLang="zh-CN" sz="2800" b="1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1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+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2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</a:p>
        </p:txBody>
      </p:sp>
      <p:sp>
        <p:nvSpPr>
          <p:cNvPr id="101" name="Text Box 57">
            <a:extLst>
              <a:ext uri="{FF2B5EF4-FFF2-40B4-BE49-F238E27FC236}">
                <a16:creationId xmlns:a16="http://schemas.microsoft.com/office/drawing/2014/main" id="{6A7F16DF-A75E-1A25-ED19-574CF3DFC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1565" y="2373851"/>
            <a:ext cx="2228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2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= 0.7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2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</a:p>
        </p:txBody>
      </p:sp>
      <p:sp>
        <p:nvSpPr>
          <p:cNvPr id="102" name="Text Box 60">
            <a:extLst>
              <a:ext uri="{FF2B5EF4-FFF2-40B4-BE49-F238E27FC236}">
                <a16:creationId xmlns:a16="http://schemas.microsoft.com/office/drawing/2014/main" id="{56381041-FAF0-388B-9C51-571C1CD18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365" y="4107401"/>
            <a:ext cx="3470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T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= 0.7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（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+2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）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</a:p>
        </p:txBody>
      </p:sp>
      <p:sp>
        <p:nvSpPr>
          <p:cNvPr id="103" name="Text Box 61">
            <a:extLst>
              <a:ext uri="{FF2B5EF4-FFF2-40B4-BE49-F238E27FC236}">
                <a16:creationId xmlns:a16="http://schemas.microsoft.com/office/drawing/2014/main" id="{89D7814A-F916-AE16-85E1-FA4DFF706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215" y="4069301"/>
            <a:ext cx="2476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振荡周期：</a:t>
            </a:r>
          </a:p>
        </p:txBody>
      </p:sp>
      <p:sp>
        <p:nvSpPr>
          <p:cNvPr id="104" name="Text Box 62">
            <a:extLst>
              <a:ext uri="{FF2B5EF4-FFF2-40B4-BE49-F238E27FC236}">
                <a16:creationId xmlns:a16="http://schemas.microsoft.com/office/drawing/2014/main" id="{17AFAA1D-CAD3-445C-2795-A23F6D363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165" y="4807488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振荡频率：</a:t>
            </a:r>
          </a:p>
        </p:txBody>
      </p:sp>
      <p:graphicFrame>
        <p:nvGraphicFramePr>
          <p:cNvPr id="105" name="Object 63">
            <a:extLst>
              <a:ext uri="{FF2B5EF4-FFF2-40B4-BE49-F238E27FC236}">
                <a16:creationId xmlns:a16="http://schemas.microsoft.com/office/drawing/2014/main" id="{C2067C10-27D5-09FB-5637-F33A31C38C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596946"/>
              </p:ext>
            </p:extLst>
          </p:nvPr>
        </p:nvGraphicFramePr>
        <p:xfrm>
          <a:off x="3564915" y="4640801"/>
          <a:ext cx="60071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705040" imgH="444240" progId="Equation.3">
                  <p:embed/>
                </p:oleObj>
              </mc:Choice>
              <mc:Fallback>
                <p:oleObj name="公式" r:id="rId6" imgW="2705040" imgH="444240" progId="Equation.3">
                  <p:embed/>
                  <p:pic>
                    <p:nvPicPr>
                      <p:cNvPr id="105" name="Object 63">
                        <a:extLst>
                          <a:ext uri="{FF2B5EF4-FFF2-40B4-BE49-F238E27FC236}">
                            <a16:creationId xmlns:a16="http://schemas.microsoft.com/office/drawing/2014/main" id="{C2067C10-27D5-09FB-5637-F33A31C38C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915" y="4640801"/>
                        <a:ext cx="60071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Text Box 64">
            <a:extLst>
              <a:ext uri="{FF2B5EF4-FFF2-40B4-BE49-F238E27FC236}">
                <a16:creationId xmlns:a16="http://schemas.microsoft.com/office/drawing/2014/main" id="{B9334402-DBB7-5199-26D0-BDB7AAB18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265" y="5807613"/>
            <a:ext cx="2122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占空比：</a:t>
            </a:r>
          </a:p>
        </p:txBody>
      </p:sp>
      <p:graphicFrame>
        <p:nvGraphicFramePr>
          <p:cNvPr id="108" name="Object 66">
            <a:extLst>
              <a:ext uri="{FF2B5EF4-FFF2-40B4-BE49-F238E27FC236}">
                <a16:creationId xmlns:a16="http://schemas.microsoft.com/office/drawing/2014/main" id="{04B82D27-8036-8945-6C55-B615B986DC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941259"/>
              </p:ext>
            </p:extLst>
          </p:nvPr>
        </p:nvGraphicFramePr>
        <p:xfrm>
          <a:off x="8010483" y="5575837"/>
          <a:ext cx="267811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206360" imgH="444240" progId="Equation.3">
                  <p:embed/>
                </p:oleObj>
              </mc:Choice>
              <mc:Fallback>
                <p:oleObj name="公式" r:id="rId8" imgW="1206360" imgH="444240" progId="Equation.3">
                  <p:embed/>
                  <p:pic>
                    <p:nvPicPr>
                      <p:cNvPr id="108" name="Object 66">
                        <a:extLst>
                          <a:ext uri="{FF2B5EF4-FFF2-40B4-BE49-F238E27FC236}">
                            <a16:creationId xmlns:a16="http://schemas.microsoft.com/office/drawing/2014/main" id="{04B82D27-8036-8945-6C55-B615B986DC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0483" y="5575837"/>
                        <a:ext cx="2678112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652743D-D801-BE55-D746-77AF2F22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32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A5818B8-58EB-281F-DBFB-F2FBF6C9E313}"/>
                  </a:ext>
                </a:extLst>
              </p:cNvPr>
              <p:cNvSpPr txBox="1"/>
              <p:nvPr/>
            </p:nvSpPr>
            <p:spPr>
              <a:xfrm>
                <a:off x="3585526" y="5638446"/>
                <a:ext cx="4404347" cy="906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kumimoji="1" lang="en-US" altLang="zh-CN" sz="28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kumimoji="1"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  <m:d>
                            <m:dPr>
                              <m:ctrlPr>
                                <a:rPr kumimoji="1"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kumimoji="1"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zh-CN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kumimoji="1"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  <m:d>
                            <m:dPr>
                              <m:ctrlPr>
                                <a:rPr kumimoji="1"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kumimoji="1"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zh-CN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kumimoji="1"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kumimoji="1"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den>
                      </m:f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A5818B8-58EB-281F-DBFB-F2FBF6C9E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526" y="5638446"/>
                <a:ext cx="4404347" cy="906658"/>
              </a:xfrm>
              <a:prstGeom prst="rect">
                <a:avLst/>
              </a:prstGeom>
              <a:blipFill>
                <a:blip r:embed="rId10"/>
                <a:stretch>
                  <a:fillRect l="-1437" r="-1149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01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 autoUpdateAnimBg="0"/>
      <p:bldP spid="101" grpId="0" build="p" autoUpdateAnimBg="0"/>
      <p:bldP spid="102" grpId="0" build="p" autoUpdateAnimBg="0"/>
      <p:bldP spid="103" grpId="0" autoUpdateAnimBg="0"/>
      <p:bldP spid="104" grpId="0" autoUpdateAnimBg="0"/>
      <p:bldP spid="106" grpId="0" autoUpdateAnimBg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定时器构成的多谐振荡器</a:t>
            </a:r>
          </a:p>
        </p:txBody>
      </p:sp>
      <p:sp>
        <p:nvSpPr>
          <p:cNvPr id="76" name="Text Box 54">
            <a:extLst>
              <a:ext uri="{FF2B5EF4-FFF2-40B4-BE49-F238E27FC236}">
                <a16:creationId xmlns:a16="http://schemas.microsoft.com/office/drawing/2014/main" id="{46790B58-F529-AF46-CF97-DC92C3E85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204" y="839816"/>
            <a:ext cx="4684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占空比可调电路</a:t>
            </a:r>
          </a:p>
        </p:txBody>
      </p:sp>
      <p:grpSp>
        <p:nvGrpSpPr>
          <p:cNvPr id="77" name="Group 131">
            <a:extLst>
              <a:ext uri="{FF2B5EF4-FFF2-40B4-BE49-F238E27FC236}">
                <a16:creationId xmlns:a16="http://schemas.microsoft.com/office/drawing/2014/main" id="{1EA50C18-A6D9-8EB9-0528-41CE0DA0D8AA}"/>
              </a:ext>
            </a:extLst>
          </p:cNvPr>
          <p:cNvGrpSpPr>
            <a:grpSpLocks/>
          </p:cNvGrpSpPr>
          <p:nvPr/>
        </p:nvGrpSpPr>
        <p:grpSpPr bwMode="auto">
          <a:xfrm>
            <a:off x="2325566" y="1930428"/>
            <a:ext cx="4114800" cy="2574925"/>
            <a:chOff x="756" y="1176"/>
            <a:chExt cx="2592" cy="1622"/>
          </a:xfrm>
        </p:grpSpPr>
        <p:grpSp>
          <p:nvGrpSpPr>
            <p:cNvPr id="78" name="Group 56">
              <a:extLst>
                <a:ext uri="{FF2B5EF4-FFF2-40B4-BE49-F238E27FC236}">
                  <a16:creationId xmlns:a16="http://schemas.microsoft.com/office/drawing/2014/main" id="{E15BDBAC-624F-A02C-818B-B857CC1F3F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3" y="1213"/>
              <a:ext cx="284" cy="328"/>
              <a:chOff x="1675" y="997"/>
              <a:chExt cx="284" cy="472"/>
            </a:xfrm>
          </p:grpSpPr>
          <p:sp>
            <p:nvSpPr>
              <p:cNvPr id="141" name="Line 57">
                <a:extLst>
                  <a:ext uri="{FF2B5EF4-FFF2-40B4-BE49-F238E27FC236}">
                    <a16:creationId xmlns:a16="http://schemas.microsoft.com/office/drawing/2014/main" id="{95B6F70A-6272-E23F-FA43-E63290C4B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75" y="997"/>
                <a:ext cx="1" cy="4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2" name="Line 58">
                <a:extLst>
                  <a:ext uri="{FF2B5EF4-FFF2-40B4-BE49-F238E27FC236}">
                    <a16:creationId xmlns:a16="http://schemas.microsoft.com/office/drawing/2014/main" id="{23531973-DFB7-1D7B-61F8-D2D52F993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8" y="997"/>
                <a:ext cx="1" cy="4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79" name="Line 59">
              <a:extLst>
                <a:ext uri="{FF2B5EF4-FFF2-40B4-BE49-F238E27FC236}">
                  <a16:creationId xmlns:a16="http://schemas.microsoft.com/office/drawing/2014/main" id="{408ACBD2-B5E2-BB89-A921-136C90F300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7" y="1212"/>
              <a:ext cx="147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0" name="Line 60">
              <a:extLst>
                <a:ext uri="{FF2B5EF4-FFF2-40B4-BE49-F238E27FC236}">
                  <a16:creationId xmlns:a16="http://schemas.microsoft.com/office/drawing/2014/main" id="{32901B41-109E-6AF4-4D3B-9BBC24DDA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783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1" name="Line 61">
              <a:extLst>
                <a:ext uri="{FF2B5EF4-FFF2-40B4-BE49-F238E27FC236}">
                  <a16:creationId xmlns:a16="http://schemas.microsoft.com/office/drawing/2014/main" id="{5DD91A7B-BD41-891F-029E-07CD30EA0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3" y="2745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" name="Line 62">
              <a:extLst>
                <a:ext uri="{FF2B5EF4-FFF2-40B4-BE49-F238E27FC236}">
                  <a16:creationId xmlns:a16="http://schemas.microsoft.com/office/drawing/2014/main" id="{B0416875-D906-DF66-80E2-847809AA9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" y="2195"/>
              <a:ext cx="28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3" name="Line 63">
              <a:extLst>
                <a:ext uri="{FF2B5EF4-FFF2-40B4-BE49-F238E27FC236}">
                  <a16:creationId xmlns:a16="http://schemas.microsoft.com/office/drawing/2014/main" id="{C4F21781-1F32-D6E4-1E4C-AA3AEBEB8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1" y="1727"/>
              <a:ext cx="1" cy="6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4" name="Line 64">
              <a:extLst>
                <a:ext uri="{FF2B5EF4-FFF2-40B4-BE49-F238E27FC236}">
                  <a16:creationId xmlns:a16="http://schemas.microsoft.com/office/drawing/2014/main" id="{606C8FF5-4168-6D07-701F-CA2F3D8F3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1" y="2372"/>
              <a:ext cx="619" cy="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5" name="Line 65">
              <a:extLst>
                <a:ext uri="{FF2B5EF4-FFF2-40B4-BE49-F238E27FC236}">
                  <a16:creationId xmlns:a16="http://schemas.microsoft.com/office/drawing/2014/main" id="{ED3BCC61-490E-9BC4-D480-8182FA2F7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9" y="1729"/>
              <a:ext cx="57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6" name="Line 66">
              <a:extLst>
                <a:ext uri="{FF2B5EF4-FFF2-40B4-BE49-F238E27FC236}">
                  <a16:creationId xmlns:a16="http://schemas.microsoft.com/office/drawing/2014/main" id="{C827985D-7009-FFCD-3ADD-5BE6E89DE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2567"/>
              <a:ext cx="1" cy="2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" name="Rectangle 67">
              <a:extLst>
                <a:ext uri="{FF2B5EF4-FFF2-40B4-BE49-F238E27FC236}">
                  <a16:creationId xmlns:a16="http://schemas.microsoft.com/office/drawing/2014/main" id="{DAC0654D-410D-6A48-0925-C58CC385E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" y="1541"/>
              <a:ext cx="849" cy="1037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8" name="Rectangle 68">
              <a:extLst>
                <a:ext uri="{FF2B5EF4-FFF2-40B4-BE49-F238E27FC236}">
                  <a16:creationId xmlns:a16="http://schemas.microsoft.com/office/drawing/2014/main" id="{F56583F4-9A07-3571-8301-90549B253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2028"/>
              <a:ext cx="15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89" name="Rectangle 69">
              <a:extLst>
                <a:ext uri="{FF2B5EF4-FFF2-40B4-BE49-F238E27FC236}">
                  <a16:creationId xmlns:a16="http://schemas.microsoft.com/office/drawing/2014/main" id="{AEC45B17-46EA-25D2-FBB7-9007A67D3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2295"/>
              <a:ext cx="1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0" name="Rectangle 70">
              <a:extLst>
                <a:ext uri="{FF2B5EF4-FFF2-40B4-BE49-F238E27FC236}">
                  <a16:creationId xmlns:a16="http://schemas.microsoft.com/office/drawing/2014/main" id="{AC38D647-F57F-A815-6FB8-575350F44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1647"/>
              <a:ext cx="16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91" name="Rectangle 71">
              <a:extLst>
                <a:ext uri="{FF2B5EF4-FFF2-40B4-BE49-F238E27FC236}">
                  <a16:creationId xmlns:a16="http://schemas.microsoft.com/office/drawing/2014/main" id="{380479FB-68FD-6866-4C73-21E99DFF4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548"/>
              <a:ext cx="15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2" name="Rectangle 72">
              <a:extLst>
                <a:ext uri="{FF2B5EF4-FFF2-40B4-BE49-F238E27FC236}">
                  <a16:creationId xmlns:a16="http://schemas.microsoft.com/office/drawing/2014/main" id="{73BB580D-2567-8055-6BA5-5171B1CC8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1529"/>
              <a:ext cx="19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93" name="Rectangle 73">
              <a:extLst>
                <a:ext uri="{FF2B5EF4-FFF2-40B4-BE49-F238E27FC236}">
                  <a16:creationId xmlns:a16="http://schemas.microsoft.com/office/drawing/2014/main" id="{60C4025C-797C-5EAC-4C6B-7EF9B8967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322"/>
              <a:ext cx="21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4" name="Rectangle 74">
              <a:extLst>
                <a:ext uri="{FF2B5EF4-FFF2-40B4-BE49-F238E27FC236}">
                  <a16:creationId xmlns:a16="http://schemas.microsoft.com/office/drawing/2014/main" id="{7AF48684-705F-7DD6-CED3-C97C4DA15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130"/>
              <a:ext cx="20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5" name="Rectangle 75">
              <a:extLst>
                <a:ext uri="{FF2B5EF4-FFF2-40B4-BE49-F238E27FC236}">
                  <a16:creationId xmlns:a16="http://schemas.microsoft.com/office/drawing/2014/main" id="{A179C4A3-76A3-77B1-3645-D52431582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1788"/>
              <a:ext cx="1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96" name="Rectangle 76">
              <a:extLst>
                <a:ext uri="{FF2B5EF4-FFF2-40B4-BE49-F238E27FC236}">
                  <a16:creationId xmlns:a16="http://schemas.microsoft.com/office/drawing/2014/main" id="{B456B42D-F949-DA8D-0099-303A09E14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1896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555</a:t>
              </a:r>
            </a:p>
          </p:txBody>
        </p:sp>
        <p:sp>
          <p:nvSpPr>
            <p:cNvPr id="97" name="Rectangle 77">
              <a:extLst>
                <a:ext uri="{FF2B5EF4-FFF2-40B4-BE49-F238E27FC236}">
                  <a16:creationId xmlns:a16="http://schemas.microsoft.com/office/drawing/2014/main" id="{99D2CE7D-FE80-5F99-298C-F095127C7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1428"/>
              <a:ext cx="2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8" name="Rectangle 78">
              <a:extLst>
                <a:ext uri="{FF2B5EF4-FFF2-40B4-BE49-F238E27FC236}">
                  <a16:creationId xmlns:a16="http://schemas.microsoft.com/office/drawing/2014/main" id="{6D9D5658-534B-CE32-443B-4B6E57B87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" y="2436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" name="Line 79">
              <a:extLst>
                <a:ext uri="{FF2B5EF4-FFF2-40B4-BE49-F238E27FC236}">
                  <a16:creationId xmlns:a16="http://schemas.microsoft.com/office/drawing/2014/main" id="{E78E6583-1361-0FBC-BAAF-0CF32BF92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7" y="1213"/>
              <a:ext cx="1" cy="15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0" name="Rectangle 80">
              <a:extLst>
                <a:ext uri="{FF2B5EF4-FFF2-40B4-BE49-F238E27FC236}">
                  <a16:creationId xmlns:a16="http://schemas.microsoft.com/office/drawing/2014/main" id="{1AB43D95-8433-0446-9D8C-98AD340C4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358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01" name="Rectangle 81">
              <a:extLst>
                <a:ext uri="{FF2B5EF4-FFF2-40B4-BE49-F238E27FC236}">
                  <a16:creationId xmlns:a16="http://schemas.microsoft.com/office/drawing/2014/main" id="{C0348291-D888-CB98-1F39-8A7C82611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1956"/>
              <a:ext cx="2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02" name="Rectangle 82">
              <a:extLst>
                <a:ext uri="{FF2B5EF4-FFF2-40B4-BE49-F238E27FC236}">
                  <a16:creationId xmlns:a16="http://schemas.microsoft.com/office/drawing/2014/main" id="{D741878A-3471-46D9-2E56-04F0ADE07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6" y="2334"/>
              <a:ext cx="3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03" name="Rectangle 83">
              <a:extLst>
                <a:ext uri="{FF2B5EF4-FFF2-40B4-BE49-F238E27FC236}">
                  <a16:creationId xmlns:a16="http://schemas.microsoft.com/office/drawing/2014/main" id="{8ACCCD7F-7567-97F4-EBEC-803E790C9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1358"/>
              <a:ext cx="95" cy="188"/>
            </a:xfrm>
            <a:prstGeom prst="rect">
              <a:avLst/>
            </a:prstGeom>
            <a:solidFill>
              <a:srgbClr val="ECFEE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4" name="Rectangle 84">
              <a:extLst>
                <a:ext uri="{FF2B5EF4-FFF2-40B4-BE49-F238E27FC236}">
                  <a16:creationId xmlns:a16="http://schemas.microsoft.com/office/drawing/2014/main" id="{FDBBEED3-1C43-03E6-E1D4-52BC46265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1642"/>
              <a:ext cx="95" cy="189"/>
            </a:xfrm>
            <a:prstGeom prst="rect">
              <a:avLst/>
            </a:prstGeom>
            <a:solidFill>
              <a:srgbClr val="ECFEE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05" name="Group 85">
              <a:extLst>
                <a:ext uri="{FF2B5EF4-FFF2-40B4-BE49-F238E27FC236}">
                  <a16:creationId xmlns:a16="http://schemas.microsoft.com/office/drawing/2014/main" id="{17E4964F-39FB-03B6-D924-E5F46FC739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2" y="2526"/>
              <a:ext cx="228" cy="96"/>
              <a:chOff x="3696" y="2880"/>
              <a:chExt cx="240" cy="96"/>
            </a:xfrm>
          </p:grpSpPr>
          <p:sp>
            <p:nvSpPr>
              <p:cNvPr id="137" name="Rectangle 86" descr="未命名">
                <a:extLst>
                  <a:ext uri="{FF2B5EF4-FFF2-40B4-BE49-F238E27FC236}">
                    <a16:creationId xmlns:a16="http://schemas.microsoft.com/office/drawing/2014/main" id="{5758A84F-FE67-E2B1-32E3-4DAFC2EAD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80"/>
                <a:ext cx="240" cy="96"/>
              </a:xfrm>
              <a:prstGeom prst="rect">
                <a:avLst/>
              </a:prstGeom>
              <a:blipFill dpi="0" rotWithShape="0">
                <a:blip r:embed="rId2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38" name="Group 87" descr="未命名">
                <a:extLst>
                  <a:ext uri="{FF2B5EF4-FFF2-40B4-BE49-F238E27FC236}">
                    <a16:creationId xmlns:a16="http://schemas.microsoft.com/office/drawing/2014/main" id="{08DF9D41-EA16-4CD7-28CF-02F11C1EAC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2892"/>
                <a:ext cx="216" cy="72"/>
                <a:chOff x="1236" y="3696"/>
                <a:chExt cx="216" cy="72"/>
              </a:xfrm>
            </p:grpSpPr>
            <p:sp>
              <p:nvSpPr>
                <p:cNvPr id="139" name="Line 88" descr="未命名">
                  <a:extLst>
                    <a:ext uri="{FF2B5EF4-FFF2-40B4-BE49-F238E27FC236}">
                      <a16:creationId xmlns:a16="http://schemas.microsoft.com/office/drawing/2014/main" id="{ADDBBF29-7859-5351-5127-7EAC86E152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660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40" name="Line 89" descr="未命名">
                  <a:extLst>
                    <a:ext uri="{FF2B5EF4-FFF2-40B4-BE49-F238E27FC236}">
                      <a16:creationId xmlns:a16="http://schemas.microsoft.com/office/drawing/2014/main" id="{574A2793-6D8B-09A9-7C5E-3718578EE7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588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06" name="Freeform 90">
              <a:extLst>
                <a:ext uri="{FF2B5EF4-FFF2-40B4-BE49-F238E27FC236}">
                  <a16:creationId xmlns:a16="http://schemas.microsoft.com/office/drawing/2014/main" id="{1D5F609B-7528-C67B-8C40-9A2139C74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" y="2232"/>
              <a:ext cx="240" cy="540"/>
            </a:xfrm>
            <a:custGeom>
              <a:avLst/>
              <a:gdLst>
                <a:gd name="T0" fmla="*/ 0 w 432"/>
                <a:gd name="T1" fmla="*/ 0 h 480"/>
                <a:gd name="T2" fmla="*/ 432 w 432"/>
                <a:gd name="T3" fmla="*/ 0 h 480"/>
                <a:gd name="T4" fmla="*/ 432 w 432"/>
                <a:gd name="T5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480">
                  <a:moveTo>
                    <a:pt x="0" y="0"/>
                  </a:moveTo>
                  <a:lnTo>
                    <a:pt x="432" y="0"/>
                  </a:lnTo>
                  <a:lnTo>
                    <a:pt x="432" y="48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7" name="Line 91">
              <a:extLst>
                <a:ext uri="{FF2B5EF4-FFF2-40B4-BE49-F238E27FC236}">
                  <a16:creationId xmlns:a16="http://schemas.microsoft.com/office/drawing/2014/main" id="{BF784ABF-B162-643F-39AC-9B954397C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5" y="2771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8" name="Oval 92">
              <a:extLst>
                <a:ext uri="{FF2B5EF4-FFF2-40B4-BE49-F238E27FC236}">
                  <a16:creationId xmlns:a16="http://schemas.microsoft.com/office/drawing/2014/main" id="{84880042-AD46-BE9B-991C-F3A4C23AA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2352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9" name="Oval 93">
              <a:extLst>
                <a:ext uri="{FF2B5EF4-FFF2-40B4-BE49-F238E27FC236}">
                  <a16:creationId xmlns:a16="http://schemas.microsoft.com/office/drawing/2014/main" id="{8A13C234-C910-654A-343D-1FAD5F0E5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1698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0" name="Oval 94">
              <a:extLst>
                <a:ext uri="{FF2B5EF4-FFF2-40B4-BE49-F238E27FC236}">
                  <a16:creationId xmlns:a16="http://schemas.microsoft.com/office/drawing/2014/main" id="{08CA6CA2-2F0E-5D26-65A2-03098A274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" y="2346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1" name="Oval 95">
              <a:extLst>
                <a:ext uri="{FF2B5EF4-FFF2-40B4-BE49-F238E27FC236}">
                  <a16:creationId xmlns:a16="http://schemas.microsoft.com/office/drawing/2014/main" id="{9AED8610-5CC9-5A48-4BA6-A288E06A6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4" y="1176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2" name="Oval 96">
              <a:extLst>
                <a:ext uri="{FF2B5EF4-FFF2-40B4-BE49-F238E27FC236}">
                  <a16:creationId xmlns:a16="http://schemas.microsoft.com/office/drawing/2014/main" id="{D356D8F3-6A61-43DA-7D90-D37381678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2" y="1176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3" name="Oval 97">
              <a:extLst>
                <a:ext uri="{FF2B5EF4-FFF2-40B4-BE49-F238E27FC236}">
                  <a16:creationId xmlns:a16="http://schemas.microsoft.com/office/drawing/2014/main" id="{C8080606-5E39-F0EA-AF5E-F125A967F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" y="1182"/>
              <a:ext cx="57" cy="5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14" name="Group 98">
              <a:extLst>
                <a:ext uri="{FF2B5EF4-FFF2-40B4-BE49-F238E27FC236}">
                  <a16:creationId xmlns:a16="http://schemas.microsoft.com/office/drawing/2014/main" id="{405F4072-E876-3F4F-2E7E-5215739A43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4" y="2424"/>
              <a:ext cx="228" cy="96"/>
              <a:chOff x="3696" y="2880"/>
              <a:chExt cx="240" cy="96"/>
            </a:xfrm>
          </p:grpSpPr>
          <p:sp>
            <p:nvSpPr>
              <p:cNvPr id="133" name="Rectangle 99" descr="未命名">
                <a:extLst>
                  <a:ext uri="{FF2B5EF4-FFF2-40B4-BE49-F238E27FC236}">
                    <a16:creationId xmlns:a16="http://schemas.microsoft.com/office/drawing/2014/main" id="{0632BA58-8DC2-B66A-5A58-A2FADBA41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80"/>
                <a:ext cx="240" cy="96"/>
              </a:xfrm>
              <a:prstGeom prst="rect">
                <a:avLst/>
              </a:prstGeom>
              <a:blipFill dpi="0" rotWithShape="0">
                <a:blip r:embed="rId2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34" name="Group 100" descr="未命名">
                <a:extLst>
                  <a:ext uri="{FF2B5EF4-FFF2-40B4-BE49-F238E27FC236}">
                    <a16:creationId xmlns:a16="http://schemas.microsoft.com/office/drawing/2014/main" id="{FCAF697C-0A4A-4BBA-B65E-6D302E382E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2892"/>
                <a:ext cx="216" cy="72"/>
                <a:chOff x="1236" y="3696"/>
                <a:chExt cx="216" cy="72"/>
              </a:xfrm>
            </p:grpSpPr>
            <p:sp>
              <p:nvSpPr>
                <p:cNvPr id="135" name="Line 101" descr="未命名">
                  <a:extLst>
                    <a:ext uri="{FF2B5EF4-FFF2-40B4-BE49-F238E27FC236}">
                      <a16:creationId xmlns:a16="http://schemas.microsoft.com/office/drawing/2014/main" id="{4160B77B-0352-8818-9253-2F9B88ABC8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660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36" name="Line 102" descr="未命名">
                  <a:extLst>
                    <a:ext uri="{FF2B5EF4-FFF2-40B4-BE49-F238E27FC236}">
                      <a16:creationId xmlns:a16="http://schemas.microsoft.com/office/drawing/2014/main" id="{0025F44A-C191-7410-F0B5-E1DD9700F8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588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15" name="Text Box 103">
              <a:extLst>
                <a:ext uri="{FF2B5EF4-FFF2-40B4-BE49-F238E27FC236}">
                  <a16:creationId xmlns:a16="http://schemas.microsoft.com/office/drawing/2014/main" id="{77A06CA0-D976-B751-D3F1-C192D6E96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" y="1190"/>
              <a:ext cx="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</a:p>
          </p:txBody>
        </p:sp>
        <p:sp>
          <p:nvSpPr>
            <p:cNvPr id="116" name="Line 104">
              <a:extLst>
                <a:ext uri="{FF2B5EF4-FFF2-40B4-BE49-F238E27FC236}">
                  <a16:creationId xmlns:a16="http://schemas.microsoft.com/office/drawing/2014/main" id="{DD30539B-1555-90B9-CD7C-FA78DAD8D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7" y="1879"/>
              <a:ext cx="24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7" name="Oval 105">
              <a:extLst>
                <a:ext uri="{FF2B5EF4-FFF2-40B4-BE49-F238E27FC236}">
                  <a16:creationId xmlns:a16="http://schemas.microsoft.com/office/drawing/2014/main" id="{B4095DBF-C1A8-BE65-312E-68BACDA01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" y="1848"/>
              <a:ext cx="57" cy="5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8" name="Oval 107">
              <a:extLst>
                <a:ext uri="{FF2B5EF4-FFF2-40B4-BE49-F238E27FC236}">
                  <a16:creationId xmlns:a16="http://schemas.microsoft.com/office/drawing/2014/main" id="{0A796981-3D56-A34C-75B7-B97032B18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160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19" name="Group 109">
              <a:extLst>
                <a:ext uri="{FF2B5EF4-FFF2-40B4-BE49-F238E27FC236}">
                  <a16:creationId xmlns:a16="http://schemas.microsoft.com/office/drawing/2014/main" id="{24600A27-73A5-CBE2-639C-56DF29F780B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499" y="1932"/>
              <a:ext cx="151" cy="138"/>
              <a:chOff x="1157" y="1524"/>
              <a:chExt cx="151" cy="138"/>
            </a:xfrm>
          </p:grpSpPr>
          <p:sp>
            <p:nvSpPr>
              <p:cNvPr id="131" name="AutoShape 106">
                <a:extLst>
                  <a:ext uri="{FF2B5EF4-FFF2-40B4-BE49-F238E27FC236}">
                    <a16:creationId xmlns:a16="http://schemas.microsoft.com/office/drawing/2014/main" id="{A3D67CA2-F460-2DDB-F17D-E881DA89C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1524"/>
                <a:ext cx="132" cy="138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2" name="Line 108">
                <a:extLst>
                  <a:ext uri="{FF2B5EF4-FFF2-40B4-BE49-F238E27FC236}">
                    <a16:creationId xmlns:a16="http://schemas.microsoft.com/office/drawing/2014/main" id="{BC68EFB9-F21A-A0E0-2EBB-3023A3C2F1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7" y="1525"/>
                <a:ext cx="15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20" name="Group 110">
              <a:extLst>
                <a:ext uri="{FF2B5EF4-FFF2-40B4-BE49-F238E27FC236}">
                  <a16:creationId xmlns:a16="http://schemas.microsoft.com/office/drawing/2014/main" id="{F9A7DAFB-A5FC-F0C8-C311-3FB60D997A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5" y="1920"/>
              <a:ext cx="151" cy="138"/>
              <a:chOff x="1157" y="1524"/>
              <a:chExt cx="151" cy="138"/>
            </a:xfrm>
          </p:grpSpPr>
          <p:sp>
            <p:nvSpPr>
              <p:cNvPr id="129" name="AutoShape 111">
                <a:extLst>
                  <a:ext uri="{FF2B5EF4-FFF2-40B4-BE49-F238E27FC236}">
                    <a16:creationId xmlns:a16="http://schemas.microsoft.com/office/drawing/2014/main" id="{3F5BD8ED-E18A-E979-BB5A-ED9B33B1E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1524"/>
                <a:ext cx="132" cy="138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0" name="Line 112">
                <a:extLst>
                  <a:ext uri="{FF2B5EF4-FFF2-40B4-BE49-F238E27FC236}">
                    <a16:creationId xmlns:a16="http://schemas.microsoft.com/office/drawing/2014/main" id="{013940E0-DA41-85B2-156F-F18006354D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7" y="1525"/>
                <a:ext cx="15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21" name="Rectangle 113">
              <a:extLst>
                <a:ext uri="{FF2B5EF4-FFF2-40B4-BE49-F238E27FC236}">
                  <a16:creationId xmlns:a16="http://schemas.microsoft.com/office/drawing/2014/main" id="{FC391835-661A-B05C-6CCF-642EAE679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" y="2128"/>
              <a:ext cx="95" cy="189"/>
            </a:xfrm>
            <a:prstGeom prst="rect">
              <a:avLst/>
            </a:prstGeom>
            <a:solidFill>
              <a:srgbClr val="ECFEE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2" name="Text Box 114">
              <a:extLst>
                <a:ext uri="{FF2B5EF4-FFF2-40B4-BE49-F238E27FC236}">
                  <a16:creationId xmlns:a16="http://schemas.microsoft.com/office/drawing/2014/main" id="{A54F96EE-A17B-97EC-BFE1-62AAAFCA2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0" y="1854"/>
              <a:ext cx="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23" name="Text Box 115">
              <a:extLst>
                <a:ext uri="{FF2B5EF4-FFF2-40B4-BE49-F238E27FC236}">
                  <a16:creationId xmlns:a16="http://schemas.microsoft.com/office/drawing/2014/main" id="{36EDC15D-DED2-2CB8-109B-35B652E56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6" y="1914"/>
              <a:ext cx="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124" name="AutoShape 116">
              <a:extLst>
                <a:ext uri="{FF2B5EF4-FFF2-40B4-BE49-F238E27FC236}">
                  <a16:creationId xmlns:a16="http://schemas.microsoft.com/office/drawing/2014/main" id="{1454C326-5803-105B-89DB-D9A826DE0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" y="1386"/>
              <a:ext cx="62" cy="354"/>
            </a:xfrm>
            <a:prstGeom prst="leftBrace">
              <a:avLst>
                <a:gd name="adj1" fmla="val 47581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5" name="AutoShape 117">
              <a:extLst>
                <a:ext uri="{FF2B5EF4-FFF2-40B4-BE49-F238E27FC236}">
                  <a16:creationId xmlns:a16="http://schemas.microsoft.com/office/drawing/2014/main" id="{0A553261-8379-DF4F-6632-8BE1084FA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" y="1812"/>
              <a:ext cx="62" cy="540"/>
            </a:xfrm>
            <a:prstGeom prst="leftBrace">
              <a:avLst>
                <a:gd name="adj1" fmla="val 72581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6" name="Rectangle 118">
              <a:extLst>
                <a:ext uri="{FF2B5EF4-FFF2-40B4-BE49-F238E27FC236}">
                  <a16:creationId xmlns:a16="http://schemas.microsoft.com/office/drawing/2014/main" id="{F2338F38-9076-6E2B-20E7-5942AB5FE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" y="1817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27" name="Freeform 123">
              <a:extLst>
                <a:ext uri="{FF2B5EF4-FFF2-40B4-BE49-F238E27FC236}">
                  <a16:creationId xmlns:a16="http://schemas.microsoft.com/office/drawing/2014/main" id="{C22D6813-5BCD-46E2-5A4B-33B2D9E13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1332"/>
              <a:ext cx="336" cy="1392"/>
            </a:xfrm>
            <a:custGeom>
              <a:avLst/>
              <a:gdLst>
                <a:gd name="T0" fmla="*/ 0 w 336"/>
                <a:gd name="T1" fmla="*/ 0 h 1392"/>
                <a:gd name="T2" fmla="*/ 0 w 336"/>
                <a:gd name="T3" fmla="*/ 336 h 1392"/>
                <a:gd name="T4" fmla="*/ 336 w 336"/>
                <a:gd name="T5" fmla="*/ 336 h 1392"/>
                <a:gd name="T6" fmla="*/ 336 w 336"/>
                <a:gd name="T7" fmla="*/ 1104 h 1392"/>
                <a:gd name="T8" fmla="*/ 0 w 336"/>
                <a:gd name="T9" fmla="*/ 1104 h 1392"/>
                <a:gd name="T10" fmla="*/ 0 w 336"/>
                <a:gd name="T11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" h="1392">
                  <a:moveTo>
                    <a:pt x="0" y="0"/>
                  </a:moveTo>
                  <a:lnTo>
                    <a:pt x="0" y="336"/>
                  </a:lnTo>
                  <a:lnTo>
                    <a:pt x="336" y="336"/>
                  </a:lnTo>
                  <a:lnTo>
                    <a:pt x="336" y="1104"/>
                  </a:lnTo>
                  <a:lnTo>
                    <a:pt x="0" y="1104"/>
                  </a:lnTo>
                  <a:lnTo>
                    <a:pt x="0" y="1392"/>
                  </a:lnTo>
                </a:path>
              </a:pathLst>
            </a:custGeom>
            <a:noFill/>
            <a:ln w="38100" cmpd="sng">
              <a:solidFill>
                <a:srgbClr val="FF0066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8" name="Freeform 124">
              <a:extLst>
                <a:ext uri="{FF2B5EF4-FFF2-40B4-BE49-F238E27FC236}">
                  <a16:creationId xmlns:a16="http://schemas.microsoft.com/office/drawing/2014/main" id="{609E4AEA-24E1-1E93-7558-C36407FDA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" y="1812"/>
              <a:ext cx="480" cy="528"/>
            </a:xfrm>
            <a:custGeom>
              <a:avLst/>
              <a:gdLst>
                <a:gd name="T0" fmla="*/ 0 w 480"/>
                <a:gd name="T1" fmla="*/ 528 h 528"/>
                <a:gd name="T2" fmla="*/ 0 w 480"/>
                <a:gd name="T3" fmla="*/ 0 h 528"/>
                <a:gd name="T4" fmla="*/ 480 w 480"/>
                <a:gd name="T5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528">
                  <a:moveTo>
                    <a:pt x="0" y="528"/>
                  </a:moveTo>
                  <a:lnTo>
                    <a:pt x="0" y="0"/>
                  </a:lnTo>
                  <a:lnTo>
                    <a:pt x="480" y="0"/>
                  </a:ln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43" name="Text Box 125">
            <a:extLst>
              <a:ext uri="{FF2B5EF4-FFF2-40B4-BE49-F238E27FC236}">
                <a16:creationId xmlns:a16="http://schemas.microsoft.com/office/drawing/2014/main" id="{9949F2BC-816A-AA2C-D635-12D4F328F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6166" y="2159028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w1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= 0.7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1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</a:p>
        </p:txBody>
      </p:sp>
      <p:sp>
        <p:nvSpPr>
          <p:cNvPr id="144" name="Text Box 126">
            <a:extLst>
              <a:ext uri="{FF2B5EF4-FFF2-40B4-BE49-F238E27FC236}">
                <a16:creationId xmlns:a16="http://schemas.microsoft.com/office/drawing/2014/main" id="{48FCA0E7-F296-DF48-35B3-85205A583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6166" y="3073428"/>
            <a:ext cx="2228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2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= 0.7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2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</a:p>
        </p:txBody>
      </p:sp>
      <p:graphicFrame>
        <p:nvGraphicFramePr>
          <p:cNvPr id="146" name="Object 128">
            <a:extLst>
              <a:ext uri="{FF2B5EF4-FFF2-40B4-BE49-F238E27FC236}">
                <a16:creationId xmlns:a16="http://schemas.microsoft.com/office/drawing/2014/main" id="{97E5C94C-58F5-E6B5-E659-FC5AF0602D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777250"/>
              </p:ext>
            </p:extLst>
          </p:nvPr>
        </p:nvGraphicFramePr>
        <p:xfrm>
          <a:off x="7430966" y="4978428"/>
          <a:ext cx="16256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60240" imgH="431640" progId="Equation.3">
                  <p:embed/>
                </p:oleObj>
              </mc:Choice>
              <mc:Fallback>
                <p:oleObj name="Equation" r:id="rId3" imgW="660240" imgH="431640" progId="Equation.3">
                  <p:embed/>
                  <p:pic>
                    <p:nvPicPr>
                      <p:cNvPr id="146" name="Object 128">
                        <a:extLst>
                          <a:ext uri="{FF2B5EF4-FFF2-40B4-BE49-F238E27FC236}">
                            <a16:creationId xmlns:a16="http://schemas.microsoft.com/office/drawing/2014/main" id="{97E5C94C-58F5-E6B5-E659-FC5AF0602D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0966" y="4978428"/>
                        <a:ext cx="16256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E6F0DBF-3B18-9127-0ED5-D935E8D4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33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1353C66-01DA-74B0-9027-81E0C7CF3287}"/>
                  </a:ext>
                </a:extLst>
              </p:cNvPr>
              <p:cNvSpPr txBox="1"/>
              <p:nvPr/>
            </p:nvSpPr>
            <p:spPr>
              <a:xfrm>
                <a:off x="3124079" y="5018116"/>
                <a:ext cx="4189545" cy="879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kumimoji="1" lang="en-US" altLang="zh-CN" sz="28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kumimoji="1"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  <m:sSub>
                            <m:sSubPr>
                              <m:ctrlPr>
                                <a:rPr kumimoji="1"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kumimoji="1"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  <m:d>
                            <m:dPr>
                              <m:ctrlPr>
                                <a:rPr kumimoji="1"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kumimoji="1"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zh-CN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kumimoji="1"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den>
                      </m:f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1353C66-01DA-74B0-9027-81E0C7CF3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079" y="5018116"/>
                <a:ext cx="4189545" cy="879921"/>
              </a:xfrm>
              <a:prstGeom prst="rect">
                <a:avLst/>
              </a:prstGeom>
              <a:blipFill>
                <a:blip r:embed="rId5"/>
                <a:stretch>
                  <a:fillRect l="-1208" t="-1429" r="-1511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64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build="p" autoUpdateAnimBg="0"/>
      <p:bldP spid="144" grpId="0" build="p" autoUpdateAnimBg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453AAC-AE72-2D1E-905F-4CA3DE07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34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615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3.2</a:t>
            </a:r>
            <a:r>
              <a:rPr kumimoji="1" lang="zh-CN" altLang="en-US" dirty="0"/>
              <a:t> 石英晶体多谐振荡器</a:t>
            </a:r>
          </a:p>
        </p:txBody>
      </p:sp>
      <p:sp>
        <p:nvSpPr>
          <p:cNvPr id="79" name="Text Box 3">
            <a:extLst>
              <a:ext uri="{FF2B5EF4-FFF2-40B4-BE49-F238E27FC236}">
                <a16:creationId xmlns:a16="http://schemas.microsoft.com/office/drawing/2014/main" id="{7EA29168-DC29-D2D9-6E13-955B6CBAA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030" y="922117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特点：频率稳定，精度高。</a:t>
            </a:r>
          </a:p>
        </p:txBody>
      </p:sp>
      <p:sp>
        <p:nvSpPr>
          <p:cNvPr id="80" name="Text Box 4">
            <a:extLst>
              <a:ext uri="{FF2B5EF4-FFF2-40B4-BE49-F238E27FC236}">
                <a16:creationId xmlns:a16="http://schemas.microsoft.com/office/drawing/2014/main" id="{0DFFDE93-8BAB-417B-836B-293E67571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692" y="1498380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 符号和选频特性</a:t>
            </a:r>
          </a:p>
        </p:txBody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46821F1E-E27B-28CF-061E-0BA4D5097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330" y="201908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符号</a:t>
            </a:r>
          </a:p>
        </p:txBody>
      </p:sp>
      <p:grpSp>
        <p:nvGrpSpPr>
          <p:cNvPr id="82" name="Group 28">
            <a:extLst>
              <a:ext uri="{FF2B5EF4-FFF2-40B4-BE49-F238E27FC236}">
                <a16:creationId xmlns:a16="http://schemas.microsoft.com/office/drawing/2014/main" id="{97227366-7059-0D1D-69E8-A11F7226460D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031955" y="1780955"/>
            <a:ext cx="342900" cy="895350"/>
            <a:chOff x="3312" y="1488"/>
            <a:chExt cx="336" cy="912"/>
          </a:xfrm>
        </p:grpSpPr>
        <p:sp>
          <p:nvSpPr>
            <p:cNvPr id="83" name="Line 29">
              <a:extLst>
                <a:ext uri="{FF2B5EF4-FFF2-40B4-BE49-F238E27FC236}">
                  <a16:creationId xmlns:a16="http://schemas.microsoft.com/office/drawing/2014/main" id="{3FD5E9EA-20C9-8BED-AB39-CA9411B2F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488"/>
              <a:ext cx="0" cy="28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84" name="Group 30">
              <a:extLst>
                <a:ext uri="{FF2B5EF4-FFF2-40B4-BE49-F238E27FC236}">
                  <a16:creationId xmlns:a16="http://schemas.microsoft.com/office/drawing/2014/main" id="{3E914337-92F9-6C0D-F3F8-3D46CC007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1776"/>
              <a:ext cx="336" cy="336"/>
              <a:chOff x="3600" y="1536"/>
              <a:chExt cx="336" cy="336"/>
            </a:xfrm>
          </p:grpSpPr>
          <p:sp>
            <p:nvSpPr>
              <p:cNvPr id="86" name="Rectangle 31">
                <a:extLst>
                  <a:ext uri="{FF2B5EF4-FFF2-40B4-BE49-F238E27FC236}">
                    <a16:creationId xmlns:a16="http://schemas.microsoft.com/office/drawing/2014/main" id="{85113E09-9BEE-BD65-37B2-CA6ED4511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632"/>
                <a:ext cx="336" cy="144"/>
              </a:xfrm>
              <a:prstGeom prst="rect">
                <a:avLst/>
              </a:prstGeom>
              <a:solidFill>
                <a:srgbClr val="A5CEAD"/>
              </a:solidFill>
              <a:ln w="38100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7" name="Line 32">
                <a:extLst>
                  <a:ext uri="{FF2B5EF4-FFF2-40B4-BE49-F238E27FC236}">
                    <a16:creationId xmlns:a16="http://schemas.microsoft.com/office/drawing/2014/main" id="{181319A7-5871-C1A6-17D7-9B795F732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536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8" name="Line 33">
                <a:extLst>
                  <a:ext uri="{FF2B5EF4-FFF2-40B4-BE49-F238E27FC236}">
                    <a16:creationId xmlns:a16="http://schemas.microsoft.com/office/drawing/2014/main" id="{45E703DA-A040-53D3-E077-C6F5DBD194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872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85" name="Line 34">
              <a:extLst>
                <a:ext uri="{FF2B5EF4-FFF2-40B4-BE49-F238E27FC236}">
                  <a16:creationId xmlns:a16="http://schemas.microsoft.com/office/drawing/2014/main" id="{369EC1AC-F556-83F0-1553-775582B69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112"/>
              <a:ext cx="0" cy="28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89" name="Text Box 179">
            <a:extLst>
              <a:ext uri="{FF2B5EF4-FFF2-40B4-BE49-F238E27FC236}">
                <a16:creationId xmlns:a16="http://schemas.microsoft.com/office/drawing/2014/main" id="{5A7A6920-14A5-0A83-1539-9C09B71C2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480" y="5238530"/>
            <a:ext cx="2133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 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电抗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</a:t>
            </a:r>
          </a:p>
        </p:txBody>
      </p:sp>
      <p:grpSp>
        <p:nvGrpSpPr>
          <p:cNvPr id="90" name="Group 180">
            <a:extLst>
              <a:ext uri="{FF2B5EF4-FFF2-40B4-BE49-F238E27FC236}">
                <a16:creationId xmlns:a16="http://schemas.microsoft.com/office/drawing/2014/main" id="{B19653D2-0574-704D-A994-406B2F6B8B4B}"/>
              </a:ext>
            </a:extLst>
          </p:cNvPr>
          <p:cNvGrpSpPr>
            <a:grpSpLocks/>
          </p:cNvGrpSpPr>
          <p:nvPr/>
        </p:nvGrpSpPr>
        <p:grpSpPr bwMode="auto">
          <a:xfrm>
            <a:off x="1917530" y="2742980"/>
            <a:ext cx="2911475" cy="2133600"/>
            <a:chOff x="2352" y="1344"/>
            <a:chExt cx="1834" cy="1344"/>
          </a:xfrm>
        </p:grpSpPr>
        <p:sp>
          <p:nvSpPr>
            <p:cNvPr id="91" name="Line 181">
              <a:extLst>
                <a:ext uri="{FF2B5EF4-FFF2-40B4-BE49-F238E27FC236}">
                  <a16:creationId xmlns:a16="http://schemas.microsoft.com/office/drawing/2014/main" id="{7B9CFE4C-8DD3-3CF1-F537-7CB52296D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064"/>
              <a:ext cx="12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" name="Line 182">
              <a:extLst>
                <a:ext uri="{FF2B5EF4-FFF2-40B4-BE49-F238E27FC236}">
                  <a16:creationId xmlns:a16="http://schemas.microsoft.com/office/drawing/2014/main" id="{9BC150E5-6827-5C74-1788-CEB6719185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920" y="2016"/>
              <a:ext cx="13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" name="Freeform 183">
              <a:extLst>
                <a:ext uri="{FF2B5EF4-FFF2-40B4-BE49-F238E27FC236}">
                  <a16:creationId xmlns:a16="http://schemas.microsoft.com/office/drawing/2014/main" id="{2F8ABCD6-5776-2CE8-75C8-40E330E86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2064"/>
              <a:ext cx="288" cy="624"/>
            </a:xfrm>
            <a:custGeom>
              <a:avLst/>
              <a:gdLst>
                <a:gd name="T0" fmla="*/ 336 w 336"/>
                <a:gd name="T1" fmla="*/ 0 h 624"/>
                <a:gd name="T2" fmla="*/ 144 w 336"/>
                <a:gd name="T3" fmla="*/ 144 h 624"/>
                <a:gd name="T4" fmla="*/ 0 w 336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624">
                  <a:moveTo>
                    <a:pt x="336" y="0"/>
                  </a:moveTo>
                  <a:cubicBezTo>
                    <a:pt x="268" y="20"/>
                    <a:pt x="200" y="40"/>
                    <a:pt x="144" y="144"/>
                  </a:cubicBezTo>
                  <a:cubicBezTo>
                    <a:pt x="88" y="248"/>
                    <a:pt x="44" y="436"/>
                    <a:pt x="0" y="62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4" name="Freeform 184">
              <a:extLst>
                <a:ext uri="{FF2B5EF4-FFF2-40B4-BE49-F238E27FC236}">
                  <a16:creationId xmlns:a16="http://schemas.microsoft.com/office/drawing/2014/main" id="{70A823AE-913D-A767-9FA9-A66EE65FDE4E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024" y="1440"/>
              <a:ext cx="240" cy="624"/>
            </a:xfrm>
            <a:custGeom>
              <a:avLst/>
              <a:gdLst>
                <a:gd name="T0" fmla="*/ 336 w 336"/>
                <a:gd name="T1" fmla="*/ 0 h 624"/>
                <a:gd name="T2" fmla="*/ 144 w 336"/>
                <a:gd name="T3" fmla="*/ 144 h 624"/>
                <a:gd name="T4" fmla="*/ 0 w 336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624">
                  <a:moveTo>
                    <a:pt x="336" y="0"/>
                  </a:moveTo>
                  <a:cubicBezTo>
                    <a:pt x="268" y="20"/>
                    <a:pt x="200" y="40"/>
                    <a:pt x="144" y="144"/>
                  </a:cubicBezTo>
                  <a:cubicBezTo>
                    <a:pt x="88" y="248"/>
                    <a:pt x="44" y="436"/>
                    <a:pt x="0" y="62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5" name="Freeform 185">
              <a:extLst>
                <a:ext uri="{FF2B5EF4-FFF2-40B4-BE49-F238E27FC236}">
                  <a16:creationId xmlns:a16="http://schemas.microsoft.com/office/drawing/2014/main" id="{F06DC172-231C-E9A5-F469-DF227D8D9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2112"/>
              <a:ext cx="336" cy="576"/>
            </a:xfrm>
            <a:custGeom>
              <a:avLst/>
              <a:gdLst>
                <a:gd name="T0" fmla="*/ 336 w 336"/>
                <a:gd name="T1" fmla="*/ 0 h 624"/>
                <a:gd name="T2" fmla="*/ 144 w 336"/>
                <a:gd name="T3" fmla="*/ 144 h 624"/>
                <a:gd name="T4" fmla="*/ 0 w 336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624">
                  <a:moveTo>
                    <a:pt x="336" y="0"/>
                  </a:moveTo>
                  <a:cubicBezTo>
                    <a:pt x="268" y="20"/>
                    <a:pt x="200" y="40"/>
                    <a:pt x="144" y="144"/>
                  </a:cubicBezTo>
                  <a:cubicBezTo>
                    <a:pt x="88" y="248"/>
                    <a:pt x="44" y="436"/>
                    <a:pt x="0" y="624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" name="Line 186">
              <a:extLst>
                <a:ext uri="{FF2B5EF4-FFF2-40B4-BE49-F238E27FC236}">
                  <a16:creationId xmlns:a16="http://schemas.microsoft.com/office/drawing/2014/main" id="{E9C4EC90-93D4-470A-40FE-8B1772A24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392"/>
              <a:ext cx="0" cy="12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7" name="Text Box 187">
              <a:extLst>
                <a:ext uri="{FF2B5EF4-FFF2-40B4-BE49-F238E27FC236}">
                  <a16:creationId xmlns:a16="http://schemas.microsoft.com/office/drawing/2014/main" id="{9A1CD520-CDE8-A779-2BC4-F7886419A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920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98" name="Rectangle 188">
              <a:extLst>
                <a:ext uri="{FF2B5EF4-FFF2-40B4-BE49-F238E27FC236}">
                  <a16:creationId xmlns:a16="http://schemas.microsoft.com/office/drawing/2014/main" id="{799EAE8F-41E1-6FDE-F18E-F503EF1A3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34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99" name="Line 189">
              <a:extLst>
                <a:ext uri="{FF2B5EF4-FFF2-40B4-BE49-F238E27FC236}">
                  <a16:creationId xmlns:a16="http://schemas.microsoft.com/office/drawing/2014/main" id="{874171C9-D3B1-F8E0-B754-225EE1C33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392"/>
              <a:ext cx="0" cy="12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0" name="Text Box 190">
              <a:extLst>
                <a:ext uri="{FF2B5EF4-FFF2-40B4-BE49-F238E27FC236}">
                  <a16:creationId xmlns:a16="http://schemas.microsoft.com/office/drawing/2014/main" id="{D800DDA2-0CF3-B333-4748-CE7591AEF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776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101" name="Text Box 191">
            <a:extLst>
              <a:ext uri="{FF2B5EF4-FFF2-40B4-BE49-F238E27FC236}">
                <a16:creationId xmlns:a16="http://schemas.microsoft.com/office/drawing/2014/main" id="{AA1F1DB4-7FB0-1FF3-D500-C40F7BDD3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780" y="2755680"/>
            <a:ext cx="490537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感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性</a:t>
            </a:r>
          </a:p>
        </p:txBody>
      </p:sp>
      <p:sp>
        <p:nvSpPr>
          <p:cNvPr id="102" name="Text Box 192">
            <a:extLst>
              <a:ext uri="{FF2B5EF4-FFF2-40B4-BE49-F238E27FC236}">
                <a16:creationId xmlns:a16="http://schemas.microsoft.com/office/drawing/2014/main" id="{0E10DD7B-2A76-AF55-0611-E1131425E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180" y="4000280"/>
            <a:ext cx="490537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容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性</a:t>
            </a:r>
          </a:p>
        </p:txBody>
      </p:sp>
      <p:sp>
        <p:nvSpPr>
          <p:cNvPr id="103" name="Text Box 193">
            <a:extLst>
              <a:ext uri="{FF2B5EF4-FFF2-40B4-BE49-F238E27FC236}">
                <a16:creationId xmlns:a16="http://schemas.microsoft.com/office/drawing/2014/main" id="{33E5EBAD-1394-7CD6-1F89-CCA9297DB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7968" y="1335284"/>
            <a:ext cx="4524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 石英晶体多谐振荡器</a:t>
            </a:r>
          </a:p>
        </p:txBody>
      </p:sp>
      <p:sp>
        <p:nvSpPr>
          <p:cNvPr id="104" name="Rectangle 195">
            <a:extLst>
              <a:ext uri="{FF2B5EF4-FFF2-40B4-BE49-F238E27FC236}">
                <a16:creationId xmlns:a16="http://schemas.microsoft.com/office/drawing/2014/main" id="{07B1DF3B-4B85-6EE8-F598-40CBD952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730" y="2042892"/>
            <a:ext cx="3143250" cy="9525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05" name="Group 196">
            <a:extLst>
              <a:ext uri="{FF2B5EF4-FFF2-40B4-BE49-F238E27FC236}">
                <a16:creationId xmlns:a16="http://schemas.microsoft.com/office/drawing/2014/main" id="{9AAC804F-4455-4885-8A72-695A614A6743}"/>
              </a:ext>
            </a:extLst>
          </p:cNvPr>
          <p:cNvGrpSpPr>
            <a:grpSpLocks/>
          </p:cNvGrpSpPr>
          <p:nvPr/>
        </p:nvGrpSpPr>
        <p:grpSpPr bwMode="auto">
          <a:xfrm>
            <a:off x="5651330" y="2685830"/>
            <a:ext cx="511175" cy="557212"/>
            <a:chOff x="2918" y="2769"/>
            <a:chExt cx="322" cy="351"/>
          </a:xfrm>
        </p:grpSpPr>
        <p:sp>
          <p:nvSpPr>
            <p:cNvPr id="106" name="Rectangle 197">
              <a:extLst>
                <a:ext uri="{FF2B5EF4-FFF2-40B4-BE49-F238E27FC236}">
                  <a16:creationId xmlns:a16="http://schemas.microsoft.com/office/drawing/2014/main" id="{D581F10D-C3FE-4F20-6F9C-D8C4B20BA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84"/>
              <a:ext cx="240" cy="336"/>
            </a:xfrm>
            <a:prstGeom prst="rect">
              <a:avLst/>
            </a:prstGeom>
            <a:solidFill>
              <a:srgbClr val="A5CEA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7" name="Oval 198">
              <a:extLst>
                <a:ext uri="{FF2B5EF4-FFF2-40B4-BE49-F238E27FC236}">
                  <a16:creationId xmlns:a16="http://schemas.microsoft.com/office/drawing/2014/main" id="{2DDCE00F-DC6B-F01C-B981-80D263A53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16"/>
              <a:ext cx="72" cy="72"/>
            </a:xfrm>
            <a:prstGeom prst="ellipse">
              <a:avLst/>
            </a:prstGeom>
            <a:solidFill>
              <a:srgbClr val="A5CEAD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8" name="Text Box 199">
              <a:extLst>
                <a:ext uri="{FF2B5EF4-FFF2-40B4-BE49-F238E27FC236}">
                  <a16:creationId xmlns:a16="http://schemas.microsoft.com/office/drawing/2014/main" id="{BC0FC208-C1BB-0534-C689-3F4B78A83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" y="276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109" name="Group 200">
            <a:extLst>
              <a:ext uri="{FF2B5EF4-FFF2-40B4-BE49-F238E27FC236}">
                <a16:creationId xmlns:a16="http://schemas.microsoft.com/office/drawing/2014/main" id="{F4039675-0F12-DE59-29F4-BF3AD6BF0FEA}"/>
              </a:ext>
            </a:extLst>
          </p:cNvPr>
          <p:cNvGrpSpPr>
            <a:grpSpLocks/>
          </p:cNvGrpSpPr>
          <p:nvPr/>
        </p:nvGrpSpPr>
        <p:grpSpPr bwMode="auto">
          <a:xfrm>
            <a:off x="7883355" y="2704880"/>
            <a:ext cx="511175" cy="557212"/>
            <a:chOff x="2918" y="2769"/>
            <a:chExt cx="322" cy="351"/>
          </a:xfrm>
        </p:grpSpPr>
        <p:sp>
          <p:nvSpPr>
            <p:cNvPr id="110" name="Rectangle 201">
              <a:extLst>
                <a:ext uri="{FF2B5EF4-FFF2-40B4-BE49-F238E27FC236}">
                  <a16:creationId xmlns:a16="http://schemas.microsoft.com/office/drawing/2014/main" id="{98338111-528B-1E75-982D-FEA15D6EE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84"/>
              <a:ext cx="240" cy="336"/>
            </a:xfrm>
            <a:prstGeom prst="rect">
              <a:avLst/>
            </a:prstGeom>
            <a:solidFill>
              <a:srgbClr val="A5CEA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1" name="Oval 202">
              <a:extLst>
                <a:ext uri="{FF2B5EF4-FFF2-40B4-BE49-F238E27FC236}">
                  <a16:creationId xmlns:a16="http://schemas.microsoft.com/office/drawing/2014/main" id="{1E9CED6D-C861-B51D-7706-EC9E22737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16"/>
              <a:ext cx="72" cy="72"/>
            </a:xfrm>
            <a:prstGeom prst="ellipse">
              <a:avLst/>
            </a:prstGeom>
            <a:solidFill>
              <a:srgbClr val="A5CEAD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2" name="Text Box 203">
              <a:extLst>
                <a:ext uri="{FF2B5EF4-FFF2-40B4-BE49-F238E27FC236}">
                  <a16:creationId xmlns:a16="http://schemas.microsoft.com/office/drawing/2014/main" id="{B99A013A-F276-5499-CFA7-535C937F9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" y="276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113" name="Group 213">
            <a:extLst>
              <a:ext uri="{FF2B5EF4-FFF2-40B4-BE49-F238E27FC236}">
                <a16:creationId xmlns:a16="http://schemas.microsoft.com/office/drawing/2014/main" id="{1C61A37A-3C68-9857-A668-2BAF128EA3A2}"/>
              </a:ext>
            </a:extLst>
          </p:cNvPr>
          <p:cNvGrpSpPr>
            <a:grpSpLocks/>
          </p:cNvGrpSpPr>
          <p:nvPr/>
        </p:nvGrpSpPr>
        <p:grpSpPr bwMode="auto">
          <a:xfrm>
            <a:off x="5387805" y="2442942"/>
            <a:ext cx="947738" cy="588962"/>
            <a:chOff x="2714" y="2592"/>
            <a:chExt cx="597" cy="371"/>
          </a:xfrm>
        </p:grpSpPr>
        <p:sp>
          <p:nvSpPr>
            <p:cNvPr id="114" name="Freeform 214">
              <a:extLst>
                <a:ext uri="{FF2B5EF4-FFF2-40B4-BE49-F238E27FC236}">
                  <a16:creationId xmlns:a16="http://schemas.microsoft.com/office/drawing/2014/main" id="{CE850552-AE59-4E5C-04CB-47511925A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2628"/>
              <a:ext cx="558" cy="324"/>
            </a:xfrm>
            <a:custGeom>
              <a:avLst/>
              <a:gdLst>
                <a:gd name="T0" fmla="*/ 0 w 288"/>
                <a:gd name="T1" fmla="*/ 0 h 192"/>
                <a:gd name="T2" fmla="*/ 288 w 288"/>
                <a:gd name="T3" fmla="*/ 0 h 192"/>
                <a:gd name="T4" fmla="*/ 288 w 288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92">
                  <a:moveTo>
                    <a:pt x="0" y="0"/>
                  </a:moveTo>
                  <a:lnTo>
                    <a:pt x="288" y="0"/>
                  </a:lnTo>
                  <a:lnTo>
                    <a:pt x="288" y="192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5" name="Rectangle 215">
              <a:extLst>
                <a:ext uri="{FF2B5EF4-FFF2-40B4-BE49-F238E27FC236}">
                  <a16:creationId xmlns:a16="http://schemas.microsoft.com/office/drawing/2014/main" id="{D26F6110-FDAE-6093-6B7C-4EF946A0E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" y="2592"/>
              <a:ext cx="156" cy="66"/>
            </a:xfrm>
            <a:prstGeom prst="rect">
              <a:avLst/>
            </a:prstGeom>
            <a:solidFill>
              <a:srgbClr val="A5CEA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6" name="Oval 216">
              <a:extLst>
                <a:ext uri="{FF2B5EF4-FFF2-40B4-BE49-F238E27FC236}">
                  <a16:creationId xmlns:a16="http://schemas.microsoft.com/office/drawing/2014/main" id="{50F6CA76-4010-C305-2229-421D27A58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2918"/>
              <a:ext cx="45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7" name="Oval 217">
              <a:extLst>
                <a:ext uri="{FF2B5EF4-FFF2-40B4-BE49-F238E27FC236}">
                  <a16:creationId xmlns:a16="http://schemas.microsoft.com/office/drawing/2014/main" id="{05CD9E5F-206A-8147-4DC3-A0D0E4DDC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" y="2606"/>
              <a:ext cx="45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18" name="Freeform 218">
            <a:extLst>
              <a:ext uri="{FF2B5EF4-FFF2-40B4-BE49-F238E27FC236}">
                <a16:creationId xmlns:a16="http://schemas.microsoft.com/office/drawing/2014/main" id="{296AACFF-AA5F-6502-7002-56E88AE73F63}"/>
              </a:ext>
            </a:extLst>
          </p:cNvPr>
          <p:cNvSpPr>
            <a:spLocks/>
          </p:cNvSpPr>
          <p:nvPr/>
        </p:nvSpPr>
        <p:spPr bwMode="auto">
          <a:xfrm flipH="1">
            <a:off x="7681743" y="2500092"/>
            <a:ext cx="885825" cy="514350"/>
          </a:xfrm>
          <a:custGeom>
            <a:avLst/>
            <a:gdLst>
              <a:gd name="T0" fmla="*/ 0 w 288"/>
              <a:gd name="T1" fmla="*/ 0 h 192"/>
              <a:gd name="T2" fmla="*/ 288 w 288"/>
              <a:gd name="T3" fmla="*/ 0 h 192"/>
              <a:gd name="T4" fmla="*/ 288 w 288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192">
                <a:moveTo>
                  <a:pt x="0" y="0"/>
                </a:moveTo>
                <a:lnTo>
                  <a:pt x="288" y="0"/>
                </a:lnTo>
                <a:lnTo>
                  <a:pt x="288" y="192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9" name="Rectangle 219">
            <a:extLst>
              <a:ext uri="{FF2B5EF4-FFF2-40B4-BE49-F238E27FC236}">
                <a16:creationId xmlns:a16="http://schemas.microsoft.com/office/drawing/2014/main" id="{07690186-8DA9-3D2F-27C9-18A1E5FF940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034168" y="2442942"/>
            <a:ext cx="247650" cy="104775"/>
          </a:xfrm>
          <a:prstGeom prst="rect">
            <a:avLst/>
          </a:prstGeom>
          <a:solidFill>
            <a:srgbClr val="A5CEAD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0" name="Oval 220">
            <a:extLst>
              <a:ext uri="{FF2B5EF4-FFF2-40B4-BE49-F238E27FC236}">
                <a16:creationId xmlns:a16="http://schemas.microsoft.com/office/drawing/2014/main" id="{30758F33-A258-5557-6242-2B7A9460C22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54755" y="2960467"/>
            <a:ext cx="71438" cy="714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1" name="Oval 221">
            <a:extLst>
              <a:ext uri="{FF2B5EF4-FFF2-40B4-BE49-F238E27FC236}">
                <a16:creationId xmlns:a16="http://schemas.microsoft.com/office/drawing/2014/main" id="{9B81B422-DD57-1502-61F7-99D619FCF52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31055" y="2465167"/>
            <a:ext cx="71438" cy="714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2" name="Line 222">
            <a:extLst>
              <a:ext uri="{FF2B5EF4-FFF2-40B4-BE49-F238E27FC236}">
                <a16:creationId xmlns:a16="http://schemas.microsoft.com/office/drawing/2014/main" id="{3B9F7956-60A6-B4A5-506A-6BB21251B5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75505" y="2995392"/>
            <a:ext cx="2571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" name="Oval 223">
            <a:extLst>
              <a:ext uri="{FF2B5EF4-FFF2-40B4-BE49-F238E27FC236}">
                <a16:creationId xmlns:a16="http://schemas.microsoft.com/office/drawing/2014/main" id="{29B18F6D-A0A0-FB6D-FA7A-F71641C0461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40580" y="2960467"/>
            <a:ext cx="71438" cy="714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4" name="Oval 224">
            <a:extLst>
              <a:ext uri="{FF2B5EF4-FFF2-40B4-BE49-F238E27FC236}">
                <a16:creationId xmlns:a16="http://schemas.microsoft.com/office/drawing/2014/main" id="{FD533324-49EB-02D3-4387-AE46DEB7A65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816805" y="2960467"/>
            <a:ext cx="71438" cy="71437"/>
          </a:xfrm>
          <a:prstGeom prst="ellipse">
            <a:avLst/>
          </a:prstGeom>
          <a:solidFill>
            <a:srgbClr val="A5CEAD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25" name="Group 225">
            <a:extLst>
              <a:ext uri="{FF2B5EF4-FFF2-40B4-BE49-F238E27FC236}">
                <a16:creationId xmlns:a16="http://schemas.microsoft.com/office/drawing/2014/main" id="{D2375E03-95F1-7102-9E63-1B60771312C9}"/>
              </a:ext>
            </a:extLst>
          </p:cNvPr>
          <p:cNvGrpSpPr>
            <a:grpSpLocks/>
          </p:cNvGrpSpPr>
          <p:nvPr/>
        </p:nvGrpSpPr>
        <p:grpSpPr bwMode="auto">
          <a:xfrm>
            <a:off x="7294147" y="2876842"/>
            <a:ext cx="98425" cy="230187"/>
            <a:chOff x="3742" y="3185"/>
            <a:chExt cx="152" cy="187"/>
          </a:xfrm>
        </p:grpSpPr>
        <p:sp>
          <p:nvSpPr>
            <p:cNvPr id="126" name="Rectangle 226">
              <a:extLst>
                <a:ext uri="{FF2B5EF4-FFF2-40B4-BE49-F238E27FC236}">
                  <a16:creationId xmlns:a16="http://schemas.microsoft.com/office/drawing/2014/main" id="{467D76F8-8FC4-FCC2-0854-0E58BE9E7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186"/>
              <a:ext cx="140" cy="186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7" name="Line 227">
              <a:extLst>
                <a:ext uri="{FF2B5EF4-FFF2-40B4-BE49-F238E27FC236}">
                  <a16:creationId xmlns:a16="http://schemas.microsoft.com/office/drawing/2014/main" id="{819B51CA-EBAA-EA15-D8B5-62CB164E0B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654" y="3273"/>
              <a:ext cx="1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8" name="Line 228">
              <a:extLst>
                <a:ext uri="{FF2B5EF4-FFF2-40B4-BE49-F238E27FC236}">
                  <a16:creationId xmlns:a16="http://schemas.microsoft.com/office/drawing/2014/main" id="{71671F2D-B814-ED8C-91E4-19A4F57D7D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806" y="3273"/>
              <a:ext cx="1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29" name="Rectangle 229">
            <a:extLst>
              <a:ext uri="{FF2B5EF4-FFF2-40B4-BE49-F238E27FC236}">
                <a16:creationId xmlns:a16="http://schemas.microsoft.com/office/drawing/2014/main" id="{1E903725-3AD3-4217-4F4E-BB847F381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839" y="2406941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dirty="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  <a:r>
              <a:rPr kumimoji="1" lang="en-US" altLang="zh-CN" sz="24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1</a:t>
            </a:r>
          </a:p>
        </p:txBody>
      </p:sp>
      <p:sp>
        <p:nvSpPr>
          <p:cNvPr id="130" name="Rectangle 230">
            <a:extLst>
              <a:ext uri="{FF2B5EF4-FFF2-40B4-BE49-F238E27FC236}">
                <a16:creationId xmlns:a16="http://schemas.microsoft.com/office/drawing/2014/main" id="{DCE3FB32-DBE7-48CB-F396-B586883BF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280" y="2017492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4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1</a:t>
            </a:r>
          </a:p>
        </p:txBody>
      </p:sp>
      <p:sp>
        <p:nvSpPr>
          <p:cNvPr id="131" name="Rectangle 231">
            <a:extLst>
              <a:ext uri="{FF2B5EF4-FFF2-40B4-BE49-F238E27FC236}">
                <a16:creationId xmlns:a16="http://schemas.microsoft.com/office/drawing/2014/main" id="{3C761884-D02F-FC91-FDB3-D907E541A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230" y="2017492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4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2</a:t>
            </a:r>
          </a:p>
        </p:txBody>
      </p:sp>
      <p:sp>
        <p:nvSpPr>
          <p:cNvPr id="132" name="Rectangle 232">
            <a:extLst>
              <a:ext uri="{FF2B5EF4-FFF2-40B4-BE49-F238E27FC236}">
                <a16:creationId xmlns:a16="http://schemas.microsoft.com/office/drawing/2014/main" id="{EC5136BB-2F64-3A83-E6ED-6409A160F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552" y="1680344"/>
            <a:ext cx="4500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  <a:r>
              <a:rPr kumimoji="1"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2</a:t>
            </a:r>
          </a:p>
        </p:txBody>
      </p:sp>
      <p:sp>
        <p:nvSpPr>
          <p:cNvPr id="133" name="Rectangle 233">
            <a:extLst>
              <a:ext uri="{FF2B5EF4-FFF2-40B4-BE49-F238E27FC236}">
                <a16:creationId xmlns:a16="http://schemas.microsoft.com/office/drawing/2014/main" id="{82A1D3C2-F257-E324-89BE-36732BC00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5193" y="2488980"/>
            <a:ext cx="598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隶书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隶书" pitchFamily="49" charset="-122"/>
              </a:rPr>
              <a:t>o</a:t>
            </a:r>
          </a:p>
        </p:txBody>
      </p:sp>
      <p:sp>
        <p:nvSpPr>
          <p:cNvPr id="134" name="Text Box 234">
            <a:extLst>
              <a:ext uri="{FF2B5EF4-FFF2-40B4-BE49-F238E27FC236}">
                <a16:creationId xmlns:a16="http://schemas.microsoft.com/office/drawing/2014/main" id="{F087B9C2-3957-CE23-D213-3CFFF352B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9405" y="3377980"/>
            <a:ext cx="2300287" cy="457200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工作原理：</a:t>
            </a:r>
          </a:p>
        </p:txBody>
      </p:sp>
      <p:sp>
        <p:nvSpPr>
          <p:cNvPr id="135" name="Text Box 235">
            <a:extLst>
              <a:ext uri="{FF2B5EF4-FFF2-40B4-BE49-F238E27FC236}">
                <a16:creationId xmlns:a16="http://schemas.microsoft.com/office/drawing/2014/main" id="{84B7835E-5124-8313-48DB-CE5D6D555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405" y="3782792"/>
            <a:ext cx="5608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反相器静态工作在转折区</a:t>
            </a:r>
            <a:r>
              <a:rPr kumimoji="1" lang="zh-CN" altLang="en-US" sz="2400" b="1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放大</a:t>
            </a:r>
            <a:r>
              <a:rPr kumimoji="1" lang="zh-CN" altLang="en-US" sz="2400" b="1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en-US" altLang="zh-CN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36" name="Text Box 236">
            <a:extLst>
              <a:ext uri="{FF2B5EF4-FFF2-40B4-BE49-F238E27FC236}">
                <a16:creationId xmlns:a16="http://schemas.microsoft.com/office/drawing/2014/main" id="{EE95D0E9-C5EB-E31D-41A4-2BB7FA980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405" y="4239992"/>
            <a:ext cx="494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石英晶体 </a:t>
            </a:r>
            <a:r>
              <a:rPr kumimoji="1" lang="en-US" altLang="zh-CN" sz="24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14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1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0, 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回路构成正反馈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37" name="Text Box 237">
            <a:extLst>
              <a:ext uri="{FF2B5EF4-FFF2-40B4-BE49-F238E27FC236}">
                <a16:creationId xmlns:a16="http://schemas.microsoft.com/office/drawing/2014/main" id="{8161E8BB-8D32-45B4-89FE-B1D5865A5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455" y="4677685"/>
            <a:ext cx="51450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kumimoji="1" lang="en-US" altLang="zh-CN" sz="2400" b="1" i="1" dirty="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  <a:r>
              <a:rPr kumimoji="1" lang="en-US" altLang="zh-CN" sz="24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1 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zh-CN" altLang="en-US" sz="24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  <a:r>
              <a:rPr kumimoji="1" lang="en-US" altLang="zh-CN" sz="24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2 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为耦合、滤波电容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可不要。</a:t>
            </a:r>
          </a:p>
        </p:txBody>
      </p:sp>
      <p:sp>
        <p:nvSpPr>
          <p:cNvPr id="138" name="Text Box 238">
            <a:extLst>
              <a:ext uri="{FF2B5EF4-FFF2-40B4-BE49-F238E27FC236}">
                <a16:creationId xmlns:a16="http://schemas.microsoft.com/office/drawing/2014/main" id="{01B16C8E-786B-8749-7C4B-0E6E27D19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9155" y="5130580"/>
            <a:ext cx="2511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电阻取值范围：</a:t>
            </a:r>
          </a:p>
        </p:txBody>
      </p:sp>
      <p:sp>
        <p:nvSpPr>
          <p:cNvPr id="139" name="Text Box 239">
            <a:extLst>
              <a:ext uri="{FF2B5EF4-FFF2-40B4-BE49-F238E27FC236}">
                <a16:creationId xmlns:a16="http://schemas.microsoft.com/office/drawing/2014/main" id="{A0A3EFC8-B98A-262B-FBA5-FF3031593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7880" y="5525867"/>
            <a:ext cx="3068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TTL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反相器：</a:t>
            </a:r>
          </a:p>
        </p:txBody>
      </p:sp>
      <p:sp>
        <p:nvSpPr>
          <p:cNvPr id="140" name="Text Box 240">
            <a:extLst>
              <a:ext uri="{FF2B5EF4-FFF2-40B4-BE49-F238E27FC236}">
                <a16:creationId xmlns:a16="http://schemas.microsoft.com/office/drawing/2014/main" id="{023B5AA4-5175-1DA6-4A48-62AB3DA94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430" y="5454430"/>
            <a:ext cx="352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0.7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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</a:p>
        </p:txBody>
      </p:sp>
      <p:sp>
        <p:nvSpPr>
          <p:cNvPr id="141" name="Text Box 241">
            <a:extLst>
              <a:ext uri="{FF2B5EF4-FFF2-40B4-BE49-F238E27FC236}">
                <a16:creationId xmlns:a16="http://schemas.microsoft.com/office/drawing/2014/main" id="{FDDF4B56-5517-C49A-279F-D737D76EC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930" y="6030692"/>
            <a:ext cx="285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CMOS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反相器：</a:t>
            </a:r>
          </a:p>
        </p:txBody>
      </p:sp>
      <p:sp>
        <p:nvSpPr>
          <p:cNvPr id="142" name="Text Box 242">
            <a:extLst>
              <a:ext uri="{FF2B5EF4-FFF2-40B4-BE49-F238E27FC236}">
                <a16:creationId xmlns:a16="http://schemas.microsoft.com/office/drawing/2014/main" id="{05FA9F13-2EF3-0DA1-24EB-BD973B89D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430" y="5964017"/>
            <a:ext cx="3714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=10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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4" name="Group 209">
            <a:extLst>
              <a:ext uri="{FF2B5EF4-FFF2-40B4-BE49-F238E27FC236}">
                <a16:creationId xmlns:a16="http://schemas.microsoft.com/office/drawing/2014/main" id="{FB4DF8A8-E84E-C3FA-A93D-B7CEB74D498B}"/>
              </a:ext>
            </a:extLst>
          </p:cNvPr>
          <p:cNvGrpSpPr>
            <a:grpSpLocks/>
          </p:cNvGrpSpPr>
          <p:nvPr/>
        </p:nvGrpSpPr>
        <p:grpSpPr bwMode="auto">
          <a:xfrm>
            <a:off x="6895930" y="1930596"/>
            <a:ext cx="98425" cy="230187"/>
            <a:chOff x="3742" y="3185"/>
            <a:chExt cx="152" cy="187"/>
          </a:xfrm>
        </p:grpSpPr>
        <p:sp>
          <p:nvSpPr>
            <p:cNvPr id="145" name="Rectangle 210">
              <a:extLst>
                <a:ext uri="{FF2B5EF4-FFF2-40B4-BE49-F238E27FC236}">
                  <a16:creationId xmlns:a16="http://schemas.microsoft.com/office/drawing/2014/main" id="{1D82EBCE-A16D-C9C8-B659-84D54552F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186"/>
              <a:ext cx="140" cy="186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6" name="Line 211">
              <a:extLst>
                <a:ext uri="{FF2B5EF4-FFF2-40B4-BE49-F238E27FC236}">
                  <a16:creationId xmlns:a16="http://schemas.microsoft.com/office/drawing/2014/main" id="{2DA4622A-1499-C47F-0439-3B850D0084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654" y="3273"/>
              <a:ext cx="1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" name="Line 212">
              <a:extLst>
                <a:ext uri="{FF2B5EF4-FFF2-40B4-BE49-F238E27FC236}">
                  <a16:creationId xmlns:a16="http://schemas.microsoft.com/office/drawing/2014/main" id="{BB768002-E604-6E61-4644-73F7D10D3A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806" y="3273"/>
              <a:ext cx="1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48" name="Group 204">
            <a:extLst>
              <a:ext uri="{FF2B5EF4-FFF2-40B4-BE49-F238E27FC236}">
                <a16:creationId xmlns:a16="http://schemas.microsoft.com/office/drawing/2014/main" id="{F9C49D31-02B3-E08F-6F74-D31B462B0E21}"/>
              </a:ext>
            </a:extLst>
          </p:cNvPr>
          <p:cNvGrpSpPr>
            <a:grpSpLocks/>
          </p:cNvGrpSpPr>
          <p:nvPr/>
        </p:nvGrpSpPr>
        <p:grpSpPr bwMode="auto">
          <a:xfrm>
            <a:off x="6615495" y="2856486"/>
            <a:ext cx="241300" cy="296862"/>
            <a:chOff x="3370" y="2855"/>
            <a:chExt cx="152" cy="187"/>
          </a:xfrm>
        </p:grpSpPr>
        <p:sp>
          <p:nvSpPr>
            <p:cNvPr id="149" name="Rectangle 205">
              <a:extLst>
                <a:ext uri="{FF2B5EF4-FFF2-40B4-BE49-F238E27FC236}">
                  <a16:creationId xmlns:a16="http://schemas.microsoft.com/office/drawing/2014/main" id="{70B0025F-758F-8E78-90F2-3056F2BA6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2856"/>
              <a:ext cx="140" cy="186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0" name="Rectangle 206">
              <a:extLst>
                <a:ext uri="{FF2B5EF4-FFF2-40B4-BE49-F238E27FC236}">
                  <a16:creationId xmlns:a16="http://schemas.microsoft.com/office/drawing/2014/main" id="{933565F3-2194-9BA3-EA28-DEF2094541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358" y="2911"/>
              <a:ext cx="176" cy="65"/>
            </a:xfrm>
            <a:prstGeom prst="rect">
              <a:avLst/>
            </a:prstGeom>
            <a:solidFill>
              <a:srgbClr val="A5CEAD"/>
            </a:solidFill>
            <a:ln w="38100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1" name="Line 207">
              <a:extLst>
                <a:ext uri="{FF2B5EF4-FFF2-40B4-BE49-F238E27FC236}">
                  <a16:creationId xmlns:a16="http://schemas.microsoft.com/office/drawing/2014/main" id="{FEBAECD6-4BEE-5CE9-CD29-1E5907A702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282" y="2943"/>
              <a:ext cx="17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2" name="Line 208">
              <a:extLst>
                <a:ext uri="{FF2B5EF4-FFF2-40B4-BE49-F238E27FC236}">
                  <a16:creationId xmlns:a16="http://schemas.microsoft.com/office/drawing/2014/main" id="{65D694B1-FEDD-0594-DCE4-3A62C16DF4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434" y="2943"/>
              <a:ext cx="17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E126ED2-AEE6-43EC-A134-5E12050D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35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76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 autoUpdateAnimBg="0"/>
      <p:bldP spid="80" grpId="0" build="p" autoUpdateAnimBg="0"/>
      <p:bldP spid="81" grpId="0" build="p" autoUpdateAnimBg="0"/>
      <p:bldP spid="89" grpId="0" build="p" autoUpdateAnimBg="0"/>
      <p:bldP spid="101" grpId="0" autoUpdateAnimBg="0"/>
      <p:bldP spid="102" grpId="0" autoUpdateAnimBg="0"/>
      <p:bldP spid="103" grpId="0" build="p" autoUpdateAnimBg="0"/>
      <p:bldP spid="134" grpId="0" animBg="1" autoUpdateAnimBg="0"/>
      <p:bldP spid="135" grpId="0" build="p" autoUpdateAnimBg="0"/>
      <p:bldP spid="136" grpId="0" build="p" autoUpdateAnimBg="0"/>
      <p:bldP spid="137" grpId="0" build="p" autoUpdateAnimBg="0"/>
      <p:bldP spid="138" grpId="0" build="p" autoUpdateAnimBg="0" advAuto="0"/>
      <p:bldP spid="139" grpId="0" build="p" autoUpdateAnimBg="0"/>
      <p:bldP spid="140" grpId="0" build="p" autoUpdateAnimBg="0" advAuto="0"/>
      <p:bldP spid="141" grpId="0" build="p" autoUpdateAnimBg="0"/>
      <p:bldP spid="142" grpId="0" build="p" autoUpdateAnimBg="0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3.2</a:t>
            </a:r>
            <a:r>
              <a:rPr kumimoji="1" lang="zh-CN" altLang="en-US" dirty="0"/>
              <a:t> 石英晶体多谐振荡器</a:t>
            </a:r>
          </a:p>
        </p:txBody>
      </p:sp>
      <p:sp>
        <p:nvSpPr>
          <p:cNvPr id="58" name="Text Box 107">
            <a:extLst>
              <a:ext uri="{FF2B5EF4-FFF2-40B4-BE49-F238E27FC236}">
                <a16:creationId xmlns:a16="http://schemas.microsoft.com/office/drawing/2014/main" id="{8F4D42F3-46FD-38DA-BF89-9CE09ECAB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528" y="1158110"/>
            <a:ext cx="5551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CMOS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石英晶体多谐振荡器</a:t>
            </a:r>
          </a:p>
        </p:txBody>
      </p:sp>
      <p:grpSp>
        <p:nvGrpSpPr>
          <p:cNvPr id="59" name="Group 150">
            <a:extLst>
              <a:ext uri="{FF2B5EF4-FFF2-40B4-BE49-F238E27FC236}">
                <a16:creationId xmlns:a16="http://schemas.microsoft.com/office/drawing/2014/main" id="{6769B3C3-5ADF-6A12-5222-E821BD8E2871}"/>
              </a:ext>
            </a:extLst>
          </p:cNvPr>
          <p:cNvGrpSpPr>
            <a:grpSpLocks/>
          </p:cNvGrpSpPr>
          <p:nvPr/>
        </p:nvGrpSpPr>
        <p:grpSpPr bwMode="auto">
          <a:xfrm>
            <a:off x="1819153" y="2145535"/>
            <a:ext cx="2686050" cy="1524000"/>
            <a:chOff x="408" y="936"/>
            <a:chExt cx="1560" cy="960"/>
          </a:xfrm>
        </p:grpSpPr>
        <p:sp>
          <p:nvSpPr>
            <p:cNvPr id="60" name="Rectangle 151">
              <a:extLst>
                <a:ext uri="{FF2B5EF4-FFF2-40B4-BE49-F238E27FC236}">
                  <a16:creationId xmlns:a16="http://schemas.microsoft.com/office/drawing/2014/main" id="{D378B5AF-CCD2-823D-C1DF-A45A76F9B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936"/>
              <a:ext cx="1560" cy="960"/>
            </a:xfrm>
            <a:prstGeom prst="rect">
              <a:avLst/>
            </a:prstGeom>
            <a:solidFill>
              <a:srgbClr val="ECFEED"/>
            </a:solidFill>
            <a:ln w="9525">
              <a:solidFill>
                <a:srgbClr val="FF00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" name="Rectangle 152">
              <a:extLst>
                <a:ext uri="{FF2B5EF4-FFF2-40B4-BE49-F238E27FC236}">
                  <a16:creationId xmlns:a16="http://schemas.microsoft.com/office/drawing/2014/main" id="{9CA6EA35-6C46-4E29-AEB2-EDA9658B2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" y="1070"/>
              <a:ext cx="285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放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大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器</a:t>
              </a:r>
            </a:p>
          </p:txBody>
        </p:sp>
      </p:grpSp>
      <p:sp>
        <p:nvSpPr>
          <p:cNvPr id="62" name="Freeform 154">
            <a:extLst>
              <a:ext uri="{FF2B5EF4-FFF2-40B4-BE49-F238E27FC236}">
                <a16:creationId xmlns:a16="http://schemas.microsoft.com/office/drawing/2014/main" id="{D4034E5A-C33A-6DEE-C878-2A9DC636EA80}"/>
              </a:ext>
            </a:extLst>
          </p:cNvPr>
          <p:cNvSpPr>
            <a:spLocks/>
          </p:cNvSpPr>
          <p:nvPr/>
        </p:nvSpPr>
        <p:spPr bwMode="auto">
          <a:xfrm>
            <a:off x="3762253" y="2869435"/>
            <a:ext cx="419100" cy="549275"/>
          </a:xfrm>
          <a:custGeom>
            <a:avLst/>
            <a:gdLst>
              <a:gd name="T0" fmla="*/ 0 w 204"/>
              <a:gd name="T1" fmla="*/ 204 h 454"/>
              <a:gd name="T2" fmla="*/ 48 w 204"/>
              <a:gd name="T3" fmla="*/ 36 h 454"/>
              <a:gd name="T4" fmla="*/ 132 w 204"/>
              <a:gd name="T5" fmla="*/ 420 h 454"/>
              <a:gd name="T6" fmla="*/ 204 w 204"/>
              <a:gd name="T7" fmla="*/ 24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" h="454">
                <a:moveTo>
                  <a:pt x="0" y="204"/>
                </a:moveTo>
                <a:cubicBezTo>
                  <a:pt x="13" y="102"/>
                  <a:pt x="26" y="0"/>
                  <a:pt x="48" y="36"/>
                </a:cubicBezTo>
                <a:cubicBezTo>
                  <a:pt x="70" y="72"/>
                  <a:pt x="106" y="386"/>
                  <a:pt x="132" y="420"/>
                </a:cubicBezTo>
                <a:cubicBezTo>
                  <a:pt x="158" y="454"/>
                  <a:pt x="181" y="347"/>
                  <a:pt x="204" y="240"/>
                </a:cubicBezTo>
              </a:path>
            </a:pathLst>
          </a:custGeom>
          <a:noFill/>
          <a:ln w="38100" cmpd="sng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3" name="Freeform 155">
            <a:extLst>
              <a:ext uri="{FF2B5EF4-FFF2-40B4-BE49-F238E27FC236}">
                <a16:creationId xmlns:a16="http://schemas.microsoft.com/office/drawing/2014/main" id="{A0F05523-340B-B809-55F5-A55EF8D411DE}"/>
              </a:ext>
            </a:extLst>
          </p:cNvPr>
          <p:cNvSpPr>
            <a:spLocks/>
          </p:cNvSpPr>
          <p:nvPr/>
        </p:nvSpPr>
        <p:spPr bwMode="auto">
          <a:xfrm>
            <a:off x="5305303" y="2964685"/>
            <a:ext cx="381000" cy="333375"/>
          </a:xfrm>
          <a:custGeom>
            <a:avLst/>
            <a:gdLst>
              <a:gd name="T0" fmla="*/ 0 w 240"/>
              <a:gd name="T1" fmla="*/ 6 h 210"/>
              <a:gd name="T2" fmla="*/ 0 w 240"/>
              <a:gd name="T3" fmla="*/ 192 h 210"/>
              <a:gd name="T4" fmla="*/ 108 w 240"/>
              <a:gd name="T5" fmla="*/ 192 h 210"/>
              <a:gd name="T6" fmla="*/ 108 w 240"/>
              <a:gd name="T7" fmla="*/ 0 h 210"/>
              <a:gd name="T8" fmla="*/ 240 w 240"/>
              <a:gd name="T9" fmla="*/ 0 h 210"/>
              <a:gd name="T10" fmla="*/ 240 w 240"/>
              <a:gd name="T11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" h="210">
                <a:moveTo>
                  <a:pt x="0" y="6"/>
                </a:moveTo>
                <a:cubicBezTo>
                  <a:pt x="0" y="41"/>
                  <a:pt x="0" y="157"/>
                  <a:pt x="0" y="192"/>
                </a:cubicBezTo>
                <a:lnTo>
                  <a:pt x="108" y="192"/>
                </a:lnTo>
                <a:lnTo>
                  <a:pt x="108" y="0"/>
                </a:lnTo>
                <a:lnTo>
                  <a:pt x="240" y="0"/>
                </a:lnTo>
                <a:lnTo>
                  <a:pt x="240" y="210"/>
                </a:lnTo>
              </a:path>
            </a:pathLst>
          </a:custGeom>
          <a:noFill/>
          <a:ln w="38100" cmpd="sng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4" name="Rectangle 156">
            <a:extLst>
              <a:ext uri="{FF2B5EF4-FFF2-40B4-BE49-F238E27FC236}">
                <a16:creationId xmlns:a16="http://schemas.microsoft.com/office/drawing/2014/main" id="{07085ADD-A0FD-39D1-67B2-BE8367293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040" y="2105847"/>
            <a:ext cx="42703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为保证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CMOS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反相器静态时工作在转折区，偏置电阻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隶书" pitchFamily="49" charset="-122"/>
              </a:rPr>
              <a:t>F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取值为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65" name="Rectangle 157">
            <a:extLst>
              <a:ext uri="{FF2B5EF4-FFF2-40B4-BE49-F238E27FC236}">
                <a16:creationId xmlns:a16="http://schemas.microsoft.com/office/drawing/2014/main" id="{579F9BB2-1509-9A84-2FF6-BDA0D71D5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853" y="3936235"/>
            <a:ext cx="261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=10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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</a:p>
        </p:txBody>
      </p:sp>
      <p:grpSp>
        <p:nvGrpSpPr>
          <p:cNvPr id="66" name="Group 159">
            <a:extLst>
              <a:ext uri="{FF2B5EF4-FFF2-40B4-BE49-F238E27FC236}">
                <a16:creationId xmlns:a16="http://schemas.microsoft.com/office/drawing/2014/main" id="{58AACAAF-EA2F-5FEC-8D86-14023BAB3F18}"/>
              </a:ext>
            </a:extLst>
          </p:cNvPr>
          <p:cNvGrpSpPr>
            <a:grpSpLocks/>
          </p:cNvGrpSpPr>
          <p:nvPr/>
        </p:nvGrpSpPr>
        <p:grpSpPr bwMode="auto">
          <a:xfrm>
            <a:off x="1893765" y="2107435"/>
            <a:ext cx="4408488" cy="2708275"/>
            <a:chOff x="319" y="864"/>
            <a:chExt cx="2777" cy="1706"/>
          </a:xfrm>
        </p:grpSpPr>
        <p:grpSp>
          <p:nvGrpSpPr>
            <p:cNvPr id="67" name="Group 108">
              <a:extLst>
                <a:ext uri="{FF2B5EF4-FFF2-40B4-BE49-F238E27FC236}">
                  <a16:creationId xmlns:a16="http://schemas.microsoft.com/office/drawing/2014/main" id="{20DC0B3A-8A45-43A2-80E6-1F4A502F1B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" y="864"/>
              <a:ext cx="2777" cy="1706"/>
              <a:chOff x="319" y="864"/>
              <a:chExt cx="2777" cy="1706"/>
            </a:xfrm>
          </p:grpSpPr>
          <p:sp>
            <p:nvSpPr>
              <p:cNvPr id="69" name="Rectangle 109">
                <a:extLst>
                  <a:ext uri="{FF2B5EF4-FFF2-40B4-BE49-F238E27FC236}">
                    <a16:creationId xmlns:a16="http://schemas.microsoft.com/office/drawing/2014/main" id="{B867AF11-30EA-7C4C-B5AB-3F81A5328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" y="1296"/>
                <a:ext cx="1212" cy="792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70" name="Group 110">
                <a:extLst>
                  <a:ext uri="{FF2B5EF4-FFF2-40B4-BE49-F238E27FC236}">
                    <a16:creationId xmlns:a16="http://schemas.microsoft.com/office/drawing/2014/main" id="{9AD2879C-6EAA-EC47-78DB-4F99E6F95E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0" y="2009"/>
                <a:ext cx="152" cy="187"/>
                <a:chOff x="3370" y="2855"/>
                <a:chExt cx="152" cy="187"/>
              </a:xfrm>
            </p:grpSpPr>
            <p:sp>
              <p:nvSpPr>
                <p:cNvPr id="106" name="Rectangle 111">
                  <a:extLst>
                    <a:ext uri="{FF2B5EF4-FFF2-40B4-BE49-F238E27FC236}">
                      <a16:creationId xmlns:a16="http://schemas.microsoft.com/office/drawing/2014/main" id="{F2EC3BB6-A61B-AC4D-9841-F06B275554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72" y="2856"/>
                  <a:ext cx="140" cy="186"/>
                </a:xfrm>
                <a:prstGeom prst="rect">
                  <a:avLst/>
                </a:prstGeom>
                <a:solidFill>
                  <a:srgbClr val="A5CEA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07" name="Rectangle 112">
                  <a:extLst>
                    <a:ext uri="{FF2B5EF4-FFF2-40B4-BE49-F238E27FC236}">
                      <a16:creationId xmlns:a16="http://schemas.microsoft.com/office/drawing/2014/main" id="{987ABFBC-72CE-4935-8833-7C6C56DAB1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3358" y="2911"/>
                  <a:ext cx="176" cy="65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08" name="Line 113">
                  <a:extLst>
                    <a:ext uri="{FF2B5EF4-FFF2-40B4-BE49-F238E27FC236}">
                      <a16:creationId xmlns:a16="http://schemas.microsoft.com/office/drawing/2014/main" id="{5F55EB7C-2F14-64B8-8DF9-B42C30EC83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282" y="2943"/>
                  <a:ext cx="176" cy="0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09" name="Line 114">
                  <a:extLst>
                    <a:ext uri="{FF2B5EF4-FFF2-40B4-BE49-F238E27FC236}">
                      <a16:creationId xmlns:a16="http://schemas.microsoft.com/office/drawing/2014/main" id="{28CDC226-3B6F-4F07-0143-00464F3258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434" y="2943"/>
                  <a:ext cx="176" cy="0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71" name="Line 115">
                <a:extLst>
                  <a:ext uri="{FF2B5EF4-FFF2-40B4-BE49-F238E27FC236}">
                    <a16:creationId xmlns:a16="http://schemas.microsoft.com/office/drawing/2014/main" id="{26212CBE-A30C-EBBB-1557-23FC66FF0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602" y="2515"/>
                <a:ext cx="13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2" name="Rectangle 116">
                <a:extLst>
                  <a:ext uri="{FF2B5EF4-FFF2-40B4-BE49-F238E27FC236}">
                    <a16:creationId xmlns:a16="http://schemas.microsoft.com/office/drawing/2014/main" id="{A6C22B52-28B9-4B7F-4545-A33DDCE8C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" y="1248"/>
                <a:ext cx="168" cy="78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3" name="Oval 117">
                <a:extLst>
                  <a:ext uri="{FF2B5EF4-FFF2-40B4-BE49-F238E27FC236}">
                    <a16:creationId xmlns:a16="http://schemas.microsoft.com/office/drawing/2014/main" id="{CC6B1D3B-821D-791A-1A8C-080E709AA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" y="1652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4" name="Oval 118">
                <a:extLst>
                  <a:ext uri="{FF2B5EF4-FFF2-40B4-BE49-F238E27FC236}">
                    <a16:creationId xmlns:a16="http://schemas.microsoft.com/office/drawing/2014/main" id="{DEF406FF-E3FD-649A-DF1D-612D69551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1658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5" name="Oval 119">
                <a:extLst>
                  <a:ext uri="{FF2B5EF4-FFF2-40B4-BE49-F238E27FC236}">
                    <a16:creationId xmlns:a16="http://schemas.microsoft.com/office/drawing/2014/main" id="{7AFF8BFB-29CA-51C3-5056-5A29CE40D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50" y="2072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" name="Oval 120">
                <a:extLst>
                  <a:ext uri="{FF2B5EF4-FFF2-40B4-BE49-F238E27FC236}">
                    <a16:creationId xmlns:a16="http://schemas.microsoft.com/office/drawing/2014/main" id="{B9533C58-2A93-F898-F40F-27D7C512E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38" y="2066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7" name="Oval 121">
                <a:extLst>
                  <a:ext uri="{FF2B5EF4-FFF2-40B4-BE49-F238E27FC236}">
                    <a16:creationId xmlns:a16="http://schemas.microsoft.com/office/drawing/2014/main" id="{D49B33B5-9794-C979-F47C-80DCF5D12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522" y="1658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8" name="Rectangle 122">
                <a:extLst>
                  <a:ext uri="{FF2B5EF4-FFF2-40B4-BE49-F238E27FC236}">
                    <a16:creationId xmlns:a16="http://schemas.microsoft.com/office/drawing/2014/main" id="{32415AE8-1799-72D7-765C-05F697E03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" y="2045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itchFamily="49" charset="-122"/>
                  </a:rPr>
                  <a:t>C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itchFamily="49" charset="-122"/>
                  </a:rPr>
                  <a:t>1</a:t>
                </a:r>
              </a:p>
            </p:txBody>
          </p:sp>
          <p:sp>
            <p:nvSpPr>
              <p:cNvPr id="79" name="Rectangle 123">
                <a:extLst>
                  <a:ext uri="{FF2B5EF4-FFF2-40B4-BE49-F238E27FC236}">
                    <a16:creationId xmlns:a16="http://schemas.microsoft.com/office/drawing/2014/main" id="{44D4C7C9-4AFA-18D5-33CF-450BA972F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47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itchFamily="49" charset="-122"/>
                  </a:rPr>
                  <a:t>R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itchFamily="49" charset="-122"/>
                  </a:rPr>
                  <a:t>F</a:t>
                </a:r>
              </a:p>
            </p:txBody>
          </p:sp>
          <p:sp>
            <p:nvSpPr>
              <p:cNvPr id="80" name="Rectangle 124">
                <a:extLst>
                  <a:ext uri="{FF2B5EF4-FFF2-40B4-BE49-F238E27FC236}">
                    <a16:creationId xmlns:a16="http://schemas.microsoft.com/office/drawing/2014/main" id="{683812E5-7F30-4212-F812-1F33A736F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5" y="2029"/>
                <a:ext cx="4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itchFamily="49" charset="-122"/>
                  </a:rPr>
                  <a:t>C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itchFamily="49" charset="-122"/>
                  </a:rPr>
                  <a:t>2</a:t>
                </a:r>
              </a:p>
            </p:txBody>
          </p:sp>
          <p:sp>
            <p:nvSpPr>
              <p:cNvPr id="81" name="Rectangle 125">
                <a:extLst>
                  <a:ext uri="{FF2B5EF4-FFF2-40B4-BE49-F238E27FC236}">
                    <a16:creationId xmlns:a16="http://schemas.microsoft.com/office/drawing/2014/main" id="{C1C56269-1967-6512-D385-654A5386B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9" y="1673"/>
                <a:ext cx="3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itchFamily="49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itchFamily="49" charset="-122"/>
                  </a:rPr>
                  <a:t>o</a:t>
                </a:r>
              </a:p>
            </p:txBody>
          </p:sp>
          <p:sp>
            <p:nvSpPr>
              <p:cNvPr id="82" name="Line 126">
                <a:extLst>
                  <a:ext uri="{FF2B5EF4-FFF2-40B4-BE49-F238E27FC236}">
                    <a16:creationId xmlns:a16="http://schemas.microsoft.com/office/drawing/2014/main" id="{00F76A52-30AE-BD2E-E943-5BF0FDFE9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680"/>
                <a:ext cx="185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83" name="Group 127">
                <a:extLst>
                  <a:ext uri="{FF2B5EF4-FFF2-40B4-BE49-F238E27FC236}">
                    <a16:creationId xmlns:a16="http://schemas.microsoft.com/office/drawing/2014/main" id="{8BE24711-5063-CB45-0DD4-592AABD5A3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34" y="1466"/>
                <a:ext cx="322" cy="382"/>
                <a:chOff x="2918" y="2738"/>
                <a:chExt cx="322" cy="382"/>
              </a:xfrm>
            </p:grpSpPr>
            <p:sp>
              <p:nvSpPr>
                <p:cNvPr id="103" name="Rectangle 128">
                  <a:extLst>
                    <a:ext uri="{FF2B5EF4-FFF2-40B4-BE49-F238E27FC236}">
                      <a16:creationId xmlns:a16="http://schemas.microsoft.com/office/drawing/2014/main" id="{40AABA4E-D4A6-AAEC-6B33-E4C867772C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2784"/>
                  <a:ext cx="240" cy="336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04" name="Oval 129">
                  <a:extLst>
                    <a:ext uri="{FF2B5EF4-FFF2-40B4-BE49-F238E27FC236}">
                      <a16:creationId xmlns:a16="http://schemas.microsoft.com/office/drawing/2014/main" id="{DCFA5D6E-733C-FFFB-64BE-6E9119983C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2916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05" name="Text Box 130">
                  <a:extLst>
                    <a:ext uri="{FF2B5EF4-FFF2-40B4-BE49-F238E27FC236}">
                      <a16:creationId xmlns:a16="http://schemas.microsoft.com/office/drawing/2014/main" id="{0C73416E-4824-291E-B384-D0BC4ACA41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18" y="273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</a:p>
              </p:txBody>
            </p:sp>
          </p:grpSp>
          <p:grpSp>
            <p:nvGrpSpPr>
              <p:cNvPr id="84" name="Group 131">
                <a:extLst>
                  <a:ext uri="{FF2B5EF4-FFF2-40B4-BE49-F238E27FC236}">
                    <a16:creationId xmlns:a16="http://schemas.microsoft.com/office/drawing/2014/main" id="{8C6BD755-6F41-B0FE-C276-0F81C5D8B5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42" y="1466"/>
                <a:ext cx="322" cy="382"/>
                <a:chOff x="2918" y="2738"/>
                <a:chExt cx="322" cy="382"/>
              </a:xfrm>
            </p:grpSpPr>
            <p:sp>
              <p:nvSpPr>
                <p:cNvPr id="100" name="Rectangle 132">
                  <a:extLst>
                    <a:ext uri="{FF2B5EF4-FFF2-40B4-BE49-F238E27FC236}">
                      <a16:creationId xmlns:a16="http://schemas.microsoft.com/office/drawing/2014/main" id="{62208E0E-AEEE-025A-4EF7-4E05061380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2784"/>
                  <a:ext cx="240" cy="336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01" name="Oval 133">
                  <a:extLst>
                    <a:ext uri="{FF2B5EF4-FFF2-40B4-BE49-F238E27FC236}">
                      <a16:creationId xmlns:a16="http://schemas.microsoft.com/office/drawing/2014/main" id="{3F6C738B-80C1-F1BF-5B64-DD2B96291A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2916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02" name="Text Box 134">
                  <a:extLst>
                    <a:ext uri="{FF2B5EF4-FFF2-40B4-BE49-F238E27FC236}">
                      <a16:creationId xmlns:a16="http://schemas.microsoft.com/office/drawing/2014/main" id="{9AA5AFF8-3E83-6DED-C58E-AB7B4D7D04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18" y="273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</a:p>
              </p:txBody>
            </p:sp>
          </p:grpSp>
          <p:sp>
            <p:nvSpPr>
              <p:cNvPr id="85" name="Line 135">
                <a:extLst>
                  <a:ext uri="{FF2B5EF4-FFF2-40B4-BE49-F238E27FC236}">
                    <a16:creationId xmlns:a16="http://schemas.microsoft.com/office/drawing/2014/main" id="{1373BD62-A621-9A52-7941-7F805CA97A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100"/>
                <a:ext cx="0" cy="4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86" name="Group 136">
                <a:extLst>
                  <a:ext uri="{FF2B5EF4-FFF2-40B4-BE49-F238E27FC236}">
                    <a16:creationId xmlns:a16="http://schemas.microsoft.com/office/drawing/2014/main" id="{27914744-9EB8-4522-F2E3-436D7FB6D8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646" y="2267"/>
                <a:ext cx="62" cy="145"/>
                <a:chOff x="3742" y="3185"/>
                <a:chExt cx="152" cy="187"/>
              </a:xfrm>
            </p:grpSpPr>
            <p:sp>
              <p:nvSpPr>
                <p:cNvPr id="97" name="Rectangle 137">
                  <a:extLst>
                    <a:ext uri="{FF2B5EF4-FFF2-40B4-BE49-F238E27FC236}">
                      <a16:creationId xmlns:a16="http://schemas.microsoft.com/office/drawing/2014/main" id="{68428484-DBDA-8901-AA4A-6F4B84E70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3186"/>
                  <a:ext cx="140" cy="186"/>
                </a:xfrm>
                <a:prstGeom prst="rect">
                  <a:avLst/>
                </a:prstGeom>
                <a:solidFill>
                  <a:srgbClr val="A5CEA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8" name="Line 138">
                  <a:extLst>
                    <a:ext uri="{FF2B5EF4-FFF2-40B4-BE49-F238E27FC236}">
                      <a16:creationId xmlns:a16="http://schemas.microsoft.com/office/drawing/2014/main" id="{CF9AB9C5-3906-5176-35C5-AB21072A87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654" y="3273"/>
                  <a:ext cx="17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9" name="Line 139">
                  <a:extLst>
                    <a:ext uri="{FF2B5EF4-FFF2-40B4-BE49-F238E27FC236}">
                      <a16:creationId xmlns:a16="http://schemas.microsoft.com/office/drawing/2014/main" id="{92CDECBA-D9F7-F3B8-282A-32F27DFB6F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806" y="3273"/>
                  <a:ext cx="17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87" name="Line 140">
                <a:extLst>
                  <a:ext uri="{FF2B5EF4-FFF2-40B4-BE49-F238E27FC236}">
                    <a16:creationId xmlns:a16="http://schemas.microsoft.com/office/drawing/2014/main" id="{5D388202-5650-E0E4-D2FC-D70D6F5BD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100"/>
                <a:ext cx="0" cy="4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88" name="Group 141">
                <a:extLst>
                  <a:ext uri="{FF2B5EF4-FFF2-40B4-BE49-F238E27FC236}">
                    <a16:creationId xmlns:a16="http://schemas.microsoft.com/office/drawing/2014/main" id="{77548A9E-F1CF-028B-A4D3-8DF9D1CA64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1846" y="2255"/>
                <a:ext cx="62" cy="145"/>
                <a:chOff x="3742" y="3185"/>
                <a:chExt cx="152" cy="187"/>
              </a:xfrm>
            </p:grpSpPr>
            <p:sp>
              <p:nvSpPr>
                <p:cNvPr id="94" name="Rectangle 142">
                  <a:extLst>
                    <a:ext uri="{FF2B5EF4-FFF2-40B4-BE49-F238E27FC236}">
                      <a16:creationId xmlns:a16="http://schemas.microsoft.com/office/drawing/2014/main" id="{334EE969-C7DF-F472-93B2-053D953639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3186"/>
                  <a:ext cx="140" cy="186"/>
                </a:xfrm>
                <a:prstGeom prst="rect">
                  <a:avLst/>
                </a:prstGeom>
                <a:solidFill>
                  <a:srgbClr val="A5CEA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5" name="Line 143">
                  <a:extLst>
                    <a:ext uri="{FF2B5EF4-FFF2-40B4-BE49-F238E27FC236}">
                      <a16:creationId xmlns:a16="http://schemas.microsoft.com/office/drawing/2014/main" id="{27AA2B4E-2366-D288-10FE-6FE0A55EB0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654" y="3273"/>
                  <a:ext cx="17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6" name="Line 144">
                  <a:extLst>
                    <a:ext uri="{FF2B5EF4-FFF2-40B4-BE49-F238E27FC236}">
                      <a16:creationId xmlns:a16="http://schemas.microsoft.com/office/drawing/2014/main" id="{C0365FA4-15DD-23DE-E86C-81CA135343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806" y="3273"/>
                  <a:ext cx="17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89" name="Line 145">
                <a:extLst>
                  <a:ext uri="{FF2B5EF4-FFF2-40B4-BE49-F238E27FC236}">
                    <a16:creationId xmlns:a16="http://schemas.microsoft.com/office/drawing/2014/main" id="{36E5671E-95FB-919B-9A0E-DA140A0561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1814" y="2527"/>
                <a:ext cx="13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0" name="Rectangle 146">
                <a:extLst>
                  <a:ext uri="{FF2B5EF4-FFF2-40B4-BE49-F238E27FC236}">
                    <a16:creationId xmlns:a16="http://schemas.microsoft.com/office/drawing/2014/main" id="{85557C06-325C-B290-F471-79ED7ED71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957"/>
                <a:ext cx="78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100 M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91" name="Text Box 147">
                <a:extLst>
                  <a:ext uri="{FF2B5EF4-FFF2-40B4-BE49-F238E27FC236}">
                    <a16:creationId xmlns:a16="http://schemas.microsoft.com/office/drawing/2014/main" id="{6AFAB6BB-D9C0-E4A1-D801-AA8B5E7738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0" y="2270"/>
                <a:ext cx="82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20</a:t>
                </a: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pF</a:t>
                </a:r>
              </a:p>
            </p:txBody>
          </p:sp>
          <p:sp>
            <p:nvSpPr>
              <p:cNvPr id="92" name="Text Box 148">
                <a:extLst>
                  <a:ext uri="{FF2B5EF4-FFF2-40B4-BE49-F238E27FC236}">
                    <a16:creationId xmlns:a16="http://schemas.microsoft.com/office/drawing/2014/main" id="{A58E7BAE-627A-5744-B38C-174AC30F3D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4" y="2282"/>
                <a:ext cx="110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5 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 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50</a:t>
                </a: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pF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93" name="Rectangle 149">
                <a:extLst>
                  <a:ext uri="{FF2B5EF4-FFF2-40B4-BE49-F238E27FC236}">
                    <a16:creationId xmlns:a16="http://schemas.microsoft.com/office/drawing/2014/main" id="{AF233539-8365-D122-310A-D57299B32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3" y="2053"/>
                <a:ext cx="26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sp>
          <p:nvSpPr>
            <p:cNvPr id="68" name="Line 158">
              <a:extLst>
                <a:ext uri="{FF2B5EF4-FFF2-40B4-BE49-F238E27FC236}">
                  <a16:creationId xmlns:a16="http://schemas.microsoft.com/office/drawing/2014/main" id="{C8494C2C-6668-9B10-097A-A81873700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2" y="2172"/>
              <a:ext cx="144" cy="2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10" name="Rectangle 164">
            <a:extLst>
              <a:ext uri="{FF2B5EF4-FFF2-40B4-BE49-F238E27FC236}">
                <a16:creationId xmlns:a16="http://schemas.microsoft.com/office/drawing/2014/main" id="{619B520B-6FCC-C737-FD0C-1EDC8578A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603" y="3750497"/>
            <a:ext cx="3311525" cy="1524000"/>
          </a:xfrm>
          <a:prstGeom prst="rect">
            <a:avLst/>
          </a:prstGeom>
          <a:solidFill>
            <a:srgbClr val="FFFFCC">
              <a:alpha val="50000"/>
            </a:srgbClr>
          </a:solidFill>
          <a:ln w="9525">
            <a:solidFill>
              <a:srgbClr val="FF00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电容三点式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DA4BEA0-E675-9FE2-EA98-F4EE55D9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36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73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build="p" autoUpdateAnimBg="0"/>
      <p:bldP spid="65" grpId="0" build="p" autoUpdateAnimBg="0"/>
      <p:bldP spid="110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0A47C1-D9F4-DF34-4047-9090D6DF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37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198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3.3</a:t>
            </a:r>
            <a:r>
              <a:rPr kumimoji="1" lang="zh-CN" altLang="en-US" dirty="0"/>
              <a:t> 多谐振荡器的应用举例</a:t>
            </a:r>
          </a:p>
        </p:txBody>
      </p:sp>
      <p:sp>
        <p:nvSpPr>
          <p:cNvPr id="74" name="Text Box 3">
            <a:extLst>
              <a:ext uri="{FF2B5EF4-FFF2-40B4-BE49-F238E27FC236}">
                <a16:creationId xmlns:a16="http://schemas.microsoft.com/office/drawing/2014/main" id="{EC2E8FC6-38A4-81CE-B0DE-9238BA86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8034" y="1589908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一、秒信号发生器</a:t>
            </a:r>
          </a:p>
        </p:txBody>
      </p:sp>
      <p:grpSp>
        <p:nvGrpSpPr>
          <p:cNvPr id="75" name="Group 100">
            <a:extLst>
              <a:ext uri="{FF2B5EF4-FFF2-40B4-BE49-F238E27FC236}">
                <a16:creationId xmlns:a16="http://schemas.microsoft.com/office/drawing/2014/main" id="{96EB3D74-0E79-2F1B-AA04-0A4546F0569B}"/>
              </a:ext>
            </a:extLst>
          </p:cNvPr>
          <p:cNvGrpSpPr>
            <a:grpSpLocks/>
          </p:cNvGrpSpPr>
          <p:nvPr/>
        </p:nvGrpSpPr>
        <p:grpSpPr bwMode="auto">
          <a:xfrm>
            <a:off x="2148034" y="2404296"/>
            <a:ext cx="7823200" cy="2430462"/>
            <a:chOff x="360" y="1284"/>
            <a:chExt cx="4928" cy="1531"/>
          </a:xfrm>
        </p:grpSpPr>
        <p:sp>
          <p:nvSpPr>
            <p:cNvPr id="76" name="Rectangle 19">
              <a:extLst>
                <a:ext uri="{FF2B5EF4-FFF2-40B4-BE49-F238E27FC236}">
                  <a16:creationId xmlns:a16="http://schemas.microsoft.com/office/drawing/2014/main" id="{35E0FB84-E127-AAC9-B656-AC8C47839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1284"/>
              <a:ext cx="4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itchFamily="49" charset="-122"/>
                </a:rPr>
                <a:t>R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64AF11A8-0D69-AB48-3CA0-8895405AE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" y="1584"/>
              <a:ext cx="795" cy="7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8" name="Line 11">
              <a:extLst>
                <a:ext uri="{FF2B5EF4-FFF2-40B4-BE49-F238E27FC236}">
                  <a16:creationId xmlns:a16="http://schemas.microsoft.com/office/drawing/2014/main" id="{D73DB810-31DF-38D9-CA7C-906503EF9D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800000">
              <a:off x="377" y="2803"/>
              <a:ext cx="9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" name="Oval 13">
              <a:extLst>
                <a:ext uri="{FF2B5EF4-FFF2-40B4-BE49-F238E27FC236}">
                  <a16:creationId xmlns:a16="http://schemas.microsoft.com/office/drawing/2014/main" id="{B8C76E34-DD35-A5CB-1C69-56FA7477E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1940"/>
              <a:ext cx="30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0" name="Oval 14">
              <a:extLst>
                <a:ext uri="{FF2B5EF4-FFF2-40B4-BE49-F238E27FC236}">
                  <a16:creationId xmlns:a16="http://schemas.microsoft.com/office/drawing/2014/main" id="{DDB2812D-5645-DCD7-EC91-992029C71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" y="1946"/>
              <a:ext cx="30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1" name="Oval 15">
              <a:extLst>
                <a:ext uri="{FF2B5EF4-FFF2-40B4-BE49-F238E27FC236}">
                  <a16:creationId xmlns:a16="http://schemas.microsoft.com/office/drawing/2014/main" id="{BA35E1E7-E02E-24E0-669C-774827568B8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95" y="2360"/>
              <a:ext cx="30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" name="Oval 16">
              <a:extLst>
                <a:ext uri="{FF2B5EF4-FFF2-40B4-BE49-F238E27FC236}">
                  <a16:creationId xmlns:a16="http://schemas.microsoft.com/office/drawing/2014/main" id="{02A45234-4527-CD7E-9144-71B96E0CEF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1" y="2354"/>
              <a:ext cx="30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3" name="Rectangle 18">
              <a:extLst>
                <a:ext uri="{FF2B5EF4-FFF2-40B4-BE49-F238E27FC236}">
                  <a16:creationId xmlns:a16="http://schemas.microsoft.com/office/drawing/2014/main" id="{AC486B8D-6F53-CCAE-9D98-7FD01FE50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" y="241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itchFamily="49" charset="-122"/>
                </a:rPr>
                <a:t>C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itchFamily="49" charset="-122"/>
                </a:rPr>
                <a:t>1</a:t>
              </a:r>
            </a:p>
          </p:txBody>
        </p:sp>
        <p:sp>
          <p:nvSpPr>
            <p:cNvPr id="84" name="Rectangle 20">
              <a:extLst>
                <a:ext uri="{FF2B5EF4-FFF2-40B4-BE49-F238E27FC236}">
                  <a16:creationId xmlns:a16="http://schemas.microsoft.com/office/drawing/2014/main" id="{B9E16418-CB79-69CB-C666-0934B7C74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" y="2425"/>
              <a:ext cx="4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itchFamily="49" charset="-122"/>
                </a:rPr>
                <a:t>C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itchFamily="49" charset="-122"/>
                </a:rPr>
                <a:t>2</a:t>
              </a:r>
            </a:p>
          </p:txBody>
        </p:sp>
        <p:sp>
          <p:nvSpPr>
            <p:cNvPr id="85" name="Line 22">
              <a:extLst>
                <a:ext uri="{FF2B5EF4-FFF2-40B4-BE49-F238E27FC236}">
                  <a16:creationId xmlns:a16="http://schemas.microsoft.com/office/drawing/2014/main" id="{BB168A0B-4515-F659-4CD4-AB3D6DD83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" y="1968"/>
              <a:ext cx="140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6" name="Line 31">
              <a:extLst>
                <a:ext uri="{FF2B5EF4-FFF2-40B4-BE49-F238E27FC236}">
                  <a16:creationId xmlns:a16="http://schemas.microsoft.com/office/drawing/2014/main" id="{96404B08-6368-6355-DC47-64B265A91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" y="2388"/>
              <a:ext cx="0" cy="4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" name="Line 36">
              <a:extLst>
                <a:ext uri="{FF2B5EF4-FFF2-40B4-BE49-F238E27FC236}">
                  <a16:creationId xmlns:a16="http://schemas.microsoft.com/office/drawing/2014/main" id="{A8AB3354-D7E1-41C2-7DD1-816A5FD36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0" y="2388"/>
              <a:ext cx="0" cy="4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8" name="Line 41">
              <a:extLst>
                <a:ext uri="{FF2B5EF4-FFF2-40B4-BE49-F238E27FC236}">
                  <a16:creationId xmlns:a16="http://schemas.microsoft.com/office/drawing/2014/main" id="{584C5883-9671-3C16-39E9-B4E10AB132E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800000">
              <a:off x="1172" y="2815"/>
              <a:ext cx="8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89" name="Group 47">
              <a:extLst>
                <a:ext uri="{FF2B5EF4-FFF2-40B4-BE49-F238E27FC236}">
                  <a16:creationId xmlns:a16="http://schemas.microsoft.com/office/drawing/2014/main" id="{F7CE4EF6-EDD8-3900-C635-B1ACC6A9F9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" y="1748"/>
              <a:ext cx="322" cy="382"/>
              <a:chOff x="2918" y="2738"/>
              <a:chExt cx="322" cy="382"/>
            </a:xfrm>
          </p:grpSpPr>
          <p:sp>
            <p:nvSpPr>
              <p:cNvPr id="135" name="Rectangle 48">
                <a:extLst>
                  <a:ext uri="{FF2B5EF4-FFF2-40B4-BE49-F238E27FC236}">
                    <a16:creationId xmlns:a16="http://schemas.microsoft.com/office/drawing/2014/main" id="{213E2158-F364-F433-A30C-0CACEABA3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784"/>
                <a:ext cx="240" cy="33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6" name="Oval 49">
                <a:extLst>
                  <a:ext uri="{FF2B5EF4-FFF2-40B4-BE49-F238E27FC236}">
                    <a16:creationId xmlns:a16="http://schemas.microsoft.com/office/drawing/2014/main" id="{B5732F96-2DC9-060D-69DC-98748C88A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916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7" name="Text Box 50">
                <a:extLst>
                  <a:ext uri="{FF2B5EF4-FFF2-40B4-BE49-F238E27FC236}">
                    <a16:creationId xmlns:a16="http://schemas.microsoft.com/office/drawing/2014/main" id="{EE8810F1-B039-C1D5-3C49-36FF7B2F2C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8" y="273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</p:grpSp>
        <p:sp>
          <p:nvSpPr>
            <p:cNvPr id="90" name="Rectangle 51">
              <a:extLst>
                <a:ext uri="{FF2B5EF4-FFF2-40B4-BE49-F238E27FC236}">
                  <a16:creationId xmlns:a16="http://schemas.microsoft.com/office/drawing/2014/main" id="{66B67193-9869-E3A1-6728-15A02E0AE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536"/>
              <a:ext cx="168" cy="7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91" name="Group 52">
              <a:extLst>
                <a:ext uri="{FF2B5EF4-FFF2-40B4-BE49-F238E27FC236}">
                  <a16:creationId xmlns:a16="http://schemas.microsoft.com/office/drawing/2014/main" id="{3A6167C8-DD8E-6CA9-16A2-84F169A744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304"/>
              <a:ext cx="152" cy="187"/>
              <a:chOff x="3370" y="2855"/>
              <a:chExt cx="152" cy="187"/>
            </a:xfrm>
          </p:grpSpPr>
          <p:sp>
            <p:nvSpPr>
              <p:cNvPr id="131" name="Rectangle 53">
                <a:extLst>
                  <a:ext uri="{FF2B5EF4-FFF2-40B4-BE49-F238E27FC236}">
                    <a16:creationId xmlns:a16="http://schemas.microsoft.com/office/drawing/2014/main" id="{ED418355-39D1-9EB5-B1F9-3EC21E6E9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2" y="2856"/>
                <a:ext cx="140" cy="186"/>
              </a:xfrm>
              <a:prstGeom prst="rect">
                <a:avLst/>
              </a:prstGeom>
              <a:solidFill>
                <a:srgbClr val="A5CE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2" name="Rectangle 54">
                <a:extLst>
                  <a:ext uri="{FF2B5EF4-FFF2-40B4-BE49-F238E27FC236}">
                    <a16:creationId xmlns:a16="http://schemas.microsoft.com/office/drawing/2014/main" id="{5F3E4348-F0AE-273F-594B-F52408A3B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358" y="2911"/>
                <a:ext cx="176" cy="6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3" name="Line 55">
                <a:extLst>
                  <a:ext uri="{FF2B5EF4-FFF2-40B4-BE49-F238E27FC236}">
                    <a16:creationId xmlns:a16="http://schemas.microsoft.com/office/drawing/2014/main" id="{B852158A-EEAB-88FB-67F8-5309136827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282" y="2943"/>
                <a:ext cx="176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4" name="Line 56">
                <a:extLst>
                  <a:ext uri="{FF2B5EF4-FFF2-40B4-BE49-F238E27FC236}">
                    <a16:creationId xmlns:a16="http://schemas.microsoft.com/office/drawing/2014/main" id="{B902D859-C593-65A5-EC77-65896B522F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434" y="2943"/>
                <a:ext cx="176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2" name="Group 57">
              <a:extLst>
                <a:ext uri="{FF2B5EF4-FFF2-40B4-BE49-F238E27FC236}">
                  <a16:creationId xmlns:a16="http://schemas.microsoft.com/office/drawing/2014/main" id="{5B6BFF09-E590-3A91-F0A6-BE664177D170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194" y="2502"/>
              <a:ext cx="62" cy="145"/>
              <a:chOff x="3742" y="3185"/>
              <a:chExt cx="152" cy="187"/>
            </a:xfrm>
          </p:grpSpPr>
          <p:sp>
            <p:nvSpPr>
              <p:cNvPr id="128" name="Rectangle 58">
                <a:extLst>
                  <a:ext uri="{FF2B5EF4-FFF2-40B4-BE49-F238E27FC236}">
                    <a16:creationId xmlns:a16="http://schemas.microsoft.com/office/drawing/2014/main" id="{C8298EF0-A19C-4875-13CD-4ECD8DA98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186"/>
                <a:ext cx="140" cy="186"/>
              </a:xfrm>
              <a:prstGeom prst="rect">
                <a:avLst/>
              </a:prstGeom>
              <a:solidFill>
                <a:srgbClr val="A5CE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9" name="Line 59">
                <a:extLst>
                  <a:ext uri="{FF2B5EF4-FFF2-40B4-BE49-F238E27FC236}">
                    <a16:creationId xmlns:a16="http://schemas.microsoft.com/office/drawing/2014/main" id="{3752232A-F9A4-9F81-6CE3-2B7EB12B8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654" y="3273"/>
                <a:ext cx="17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0" name="Line 60">
                <a:extLst>
                  <a:ext uri="{FF2B5EF4-FFF2-40B4-BE49-F238E27FC236}">
                    <a16:creationId xmlns:a16="http://schemas.microsoft.com/office/drawing/2014/main" id="{4EAC4B91-2670-C5C0-3E2D-D3A88021C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806" y="3273"/>
                <a:ext cx="17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3" name="Group 61">
              <a:extLst>
                <a:ext uri="{FF2B5EF4-FFF2-40B4-BE49-F238E27FC236}">
                  <a16:creationId xmlns:a16="http://schemas.microsoft.com/office/drawing/2014/main" id="{175812C2-3BB8-6500-ADF7-630AB4BB925B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02" y="2550"/>
              <a:ext cx="62" cy="145"/>
              <a:chOff x="3742" y="3185"/>
              <a:chExt cx="152" cy="187"/>
            </a:xfrm>
          </p:grpSpPr>
          <p:sp>
            <p:nvSpPr>
              <p:cNvPr id="125" name="Rectangle 62">
                <a:extLst>
                  <a:ext uri="{FF2B5EF4-FFF2-40B4-BE49-F238E27FC236}">
                    <a16:creationId xmlns:a16="http://schemas.microsoft.com/office/drawing/2014/main" id="{AA451FED-5907-7159-2F6C-24076B303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186"/>
                <a:ext cx="140" cy="186"/>
              </a:xfrm>
              <a:prstGeom prst="rect">
                <a:avLst/>
              </a:prstGeom>
              <a:solidFill>
                <a:srgbClr val="A5CE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6" name="Line 63">
                <a:extLst>
                  <a:ext uri="{FF2B5EF4-FFF2-40B4-BE49-F238E27FC236}">
                    <a16:creationId xmlns:a16="http://schemas.microsoft.com/office/drawing/2014/main" id="{C2C1B8EF-F4C9-33C9-6CE4-650CE6E6F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654" y="3273"/>
                <a:ext cx="17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7" name="Line 64">
                <a:extLst>
                  <a:ext uri="{FF2B5EF4-FFF2-40B4-BE49-F238E27FC236}">
                    <a16:creationId xmlns:a16="http://schemas.microsoft.com/office/drawing/2014/main" id="{08BD4B69-B1E5-89EB-759A-CB020C1D94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806" y="3273"/>
                <a:ext cx="17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4" name="Group 65">
              <a:extLst>
                <a:ext uri="{FF2B5EF4-FFF2-40B4-BE49-F238E27FC236}">
                  <a16:creationId xmlns:a16="http://schemas.microsoft.com/office/drawing/2014/main" id="{186863AF-ADD7-3C3F-B198-569BF9479D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6" y="1748"/>
              <a:ext cx="322" cy="382"/>
              <a:chOff x="2918" y="2738"/>
              <a:chExt cx="322" cy="382"/>
            </a:xfrm>
          </p:grpSpPr>
          <p:sp>
            <p:nvSpPr>
              <p:cNvPr id="122" name="Rectangle 66">
                <a:extLst>
                  <a:ext uri="{FF2B5EF4-FFF2-40B4-BE49-F238E27FC236}">
                    <a16:creationId xmlns:a16="http://schemas.microsoft.com/office/drawing/2014/main" id="{0167AC05-7ED0-540B-F5F1-70C4C4148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784"/>
                <a:ext cx="240" cy="33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" name="Oval 67">
                <a:extLst>
                  <a:ext uri="{FF2B5EF4-FFF2-40B4-BE49-F238E27FC236}">
                    <a16:creationId xmlns:a16="http://schemas.microsoft.com/office/drawing/2014/main" id="{243A4B45-A61C-5F41-A443-E481C259C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916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4" name="Text Box 68">
                <a:extLst>
                  <a:ext uri="{FF2B5EF4-FFF2-40B4-BE49-F238E27FC236}">
                    <a16:creationId xmlns:a16="http://schemas.microsoft.com/office/drawing/2014/main" id="{7ACECE84-D076-749E-A853-B396B7F725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8" y="273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</p:grpSp>
        <p:sp>
          <p:nvSpPr>
            <p:cNvPr id="95" name="Freeform 69">
              <a:extLst>
                <a:ext uri="{FF2B5EF4-FFF2-40B4-BE49-F238E27FC236}">
                  <a16:creationId xmlns:a16="http://schemas.microsoft.com/office/drawing/2014/main" id="{67892906-67AC-B500-3780-7BE5FDA7D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1968"/>
              <a:ext cx="192" cy="192"/>
            </a:xfrm>
            <a:custGeom>
              <a:avLst/>
              <a:gdLst>
                <a:gd name="T0" fmla="*/ 0 w 384"/>
                <a:gd name="T1" fmla="*/ 0 h 240"/>
                <a:gd name="T2" fmla="*/ 0 w 384"/>
                <a:gd name="T3" fmla="*/ 240 h 240"/>
                <a:gd name="T4" fmla="*/ 384 w 384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240">
                  <a:moveTo>
                    <a:pt x="0" y="0"/>
                  </a:moveTo>
                  <a:lnTo>
                    <a:pt x="0" y="240"/>
                  </a:lnTo>
                  <a:lnTo>
                    <a:pt x="384" y="24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" name="Rectangle 70">
              <a:extLst>
                <a:ext uri="{FF2B5EF4-FFF2-40B4-BE49-F238E27FC236}">
                  <a16:creationId xmlns:a16="http://schemas.microsoft.com/office/drawing/2014/main" id="{B7B600A5-EEFF-9E9D-0E5F-738666E42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72"/>
              <a:ext cx="432" cy="576"/>
            </a:xfrm>
            <a:prstGeom prst="rect">
              <a:avLst/>
            </a:prstGeom>
            <a:solidFill>
              <a:srgbClr val="ECFEE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C1</a:t>
              </a:r>
            </a:p>
          </p:txBody>
        </p:sp>
        <p:sp>
          <p:nvSpPr>
            <p:cNvPr id="97" name="AutoShape 71">
              <a:extLst>
                <a:ext uri="{FF2B5EF4-FFF2-40B4-BE49-F238E27FC236}">
                  <a16:creationId xmlns:a16="http://schemas.microsoft.com/office/drawing/2014/main" id="{82325767-03E2-3C17-D718-E4DB402EC9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994" y="2131"/>
              <a:ext cx="96" cy="57"/>
            </a:xfrm>
            <a:prstGeom prst="triangle">
              <a:avLst>
                <a:gd name="adj" fmla="val 43745"/>
              </a:avLst>
            </a:prstGeom>
            <a:solidFill>
              <a:srgbClr val="ECFEE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98" name="Group 87">
              <a:extLst>
                <a:ext uri="{FF2B5EF4-FFF2-40B4-BE49-F238E27FC236}">
                  <a16:creationId xmlns:a16="http://schemas.microsoft.com/office/drawing/2014/main" id="{592D1A26-C8E8-3E3D-0DEA-C31D9F6636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1" y="1872"/>
              <a:ext cx="435" cy="576"/>
              <a:chOff x="2781" y="1884"/>
              <a:chExt cx="435" cy="576"/>
            </a:xfrm>
          </p:grpSpPr>
          <p:sp>
            <p:nvSpPr>
              <p:cNvPr id="120" name="Rectangle 74">
                <a:extLst>
                  <a:ext uri="{FF2B5EF4-FFF2-40B4-BE49-F238E27FC236}">
                    <a16:creationId xmlns:a16="http://schemas.microsoft.com/office/drawing/2014/main" id="{63D48C50-9759-98C0-6514-9C7DA6C1E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884"/>
                <a:ext cx="432" cy="576"/>
              </a:xfrm>
              <a:prstGeom prst="rect">
                <a:avLst/>
              </a:prstGeom>
              <a:solidFill>
                <a:srgbClr val="ECFEED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C1</a:t>
                </a:r>
              </a:p>
            </p:txBody>
          </p:sp>
          <p:sp>
            <p:nvSpPr>
              <p:cNvPr id="121" name="AutoShape 75">
                <a:extLst>
                  <a:ext uri="{FF2B5EF4-FFF2-40B4-BE49-F238E27FC236}">
                    <a16:creationId xmlns:a16="http://schemas.microsoft.com/office/drawing/2014/main" id="{CEAC28CE-13AC-A48E-7F7B-211D490B5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762" y="2142"/>
                <a:ext cx="96" cy="57"/>
              </a:xfrm>
              <a:prstGeom prst="triangle">
                <a:avLst>
                  <a:gd name="adj" fmla="val 43745"/>
                </a:avLst>
              </a:prstGeom>
              <a:solidFill>
                <a:srgbClr val="ECFEED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99" name="Freeform 73">
              <a:extLst>
                <a:ext uri="{FF2B5EF4-FFF2-40B4-BE49-F238E27FC236}">
                  <a16:creationId xmlns:a16="http://schemas.microsoft.com/office/drawing/2014/main" id="{DC99D591-D2DC-D628-30F3-13C414533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1980"/>
              <a:ext cx="192" cy="192"/>
            </a:xfrm>
            <a:custGeom>
              <a:avLst/>
              <a:gdLst>
                <a:gd name="T0" fmla="*/ 0 w 384"/>
                <a:gd name="T1" fmla="*/ 0 h 240"/>
                <a:gd name="T2" fmla="*/ 0 w 384"/>
                <a:gd name="T3" fmla="*/ 240 h 240"/>
                <a:gd name="T4" fmla="*/ 384 w 384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240">
                  <a:moveTo>
                    <a:pt x="0" y="0"/>
                  </a:moveTo>
                  <a:lnTo>
                    <a:pt x="0" y="240"/>
                  </a:lnTo>
                  <a:lnTo>
                    <a:pt x="384" y="24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0" name="Line 76">
              <a:extLst>
                <a:ext uri="{FF2B5EF4-FFF2-40B4-BE49-F238E27FC236}">
                  <a16:creationId xmlns:a16="http://schemas.microsoft.com/office/drawing/2014/main" id="{7443BD1E-C302-68CA-7C80-B30B09678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980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1" name="Freeform 77">
              <a:extLst>
                <a:ext uri="{FF2B5EF4-FFF2-40B4-BE49-F238E27FC236}">
                  <a16:creationId xmlns:a16="http://schemas.microsoft.com/office/drawing/2014/main" id="{8F29176B-B1B1-144C-4FAC-7F0E1081D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68"/>
              <a:ext cx="192" cy="192"/>
            </a:xfrm>
            <a:custGeom>
              <a:avLst/>
              <a:gdLst>
                <a:gd name="T0" fmla="*/ 0 w 384"/>
                <a:gd name="T1" fmla="*/ 0 h 240"/>
                <a:gd name="T2" fmla="*/ 0 w 384"/>
                <a:gd name="T3" fmla="*/ 240 h 240"/>
                <a:gd name="T4" fmla="*/ 384 w 384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240">
                  <a:moveTo>
                    <a:pt x="0" y="0"/>
                  </a:moveTo>
                  <a:lnTo>
                    <a:pt x="0" y="240"/>
                  </a:lnTo>
                  <a:lnTo>
                    <a:pt x="384" y="24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" name="Rectangle 78">
              <a:extLst>
                <a:ext uri="{FF2B5EF4-FFF2-40B4-BE49-F238E27FC236}">
                  <a16:creationId xmlns:a16="http://schemas.microsoft.com/office/drawing/2014/main" id="{D9C06F28-E9D4-6EBB-36D2-E6917002E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872"/>
              <a:ext cx="432" cy="576"/>
            </a:xfrm>
            <a:prstGeom prst="rect">
              <a:avLst/>
            </a:prstGeom>
            <a:solidFill>
              <a:srgbClr val="ECFEE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C1</a:t>
              </a:r>
            </a:p>
          </p:txBody>
        </p:sp>
        <p:sp>
          <p:nvSpPr>
            <p:cNvPr id="103" name="AutoShape 79">
              <a:extLst>
                <a:ext uri="{FF2B5EF4-FFF2-40B4-BE49-F238E27FC236}">
                  <a16:creationId xmlns:a16="http://schemas.microsoft.com/office/drawing/2014/main" id="{DD65B6FE-84C8-8B7E-A8B0-636AADE041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86" y="2130"/>
              <a:ext cx="96" cy="57"/>
            </a:xfrm>
            <a:prstGeom prst="triangle">
              <a:avLst>
                <a:gd name="adj" fmla="val 43745"/>
              </a:avLst>
            </a:prstGeom>
            <a:solidFill>
              <a:srgbClr val="ECFEE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4" name="Line 80">
              <a:extLst>
                <a:ext uri="{FF2B5EF4-FFF2-40B4-BE49-F238E27FC236}">
                  <a16:creationId xmlns:a16="http://schemas.microsoft.com/office/drawing/2014/main" id="{94E72045-6F0A-4C7E-6FA8-FA3CA60349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4" y="1968"/>
              <a:ext cx="3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05" name="Group 82">
              <a:extLst>
                <a:ext uri="{FF2B5EF4-FFF2-40B4-BE49-F238E27FC236}">
                  <a16:creationId xmlns:a16="http://schemas.microsoft.com/office/drawing/2014/main" id="{0BDDC69F-A678-6229-2743-C15D038FFC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872"/>
              <a:ext cx="768" cy="576"/>
              <a:chOff x="2544" y="1980"/>
              <a:chExt cx="768" cy="576"/>
            </a:xfrm>
          </p:grpSpPr>
          <p:sp>
            <p:nvSpPr>
              <p:cNvPr id="116" name="Freeform 83">
                <a:extLst>
                  <a:ext uri="{FF2B5EF4-FFF2-40B4-BE49-F238E27FC236}">
                    <a16:creationId xmlns:a16="http://schemas.microsoft.com/office/drawing/2014/main" id="{B2AC876C-8321-438A-1B0D-EF4F24834F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2076"/>
                <a:ext cx="192" cy="192"/>
              </a:xfrm>
              <a:custGeom>
                <a:avLst/>
                <a:gdLst>
                  <a:gd name="T0" fmla="*/ 0 w 384"/>
                  <a:gd name="T1" fmla="*/ 0 h 240"/>
                  <a:gd name="T2" fmla="*/ 0 w 384"/>
                  <a:gd name="T3" fmla="*/ 240 h 240"/>
                  <a:gd name="T4" fmla="*/ 384 w 384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40">
                    <a:moveTo>
                      <a:pt x="0" y="0"/>
                    </a:moveTo>
                    <a:lnTo>
                      <a:pt x="0" y="240"/>
                    </a:lnTo>
                    <a:lnTo>
                      <a:pt x="384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7" name="Rectangle 84">
                <a:extLst>
                  <a:ext uri="{FF2B5EF4-FFF2-40B4-BE49-F238E27FC236}">
                    <a16:creationId xmlns:a16="http://schemas.microsoft.com/office/drawing/2014/main" id="{009AFC3E-A31B-358C-A7EE-686EE0A0C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980"/>
                <a:ext cx="432" cy="576"/>
              </a:xfrm>
              <a:prstGeom prst="rect">
                <a:avLst/>
              </a:prstGeom>
              <a:solidFill>
                <a:srgbClr val="ECFEED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C1</a:t>
                </a:r>
              </a:p>
            </p:txBody>
          </p:sp>
          <p:sp>
            <p:nvSpPr>
              <p:cNvPr id="118" name="AutoShape 85">
                <a:extLst>
                  <a:ext uri="{FF2B5EF4-FFF2-40B4-BE49-F238E27FC236}">
                    <a16:creationId xmlns:a16="http://schemas.microsoft.com/office/drawing/2014/main" id="{697B71B6-E077-86E5-738C-E350DB966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858" y="2238"/>
                <a:ext cx="96" cy="57"/>
              </a:xfrm>
              <a:prstGeom prst="triangle">
                <a:avLst>
                  <a:gd name="adj" fmla="val 43745"/>
                </a:avLst>
              </a:prstGeom>
              <a:solidFill>
                <a:srgbClr val="ECFEED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:a16="http://schemas.microsoft.com/office/drawing/2014/main" id="{25F037BA-533C-97AA-0DFD-D84C290C66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76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06" name="Text Box 90">
              <a:extLst>
                <a:ext uri="{FF2B5EF4-FFF2-40B4-BE49-F238E27FC236}">
                  <a16:creationId xmlns:a16="http://schemas.microsoft.com/office/drawing/2014/main" id="{FE41523A-B44D-8DCF-32A0-545F38DC7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0" y="1610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FF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07" name="Text Box 91">
              <a:extLst>
                <a:ext uri="{FF2B5EF4-FFF2-40B4-BE49-F238E27FC236}">
                  <a16:creationId xmlns:a16="http://schemas.microsoft.com/office/drawing/2014/main" id="{C782A117-F858-7DFB-29C5-7FCDD52F1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8" y="1610"/>
              <a:ext cx="4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FF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08" name="Text Box 92">
              <a:extLst>
                <a:ext uri="{FF2B5EF4-FFF2-40B4-BE49-F238E27FC236}">
                  <a16:creationId xmlns:a16="http://schemas.microsoft.com/office/drawing/2014/main" id="{F2432000-E5DD-354A-996F-D6986A742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8" y="1598"/>
              <a:ext cx="7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FF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09" name="Text Box 93">
              <a:extLst>
                <a:ext uri="{FF2B5EF4-FFF2-40B4-BE49-F238E27FC236}">
                  <a16:creationId xmlns:a16="http://schemas.microsoft.com/office/drawing/2014/main" id="{6DD6AA4D-5E61-FFE5-ECEB-FF1FB613F7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0" y="1562"/>
              <a:ext cx="5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FF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15</a:t>
              </a:r>
            </a:p>
          </p:txBody>
        </p:sp>
        <p:sp>
          <p:nvSpPr>
            <p:cNvPr id="110" name="Line 94">
              <a:extLst>
                <a:ext uri="{FF2B5EF4-FFF2-40B4-BE49-F238E27FC236}">
                  <a16:creationId xmlns:a16="http://schemas.microsoft.com/office/drawing/2014/main" id="{74F27C86-4772-EAA8-3C2A-D9B0F976AB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004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1" name="Text Box 95">
              <a:extLst>
                <a:ext uri="{FF2B5EF4-FFF2-40B4-BE49-F238E27FC236}">
                  <a16:creationId xmlns:a16="http://schemas.microsoft.com/office/drawing/2014/main" id="{1B09D441-ACCD-DECF-C491-3F6D790C1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2" y="1674"/>
              <a:ext cx="4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12" name="Text Box 96">
              <a:extLst>
                <a:ext uri="{FF2B5EF4-FFF2-40B4-BE49-F238E27FC236}">
                  <a16:creationId xmlns:a16="http://schemas.microsoft.com/office/drawing/2014/main" id="{6125811A-76B9-22DF-62F9-C0224280E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0" y="1686"/>
              <a:ext cx="4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13" name="Text Box 97">
              <a:extLst>
                <a:ext uri="{FF2B5EF4-FFF2-40B4-BE49-F238E27FC236}">
                  <a16:creationId xmlns:a16="http://schemas.microsoft.com/office/drawing/2014/main" id="{9574AA41-6C61-BDEB-5930-9F0E66E93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4" y="1698"/>
              <a:ext cx="4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14" name="Text Box 98">
              <a:extLst>
                <a:ext uri="{FF2B5EF4-FFF2-40B4-BE49-F238E27FC236}">
                  <a16:creationId xmlns:a16="http://schemas.microsoft.com/office/drawing/2014/main" id="{5123B7FD-A3CD-6A98-6190-29118A4A4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2" y="1722"/>
              <a:ext cx="4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15</a:t>
              </a:r>
            </a:p>
          </p:txBody>
        </p:sp>
        <p:sp>
          <p:nvSpPr>
            <p:cNvPr id="115" name="Line 99">
              <a:extLst>
                <a:ext uri="{FF2B5EF4-FFF2-40B4-BE49-F238E27FC236}">
                  <a16:creationId xmlns:a16="http://schemas.microsoft.com/office/drawing/2014/main" id="{DCEC9E17-4AC1-545E-C04D-031F4D66D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8" y="2460"/>
              <a:ext cx="156" cy="2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38" name="Text Box 105">
            <a:extLst>
              <a:ext uri="{FF2B5EF4-FFF2-40B4-BE49-F238E27FC236}">
                <a16:creationId xmlns:a16="http://schemas.microsoft.com/office/drawing/2014/main" id="{0A513038-C71A-2364-D6A3-52E06CD19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859" y="2189983"/>
            <a:ext cx="1820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触发器</a:t>
            </a:r>
          </a:p>
        </p:txBody>
      </p:sp>
      <p:sp>
        <p:nvSpPr>
          <p:cNvPr id="139" name="Text Box 106">
            <a:extLst>
              <a:ext uri="{FF2B5EF4-FFF2-40B4-BE49-F238E27FC236}">
                <a16:creationId xmlns:a16="http://schemas.microsoft.com/office/drawing/2014/main" id="{0C174305-8A87-FD3D-28E2-2EA67F9C0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6884" y="4323583"/>
            <a:ext cx="1963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32768</a:t>
            </a:r>
            <a:r>
              <a:rPr kumimoji="1" lang="en-US" altLang="zh-CN" sz="14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Hz</a:t>
            </a:r>
          </a:p>
        </p:txBody>
      </p:sp>
      <p:sp>
        <p:nvSpPr>
          <p:cNvPr id="140" name="Text Box 107">
            <a:extLst>
              <a:ext uri="{FF2B5EF4-FFF2-40B4-BE49-F238E27FC236}">
                <a16:creationId xmlns:a16="http://schemas.microsoft.com/office/drawing/2014/main" id="{A861A4C8-0B52-41FD-8A2B-B8683E55F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934" y="4323583"/>
            <a:ext cx="1620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16384</a:t>
            </a:r>
            <a:r>
              <a:rPr kumimoji="1" lang="en-US" altLang="zh-CN" sz="1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Hz</a:t>
            </a:r>
          </a:p>
        </p:txBody>
      </p:sp>
      <p:sp>
        <p:nvSpPr>
          <p:cNvPr id="141" name="Text Box 108">
            <a:extLst>
              <a:ext uri="{FF2B5EF4-FFF2-40B4-BE49-F238E27FC236}">
                <a16:creationId xmlns:a16="http://schemas.microsoft.com/office/drawing/2014/main" id="{BDFB4430-4FFB-0A76-5478-70101080A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6984" y="4323583"/>
            <a:ext cx="1108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1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Hz</a:t>
            </a:r>
          </a:p>
        </p:txBody>
      </p:sp>
      <p:sp>
        <p:nvSpPr>
          <p:cNvPr id="142" name="Text Box 109">
            <a:extLst>
              <a:ext uri="{FF2B5EF4-FFF2-40B4-BE49-F238E27FC236}">
                <a16:creationId xmlns:a16="http://schemas.microsoft.com/office/drawing/2014/main" id="{0C68798B-03F8-243B-B4B5-6C9577B66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996" y="4323583"/>
            <a:ext cx="1176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1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Hz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43DDE6-210D-5E2D-92F9-CF4690F8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38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11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 autoUpdateAnimBg="0"/>
      <p:bldP spid="138" grpId="0" build="p" autoUpdateAnimBg="0"/>
      <p:bldP spid="139" grpId="0" build="p" autoUpdateAnimBg="0"/>
      <p:bldP spid="140" grpId="0" build="p" autoUpdateAnimBg="0"/>
      <p:bldP spid="141" grpId="0" build="p" autoUpdateAnimBg="0"/>
      <p:bldP spid="142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3.3</a:t>
            </a:r>
            <a:r>
              <a:rPr kumimoji="1" lang="zh-CN" altLang="en-US" dirty="0"/>
              <a:t> 多谐振荡器的应用举例</a:t>
            </a:r>
          </a:p>
        </p:txBody>
      </p:sp>
      <p:sp>
        <p:nvSpPr>
          <p:cNvPr id="132" name="Text Box 108">
            <a:extLst>
              <a:ext uri="{FF2B5EF4-FFF2-40B4-BE49-F238E27FC236}">
                <a16:creationId xmlns:a16="http://schemas.microsoft.com/office/drawing/2014/main" id="{9AA04B00-616D-8211-7565-8D610392F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719" y="917323"/>
            <a:ext cx="3571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二、模拟声响电路</a:t>
            </a:r>
          </a:p>
        </p:txBody>
      </p:sp>
      <p:grpSp>
        <p:nvGrpSpPr>
          <p:cNvPr id="133" name="Group 166">
            <a:extLst>
              <a:ext uri="{FF2B5EF4-FFF2-40B4-BE49-F238E27FC236}">
                <a16:creationId xmlns:a16="http://schemas.microsoft.com/office/drawing/2014/main" id="{C58E053D-0015-BE09-DF0D-6921B0648CDE}"/>
              </a:ext>
            </a:extLst>
          </p:cNvPr>
          <p:cNvGrpSpPr>
            <a:grpSpLocks/>
          </p:cNvGrpSpPr>
          <p:nvPr/>
        </p:nvGrpSpPr>
        <p:grpSpPr bwMode="auto">
          <a:xfrm>
            <a:off x="2054469" y="1565023"/>
            <a:ext cx="7872413" cy="3352800"/>
            <a:chOff x="408" y="804"/>
            <a:chExt cx="4959" cy="2112"/>
          </a:xfrm>
        </p:grpSpPr>
        <p:sp>
          <p:nvSpPr>
            <p:cNvPr id="134" name="Line 3">
              <a:extLst>
                <a:ext uri="{FF2B5EF4-FFF2-40B4-BE49-F238E27FC236}">
                  <a16:creationId xmlns:a16="http://schemas.microsoft.com/office/drawing/2014/main" id="{5513ED32-D9E1-7551-6E7A-A7FD4C061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2" y="2004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5" name="Line 4">
              <a:extLst>
                <a:ext uri="{FF2B5EF4-FFF2-40B4-BE49-F238E27FC236}">
                  <a16:creationId xmlns:a16="http://schemas.microsoft.com/office/drawing/2014/main" id="{7D15466A-B700-1328-7874-E498B5D25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8" y="960"/>
              <a:ext cx="0" cy="42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6" name="Line 5">
              <a:extLst>
                <a:ext uri="{FF2B5EF4-FFF2-40B4-BE49-F238E27FC236}">
                  <a16:creationId xmlns:a16="http://schemas.microsoft.com/office/drawing/2014/main" id="{9F98EB57-4E5C-63CC-D826-B352A3591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852"/>
              <a:ext cx="0" cy="5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7" name="Line 6">
              <a:extLst>
                <a:ext uri="{FF2B5EF4-FFF2-40B4-BE49-F238E27FC236}">
                  <a16:creationId xmlns:a16="http://schemas.microsoft.com/office/drawing/2014/main" id="{73F1B7B1-7A2F-9260-06A1-D7F69CC6F3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9" y="856"/>
              <a:ext cx="0" cy="4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8" name="Line 7">
              <a:extLst>
                <a:ext uri="{FF2B5EF4-FFF2-40B4-BE49-F238E27FC236}">
                  <a16:creationId xmlns:a16="http://schemas.microsoft.com/office/drawing/2014/main" id="{F97434B4-BA91-26E6-14D5-E1CB1F4C1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6" y="853"/>
              <a:ext cx="1" cy="4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9" name="Line 8">
              <a:extLst>
                <a:ext uri="{FF2B5EF4-FFF2-40B4-BE49-F238E27FC236}">
                  <a16:creationId xmlns:a16="http://schemas.microsoft.com/office/drawing/2014/main" id="{33F49E26-045D-A98E-0834-C2DFE02D94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" y="852"/>
              <a:ext cx="410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0" name="Rectangle 9">
              <a:extLst>
                <a:ext uri="{FF2B5EF4-FFF2-40B4-BE49-F238E27FC236}">
                  <a16:creationId xmlns:a16="http://schemas.microsoft.com/office/drawing/2014/main" id="{7172740B-3A6D-7159-C472-560EA4584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136"/>
              <a:ext cx="95" cy="1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1" name="Rectangle 10">
              <a:extLst>
                <a:ext uri="{FF2B5EF4-FFF2-40B4-BE49-F238E27FC236}">
                  <a16:creationId xmlns:a16="http://schemas.microsoft.com/office/drawing/2014/main" id="{0152950C-27D6-1293-1AFF-BEA78DAD9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702"/>
              <a:ext cx="95" cy="18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2" name="Line 11">
              <a:extLst>
                <a:ext uri="{FF2B5EF4-FFF2-40B4-BE49-F238E27FC236}">
                  <a16:creationId xmlns:a16="http://schemas.microsoft.com/office/drawing/2014/main" id="{D94BE4E6-0D54-0872-25C8-7B6DB82B6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" y="2363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" name="Line 12">
              <a:extLst>
                <a:ext uri="{FF2B5EF4-FFF2-40B4-BE49-F238E27FC236}">
                  <a16:creationId xmlns:a16="http://schemas.microsoft.com/office/drawing/2014/main" id="{D630AE66-F271-E2C0-0B66-F39A03262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" y="2445"/>
              <a:ext cx="18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4" name="Line 13">
              <a:extLst>
                <a:ext uri="{FF2B5EF4-FFF2-40B4-BE49-F238E27FC236}">
                  <a16:creationId xmlns:a16="http://schemas.microsoft.com/office/drawing/2014/main" id="{E4491E61-B8B6-4324-E9F7-7DF21E2CAD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3" y="1986"/>
              <a:ext cx="6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5" name="Line 14">
              <a:extLst>
                <a:ext uri="{FF2B5EF4-FFF2-40B4-BE49-F238E27FC236}">
                  <a16:creationId xmlns:a16="http://schemas.microsoft.com/office/drawing/2014/main" id="{4D04F7DF-4262-1AEA-8B47-CDBA18D81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96" y="1981"/>
              <a:ext cx="1" cy="20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6" name="Line 15">
              <a:extLst>
                <a:ext uri="{FF2B5EF4-FFF2-40B4-BE49-F238E27FC236}">
                  <a16:creationId xmlns:a16="http://schemas.microsoft.com/office/drawing/2014/main" id="{05CD9EDA-546E-E4B7-397A-F088EB03A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9" y="2175"/>
              <a:ext cx="28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" name="Line 16">
              <a:extLst>
                <a:ext uri="{FF2B5EF4-FFF2-40B4-BE49-F238E27FC236}">
                  <a16:creationId xmlns:a16="http://schemas.microsoft.com/office/drawing/2014/main" id="{602703C9-F65D-89CE-FE0E-0FD897962D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" y="1511"/>
              <a:ext cx="661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8" name="Line 17">
              <a:extLst>
                <a:ext uri="{FF2B5EF4-FFF2-40B4-BE49-F238E27FC236}">
                  <a16:creationId xmlns:a16="http://schemas.microsoft.com/office/drawing/2014/main" id="{B8ECC1CD-8A6D-570A-C6DD-38B32285C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7" y="1702"/>
              <a:ext cx="284" cy="1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9" name="Line 18">
              <a:extLst>
                <a:ext uri="{FF2B5EF4-FFF2-40B4-BE49-F238E27FC236}">
                  <a16:creationId xmlns:a16="http://schemas.microsoft.com/office/drawing/2014/main" id="{B707D83B-F824-DFEF-68C0-E4833388E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2" y="970"/>
              <a:ext cx="1" cy="737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0" name="Line 20">
              <a:extLst>
                <a:ext uri="{FF2B5EF4-FFF2-40B4-BE49-F238E27FC236}">
                  <a16:creationId xmlns:a16="http://schemas.microsoft.com/office/drawing/2014/main" id="{607D194F-88BA-3928-8442-099A7E711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5" y="1997"/>
              <a:ext cx="1" cy="1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1" name="Line 21">
              <a:extLst>
                <a:ext uri="{FF2B5EF4-FFF2-40B4-BE49-F238E27FC236}">
                  <a16:creationId xmlns:a16="http://schemas.microsoft.com/office/drawing/2014/main" id="{DDC7A4F5-D1AD-050F-7DD8-397CD82F1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9" y="2177"/>
              <a:ext cx="29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2" name="Rectangle 22">
              <a:extLst>
                <a:ext uri="{FF2B5EF4-FFF2-40B4-BE49-F238E27FC236}">
                  <a16:creationId xmlns:a16="http://schemas.microsoft.com/office/drawing/2014/main" id="{E377C073-D5EE-3A8A-1B67-9104D4DC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1136"/>
              <a:ext cx="94" cy="1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3" name="Rectangle 23">
              <a:extLst>
                <a:ext uri="{FF2B5EF4-FFF2-40B4-BE49-F238E27FC236}">
                  <a16:creationId xmlns:a16="http://schemas.microsoft.com/office/drawing/2014/main" id="{AD87EC44-2E2F-85D3-FCAF-BBA893E9F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1702"/>
              <a:ext cx="94" cy="18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4" name="Line 24">
              <a:extLst>
                <a:ext uri="{FF2B5EF4-FFF2-40B4-BE49-F238E27FC236}">
                  <a16:creationId xmlns:a16="http://schemas.microsoft.com/office/drawing/2014/main" id="{3EA1A892-3BAE-AE8C-17BA-93DA76AF0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6" y="2436"/>
              <a:ext cx="1" cy="3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5" name="Line 25">
              <a:extLst>
                <a:ext uri="{FF2B5EF4-FFF2-40B4-BE49-F238E27FC236}">
                  <a16:creationId xmlns:a16="http://schemas.microsoft.com/office/drawing/2014/main" id="{14A6616C-0EBF-06CA-DF5A-25130E00D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1" y="2363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6" name="Line 26">
              <a:extLst>
                <a:ext uri="{FF2B5EF4-FFF2-40B4-BE49-F238E27FC236}">
                  <a16:creationId xmlns:a16="http://schemas.microsoft.com/office/drawing/2014/main" id="{3FDA435E-EBCF-E209-F878-915D47598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6" y="1985"/>
              <a:ext cx="1" cy="37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7" name="Line 27">
              <a:extLst>
                <a:ext uri="{FF2B5EF4-FFF2-40B4-BE49-F238E27FC236}">
                  <a16:creationId xmlns:a16="http://schemas.microsoft.com/office/drawing/2014/main" id="{6F1AA1EC-2000-2837-56EF-F1F45C81E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6" y="1516"/>
              <a:ext cx="589" cy="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8" name="Line 28">
              <a:extLst>
                <a:ext uri="{FF2B5EF4-FFF2-40B4-BE49-F238E27FC236}">
                  <a16:creationId xmlns:a16="http://schemas.microsoft.com/office/drawing/2014/main" id="{6691B0EE-00DD-FD9A-D8C0-3443E0E88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" y="1755"/>
              <a:ext cx="1" cy="11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9" name="Rectangle 32">
              <a:extLst>
                <a:ext uri="{FF2B5EF4-FFF2-40B4-BE49-F238E27FC236}">
                  <a16:creationId xmlns:a16="http://schemas.microsoft.com/office/drawing/2014/main" id="{59CB92DE-2E41-AE75-4A6A-41B8C67F1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2098"/>
              <a:ext cx="94" cy="189"/>
            </a:xfrm>
            <a:prstGeom prst="rect">
              <a:avLst/>
            </a:prstGeom>
            <a:solidFill>
              <a:srgbClr val="A5CEAD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0" name="Line 33">
              <a:extLst>
                <a:ext uri="{FF2B5EF4-FFF2-40B4-BE49-F238E27FC236}">
                  <a16:creationId xmlns:a16="http://schemas.microsoft.com/office/drawing/2014/main" id="{11253A64-26E7-9DEE-299D-6B1A73FEC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3" y="2004"/>
              <a:ext cx="94" cy="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1" name="Line 34">
              <a:extLst>
                <a:ext uri="{FF2B5EF4-FFF2-40B4-BE49-F238E27FC236}">
                  <a16:creationId xmlns:a16="http://schemas.microsoft.com/office/drawing/2014/main" id="{071F51D8-4DAD-4B83-25CF-9AC758B25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8" y="1999"/>
              <a:ext cx="0" cy="3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2" name="Line 35">
              <a:extLst>
                <a:ext uri="{FF2B5EF4-FFF2-40B4-BE49-F238E27FC236}">
                  <a16:creationId xmlns:a16="http://schemas.microsoft.com/office/drawing/2014/main" id="{7E2A54EF-CB37-DB04-4DD7-A15F02FE5C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19" y="2281"/>
              <a:ext cx="103" cy="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3" name="Line 36">
              <a:extLst>
                <a:ext uri="{FF2B5EF4-FFF2-40B4-BE49-F238E27FC236}">
                  <a16:creationId xmlns:a16="http://schemas.microsoft.com/office/drawing/2014/main" id="{59A4CA35-689F-0802-325B-BDC6A7CFC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6" y="961"/>
              <a:ext cx="1532" cy="1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4" name="Line 37">
              <a:extLst>
                <a:ext uri="{FF2B5EF4-FFF2-40B4-BE49-F238E27FC236}">
                  <a16:creationId xmlns:a16="http://schemas.microsoft.com/office/drawing/2014/main" id="{1519476B-AB91-31AB-AEBA-A903FF690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1" y="2378"/>
              <a:ext cx="1" cy="45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5" name="Line 38">
              <a:extLst>
                <a:ext uri="{FF2B5EF4-FFF2-40B4-BE49-F238E27FC236}">
                  <a16:creationId xmlns:a16="http://schemas.microsoft.com/office/drawing/2014/main" id="{86C8509B-C063-1957-66D7-FA49D668D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7" y="2356"/>
              <a:ext cx="1" cy="2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6" name="Line 39">
              <a:extLst>
                <a:ext uri="{FF2B5EF4-FFF2-40B4-BE49-F238E27FC236}">
                  <a16:creationId xmlns:a16="http://schemas.microsoft.com/office/drawing/2014/main" id="{68B4B44F-384A-4ADA-69A8-03FB0C8D45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2" y="2646"/>
              <a:ext cx="0" cy="18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7" name="Line 40">
              <a:extLst>
                <a:ext uri="{FF2B5EF4-FFF2-40B4-BE49-F238E27FC236}">
                  <a16:creationId xmlns:a16="http://schemas.microsoft.com/office/drawing/2014/main" id="{448168A6-9A13-1E1F-7464-275A09D21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9" y="2646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8" name="Line 41">
              <a:extLst>
                <a:ext uri="{FF2B5EF4-FFF2-40B4-BE49-F238E27FC236}">
                  <a16:creationId xmlns:a16="http://schemas.microsoft.com/office/drawing/2014/main" id="{1BE8D860-2474-BD70-E5C5-48D7D55F2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9" y="2575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9" name="Line 42">
              <a:extLst>
                <a:ext uri="{FF2B5EF4-FFF2-40B4-BE49-F238E27FC236}">
                  <a16:creationId xmlns:a16="http://schemas.microsoft.com/office/drawing/2014/main" id="{41F1E264-80AE-5CB0-0C2B-8A3D8075A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6" y="2363"/>
              <a:ext cx="0" cy="47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0" name="Line 43">
              <a:extLst>
                <a:ext uri="{FF2B5EF4-FFF2-40B4-BE49-F238E27FC236}">
                  <a16:creationId xmlns:a16="http://schemas.microsoft.com/office/drawing/2014/main" id="{F47FE1FB-92CC-3187-F543-D6A84517E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" y="2457"/>
              <a:ext cx="1" cy="3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1" name="Rectangle 44">
              <a:extLst>
                <a:ext uri="{FF2B5EF4-FFF2-40B4-BE49-F238E27FC236}">
                  <a16:creationId xmlns:a16="http://schemas.microsoft.com/office/drawing/2014/main" id="{7C3617D3-85FF-0393-98A4-CDCDF902F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243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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grpSp>
          <p:nvGrpSpPr>
            <p:cNvPr id="172" name="Group 45">
              <a:extLst>
                <a:ext uri="{FF2B5EF4-FFF2-40B4-BE49-F238E27FC236}">
                  <a16:creationId xmlns:a16="http://schemas.microsoft.com/office/drawing/2014/main" id="{1B3BFED0-6F17-9D15-F13C-4160809117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0" y="1313"/>
              <a:ext cx="849" cy="1049"/>
              <a:chOff x="1596" y="653"/>
              <a:chExt cx="849" cy="1049"/>
            </a:xfrm>
          </p:grpSpPr>
          <p:sp>
            <p:nvSpPr>
              <p:cNvPr id="227" name="Rectangle 46">
                <a:extLst>
                  <a:ext uri="{FF2B5EF4-FFF2-40B4-BE49-F238E27FC236}">
                    <a16:creationId xmlns:a16="http://schemas.microsoft.com/office/drawing/2014/main" id="{56509798-22F8-8181-BE11-719AC471D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665"/>
                <a:ext cx="849" cy="1037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28" name="Rectangle 47">
                <a:extLst>
                  <a:ext uri="{FF2B5EF4-FFF2-40B4-BE49-F238E27FC236}">
                    <a16:creationId xmlns:a16="http://schemas.microsoft.com/office/drawing/2014/main" id="{0DE38A0E-91CB-A2B1-6839-905B29250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152"/>
                <a:ext cx="9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229" name="Rectangle 48">
                <a:extLst>
                  <a:ext uri="{FF2B5EF4-FFF2-40B4-BE49-F238E27FC236}">
                    <a16:creationId xmlns:a16="http://schemas.microsoft.com/office/drawing/2014/main" id="{4BC7CF48-F29E-5875-14C3-0EB9123A3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1419"/>
                <a:ext cx="9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230" name="Rectangle 49">
                <a:extLst>
                  <a:ext uri="{FF2B5EF4-FFF2-40B4-BE49-F238E27FC236}">
                    <a16:creationId xmlns:a16="http://schemas.microsoft.com/office/drawing/2014/main" id="{D421A01C-C2F4-6D52-4E6E-F7C106707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771"/>
                <a:ext cx="9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231" name="Rectangle 50">
                <a:extLst>
                  <a:ext uri="{FF2B5EF4-FFF2-40B4-BE49-F238E27FC236}">
                    <a16:creationId xmlns:a16="http://schemas.microsoft.com/office/drawing/2014/main" id="{9EFA3DD6-F9EA-BE3A-4F5E-6938BB5E7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672"/>
                <a:ext cx="9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232" name="Rectangle 51">
                <a:extLst>
                  <a:ext uri="{FF2B5EF4-FFF2-40B4-BE49-F238E27FC236}">
                    <a16:creationId xmlns:a16="http://schemas.microsoft.com/office/drawing/2014/main" id="{B557DAA0-A218-7527-9E68-E2870DDE8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5" y="653"/>
                <a:ext cx="9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233" name="Rectangle 52">
                <a:extLst>
                  <a:ext uri="{FF2B5EF4-FFF2-40B4-BE49-F238E27FC236}">
                    <a16:creationId xmlns:a16="http://schemas.microsoft.com/office/drawing/2014/main" id="{580223BB-D751-0F0F-2A69-73A9C1AE5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440"/>
                <a:ext cx="9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34" name="Rectangle 53">
                <a:extLst>
                  <a:ext uri="{FF2B5EF4-FFF2-40B4-BE49-F238E27FC236}">
                    <a16:creationId xmlns:a16="http://schemas.microsoft.com/office/drawing/2014/main" id="{E50981C1-87BC-0A36-7AB7-F083E81E8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440"/>
                <a:ext cx="10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235" name="Rectangle 54">
                <a:extLst>
                  <a:ext uri="{FF2B5EF4-FFF2-40B4-BE49-F238E27FC236}">
                    <a16:creationId xmlns:a16="http://schemas.microsoft.com/office/drawing/2014/main" id="{7E185D05-DDB0-0183-52C6-5F0FC21C8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912"/>
                <a:ext cx="9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236" name="Rectangle 55">
                <a:extLst>
                  <a:ext uri="{FF2B5EF4-FFF2-40B4-BE49-F238E27FC236}">
                    <a16:creationId xmlns:a16="http://schemas.microsoft.com/office/drawing/2014/main" id="{3A8B5CA7-2353-88D1-82D3-F1D012AD1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104"/>
                <a:ext cx="55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NE555</a:t>
                </a:r>
              </a:p>
            </p:txBody>
          </p:sp>
        </p:grpSp>
        <p:sp>
          <p:nvSpPr>
            <p:cNvPr id="173" name="Rectangle 56">
              <a:extLst>
                <a:ext uri="{FF2B5EF4-FFF2-40B4-BE49-F238E27FC236}">
                  <a16:creationId xmlns:a16="http://schemas.microsoft.com/office/drawing/2014/main" id="{4879E2E1-BB79-B0A4-60DD-822FA8BDC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1112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IC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" name="Rectangle 57">
              <a:extLst>
                <a:ext uri="{FF2B5EF4-FFF2-40B4-BE49-F238E27FC236}">
                  <a16:creationId xmlns:a16="http://schemas.microsoft.com/office/drawing/2014/main" id="{274D0917-2974-330C-4C08-049300CA3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1092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IC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" name="Line 59">
              <a:extLst>
                <a:ext uri="{FF2B5EF4-FFF2-40B4-BE49-F238E27FC236}">
                  <a16:creationId xmlns:a16="http://schemas.microsoft.com/office/drawing/2014/main" id="{D5B4CE7D-5DE5-105A-1811-8BB5040C5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" y="2834"/>
              <a:ext cx="405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6" name="Rectangle 60">
              <a:extLst>
                <a:ext uri="{FF2B5EF4-FFF2-40B4-BE49-F238E27FC236}">
                  <a16:creationId xmlns:a16="http://schemas.microsoft.com/office/drawing/2014/main" id="{29488646-CC3F-5F67-E723-23EF5467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1124"/>
              <a:ext cx="2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77" name="Rectangle 61">
              <a:extLst>
                <a:ext uri="{FF2B5EF4-FFF2-40B4-BE49-F238E27FC236}">
                  <a16:creationId xmlns:a16="http://schemas.microsoft.com/office/drawing/2014/main" id="{387A6210-61B1-E173-5558-F20FE09C1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2292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78" name="Line 62">
              <a:extLst>
                <a:ext uri="{FF2B5EF4-FFF2-40B4-BE49-F238E27FC236}">
                  <a16:creationId xmlns:a16="http://schemas.microsoft.com/office/drawing/2014/main" id="{719A613F-5641-1E88-AFD7-45E6CD5BE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" y="853"/>
              <a:ext cx="1" cy="2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9" name="Line 63">
              <a:extLst>
                <a:ext uri="{FF2B5EF4-FFF2-40B4-BE49-F238E27FC236}">
                  <a16:creationId xmlns:a16="http://schemas.microsoft.com/office/drawing/2014/main" id="{9650E76B-166D-9922-44EC-D3E4F69FE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" y="1325"/>
              <a:ext cx="1" cy="37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0" name="Line 64">
              <a:extLst>
                <a:ext uri="{FF2B5EF4-FFF2-40B4-BE49-F238E27FC236}">
                  <a16:creationId xmlns:a16="http://schemas.microsoft.com/office/drawing/2014/main" id="{35DBE4E0-6AA1-F090-C44E-F568FEB239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8" y="1891"/>
              <a:ext cx="1" cy="4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1" name="Line 65">
              <a:extLst>
                <a:ext uri="{FF2B5EF4-FFF2-40B4-BE49-F238E27FC236}">
                  <a16:creationId xmlns:a16="http://schemas.microsoft.com/office/drawing/2014/main" id="{6639171D-4F55-8B4C-31EC-96E4B8C16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6" y="1325"/>
              <a:ext cx="1" cy="37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2" name="Line 66">
              <a:extLst>
                <a:ext uri="{FF2B5EF4-FFF2-40B4-BE49-F238E27FC236}">
                  <a16:creationId xmlns:a16="http://schemas.microsoft.com/office/drawing/2014/main" id="{763FC25B-B1D0-FD76-AFA6-9A7652907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6" y="853"/>
              <a:ext cx="1" cy="2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3" name="Line 67">
              <a:extLst>
                <a:ext uri="{FF2B5EF4-FFF2-40B4-BE49-F238E27FC236}">
                  <a16:creationId xmlns:a16="http://schemas.microsoft.com/office/drawing/2014/main" id="{1530622E-1E93-E615-CE4E-14A4A5330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6" y="1891"/>
              <a:ext cx="1" cy="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4" name="Rectangle 68">
              <a:extLst>
                <a:ext uri="{FF2B5EF4-FFF2-40B4-BE49-F238E27FC236}">
                  <a16:creationId xmlns:a16="http://schemas.microsoft.com/office/drawing/2014/main" id="{8C0F9ABE-D55C-07C1-6774-7A4AA09D8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" y="1812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" name="Oval 69">
              <a:extLst>
                <a:ext uri="{FF2B5EF4-FFF2-40B4-BE49-F238E27FC236}">
                  <a16:creationId xmlns:a16="http://schemas.microsoft.com/office/drawing/2014/main" id="{081995B6-6406-1B82-368D-69F1C22E2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" y="804"/>
              <a:ext cx="68" cy="68"/>
            </a:xfrm>
            <a:prstGeom prst="ellipse">
              <a:avLst/>
            </a:prstGeom>
            <a:solidFill>
              <a:srgbClr val="A5CEAD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6" name="Rectangle 70">
              <a:extLst>
                <a:ext uri="{FF2B5EF4-FFF2-40B4-BE49-F238E27FC236}">
                  <a16:creationId xmlns:a16="http://schemas.microsoft.com/office/drawing/2014/main" id="{2B1294F6-08F0-D0D5-39BE-734EC1978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" y="1132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7" name="Rectangle 71">
              <a:extLst>
                <a:ext uri="{FF2B5EF4-FFF2-40B4-BE49-F238E27FC236}">
                  <a16:creationId xmlns:a16="http://schemas.microsoft.com/office/drawing/2014/main" id="{142F40BC-6C17-D833-A1CD-F8D1CEF73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142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8" name="Line 72">
              <a:extLst>
                <a:ext uri="{FF2B5EF4-FFF2-40B4-BE49-F238E27FC236}">
                  <a16:creationId xmlns:a16="http://schemas.microsoft.com/office/drawing/2014/main" id="{A9FAAFE0-C95F-E4E1-1727-B22E4D050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758"/>
              <a:ext cx="18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9" name="Line 73">
              <a:extLst>
                <a:ext uri="{FF2B5EF4-FFF2-40B4-BE49-F238E27FC236}">
                  <a16:creationId xmlns:a16="http://schemas.microsoft.com/office/drawing/2014/main" id="{B67CC3C7-3015-B70F-952D-1C4325FFF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664"/>
              <a:ext cx="1" cy="18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0" name="Line 74">
              <a:extLst>
                <a:ext uri="{FF2B5EF4-FFF2-40B4-BE49-F238E27FC236}">
                  <a16:creationId xmlns:a16="http://schemas.microsoft.com/office/drawing/2014/main" id="{C90A136C-3A6F-A3B8-5558-E243E90BA3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8" y="1664"/>
              <a:ext cx="0" cy="1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1" name="Line 75">
              <a:extLst>
                <a:ext uri="{FF2B5EF4-FFF2-40B4-BE49-F238E27FC236}">
                  <a16:creationId xmlns:a16="http://schemas.microsoft.com/office/drawing/2014/main" id="{9E9DAD1C-277D-4BC8-7A78-0F707A8DAC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3" y="1761"/>
              <a:ext cx="26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2" name="Rectangle 76">
              <a:extLst>
                <a:ext uri="{FF2B5EF4-FFF2-40B4-BE49-F238E27FC236}">
                  <a16:creationId xmlns:a16="http://schemas.microsoft.com/office/drawing/2014/main" id="{5425C677-A67F-F948-38B3-EB717C19E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8" y="1544"/>
              <a:ext cx="1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93" name="Rectangle 77">
              <a:extLst>
                <a:ext uri="{FF2B5EF4-FFF2-40B4-BE49-F238E27FC236}">
                  <a16:creationId xmlns:a16="http://schemas.microsoft.com/office/drawing/2014/main" id="{C437E97C-24DF-6D9B-BDA0-2F84DBF7E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219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94" name="Rectangle 78">
              <a:extLst>
                <a:ext uri="{FF2B5EF4-FFF2-40B4-BE49-F238E27FC236}">
                  <a16:creationId xmlns:a16="http://schemas.microsoft.com/office/drawing/2014/main" id="{C8A181B2-B72F-48C2-F792-5FDC8734C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1344"/>
              <a:ext cx="849" cy="1037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5" name="Rectangle 79">
              <a:extLst>
                <a:ext uri="{FF2B5EF4-FFF2-40B4-BE49-F238E27FC236}">
                  <a16:creationId xmlns:a16="http://schemas.microsoft.com/office/drawing/2014/main" id="{7BE6AB99-2775-6373-80B1-1DCF2019E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1831"/>
              <a:ext cx="97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96" name="Rectangle 80">
              <a:extLst>
                <a:ext uri="{FF2B5EF4-FFF2-40B4-BE49-F238E27FC236}">
                  <a16:creationId xmlns:a16="http://schemas.microsoft.com/office/drawing/2014/main" id="{7A6289A8-FE5C-7A3A-619E-0346ABE97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2098"/>
              <a:ext cx="97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97" name="Rectangle 81">
              <a:extLst>
                <a:ext uri="{FF2B5EF4-FFF2-40B4-BE49-F238E27FC236}">
                  <a16:creationId xmlns:a16="http://schemas.microsoft.com/office/drawing/2014/main" id="{42DCAA5C-655E-3458-8D5E-D5B38EDDC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450"/>
              <a:ext cx="97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98" name="Rectangle 82">
              <a:extLst>
                <a:ext uri="{FF2B5EF4-FFF2-40B4-BE49-F238E27FC236}">
                  <a16:creationId xmlns:a16="http://schemas.microsoft.com/office/drawing/2014/main" id="{F256B5F1-94E8-50C0-2CF0-B5285DD77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1380"/>
              <a:ext cx="154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99" name="Rectangle 83">
              <a:extLst>
                <a:ext uri="{FF2B5EF4-FFF2-40B4-BE49-F238E27FC236}">
                  <a16:creationId xmlns:a16="http://schemas.microsoft.com/office/drawing/2014/main" id="{ABA3266B-4E93-E074-515B-4141CA0D2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1380"/>
              <a:ext cx="144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00" name="Rectangle 84">
              <a:extLst>
                <a:ext uri="{FF2B5EF4-FFF2-40B4-BE49-F238E27FC236}">
                  <a16:creationId xmlns:a16="http://schemas.microsoft.com/office/drawing/2014/main" id="{C719EE78-91D3-E57E-04BD-93825CCFC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" y="2119"/>
              <a:ext cx="97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01" name="Rectangle 85">
              <a:extLst>
                <a:ext uri="{FF2B5EF4-FFF2-40B4-BE49-F238E27FC236}">
                  <a16:creationId xmlns:a16="http://schemas.microsoft.com/office/drawing/2014/main" id="{E478BE92-2A09-525F-25E0-92BD39B1E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2119"/>
              <a:ext cx="105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02" name="Rectangle 86">
              <a:extLst>
                <a:ext uri="{FF2B5EF4-FFF2-40B4-BE49-F238E27FC236}">
                  <a16:creationId xmlns:a16="http://schemas.microsoft.com/office/drawing/2014/main" id="{65A086F9-94AE-4FFF-C585-AD35782C4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1572"/>
              <a:ext cx="97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03" name="Rectangle 87">
              <a:extLst>
                <a:ext uri="{FF2B5EF4-FFF2-40B4-BE49-F238E27FC236}">
                  <a16:creationId xmlns:a16="http://schemas.microsoft.com/office/drawing/2014/main" id="{7357436A-CE6B-17EE-3F1F-6AE2CEE26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1783"/>
              <a:ext cx="555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NE555</a:t>
              </a:r>
            </a:p>
          </p:txBody>
        </p:sp>
        <p:sp>
          <p:nvSpPr>
            <p:cNvPr id="204" name="Line 88">
              <a:extLst>
                <a:ext uri="{FF2B5EF4-FFF2-40B4-BE49-F238E27FC236}">
                  <a16:creationId xmlns:a16="http://schemas.microsoft.com/office/drawing/2014/main" id="{4EC8A58C-82F8-D612-776A-3E0EA9C12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6" y="2436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" name="Line 89">
              <a:extLst>
                <a:ext uri="{FF2B5EF4-FFF2-40B4-BE49-F238E27FC236}">
                  <a16:creationId xmlns:a16="http://schemas.microsoft.com/office/drawing/2014/main" id="{58B00806-BC97-DB09-4175-1998E5263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2388"/>
              <a:ext cx="0" cy="45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6" name="Rectangle 90">
              <a:extLst>
                <a:ext uri="{FF2B5EF4-FFF2-40B4-BE49-F238E27FC236}">
                  <a16:creationId xmlns:a16="http://schemas.microsoft.com/office/drawing/2014/main" id="{07DC2F70-265C-570D-88F3-B734D1BFA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1092"/>
              <a:ext cx="4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10k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07" name="Rectangle 91">
              <a:extLst>
                <a:ext uri="{FF2B5EF4-FFF2-40B4-BE49-F238E27FC236}">
                  <a16:creationId xmlns:a16="http://schemas.microsoft.com/office/drawing/2014/main" id="{D82A2FA9-CE23-82E9-6389-8E9FB3104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1668"/>
              <a:ext cx="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100k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08" name="Rectangle 92">
              <a:extLst>
                <a:ext uri="{FF2B5EF4-FFF2-40B4-BE49-F238E27FC236}">
                  <a16:creationId xmlns:a16="http://schemas.microsoft.com/office/drawing/2014/main" id="{D2A11A46-BE7C-524E-CBA2-465C408AD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" y="1224"/>
              <a:ext cx="4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10k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09" name="Rectangle 93">
              <a:extLst>
                <a:ext uri="{FF2B5EF4-FFF2-40B4-BE49-F238E27FC236}">
                  <a16:creationId xmlns:a16="http://schemas.microsoft.com/office/drawing/2014/main" id="{1A4A1F35-05B0-D613-20FD-AAA1BF0DC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668"/>
              <a:ext cx="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150k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10" name="Rectangle 94">
              <a:extLst>
                <a:ext uri="{FF2B5EF4-FFF2-40B4-BE49-F238E27FC236}">
                  <a16:creationId xmlns:a16="http://schemas.microsoft.com/office/drawing/2014/main" id="{01B056CC-B7CF-35E3-A562-795EE5496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996"/>
              <a:ext cx="5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10k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11" name="Rectangle 95">
              <a:extLst>
                <a:ext uri="{FF2B5EF4-FFF2-40B4-BE49-F238E27FC236}">
                  <a16:creationId xmlns:a16="http://schemas.microsoft.com/office/drawing/2014/main" id="{FF8096C6-1655-39DF-6B75-39B68C9D0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2292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12" name="Rectangle 96">
              <a:extLst>
                <a:ext uri="{FF2B5EF4-FFF2-40B4-BE49-F238E27FC236}">
                  <a16:creationId xmlns:a16="http://schemas.microsoft.com/office/drawing/2014/main" id="{F4EDF2FE-295F-23D4-7BE6-49A9D0CCD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" y="1716"/>
              <a:ext cx="2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13" name="Rectangle 97">
              <a:extLst>
                <a:ext uri="{FF2B5EF4-FFF2-40B4-BE49-F238E27FC236}">
                  <a16:creationId xmlns:a16="http://schemas.microsoft.com/office/drawing/2014/main" id="{A266F2BB-C795-A608-C80B-6F91A43F2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1092"/>
              <a:ext cx="2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14" name="Rectangle 98">
              <a:extLst>
                <a:ext uri="{FF2B5EF4-FFF2-40B4-BE49-F238E27FC236}">
                  <a16:creationId xmlns:a16="http://schemas.microsoft.com/office/drawing/2014/main" id="{4C50CB94-4E87-0063-FB02-4F3B556C0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1668"/>
              <a:ext cx="2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15" name="Rectangle 99">
              <a:extLst>
                <a:ext uri="{FF2B5EF4-FFF2-40B4-BE49-F238E27FC236}">
                  <a16:creationId xmlns:a16="http://schemas.microsoft.com/office/drawing/2014/main" id="{DB4CE10F-5FBD-79BF-B30A-4DFF56CBE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996"/>
              <a:ext cx="3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16" name="Rectangle 100">
              <a:extLst>
                <a:ext uri="{FF2B5EF4-FFF2-40B4-BE49-F238E27FC236}">
                  <a16:creationId xmlns:a16="http://schemas.microsoft.com/office/drawing/2014/main" id="{987E8B0E-C454-E01C-1F74-32B5B089B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" y="240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17" name="Rectangle 101">
              <a:extLst>
                <a:ext uri="{FF2B5EF4-FFF2-40B4-BE49-F238E27FC236}">
                  <a16:creationId xmlns:a16="http://schemas.microsoft.com/office/drawing/2014/main" id="{1404C82C-DEE3-B024-678A-AC96C0325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214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18" name="Rectangle 102">
              <a:extLst>
                <a:ext uri="{FF2B5EF4-FFF2-40B4-BE49-F238E27FC236}">
                  <a16:creationId xmlns:a16="http://schemas.microsoft.com/office/drawing/2014/main" id="{095E5C49-9CB7-58F2-228E-C88818625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190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19" name="Text Box 103">
              <a:extLst>
                <a:ext uri="{FF2B5EF4-FFF2-40B4-BE49-F238E27FC236}">
                  <a16:creationId xmlns:a16="http://schemas.microsoft.com/office/drawing/2014/main" id="{F92BFF97-39A5-A97F-F33D-B201ADF7C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804"/>
              <a:ext cx="4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+5V</a:t>
              </a:r>
            </a:p>
          </p:txBody>
        </p:sp>
        <p:sp>
          <p:nvSpPr>
            <p:cNvPr id="220" name="Rectangle 104">
              <a:extLst>
                <a:ext uri="{FF2B5EF4-FFF2-40B4-BE49-F238E27FC236}">
                  <a16:creationId xmlns:a16="http://schemas.microsoft.com/office/drawing/2014/main" id="{F6F3CE26-A1BA-147E-954F-57290935C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556"/>
              <a:ext cx="6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0.01 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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21" name="Rectangle 105">
              <a:extLst>
                <a:ext uri="{FF2B5EF4-FFF2-40B4-BE49-F238E27FC236}">
                  <a16:creationId xmlns:a16="http://schemas.microsoft.com/office/drawing/2014/main" id="{D82C143E-DB47-9660-71A3-B6917532E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243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0.01 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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22" name="Rectangle 106">
              <a:extLst>
                <a:ext uri="{FF2B5EF4-FFF2-40B4-BE49-F238E27FC236}">
                  <a16:creationId xmlns:a16="http://schemas.microsoft.com/office/drawing/2014/main" id="{85F4E70B-1918-8852-E43D-34D3B9AD3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142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100 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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23" name="Line 107">
              <a:extLst>
                <a:ext uri="{FF2B5EF4-FFF2-40B4-BE49-F238E27FC236}">
                  <a16:creationId xmlns:a16="http://schemas.microsoft.com/office/drawing/2014/main" id="{8CE3E9FE-BA00-11E0-70B0-472896089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0" y="2916"/>
              <a:ext cx="192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4" name="Rectangle 109">
              <a:extLst>
                <a:ext uri="{FF2B5EF4-FFF2-40B4-BE49-F238E27FC236}">
                  <a16:creationId xmlns:a16="http://schemas.microsoft.com/office/drawing/2014/main" id="{BAE2A7F9-AD62-9A4B-6045-48F3460B51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125" y="856"/>
              <a:ext cx="95" cy="200"/>
            </a:xfrm>
            <a:prstGeom prst="rect">
              <a:avLst/>
            </a:prstGeom>
            <a:solidFill>
              <a:srgbClr val="A5CEAD"/>
            </a:solidFill>
            <a:ln w="25400">
              <a:solidFill>
                <a:srgbClr val="FF0066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" name="Text Box 113">
              <a:extLst>
                <a:ext uri="{FF2B5EF4-FFF2-40B4-BE49-F238E27FC236}">
                  <a16:creationId xmlns:a16="http://schemas.microsoft.com/office/drawing/2014/main" id="{4D356257-8D7C-0B78-413A-7EF21744C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1758"/>
              <a:ext cx="5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O1</a:t>
              </a:r>
            </a:p>
          </p:txBody>
        </p:sp>
        <p:sp>
          <p:nvSpPr>
            <p:cNvPr id="226" name="Text Box 114">
              <a:extLst>
                <a:ext uri="{FF2B5EF4-FFF2-40B4-BE49-F238E27FC236}">
                  <a16:creationId xmlns:a16="http://schemas.microsoft.com/office/drawing/2014/main" id="{DDCE0020-2EE6-B38C-FE9A-01658D509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8" y="1494"/>
              <a:ext cx="5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O2</a:t>
              </a:r>
            </a:p>
          </p:txBody>
        </p:sp>
      </p:grpSp>
      <p:grpSp>
        <p:nvGrpSpPr>
          <p:cNvPr id="237" name="Group 165">
            <a:extLst>
              <a:ext uri="{FF2B5EF4-FFF2-40B4-BE49-F238E27FC236}">
                <a16:creationId xmlns:a16="http://schemas.microsoft.com/office/drawing/2014/main" id="{7FA56B7E-4C10-4F4A-34B4-115640EBA056}"/>
              </a:ext>
            </a:extLst>
          </p:cNvPr>
          <p:cNvGrpSpPr>
            <a:grpSpLocks/>
          </p:cNvGrpSpPr>
          <p:nvPr/>
        </p:nvGrpSpPr>
        <p:grpSpPr bwMode="auto">
          <a:xfrm>
            <a:off x="3336499" y="5585366"/>
            <a:ext cx="4286250" cy="1223963"/>
            <a:chOff x="1224" y="3036"/>
            <a:chExt cx="2700" cy="771"/>
          </a:xfrm>
        </p:grpSpPr>
        <p:grpSp>
          <p:nvGrpSpPr>
            <p:cNvPr id="238" name="Group 145">
              <a:extLst>
                <a:ext uri="{FF2B5EF4-FFF2-40B4-BE49-F238E27FC236}">
                  <a16:creationId xmlns:a16="http://schemas.microsoft.com/office/drawing/2014/main" id="{718F5488-1F5E-B319-2F74-227BE533EC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2" y="3108"/>
              <a:ext cx="2028" cy="215"/>
              <a:chOff x="3348" y="3168"/>
              <a:chExt cx="2028" cy="215"/>
            </a:xfrm>
          </p:grpSpPr>
          <p:sp>
            <p:nvSpPr>
              <p:cNvPr id="256" name="Freeform 146">
                <a:extLst>
                  <a:ext uri="{FF2B5EF4-FFF2-40B4-BE49-F238E27FC236}">
                    <a16:creationId xmlns:a16="http://schemas.microsoft.com/office/drawing/2014/main" id="{3868A990-074E-CDD7-D4BE-5225BEA67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3168"/>
                <a:ext cx="1008" cy="210"/>
              </a:xfrm>
              <a:custGeom>
                <a:avLst/>
                <a:gdLst>
                  <a:gd name="T0" fmla="*/ 0 w 240"/>
                  <a:gd name="T1" fmla="*/ 6 h 210"/>
                  <a:gd name="T2" fmla="*/ 0 w 240"/>
                  <a:gd name="T3" fmla="*/ 192 h 210"/>
                  <a:gd name="T4" fmla="*/ 108 w 240"/>
                  <a:gd name="T5" fmla="*/ 192 h 210"/>
                  <a:gd name="T6" fmla="*/ 108 w 240"/>
                  <a:gd name="T7" fmla="*/ 0 h 210"/>
                  <a:gd name="T8" fmla="*/ 240 w 240"/>
                  <a:gd name="T9" fmla="*/ 0 h 210"/>
                  <a:gd name="T10" fmla="*/ 240 w 240"/>
                  <a:gd name="T11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10">
                    <a:moveTo>
                      <a:pt x="0" y="6"/>
                    </a:moveTo>
                    <a:cubicBezTo>
                      <a:pt x="0" y="41"/>
                      <a:pt x="0" y="157"/>
                      <a:pt x="0" y="192"/>
                    </a:cubicBezTo>
                    <a:lnTo>
                      <a:pt x="108" y="192"/>
                    </a:lnTo>
                    <a:lnTo>
                      <a:pt x="108" y="0"/>
                    </a:lnTo>
                    <a:lnTo>
                      <a:pt x="240" y="0"/>
                    </a:lnTo>
                    <a:lnTo>
                      <a:pt x="240" y="210"/>
                    </a:lnTo>
                  </a:path>
                </a:pathLst>
              </a:custGeom>
              <a:noFill/>
              <a:ln w="38100" cmpd="sng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7" name="Freeform 147">
                <a:extLst>
                  <a:ext uri="{FF2B5EF4-FFF2-40B4-BE49-F238E27FC236}">
                    <a16:creationId xmlns:a16="http://schemas.microsoft.com/office/drawing/2014/main" id="{67995D38-4FA3-36CE-6027-8285756AD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8" y="3168"/>
                <a:ext cx="1020" cy="215"/>
              </a:xfrm>
              <a:custGeom>
                <a:avLst/>
                <a:gdLst>
                  <a:gd name="T0" fmla="*/ 0 w 1020"/>
                  <a:gd name="T1" fmla="*/ 180 h 215"/>
                  <a:gd name="T2" fmla="*/ 12 w 1020"/>
                  <a:gd name="T3" fmla="*/ 192 h 215"/>
                  <a:gd name="T4" fmla="*/ 466 w 1020"/>
                  <a:gd name="T5" fmla="*/ 192 h 215"/>
                  <a:gd name="T6" fmla="*/ 466 w 1020"/>
                  <a:gd name="T7" fmla="*/ 0 h 215"/>
                  <a:gd name="T8" fmla="*/ 1020 w 1020"/>
                  <a:gd name="T9" fmla="*/ 0 h 215"/>
                  <a:gd name="T10" fmla="*/ 1020 w 1020"/>
                  <a:gd name="T11" fmla="*/ 21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0" h="215">
                    <a:moveTo>
                      <a:pt x="0" y="180"/>
                    </a:moveTo>
                    <a:cubicBezTo>
                      <a:pt x="0" y="215"/>
                      <a:pt x="12" y="157"/>
                      <a:pt x="12" y="192"/>
                    </a:cubicBezTo>
                    <a:lnTo>
                      <a:pt x="466" y="192"/>
                    </a:lnTo>
                    <a:lnTo>
                      <a:pt x="466" y="0"/>
                    </a:lnTo>
                    <a:lnTo>
                      <a:pt x="1020" y="0"/>
                    </a:lnTo>
                    <a:lnTo>
                      <a:pt x="1020" y="210"/>
                    </a:lnTo>
                  </a:path>
                </a:pathLst>
              </a:custGeom>
              <a:noFill/>
              <a:ln w="38100" cmpd="sng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39" name="Group 148">
              <a:extLst>
                <a:ext uri="{FF2B5EF4-FFF2-40B4-BE49-F238E27FC236}">
                  <a16:creationId xmlns:a16="http://schemas.microsoft.com/office/drawing/2014/main" id="{14AF8334-AD65-2D5F-CB50-16EB477C1B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0" y="3540"/>
              <a:ext cx="480" cy="227"/>
              <a:chOff x="3456" y="3504"/>
              <a:chExt cx="480" cy="227"/>
            </a:xfrm>
          </p:grpSpPr>
          <p:sp>
            <p:nvSpPr>
              <p:cNvPr id="250" name="Line 149">
                <a:extLst>
                  <a:ext uri="{FF2B5EF4-FFF2-40B4-BE49-F238E27FC236}">
                    <a16:creationId xmlns:a16="http://schemas.microsoft.com/office/drawing/2014/main" id="{62559E50-2770-E47B-C8BD-377CB6C20D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1" name="Line 150">
                <a:extLst>
                  <a:ext uri="{FF2B5EF4-FFF2-40B4-BE49-F238E27FC236}">
                    <a16:creationId xmlns:a16="http://schemas.microsoft.com/office/drawing/2014/main" id="{2EC142A7-86F3-6AD6-F9C5-CC5E355734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2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2" name="Line 151">
                <a:extLst>
                  <a:ext uri="{FF2B5EF4-FFF2-40B4-BE49-F238E27FC236}">
                    <a16:creationId xmlns:a16="http://schemas.microsoft.com/office/drawing/2014/main" id="{2D2D8D71-B365-454D-FB00-3F85E177B8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3" name="Line 152">
                <a:extLst>
                  <a:ext uri="{FF2B5EF4-FFF2-40B4-BE49-F238E27FC236}">
                    <a16:creationId xmlns:a16="http://schemas.microsoft.com/office/drawing/2014/main" id="{87806255-6C33-F1E3-DDFB-5BD75C3CD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4" name="Line 153">
                <a:extLst>
                  <a:ext uri="{FF2B5EF4-FFF2-40B4-BE49-F238E27FC236}">
                    <a16:creationId xmlns:a16="http://schemas.microsoft.com/office/drawing/2014/main" id="{F0389493-8769-17E0-179D-838464FB1E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5" name="Line 154">
                <a:extLst>
                  <a:ext uri="{FF2B5EF4-FFF2-40B4-BE49-F238E27FC236}">
                    <a16:creationId xmlns:a16="http://schemas.microsoft.com/office/drawing/2014/main" id="{2681E402-4B4D-CE72-9287-EAA93EEBD0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40" name="Group 155">
              <a:extLst>
                <a:ext uri="{FF2B5EF4-FFF2-40B4-BE49-F238E27FC236}">
                  <a16:creationId xmlns:a16="http://schemas.microsoft.com/office/drawing/2014/main" id="{24230CF4-E87E-9D0C-03A9-CA3720A72D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0" y="3540"/>
              <a:ext cx="480" cy="227"/>
              <a:chOff x="3456" y="3504"/>
              <a:chExt cx="480" cy="227"/>
            </a:xfrm>
          </p:grpSpPr>
          <p:sp>
            <p:nvSpPr>
              <p:cNvPr id="244" name="Line 156">
                <a:extLst>
                  <a:ext uri="{FF2B5EF4-FFF2-40B4-BE49-F238E27FC236}">
                    <a16:creationId xmlns:a16="http://schemas.microsoft.com/office/drawing/2014/main" id="{3334232E-6B07-EA9A-3991-50352CCC4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5" name="Line 157">
                <a:extLst>
                  <a:ext uri="{FF2B5EF4-FFF2-40B4-BE49-F238E27FC236}">
                    <a16:creationId xmlns:a16="http://schemas.microsoft.com/office/drawing/2014/main" id="{36C243BE-CEC8-9AA9-BD22-DDF1BDA3A5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2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6" name="Line 158">
                <a:extLst>
                  <a:ext uri="{FF2B5EF4-FFF2-40B4-BE49-F238E27FC236}">
                    <a16:creationId xmlns:a16="http://schemas.microsoft.com/office/drawing/2014/main" id="{A952C7ED-5F09-6C3D-44B7-C6EF5FA46C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7" name="Line 159">
                <a:extLst>
                  <a:ext uri="{FF2B5EF4-FFF2-40B4-BE49-F238E27FC236}">
                    <a16:creationId xmlns:a16="http://schemas.microsoft.com/office/drawing/2014/main" id="{7B2635D8-2BFC-E466-2D6E-3D0F23E732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8" name="Line 160">
                <a:extLst>
                  <a:ext uri="{FF2B5EF4-FFF2-40B4-BE49-F238E27FC236}">
                    <a16:creationId xmlns:a16="http://schemas.microsoft.com/office/drawing/2014/main" id="{289DDC55-CB48-C390-DB18-43C8980B9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9" name="Line 161">
                <a:extLst>
                  <a:ext uri="{FF2B5EF4-FFF2-40B4-BE49-F238E27FC236}">
                    <a16:creationId xmlns:a16="http://schemas.microsoft.com/office/drawing/2014/main" id="{61650466-B75F-449E-5D49-E05B3EC4B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41" name="Line 162">
              <a:extLst>
                <a:ext uri="{FF2B5EF4-FFF2-40B4-BE49-F238E27FC236}">
                  <a16:creationId xmlns:a16="http://schemas.microsoft.com/office/drawing/2014/main" id="{95398CB7-4A4E-24F4-DCF1-AC4CE1A7B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3768"/>
              <a:ext cx="2112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2" name="Rectangle 163">
              <a:extLst>
                <a:ext uri="{FF2B5EF4-FFF2-40B4-BE49-F238E27FC236}">
                  <a16:creationId xmlns:a16="http://schemas.microsoft.com/office/drawing/2014/main" id="{1AB03687-9F44-D973-F093-7AFE60BE6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3036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o1</a:t>
              </a:r>
            </a:p>
          </p:txBody>
        </p:sp>
        <p:sp>
          <p:nvSpPr>
            <p:cNvPr id="243" name="Rectangle 164">
              <a:extLst>
                <a:ext uri="{FF2B5EF4-FFF2-40B4-BE49-F238E27FC236}">
                  <a16:creationId xmlns:a16="http://schemas.microsoft.com/office/drawing/2014/main" id="{5F9309EC-A1F5-3AE4-16C3-0856A50AA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3480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o2</a:t>
              </a:r>
            </a:p>
          </p:txBody>
        </p:sp>
      </p:grpSp>
      <p:sp>
        <p:nvSpPr>
          <p:cNvPr id="258" name="文本框 257">
            <a:extLst>
              <a:ext uri="{FF2B5EF4-FFF2-40B4-BE49-F238E27FC236}">
                <a16:creationId xmlns:a16="http://schemas.microsoft.com/office/drawing/2014/main" id="{3F5AAF04-DA61-D23F-CEC9-6DBF28462F7C}"/>
              </a:ext>
            </a:extLst>
          </p:cNvPr>
          <p:cNvSpPr txBox="1"/>
          <p:nvPr/>
        </p:nvSpPr>
        <p:spPr>
          <a:xfrm>
            <a:off x="8370863" y="5549509"/>
            <a:ext cx="1894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间歇音响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FA7CAEF-D636-4266-BF96-2EB7A97ABBEA}"/>
                  </a:ext>
                </a:extLst>
              </p:cNvPr>
              <p:cNvSpPr txBox="1"/>
              <p:nvPr/>
            </p:nvSpPr>
            <p:spPr>
              <a:xfrm>
                <a:off x="3460051" y="4944606"/>
                <a:ext cx="15043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FA7CAEF-D636-4266-BF96-2EB7A97AB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051" y="4944606"/>
                <a:ext cx="1504323" cy="430887"/>
              </a:xfrm>
              <a:prstGeom prst="rect">
                <a:avLst/>
              </a:prstGeom>
              <a:blipFill>
                <a:blip r:embed="rId2"/>
                <a:stretch>
                  <a:fillRect l="-7563" t="-2857" r="-4202"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032FCDF6-00D3-78AD-68F5-E2E133E856AF}"/>
                  </a:ext>
                </a:extLst>
              </p:cNvPr>
              <p:cNvSpPr txBox="1"/>
              <p:nvPr/>
            </p:nvSpPr>
            <p:spPr>
              <a:xfrm>
                <a:off x="6606530" y="4924173"/>
                <a:ext cx="17113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032FCDF6-00D3-78AD-68F5-E2E133E85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530" y="4924173"/>
                <a:ext cx="1711366" cy="430887"/>
              </a:xfrm>
              <a:prstGeom prst="rect">
                <a:avLst/>
              </a:prstGeom>
              <a:blipFill>
                <a:blip r:embed="rId3"/>
                <a:stretch>
                  <a:fillRect l="-6667" t="-2857" r="-4444"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820B20-273E-F264-F1DB-AA410EEE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39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05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概述</a:t>
            </a:r>
            <a:r>
              <a:rPr kumimoji="1" lang="en-US" altLang="zh-CN" dirty="0"/>
              <a:t>		</a:t>
            </a:r>
            <a:r>
              <a:rPr kumimoji="1" lang="zh-CN" altLang="en-US" dirty="0"/>
              <a:t> </a:t>
            </a: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</a:t>
            </a:r>
          </a:p>
        </p:txBody>
      </p:sp>
      <p:sp>
        <p:nvSpPr>
          <p:cNvPr id="215" name="Text Box 227">
            <a:extLst>
              <a:ext uri="{FF2B5EF4-FFF2-40B4-BE49-F238E27FC236}">
                <a16:creationId xmlns:a16="http://schemas.microsoft.com/office/drawing/2014/main" id="{AA84B771-8D3F-C656-7448-8B9E51FFE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322" y="1074486"/>
            <a:ext cx="2533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电路组成</a:t>
            </a:r>
          </a:p>
        </p:txBody>
      </p:sp>
      <p:sp>
        <p:nvSpPr>
          <p:cNvPr id="216" name="Rectangle 427">
            <a:extLst>
              <a:ext uri="{FF2B5EF4-FFF2-40B4-BE49-F238E27FC236}">
                <a16:creationId xmlns:a16="http://schemas.microsoft.com/office/drawing/2014/main" id="{269AEAD8-9B51-D36D-22F0-B34C88A6E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922" y="2274636"/>
            <a:ext cx="400050" cy="3371850"/>
          </a:xfrm>
          <a:prstGeom prst="rect">
            <a:avLst/>
          </a:prstGeom>
          <a:solidFill>
            <a:srgbClr val="CCFFFF"/>
          </a:solidFill>
          <a:ln w="19050">
            <a:solidFill>
              <a:srgbClr val="0033CC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800" b="1">
              <a:solidFill>
                <a:srgbClr val="00FF99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17" name="Text Box 428">
            <a:extLst>
              <a:ext uri="{FF2B5EF4-FFF2-40B4-BE49-F238E27FC236}">
                <a16:creationId xmlns:a16="http://schemas.microsoft.com/office/drawing/2014/main" id="{828933B8-4957-1B9A-D262-34051DBEB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6772" y="5856036"/>
            <a:ext cx="1485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分压器</a:t>
            </a:r>
          </a:p>
        </p:txBody>
      </p:sp>
      <p:grpSp>
        <p:nvGrpSpPr>
          <p:cNvPr id="218" name="Group 443">
            <a:extLst>
              <a:ext uri="{FF2B5EF4-FFF2-40B4-BE49-F238E27FC236}">
                <a16:creationId xmlns:a16="http://schemas.microsoft.com/office/drawing/2014/main" id="{A3236C7F-803C-F67B-D96D-2B024225A0FF}"/>
              </a:ext>
            </a:extLst>
          </p:cNvPr>
          <p:cNvGrpSpPr>
            <a:grpSpLocks/>
          </p:cNvGrpSpPr>
          <p:nvPr/>
        </p:nvGrpSpPr>
        <p:grpSpPr bwMode="auto">
          <a:xfrm>
            <a:off x="2210972" y="2026986"/>
            <a:ext cx="1143000" cy="838200"/>
            <a:chOff x="480" y="1212"/>
            <a:chExt cx="720" cy="528"/>
          </a:xfrm>
        </p:grpSpPr>
        <p:sp>
          <p:nvSpPr>
            <p:cNvPr id="219" name="AutoShape 430">
              <a:extLst>
                <a:ext uri="{FF2B5EF4-FFF2-40B4-BE49-F238E27FC236}">
                  <a16:creationId xmlns:a16="http://schemas.microsoft.com/office/drawing/2014/main" id="{32A4B4BD-C242-3EB2-B879-1F7A8638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12"/>
              <a:ext cx="720" cy="528"/>
            </a:xfrm>
            <a:prstGeom prst="wedgeEllipseCallout">
              <a:avLst>
                <a:gd name="adj1" fmla="val 90448"/>
                <a:gd name="adj2" fmla="val 62035"/>
              </a:avLst>
            </a:prstGeom>
            <a:solidFill>
              <a:srgbClr val="FFFFCC"/>
            </a:solidFill>
            <a:ln w="19050">
              <a:solidFill>
                <a:srgbClr val="66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FF9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220" name="Object 431">
              <a:extLst>
                <a:ext uri="{FF2B5EF4-FFF2-40B4-BE49-F238E27FC236}">
                  <a16:creationId xmlns:a16="http://schemas.microsoft.com/office/drawing/2014/main" id="{855C1127-8AE3-A6EA-9D42-65514E8F3C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1260"/>
            <a:ext cx="476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393480" progId="Equation.3">
                    <p:embed/>
                  </p:oleObj>
                </mc:Choice>
                <mc:Fallback>
                  <p:oleObj name="Equation" r:id="rId2" imgW="419040" imgH="393480" progId="Equation.3">
                    <p:embed/>
                    <p:pic>
                      <p:nvPicPr>
                        <p:cNvPr id="220" name="Object 431">
                          <a:extLst>
                            <a:ext uri="{FF2B5EF4-FFF2-40B4-BE49-F238E27FC236}">
                              <a16:creationId xmlns:a16="http://schemas.microsoft.com/office/drawing/2014/main" id="{855C1127-8AE3-A6EA-9D42-65514E8F3C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260"/>
                          <a:ext cx="476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CC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1" name="Group 442">
            <a:extLst>
              <a:ext uri="{FF2B5EF4-FFF2-40B4-BE49-F238E27FC236}">
                <a16:creationId xmlns:a16="http://schemas.microsoft.com/office/drawing/2014/main" id="{85744CBA-16E9-552B-7046-C0E57480468A}"/>
              </a:ext>
            </a:extLst>
          </p:cNvPr>
          <p:cNvGrpSpPr>
            <a:grpSpLocks/>
          </p:cNvGrpSpPr>
          <p:nvPr/>
        </p:nvGrpSpPr>
        <p:grpSpPr bwMode="auto">
          <a:xfrm>
            <a:off x="2287172" y="4655886"/>
            <a:ext cx="1143000" cy="838200"/>
            <a:chOff x="528" y="2868"/>
            <a:chExt cx="720" cy="528"/>
          </a:xfrm>
        </p:grpSpPr>
        <p:sp>
          <p:nvSpPr>
            <p:cNvPr id="222" name="AutoShape 433">
              <a:extLst>
                <a:ext uri="{FF2B5EF4-FFF2-40B4-BE49-F238E27FC236}">
                  <a16:creationId xmlns:a16="http://schemas.microsoft.com/office/drawing/2014/main" id="{9097B848-0FA1-9482-322A-623018BE2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868"/>
              <a:ext cx="720" cy="528"/>
            </a:xfrm>
            <a:prstGeom prst="wedgeEllipseCallout">
              <a:avLst>
                <a:gd name="adj1" fmla="val 86218"/>
                <a:gd name="adj2" fmla="val -45660"/>
              </a:avLst>
            </a:prstGeom>
            <a:solidFill>
              <a:srgbClr val="FFFFCC"/>
            </a:solidFill>
            <a:ln w="19050">
              <a:solidFill>
                <a:srgbClr val="66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FF9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223" name="Object 434">
              <a:extLst>
                <a:ext uri="{FF2B5EF4-FFF2-40B4-BE49-F238E27FC236}">
                  <a16:creationId xmlns:a16="http://schemas.microsoft.com/office/drawing/2014/main" id="{8A08E47C-3C73-FEDB-4259-AB6D5CA202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2916"/>
            <a:ext cx="476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19040" imgH="393480" progId="Equation.3">
                    <p:embed/>
                  </p:oleObj>
                </mc:Choice>
                <mc:Fallback>
                  <p:oleObj name="Equation" r:id="rId4" imgW="419040" imgH="393480" progId="Equation.3">
                    <p:embed/>
                    <p:pic>
                      <p:nvPicPr>
                        <p:cNvPr id="223" name="Object 434">
                          <a:extLst>
                            <a:ext uri="{FF2B5EF4-FFF2-40B4-BE49-F238E27FC236}">
                              <a16:creationId xmlns:a16="http://schemas.microsoft.com/office/drawing/2014/main" id="{8A08E47C-3C73-FEDB-4259-AB6D5CA202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916"/>
                          <a:ext cx="476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CC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4" name="Rectangle 435">
            <a:extLst>
              <a:ext uri="{FF2B5EF4-FFF2-40B4-BE49-F238E27FC236}">
                <a16:creationId xmlns:a16="http://schemas.microsoft.com/office/drawing/2014/main" id="{1622F4BA-8D6A-C6FF-5638-5B404BE07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5972" y="2274636"/>
            <a:ext cx="1371600" cy="3371850"/>
          </a:xfrm>
          <a:prstGeom prst="rect">
            <a:avLst/>
          </a:prstGeom>
          <a:solidFill>
            <a:srgbClr val="FFFFCC"/>
          </a:solidFill>
          <a:ln w="19050">
            <a:solidFill>
              <a:srgbClr val="996600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" name="Text Box 436">
            <a:extLst>
              <a:ext uri="{FF2B5EF4-FFF2-40B4-BE49-F238E27FC236}">
                <a16:creationId xmlns:a16="http://schemas.microsoft.com/office/drawing/2014/main" id="{687F4D66-3EAB-084D-BA5A-C17515A93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5972" y="5798886"/>
            <a:ext cx="146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比较器</a:t>
            </a:r>
          </a:p>
        </p:txBody>
      </p:sp>
      <p:sp>
        <p:nvSpPr>
          <p:cNvPr id="226" name="Rectangle 437">
            <a:extLst>
              <a:ext uri="{FF2B5EF4-FFF2-40B4-BE49-F238E27FC236}">
                <a16:creationId xmlns:a16="http://schemas.microsoft.com/office/drawing/2014/main" id="{E60DC69C-4BC5-1B12-3257-4C0AB2DEA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572" y="2274636"/>
            <a:ext cx="1390650" cy="3371850"/>
          </a:xfrm>
          <a:prstGeom prst="rect">
            <a:avLst/>
          </a:prstGeom>
          <a:solidFill>
            <a:srgbClr val="CCFFFF"/>
          </a:solidFill>
          <a:ln w="19050">
            <a:solidFill>
              <a:srgbClr val="0033CC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7" name="Text Box 438">
            <a:extLst>
              <a:ext uri="{FF2B5EF4-FFF2-40B4-BE49-F238E27FC236}">
                <a16:creationId xmlns:a16="http://schemas.microsoft.com/office/drawing/2014/main" id="{B681517E-4A47-F33A-83D8-541310F08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572" y="5798886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RS </a:t>
            </a:r>
            <a:r>
              <a:rPr kumimoji="1"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触发器</a:t>
            </a:r>
          </a:p>
        </p:txBody>
      </p:sp>
      <p:sp>
        <p:nvSpPr>
          <p:cNvPr id="228" name="Rectangle 439">
            <a:extLst>
              <a:ext uri="{FF2B5EF4-FFF2-40B4-BE49-F238E27FC236}">
                <a16:creationId xmlns:a16="http://schemas.microsoft.com/office/drawing/2014/main" id="{C787D68A-B426-7D3C-2391-EC13DB9FC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222" y="2274636"/>
            <a:ext cx="1038225" cy="3371850"/>
          </a:xfrm>
          <a:prstGeom prst="rect">
            <a:avLst/>
          </a:prstGeom>
          <a:solidFill>
            <a:srgbClr val="FFFFCC"/>
          </a:solidFill>
          <a:ln w="19050">
            <a:solidFill>
              <a:srgbClr val="993300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800" b="1">
              <a:solidFill>
                <a:srgbClr val="FFCC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29" name="Text Box 440">
            <a:extLst>
              <a:ext uri="{FF2B5EF4-FFF2-40B4-BE49-F238E27FC236}">
                <a16:creationId xmlns:a16="http://schemas.microsoft.com/office/drawing/2014/main" id="{4869DD49-E712-E628-2CD8-9A1079577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272" y="1893636"/>
            <a:ext cx="11049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663300"/>
                </a:solidFill>
                <a:latin typeface="Times New Roman" panose="02020603050405020304" pitchFamily="18" charset="0"/>
                <a:ea typeface="楷体_GB2312" pitchFamily="49" charset="-122"/>
              </a:rPr>
              <a:t>输出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663300"/>
                </a:solidFill>
                <a:latin typeface="Times New Roman" panose="02020603050405020304" pitchFamily="18" charset="0"/>
                <a:ea typeface="楷体_GB2312" pitchFamily="49" charset="-122"/>
              </a:rPr>
              <a:t>缓冲</a:t>
            </a:r>
          </a:p>
        </p:txBody>
      </p:sp>
      <p:sp>
        <p:nvSpPr>
          <p:cNvPr id="230" name="Text Box 441">
            <a:extLst>
              <a:ext uri="{FF2B5EF4-FFF2-40B4-BE49-F238E27FC236}">
                <a16:creationId xmlns:a16="http://schemas.microsoft.com/office/drawing/2014/main" id="{DAC13C56-DAC0-15FD-601B-132419F86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3122" y="4979736"/>
            <a:ext cx="1276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晶体管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开关</a:t>
            </a:r>
          </a:p>
        </p:txBody>
      </p:sp>
      <p:grpSp>
        <p:nvGrpSpPr>
          <p:cNvPr id="231" name="Group 331">
            <a:extLst>
              <a:ext uri="{FF2B5EF4-FFF2-40B4-BE49-F238E27FC236}">
                <a16:creationId xmlns:a16="http://schemas.microsoft.com/office/drawing/2014/main" id="{10456C27-E1A1-882D-7A1C-5A79BE79279A}"/>
              </a:ext>
            </a:extLst>
          </p:cNvPr>
          <p:cNvGrpSpPr>
            <a:grpSpLocks/>
          </p:cNvGrpSpPr>
          <p:nvPr/>
        </p:nvGrpSpPr>
        <p:grpSpPr bwMode="auto">
          <a:xfrm>
            <a:off x="2468174" y="1703136"/>
            <a:ext cx="6952928" cy="4343400"/>
            <a:chOff x="517" y="756"/>
            <a:chExt cx="4372" cy="2736"/>
          </a:xfrm>
        </p:grpSpPr>
        <p:sp>
          <p:nvSpPr>
            <p:cNvPr id="232" name="Line 332">
              <a:extLst>
                <a:ext uri="{FF2B5EF4-FFF2-40B4-BE49-F238E27FC236}">
                  <a16:creationId xmlns:a16="http://schemas.microsoft.com/office/drawing/2014/main" id="{A3BE184F-909B-97F3-655D-0586A08BEA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0" y="2502"/>
              <a:ext cx="2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3" name="Rectangle 333">
              <a:extLst>
                <a:ext uri="{FF2B5EF4-FFF2-40B4-BE49-F238E27FC236}">
                  <a16:creationId xmlns:a16="http://schemas.microsoft.com/office/drawing/2014/main" id="{A0C60254-BA78-F947-E2F4-11EFD34E1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756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</a:p>
          </p:txBody>
        </p:sp>
        <p:sp>
          <p:nvSpPr>
            <p:cNvPr id="234" name="Rectangle 334">
              <a:extLst>
                <a:ext uri="{FF2B5EF4-FFF2-40B4-BE49-F238E27FC236}">
                  <a16:creationId xmlns:a16="http://schemas.microsoft.com/office/drawing/2014/main" id="{D84329A5-F94F-DB35-EB64-568C2F2CE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1656"/>
              <a:ext cx="8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kumimoji="1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" name="Line 335">
              <a:extLst>
                <a:ext uri="{FF2B5EF4-FFF2-40B4-BE49-F238E27FC236}">
                  <a16:creationId xmlns:a16="http://schemas.microsoft.com/office/drawing/2014/main" id="{59E02E99-7026-148A-7994-C2A66A8BCA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848"/>
              <a:ext cx="6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36" name="Group 336">
              <a:extLst>
                <a:ext uri="{FF2B5EF4-FFF2-40B4-BE49-F238E27FC236}">
                  <a16:creationId xmlns:a16="http://schemas.microsoft.com/office/drawing/2014/main" id="{5DA248B4-387C-61F2-F72A-7FB56FB881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0" y="1446"/>
              <a:ext cx="444" cy="576"/>
              <a:chOff x="1374" y="1506"/>
              <a:chExt cx="444" cy="576"/>
            </a:xfrm>
          </p:grpSpPr>
          <p:sp>
            <p:nvSpPr>
              <p:cNvPr id="307" name="AutoShape 337">
                <a:extLst>
                  <a:ext uri="{FF2B5EF4-FFF2-40B4-BE49-F238E27FC236}">
                    <a16:creationId xmlns:a16="http://schemas.microsoft.com/office/drawing/2014/main" id="{E7AECDE2-D664-B10D-CE07-4608B537F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308" y="1572"/>
                <a:ext cx="576" cy="444"/>
              </a:xfrm>
              <a:prstGeom prst="triangle">
                <a:avLst>
                  <a:gd name="adj" fmla="val 50000"/>
                </a:avLst>
              </a:prstGeom>
              <a:solidFill>
                <a:srgbClr val="CFFDD1"/>
              </a:solidFill>
              <a:ln w="3810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8" name="Line 338">
                <a:extLst>
                  <a:ext uri="{FF2B5EF4-FFF2-40B4-BE49-F238E27FC236}">
                    <a16:creationId xmlns:a16="http://schemas.microsoft.com/office/drawing/2014/main" id="{79C39F0E-A361-686F-CEAB-8C1598DA79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90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09" name="Group 339">
                <a:extLst>
                  <a:ext uri="{FF2B5EF4-FFF2-40B4-BE49-F238E27FC236}">
                    <a16:creationId xmlns:a16="http://schemas.microsoft.com/office/drawing/2014/main" id="{9BC3948D-596A-3A69-6EBC-C48B33FAF5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620"/>
                <a:ext cx="96" cy="96"/>
                <a:chOff x="3360" y="2832"/>
                <a:chExt cx="96" cy="96"/>
              </a:xfrm>
            </p:grpSpPr>
            <p:sp>
              <p:nvSpPr>
                <p:cNvPr id="310" name="Line 340">
                  <a:extLst>
                    <a:ext uri="{FF2B5EF4-FFF2-40B4-BE49-F238E27FC236}">
                      <a16:creationId xmlns:a16="http://schemas.microsoft.com/office/drawing/2014/main" id="{D49DBDAF-BE1F-9C28-5F94-1955C1CE27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11" name="Line 341">
                  <a:extLst>
                    <a:ext uri="{FF2B5EF4-FFF2-40B4-BE49-F238E27FC236}">
                      <a16:creationId xmlns:a16="http://schemas.microsoft.com/office/drawing/2014/main" id="{A3BAA226-C22C-8946-9544-ED83961E4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37" name="Line 342">
              <a:extLst>
                <a:ext uri="{FF2B5EF4-FFF2-40B4-BE49-F238E27FC236}">
                  <a16:creationId xmlns:a16="http://schemas.microsoft.com/office/drawing/2014/main" id="{597AB90F-7272-C4A0-8E86-C69905401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608"/>
              <a:ext cx="6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8" name="Line 343">
              <a:extLst>
                <a:ext uri="{FF2B5EF4-FFF2-40B4-BE49-F238E27FC236}">
                  <a16:creationId xmlns:a16="http://schemas.microsoft.com/office/drawing/2014/main" id="{AB7CB1E5-09EC-697A-9B77-3D919C4E03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4" y="1728"/>
              <a:ext cx="4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9" name="Line 344">
              <a:extLst>
                <a:ext uri="{FF2B5EF4-FFF2-40B4-BE49-F238E27FC236}">
                  <a16:creationId xmlns:a16="http://schemas.microsoft.com/office/drawing/2014/main" id="{CB5A0559-73B0-0C2C-AE5D-F6CD9C4B0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2604"/>
              <a:ext cx="29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0" name="Line 345">
              <a:extLst>
                <a:ext uri="{FF2B5EF4-FFF2-40B4-BE49-F238E27FC236}">
                  <a16:creationId xmlns:a16="http://schemas.microsoft.com/office/drawing/2014/main" id="{D7C21684-B9C8-B7EA-5B8A-444B7A065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6" y="2376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1" name="Oval 346">
              <a:extLst>
                <a:ext uri="{FF2B5EF4-FFF2-40B4-BE49-F238E27FC236}">
                  <a16:creationId xmlns:a16="http://schemas.microsoft.com/office/drawing/2014/main" id="{93F50BE3-71F9-4716-2274-2AB15AF3A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" y="1572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2" name="Line 347">
              <a:extLst>
                <a:ext uri="{FF2B5EF4-FFF2-40B4-BE49-F238E27FC236}">
                  <a16:creationId xmlns:a16="http://schemas.microsoft.com/office/drawing/2014/main" id="{722C33BD-1E05-95E2-0929-45C7528A88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4" y="250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3" name="Line 348">
              <a:extLst>
                <a:ext uri="{FF2B5EF4-FFF2-40B4-BE49-F238E27FC236}">
                  <a16:creationId xmlns:a16="http://schemas.microsoft.com/office/drawing/2014/main" id="{C7A5FB31-C64F-E8DD-4F2C-A4D7B786C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6" y="3348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4" name="Text Box 349">
              <a:extLst>
                <a:ext uri="{FF2B5EF4-FFF2-40B4-BE49-F238E27FC236}">
                  <a16:creationId xmlns:a16="http://schemas.microsoft.com/office/drawing/2014/main" id="{99808B56-78AC-C7A9-C51D-1BA208380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279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45" name="Line 350">
              <a:extLst>
                <a:ext uri="{FF2B5EF4-FFF2-40B4-BE49-F238E27FC236}">
                  <a16:creationId xmlns:a16="http://schemas.microsoft.com/office/drawing/2014/main" id="{E06E607F-B125-3633-D804-CB6B76390C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2" y="936"/>
              <a:ext cx="0" cy="24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" name="Rectangle 351">
              <a:extLst>
                <a:ext uri="{FF2B5EF4-FFF2-40B4-BE49-F238E27FC236}">
                  <a16:creationId xmlns:a16="http://schemas.microsoft.com/office/drawing/2014/main" id="{4B23ADCB-320C-2F6E-1785-315F0DA7EB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1356" y="2892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7" name="Rectangle 352">
              <a:extLst>
                <a:ext uri="{FF2B5EF4-FFF2-40B4-BE49-F238E27FC236}">
                  <a16:creationId xmlns:a16="http://schemas.microsoft.com/office/drawing/2014/main" id="{7928F23B-3E68-FE0F-D776-3A0A966286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1356" y="1272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8" name="Rectangle 353">
              <a:extLst>
                <a:ext uri="{FF2B5EF4-FFF2-40B4-BE49-F238E27FC236}">
                  <a16:creationId xmlns:a16="http://schemas.microsoft.com/office/drawing/2014/main" id="{305411FD-B873-CAE5-FD79-6130A32F41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1356" y="2088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9" name="Rectangle 354">
              <a:extLst>
                <a:ext uri="{FF2B5EF4-FFF2-40B4-BE49-F238E27FC236}">
                  <a16:creationId xmlns:a16="http://schemas.microsoft.com/office/drawing/2014/main" id="{63579771-38A2-1EBF-4A46-F68C45DBB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1128"/>
              <a:ext cx="6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50" name="Rectangle 355">
              <a:extLst>
                <a:ext uri="{FF2B5EF4-FFF2-40B4-BE49-F238E27FC236}">
                  <a16:creationId xmlns:a16="http://schemas.microsoft.com/office/drawing/2014/main" id="{BE77397E-43D7-024D-7C85-23C64B956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2772"/>
              <a:ext cx="6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51" name="Rectangle 356">
              <a:extLst>
                <a:ext uri="{FF2B5EF4-FFF2-40B4-BE49-F238E27FC236}">
                  <a16:creationId xmlns:a16="http://schemas.microsoft.com/office/drawing/2014/main" id="{4F5D6248-594D-7716-3192-1E473CED2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1944"/>
              <a:ext cx="6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52" name="Line 357">
              <a:extLst>
                <a:ext uri="{FF2B5EF4-FFF2-40B4-BE49-F238E27FC236}">
                  <a16:creationId xmlns:a16="http://schemas.microsoft.com/office/drawing/2014/main" id="{FBAD2F3B-1655-94D2-BFD7-764FBEA4C5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2" y="828"/>
              <a:ext cx="0" cy="7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3" name="Line 358">
              <a:extLst>
                <a:ext uri="{FF2B5EF4-FFF2-40B4-BE49-F238E27FC236}">
                  <a16:creationId xmlns:a16="http://schemas.microsoft.com/office/drawing/2014/main" id="{6476FE21-4B58-D17E-B149-4269ADDD4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4" y="1704"/>
              <a:ext cx="10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4" name="Line 359">
              <a:extLst>
                <a:ext uri="{FF2B5EF4-FFF2-40B4-BE49-F238E27FC236}">
                  <a16:creationId xmlns:a16="http://schemas.microsoft.com/office/drawing/2014/main" id="{F0D92CDC-6BAA-B5BA-9158-38C40EFFD7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8" y="1704"/>
              <a:ext cx="0" cy="2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5" name="Line 360">
              <a:extLst>
                <a:ext uri="{FF2B5EF4-FFF2-40B4-BE49-F238E27FC236}">
                  <a16:creationId xmlns:a16="http://schemas.microsoft.com/office/drawing/2014/main" id="{622FCCFD-1212-48D1-D57C-EEA18CE957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2" y="3078"/>
              <a:ext cx="0" cy="13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" name="Line 361">
              <a:extLst>
                <a:ext uri="{FF2B5EF4-FFF2-40B4-BE49-F238E27FC236}">
                  <a16:creationId xmlns:a16="http://schemas.microsoft.com/office/drawing/2014/main" id="{AE603489-A4DF-6D05-6CC9-F7FFE733A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6" y="2840"/>
              <a:ext cx="0" cy="2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7" name="Line 362">
              <a:extLst>
                <a:ext uri="{FF2B5EF4-FFF2-40B4-BE49-F238E27FC236}">
                  <a16:creationId xmlns:a16="http://schemas.microsoft.com/office/drawing/2014/main" id="{E92AA144-C405-672D-DE68-8CE44DB68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6" y="2808"/>
              <a:ext cx="154" cy="1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8" name="Line 363">
              <a:extLst>
                <a:ext uri="{FF2B5EF4-FFF2-40B4-BE49-F238E27FC236}">
                  <a16:creationId xmlns:a16="http://schemas.microsoft.com/office/drawing/2014/main" id="{CF51A037-2EA4-9239-4A6B-8F812D28DE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286834" flipV="1">
              <a:off x="3575" y="2961"/>
              <a:ext cx="156" cy="1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9" name="Rectangle 364">
              <a:extLst>
                <a:ext uri="{FF2B5EF4-FFF2-40B4-BE49-F238E27FC236}">
                  <a16:creationId xmlns:a16="http://schemas.microsoft.com/office/drawing/2014/main" id="{0980BA72-DF58-5DD5-B080-B8AF5B6B0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1116"/>
              <a:ext cx="2640" cy="2124"/>
            </a:xfrm>
            <a:prstGeom prst="rect">
              <a:avLst/>
            </a:prstGeom>
            <a:noFill/>
            <a:ln w="19050">
              <a:solidFill>
                <a:srgbClr val="996600"/>
              </a:solidFill>
              <a:prstDash val="lgDashDot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0" i="0" u="none" strike="noStrike" kern="0" cap="none" spc="0" normalizeH="0" baseline="0" noProof="0">
                <a:ln>
                  <a:noFill/>
                </a:ln>
                <a:solidFill>
                  <a:srgbClr val="CFFDD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60" name="Rectangle 365">
              <a:extLst>
                <a:ext uri="{FF2B5EF4-FFF2-40B4-BE49-F238E27FC236}">
                  <a16:creationId xmlns:a16="http://schemas.microsoft.com/office/drawing/2014/main" id="{1CF81E26-FB50-0758-CC0A-8CA9415ED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" y="828"/>
              <a:ext cx="2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261" name="Rectangle 366">
              <a:extLst>
                <a:ext uri="{FF2B5EF4-FFF2-40B4-BE49-F238E27FC236}">
                  <a16:creationId xmlns:a16="http://schemas.microsoft.com/office/drawing/2014/main" id="{DDF762C5-4755-00C3-ECF2-42B8D634B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" y="141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262" name="Rectangle 367">
              <a:extLst>
                <a:ext uri="{FF2B5EF4-FFF2-40B4-BE49-F238E27FC236}">
                  <a16:creationId xmlns:a16="http://schemas.microsoft.com/office/drawing/2014/main" id="{A15AD8A7-79F3-0553-DA19-2B465F8236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63" y="320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63" name="Rectangle 368">
              <a:extLst>
                <a:ext uri="{FF2B5EF4-FFF2-40B4-BE49-F238E27FC236}">
                  <a16:creationId xmlns:a16="http://schemas.microsoft.com/office/drawing/2014/main" id="{8267693D-3E9B-8F84-7C82-E4F880BF1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1824"/>
              <a:ext cx="5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6,TH</a:t>
              </a:r>
            </a:p>
          </p:txBody>
        </p:sp>
        <p:sp>
          <p:nvSpPr>
            <p:cNvPr id="264" name="Rectangle 369">
              <a:extLst>
                <a:ext uri="{FF2B5EF4-FFF2-40B4-BE49-F238E27FC236}">
                  <a16:creationId xmlns:a16="http://schemas.microsoft.com/office/drawing/2014/main" id="{15E5BEFF-5A48-7DD9-30E0-8B0D362BB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475"/>
              <a:ext cx="43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5CO</a:t>
              </a:r>
            </a:p>
          </p:txBody>
        </p:sp>
        <p:sp>
          <p:nvSpPr>
            <p:cNvPr id="265" name="Rectangle 370">
              <a:extLst>
                <a:ext uri="{FF2B5EF4-FFF2-40B4-BE49-F238E27FC236}">
                  <a16:creationId xmlns:a16="http://schemas.microsoft.com/office/drawing/2014/main" id="{3CBB93D8-A8B1-CC7E-550D-8F59128FC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" y="2262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266" name="Rectangle 371">
              <a:extLst>
                <a:ext uri="{FF2B5EF4-FFF2-40B4-BE49-F238E27FC236}">
                  <a16:creationId xmlns:a16="http://schemas.microsoft.com/office/drawing/2014/main" id="{EE93D7C6-AE6D-08B5-E6F7-3BC97DF4D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2208"/>
              <a:ext cx="41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2TR</a:t>
              </a:r>
            </a:p>
          </p:txBody>
        </p:sp>
        <p:sp>
          <p:nvSpPr>
            <p:cNvPr id="267" name="Rectangle 372">
              <a:extLst>
                <a:ext uri="{FF2B5EF4-FFF2-40B4-BE49-F238E27FC236}">
                  <a16:creationId xmlns:a16="http://schemas.microsoft.com/office/drawing/2014/main" id="{2E9E8874-E936-1609-ACE4-05857BFCE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84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</a:p>
          </p:txBody>
        </p:sp>
        <p:graphicFrame>
          <p:nvGraphicFramePr>
            <p:cNvPr id="268" name="Object 373">
              <a:extLst>
                <a:ext uri="{FF2B5EF4-FFF2-40B4-BE49-F238E27FC236}">
                  <a16:creationId xmlns:a16="http://schemas.microsoft.com/office/drawing/2014/main" id="{F3FD20E4-F7A2-9C68-F855-FEE01F7245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38" y="813"/>
            <a:ext cx="25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4880" imgH="203040" progId="Equation.3">
                    <p:embed/>
                  </p:oleObj>
                </mc:Choice>
                <mc:Fallback>
                  <p:oleObj name="Equation" r:id="rId6" imgW="164880" imgH="203040" progId="Equation.3">
                    <p:embed/>
                    <p:pic>
                      <p:nvPicPr>
                        <p:cNvPr id="268" name="Object 373">
                          <a:extLst>
                            <a:ext uri="{FF2B5EF4-FFF2-40B4-BE49-F238E27FC236}">
                              <a16:creationId xmlns:a16="http://schemas.microsoft.com/office/drawing/2014/main" id="{F3FD20E4-F7A2-9C68-F855-FEE01F7245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8" y="813"/>
                          <a:ext cx="257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9" name="Object 374">
              <a:extLst>
                <a:ext uri="{FF2B5EF4-FFF2-40B4-BE49-F238E27FC236}">
                  <a16:creationId xmlns:a16="http://schemas.microsoft.com/office/drawing/2014/main" id="{E4C73C07-0E5D-BEFE-52C3-BDE468D756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84" y="1320"/>
            <a:ext cx="24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4880" imgH="241200" progId="Equation.3">
                    <p:embed/>
                  </p:oleObj>
                </mc:Choice>
                <mc:Fallback>
                  <p:oleObj name="Equation" r:id="rId8" imgW="164880" imgH="241200" progId="Equation.3">
                    <p:embed/>
                    <p:pic>
                      <p:nvPicPr>
                        <p:cNvPr id="269" name="Object 374">
                          <a:extLst>
                            <a:ext uri="{FF2B5EF4-FFF2-40B4-BE49-F238E27FC236}">
                              <a16:creationId xmlns:a16="http://schemas.microsoft.com/office/drawing/2014/main" id="{E4C73C07-0E5D-BEFE-52C3-BDE468D756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4" y="1320"/>
                          <a:ext cx="249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0" name="Group 375">
              <a:extLst>
                <a:ext uri="{FF2B5EF4-FFF2-40B4-BE49-F238E27FC236}">
                  <a16:creationId xmlns:a16="http://schemas.microsoft.com/office/drawing/2014/main" id="{CAAF4A3A-D3CE-2556-B683-7B03BA9DDB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214"/>
              <a:ext cx="444" cy="576"/>
              <a:chOff x="1374" y="1506"/>
              <a:chExt cx="444" cy="576"/>
            </a:xfrm>
          </p:grpSpPr>
          <p:sp>
            <p:nvSpPr>
              <p:cNvPr id="302" name="AutoShape 376">
                <a:extLst>
                  <a:ext uri="{FF2B5EF4-FFF2-40B4-BE49-F238E27FC236}">
                    <a16:creationId xmlns:a16="http://schemas.microsoft.com/office/drawing/2014/main" id="{BC0D3216-A445-B1D3-CC03-848E745CC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308" y="1572"/>
                <a:ext cx="576" cy="444"/>
              </a:xfrm>
              <a:prstGeom prst="triangle">
                <a:avLst>
                  <a:gd name="adj" fmla="val 50000"/>
                </a:avLst>
              </a:prstGeom>
              <a:solidFill>
                <a:srgbClr val="CFFDD1"/>
              </a:solidFill>
              <a:ln w="3810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3" name="Line 377">
                <a:extLst>
                  <a:ext uri="{FF2B5EF4-FFF2-40B4-BE49-F238E27FC236}">
                    <a16:creationId xmlns:a16="http://schemas.microsoft.com/office/drawing/2014/main" id="{0FC2E99A-469A-2B91-06E8-671C83DAA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90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04" name="Group 378">
                <a:extLst>
                  <a:ext uri="{FF2B5EF4-FFF2-40B4-BE49-F238E27FC236}">
                    <a16:creationId xmlns:a16="http://schemas.microsoft.com/office/drawing/2014/main" id="{6CF4EE7D-FDF1-B516-E4AA-958DFC6617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620"/>
                <a:ext cx="96" cy="96"/>
                <a:chOff x="3360" y="2832"/>
                <a:chExt cx="96" cy="96"/>
              </a:xfrm>
            </p:grpSpPr>
            <p:sp>
              <p:nvSpPr>
                <p:cNvPr id="305" name="Line 379">
                  <a:extLst>
                    <a:ext uri="{FF2B5EF4-FFF2-40B4-BE49-F238E27FC236}">
                      <a16:creationId xmlns:a16="http://schemas.microsoft.com/office/drawing/2014/main" id="{654FB62A-C2D3-723D-272D-6A296964FE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06" name="Line 380">
                  <a:extLst>
                    <a:ext uri="{FF2B5EF4-FFF2-40B4-BE49-F238E27FC236}">
                      <a16:creationId xmlns:a16="http://schemas.microsoft.com/office/drawing/2014/main" id="{7D6E7394-BE1C-8703-9B7A-B56EF5BB8C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71" name="Rectangle 381">
              <a:extLst>
                <a:ext uri="{FF2B5EF4-FFF2-40B4-BE49-F238E27FC236}">
                  <a16:creationId xmlns:a16="http://schemas.microsoft.com/office/drawing/2014/main" id="{2594F1B9-76BE-D67D-85CE-76393CF9A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1476"/>
              <a:ext cx="336" cy="45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2" name="Oval 382">
              <a:extLst>
                <a:ext uri="{FF2B5EF4-FFF2-40B4-BE49-F238E27FC236}">
                  <a16:creationId xmlns:a16="http://schemas.microsoft.com/office/drawing/2014/main" id="{C075E9E5-6697-CDF1-D43E-A243D1FAD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656"/>
              <a:ext cx="91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3" name="Line 383">
              <a:extLst>
                <a:ext uri="{FF2B5EF4-FFF2-40B4-BE49-F238E27FC236}">
                  <a16:creationId xmlns:a16="http://schemas.microsoft.com/office/drawing/2014/main" id="{A90B32DA-9D41-5A6A-6FB3-6DA4ACE63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1596"/>
              <a:ext cx="1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4" name="Text Box 384">
              <a:extLst>
                <a:ext uri="{FF2B5EF4-FFF2-40B4-BE49-F238E27FC236}">
                  <a16:creationId xmlns:a16="http://schemas.microsoft.com/office/drawing/2014/main" id="{B9DDBE5D-A3DC-8187-1058-800D035BC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2" y="1458"/>
              <a:ext cx="3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</a:p>
          </p:txBody>
        </p:sp>
        <p:sp>
          <p:nvSpPr>
            <p:cNvPr id="275" name="Rectangle 385">
              <a:extLst>
                <a:ext uri="{FF2B5EF4-FFF2-40B4-BE49-F238E27FC236}">
                  <a16:creationId xmlns:a16="http://schemas.microsoft.com/office/drawing/2014/main" id="{201D5450-1BE9-83EF-E3BA-BD0C6A7DD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2280"/>
              <a:ext cx="336" cy="45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6" name="Oval 386">
              <a:extLst>
                <a:ext uri="{FF2B5EF4-FFF2-40B4-BE49-F238E27FC236}">
                  <a16:creationId xmlns:a16="http://schemas.microsoft.com/office/drawing/2014/main" id="{1258808B-60BB-DD33-8FE7-0408C16E7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2460"/>
              <a:ext cx="91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7" name="Line 387">
              <a:extLst>
                <a:ext uri="{FF2B5EF4-FFF2-40B4-BE49-F238E27FC236}">
                  <a16:creationId xmlns:a16="http://schemas.microsoft.com/office/drawing/2014/main" id="{E429F91E-5E32-C984-93D3-F1F2E1D6EF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2394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8" name="Text Box 388">
              <a:extLst>
                <a:ext uri="{FF2B5EF4-FFF2-40B4-BE49-F238E27FC236}">
                  <a16:creationId xmlns:a16="http://schemas.microsoft.com/office/drawing/2014/main" id="{BE487946-A211-2590-B50B-855316326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2" y="2262"/>
              <a:ext cx="3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</a:p>
          </p:txBody>
        </p:sp>
        <p:sp>
          <p:nvSpPr>
            <p:cNvPr id="279" name="Line 389">
              <a:extLst>
                <a:ext uri="{FF2B5EF4-FFF2-40B4-BE49-F238E27FC236}">
                  <a16:creationId xmlns:a16="http://schemas.microsoft.com/office/drawing/2014/main" id="{5961FE35-F8D1-B082-34A3-DA5E3CDE6F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866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0" name="Line 390">
              <a:extLst>
                <a:ext uri="{FF2B5EF4-FFF2-40B4-BE49-F238E27FC236}">
                  <a16:creationId xmlns:a16="http://schemas.microsoft.com/office/drawing/2014/main" id="{FA6419D7-79BE-3FBD-ED60-50E0C5725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860"/>
              <a:ext cx="0" cy="1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1" name="Line 391">
              <a:extLst>
                <a:ext uri="{FF2B5EF4-FFF2-40B4-BE49-F238E27FC236}">
                  <a16:creationId xmlns:a16="http://schemas.microsoft.com/office/drawing/2014/main" id="{3E9665B7-23DD-01A8-44C5-73C970706F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8" y="2226"/>
              <a:ext cx="0" cy="2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2" name="Line 392">
              <a:extLst>
                <a:ext uri="{FF2B5EF4-FFF2-40B4-BE49-F238E27FC236}">
                  <a16:creationId xmlns:a16="http://schemas.microsoft.com/office/drawing/2014/main" id="{24D944DE-7DCC-DEE2-1EBC-5DCC5CFE7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2" y="2046"/>
              <a:ext cx="732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3" name="Line 393">
              <a:extLst>
                <a:ext uri="{FF2B5EF4-FFF2-40B4-BE49-F238E27FC236}">
                  <a16:creationId xmlns:a16="http://schemas.microsoft.com/office/drawing/2014/main" id="{28FC90F8-17EB-690D-4168-A4303A810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8" y="2004"/>
              <a:ext cx="732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4" name="Rectangle 394">
              <a:extLst>
                <a:ext uri="{FF2B5EF4-FFF2-40B4-BE49-F238E27FC236}">
                  <a16:creationId xmlns:a16="http://schemas.microsoft.com/office/drawing/2014/main" id="{BF119303-D885-3F27-E397-E221D06F5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94"/>
              <a:ext cx="336" cy="45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5" name="Oval 395">
              <a:extLst>
                <a:ext uri="{FF2B5EF4-FFF2-40B4-BE49-F238E27FC236}">
                  <a16:creationId xmlns:a16="http://schemas.microsoft.com/office/drawing/2014/main" id="{8029E0D0-DDB7-6072-093B-DDFE0B38E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" y="1662"/>
              <a:ext cx="91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6" name="Text Box 396">
              <a:extLst>
                <a:ext uri="{FF2B5EF4-FFF2-40B4-BE49-F238E27FC236}">
                  <a16:creationId xmlns:a16="http://schemas.microsoft.com/office/drawing/2014/main" id="{C6677AFD-BAFC-2A74-7567-77CF306A1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6" y="150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287" name="Freeform 397">
              <a:extLst>
                <a:ext uri="{FF2B5EF4-FFF2-40B4-BE49-F238E27FC236}">
                  <a16:creationId xmlns:a16="http://schemas.microsoft.com/office/drawing/2014/main" id="{46433B13-A365-F31D-8015-C4F4A9DE5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56"/>
              <a:ext cx="432" cy="264"/>
            </a:xfrm>
            <a:custGeom>
              <a:avLst/>
              <a:gdLst>
                <a:gd name="T0" fmla="*/ 0 w 192"/>
                <a:gd name="T1" fmla="*/ 144 h 144"/>
                <a:gd name="T2" fmla="*/ 0 w 192"/>
                <a:gd name="T3" fmla="*/ 0 h 144"/>
                <a:gd name="T4" fmla="*/ 192 w 19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8" name="Freeform 398">
              <a:extLst>
                <a:ext uri="{FF2B5EF4-FFF2-40B4-BE49-F238E27FC236}">
                  <a16:creationId xmlns:a16="http://schemas.microsoft.com/office/drawing/2014/main" id="{3B9586FE-7CF8-C89E-BFB9-4E5B9128FB3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02" y="2202"/>
              <a:ext cx="1086" cy="738"/>
            </a:xfrm>
            <a:custGeom>
              <a:avLst/>
              <a:gdLst>
                <a:gd name="T0" fmla="*/ 0 w 192"/>
                <a:gd name="T1" fmla="*/ 144 h 144"/>
                <a:gd name="T2" fmla="*/ 0 w 192"/>
                <a:gd name="T3" fmla="*/ 0 h 144"/>
                <a:gd name="T4" fmla="*/ 192 w 19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9" name="Rectangle 399">
              <a:extLst>
                <a:ext uri="{FF2B5EF4-FFF2-40B4-BE49-F238E27FC236}">
                  <a16:creationId xmlns:a16="http://schemas.microsoft.com/office/drawing/2014/main" id="{43CE5F51-1533-D3C9-C962-CEC5D87F7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800000">
              <a:off x="3180" y="2892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0" name="Line 400">
              <a:extLst>
                <a:ext uri="{FF2B5EF4-FFF2-40B4-BE49-F238E27FC236}">
                  <a16:creationId xmlns:a16="http://schemas.microsoft.com/office/drawing/2014/main" id="{B6DD26C8-35A9-987C-28FE-71D1C58FC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3210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1" name="Oval 401">
              <a:extLst>
                <a:ext uri="{FF2B5EF4-FFF2-40B4-BE49-F238E27FC236}">
                  <a16:creationId xmlns:a16="http://schemas.microsoft.com/office/drawing/2014/main" id="{EBE2BD2F-17FD-E77F-7949-1E56C32D4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364"/>
              <a:ext cx="68" cy="6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2" name="Oval 402">
              <a:extLst>
                <a:ext uri="{FF2B5EF4-FFF2-40B4-BE49-F238E27FC236}">
                  <a16:creationId xmlns:a16="http://schemas.microsoft.com/office/drawing/2014/main" id="{80B46061-440D-5097-6AD3-2528C4450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" y="2562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3" name="Oval 403">
              <a:extLst>
                <a:ext uri="{FF2B5EF4-FFF2-40B4-BE49-F238E27FC236}">
                  <a16:creationId xmlns:a16="http://schemas.microsoft.com/office/drawing/2014/main" id="{F7E58ECD-164F-2896-509A-028B20AAE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" y="1662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4" name="Oval 404">
              <a:extLst>
                <a:ext uri="{FF2B5EF4-FFF2-40B4-BE49-F238E27FC236}">
                  <a16:creationId xmlns:a16="http://schemas.microsoft.com/office/drawing/2014/main" id="{C13C32AD-9535-5DF6-B974-65A696145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2544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5" name="Oval 405">
              <a:extLst>
                <a:ext uri="{FF2B5EF4-FFF2-40B4-BE49-F238E27FC236}">
                  <a16:creationId xmlns:a16="http://schemas.microsoft.com/office/drawing/2014/main" id="{68CDF9B9-1B95-EFF7-6480-5CFE953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" y="1680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6" name="Oval 406">
              <a:extLst>
                <a:ext uri="{FF2B5EF4-FFF2-40B4-BE49-F238E27FC236}">
                  <a16:creationId xmlns:a16="http://schemas.microsoft.com/office/drawing/2014/main" id="{7D7D9577-4A79-F62C-74C8-1CE3ABB69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2352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7" name="Oval 407">
              <a:extLst>
                <a:ext uri="{FF2B5EF4-FFF2-40B4-BE49-F238E27FC236}">
                  <a16:creationId xmlns:a16="http://schemas.microsoft.com/office/drawing/2014/main" id="{19345BD6-FB59-6688-036E-8AC957EEA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824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8" name="Oval 408">
              <a:extLst>
                <a:ext uri="{FF2B5EF4-FFF2-40B4-BE49-F238E27FC236}">
                  <a16:creationId xmlns:a16="http://schemas.microsoft.com/office/drawing/2014/main" id="{89A198AC-42CF-B0E3-724C-E56CC69D8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1584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9" name="Oval 409">
              <a:extLst>
                <a:ext uri="{FF2B5EF4-FFF2-40B4-BE49-F238E27FC236}">
                  <a16:creationId xmlns:a16="http://schemas.microsoft.com/office/drawing/2014/main" id="{162A14F4-51A0-7D4A-ACB5-C9F9963F2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840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0" name="Oval 410">
              <a:extLst>
                <a:ext uri="{FF2B5EF4-FFF2-40B4-BE49-F238E27FC236}">
                  <a16:creationId xmlns:a16="http://schemas.microsoft.com/office/drawing/2014/main" id="{0F488B8A-AFD9-0ABC-474F-DD988E536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876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1" name="Rectangle 411">
              <a:extLst>
                <a:ext uri="{FF2B5EF4-FFF2-40B4-BE49-F238E27FC236}">
                  <a16:creationId xmlns:a16="http://schemas.microsoft.com/office/drawing/2014/main" id="{85D9FA79-71FC-C76E-1BCE-B46537E69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" y="2525"/>
              <a:ext cx="4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</p:grpSp>
      <p:cxnSp>
        <p:nvCxnSpPr>
          <p:cNvPr id="312" name="直接连接符 2">
            <a:extLst>
              <a:ext uri="{FF2B5EF4-FFF2-40B4-BE49-F238E27FC236}">
                <a16:creationId xmlns:a16="http://schemas.microsoft.com/office/drawing/2014/main" id="{06D8A2FE-D8CD-098D-0A53-48AE6F4DC857}"/>
              </a:ext>
            </a:extLst>
          </p:cNvPr>
          <p:cNvCxnSpPr/>
          <p:nvPr/>
        </p:nvCxnSpPr>
        <p:spPr bwMode="auto">
          <a:xfrm>
            <a:off x="2674470" y="4093911"/>
            <a:ext cx="265972" cy="0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3" name="圆角矩形标注 312">
            <a:extLst>
              <a:ext uri="{FF2B5EF4-FFF2-40B4-BE49-F238E27FC236}">
                <a16:creationId xmlns:a16="http://schemas.microsoft.com/office/drawing/2014/main" id="{F5538740-BBC2-9EAD-52A7-78B1AF519B10}"/>
              </a:ext>
            </a:extLst>
          </p:cNvPr>
          <p:cNvSpPr/>
          <p:nvPr/>
        </p:nvSpPr>
        <p:spPr bwMode="auto">
          <a:xfrm>
            <a:off x="8753286" y="4152299"/>
            <a:ext cx="783771" cy="436562"/>
          </a:xfrm>
          <a:prstGeom prst="wedgeRoundRectCallout">
            <a:avLst>
              <a:gd name="adj1" fmla="val -90269"/>
              <a:gd name="adj2" fmla="val 42990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放电</a:t>
            </a:r>
          </a:p>
        </p:txBody>
      </p:sp>
      <p:sp>
        <p:nvSpPr>
          <p:cNvPr id="314" name="圆角矩形标注 313">
            <a:extLst>
              <a:ext uri="{FF2B5EF4-FFF2-40B4-BE49-F238E27FC236}">
                <a16:creationId xmlns:a16="http://schemas.microsoft.com/office/drawing/2014/main" id="{672826F3-75AF-EDE4-026C-69FD0ACC13EF}"/>
              </a:ext>
            </a:extLst>
          </p:cNvPr>
          <p:cNvSpPr/>
          <p:nvPr/>
        </p:nvSpPr>
        <p:spPr bwMode="auto">
          <a:xfrm>
            <a:off x="1620390" y="3504949"/>
            <a:ext cx="1028872" cy="293687"/>
          </a:xfrm>
          <a:prstGeom prst="wedgeRoundRectCallout">
            <a:avLst>
              <a:gd name="adj1" fmla="val 81735"/>
              <a:gd name="adj2" fmla="val -19001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门限</a:t>
            </a: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阈值</a:t>
            </a:r>
          </a:p>
        </p:txBody>
      </p:sp>
      <p:sp>
        <p:nvSpPr>
          <p:cNvPr id="315" name="圆角矩形标注 314">
            <a:extLst>
              <a:ext uri="{FF2B5EF4-FFF2-40B4-BE49-F238E27FC236}">
                <a16:creationId xmlns:a16="http://schemas.microsoft.com/office/drawing/2014/main" id="{ED3BA384-B28B-EE60-F55C-16220652A179}"/>
              </a:ext>
            </a:extLst>
          </p:cNvPr>
          <p:cNvSpPr/>
          <p:nvPr/>
        </p:nvSpPr>
        <p:spPr bwMode="auto">
          <a:xfrm>
            <a:off x="1448972" y="2974228"/>
            <a:ext cx="1019202" cy="328572"/>
          </a:xfrm>
          <a:prstGeom prst="wedgeRoundRectCallout">
            <a:avLst>
              <a:gd name="adj1" fmla="val 79159"/>
              <a:gd name="adj2" fmla="val -24006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控制电压</a:t>
            </a:r>
          </a:p>
        </p:txBody>
      </p:sp>
      <p:sp>
        <p:nvSpPr>
          <p:cNvPr id="316" name="圆角矩形标注 315">
            <a:extLst>
              <a:ext uri="{FF2B5EF4-FFF2-40B4-BE49-F238E27FC236}">
                <a16:creationId xmlns:a16="http://schemas.microsoft.com/office/drawing/2014/main" id="{9E64EFFD-84FA-CDE3-7BA5-2A5C496653DB}"/>
              </a:ext>
            </a:extLst>
          </p:cNvPr>
          <p:cNvSpPr/>
          <p:nvPr/>
        </p:nvSpPr>
        <p:spPr bwMode="auto">
          <a:xfrm>
            <a:off x="1474864" y="4068337"/>
            <a:ext cx="783771" cy="436562"/>
          </a:xfrm>
          <a:prstGeom prst="wedgeRoundRectCallout">
            <a:avLst>
              <a:gd name="adj1" fmla="val 83973"/>
              <a:gd name="adj2" fmla="val -16853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触发</a:t>
            </a:r>
          </a:p>
        </p:txBody>
      </p:sp>
      <p:sp>
        <p:nvSpPr>
          <p:cNvPr id="317" name="圆角矩形标注 316">
            <a:extLst>
              <a:ext uri="{FF2B5EF4-FFF2-40B4-BE49-F238E27FC236}">
                <a16:creationId xmlns:a16="http://schemas.microsoft.com/office/drawing/2014/main" id="{29DE619D-7A21-086F-BB57-E4E0EC5C66F1}"/>
              </a:ext>
            </a:extLst>
          </p:cNvPr>
          <p:cNvSpPr/>
          <p:nvPr/>
        </p:nvSpPr>
        <p:spPr bwMode="auto">
          <a:xfrm>
            <a:off x="9134369" y="2250021"/>
            <a:ext cx="783771" cy="436562"/>
          </a:xfrm>
          <a:prstGeom prst="wedgeRoundRectCallout">
            <a:avLst>
              <a:gd name="adj1" fmla="val -131179"/>
              <a:gd name="adj2" fmla="val 154519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输出</a:t>
            </a:r>
          </a:p>
        </p:txBody>
      </p:sp>
      <p:sp>
        <p:nvSpPr>
          <p:cNvPr id="318" name="圆角矩形标注 317">
            <a:extLst>
              <a:ext uri="{FF2B5EF4-FFF2-40B4-BE49-F238E27FC236}">
                <a16:creationId xmlns:a16="http://schemas.microsoft.com/office/drawing/2014/main" id="{CB5B9A26-D25B-9C7B-3076-EE2162FD9206}"/>
              </a:ext>
            </a:extLst>
          </p:cNvPr>
          <p:cNvSpPr/>
          <p:nvPr/>
        </p:nvSpPr>
        <p:spPr bwMode="auto">
          <a:xfrm>
            <a:off x="5600056" y="1149471"/>
            <a:ext cx="783771" cy="436562"/>
          </a:xfrm>
          <a:prstGeom prst="wedgeRoundRectCallout">
            <a:avLst>
              <a:gd name="adj1" fmla="val -37240"/>
              <a:gd name="adj2" fmla="val 86514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置位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0A3FFDC-6281-1F0A-A406-2B07E02C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4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95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build="p" autoUpdateAnimBg="0"/>
      <p:bldP spid="216" grpId="0" animBg="1" autoUpdateAnimBg="0"/>
      <p:bldP spid="217" grpId="0" build="p" autoUpdateAnimBg="0" advAuto="0"/>
      <p:bldP spid="225" grpId="0" build="p" autoUpdateAnimBg="0" advAuto="0"/>
      <p:bldP spid="227" grpId="0" build="p" autoUpdateAnimBg="0" advAuto="0"/>
      <p:bldP spid="228" grpId="0" animBg="1" autoUpdateAnimBg="0"/>
      <p:bldP spid="229" grpId="0" autoUpdateAnimBg="0"/>
      <p:bldP spid="230" grpId="0" build="p" autoUpdateAnimBg="0" advAuto="0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A9080D-2068-4D4E-9BE9-B44BC079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小结</a:t>
            </a:r>
          </a:p>
        </p:txBody>
      </p:sp>
      <p:sp>
        <p:nvSpPr>
          <p:cNvPr id="40" name="Text Box 3">
            <a:extLst>
              <a:ext uri="{FF2B5EF4-FFF2-40B4-BE49-F238E27FC236}">
                <a16:creationId xmlns:a16="http://schemas.microsoft.com/office/drawing/2014/main" id="{13B1FB53-48D6-9C7B-9F36-BAB81C756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632" y="1087465"/>
            <a:ext cx="8081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555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定时器</a:t>
            </a:r>
            <a:endParaRPr kumimoji="1" lang="zh-CN" altLang="en-US" sz="2800" b="1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Text Box 4">
            <a:extLst>
              <a:ext uri="{FF2B5EF4-FFF2-40B4-BE49-F238E27FC236}">
                <a16:creationId xmlns:a16="http://schemas.microsoft.com/office/drawing/2014/main" id="{DAA5FD75-801E-6957-1E32-B25607CFE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32" y="1601815"/>
            <a:ext cx="8534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是一种多用途的集成电路。只需外接少量阻容元件便可构成各种脉冲产生、整形电路，如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施密特触发器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单稳态触发器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多谐振荡器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等。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2" name="Group 5">
            <a:extLst>
              <a:ext uri="{FF2B5EF4-FFF2-40B4-BE49-F238E27FC236}">
                <a16:creationId xmlns:a16="http://schemas.microsoft.com/office/drawing/2014/main" id="{FE4CE373-0F9D-522F-3BDD-1383AA55E26B}"/>
              </a:ext>
            </a:extLst>
          </p:cNvPr>
          <p:cNvGrpSpPr>
            <a:grpSpLocks/>
          </p:cNvGrpSpPr>
          <p:nvPr/>
        </p:nvGrpSpPr>
        <p:grpSpPr bwMode="auto">
          <a:xfrm>
            <a:off x="3546432" y="3509990"/>
            <a:ext cx="2092325" cy="2057400"/>
            <a:chOff x="1104" y="2208"/>
            <a:chExt cx="1318" cy="1296"/>
          </a:xfrm>
        </p:grpSpPr>
        <p:sp>
          <p:nvSpPr>
            <p:cNvPr id="43" name="Rectangle 6">
              <a:extLst>
                <a:ext uri="{FF2B5EF4-FFF2-40B4-BE49-F238E27FC236}">
                  <a16:creationId xmlns:a16="http://schemas.microsoft.com/office/drawing/2014/main" id="{BB499DC2-1BCC-2A31-BF82-55587549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208"/>
              <a:ext cx="936" cy="1296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44" name="Group 7">
              <a:extLst>
                <a:ext uri="{FF2B5EF4-FFF2-40B4-BE49-F238E27FC236}">
                  <a16:creationId xmlns:a16="http://schemas.microsoft.com/office/drawing/2014/main" id="{8DC6450D-3FAD-B12E-C715-204C180CBB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8" y="2358"/>
              <a:ext cx="168" cy="1008"/>
              <a:chOff x="756" y="1524"/>
              <a:chExt cx="132" cy="1008"/>
            </a:xfrm>
          </p:grpSpPr>
          <p:sp>
            <p:nvSpPr>
              <p:cNvPr id="53" name="Rectangle 8">
                <a:extLst>
                  <a:ext uri="{FF2B5EF4-FFF2-40B4-BE49-F238E27FC236}">
                    <a16:creationId xmlns:a16="http://schemas.microsoft.com/office/drawing/2014/main" id="{1AB9AE78-A8F5-61D5-B586-A0B07CDF1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1524"/>
                <a:ext cx="132" cy="168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4" name="Rectangle 9">
                <a:extLst>
                  <a:ext uri="{FF2B5EF4-FFF2-40B4-BE49-F238E27FC236}">
                    <a16:creationId xmlns:a16="http://schemas.microsoft.com/office/drawing/2014/main" id="{8B7F5891-D5C2-7F99-5044-56906CFD9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1804"/>
                <a:ext cx="132" cy="168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5" name="Rectangle 10">
                <a:extLst>
                  <a:ext uri="{FF2B5EF4-FFF2-40B4-BE49-F238E27FC236}">
                    <a16:creationId xmlns:a16="http://schemas.microsoft.com/office/drawing/2014/main" id="{B7B5A8EA-65B3-B146-4946-15D78D15D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2084"/>
                <a:ext cx="132" cy="168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6" name="Rectangle 11">
                <a:extLst>
                  <a:ext uri="{FF2B5EF4-FFF2-40B4-BE49-F238E27FC236}">
                    <a16:creationId xmlns:a16="http://schemas.microsoft.com/office/drawing/2014/main" id="{7C7FD488-B849-8D6A-5A81-F5BEA3B5F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2364"/>
                <a:ext cx="132" cy="168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45" name="Group 12">
              <a:extLst>
                <a:ext uri="{FF2B5EF4-FFF2-40B4-BE49-F238E27FC236}">
                  <a16:creationId xmlns:a16="http://schemas.microsoft.com/office/drawing/2014/main" id="{74C54266-BA02-FE8D-B633-5AC13B064E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2" y="2358"/>
              <a:ext cx="168" cy="1008"/>
              <a:chOff x="756" y="1524"/>
              <a:chExt cx="132" cy="1008"/>
            </a:xfrm>
          </p:grpSpPr>
          <p:sp>
            <p:nvSpPr>
              <p:cNvPr id="49" name="Rectangle 13">
                <a:extLst>
                  <a:ext uri="{FF2B5EF4-FFF2-40B4-BE49-F238E27FC236}">
                    <a16:creationId xmlns:a16="http://schemas.microsoft.com/office/drawing/2014/main" id="{AFA96CA6-18AE-4D3F-2C73-5F0CF478A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1524"/>
                <a:ext cx="132" cy="168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0" name="Rectangle 14">
                <a:extLst>
                  <a:ext uri="{FF2B5EF4-FFF2-40B4-BE49-F238E27FC236}">
                    <a16:creationId xmlns:a16="http://schemas.microsoft.com/office/drawing/2014/main" id="{6A2CBBDA-E96C-DF6E-614B-FA6400C09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1804"/>
                <a:ext cx="132" cy="168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1" name="Rectangle 15">
                <a:extLst>
                  <a:ext uri="{FF2B5EF4-FFF2-40B4-BE49-F238E27FC236}">
                    <a16:creationId xmlns:a16="http://schemas.microsoft.com/office/drawing/2014/main" id="{B8C0BABA-F678-A368-ED3D-671AD22CD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2084"/>
                <a:ext cx="132" cy="168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2" name="Rectangle 16">
                <a:extLst>
                  <a:ext uri="{FF2B5EF4-FFF2-40B4-BE49-F238E27FC236}">
                    <a16:creationId xmlns:a16="http://schemas.microsoft.com/office/drawing/2014/main" id="{401C7658-36C0-2F31-9DB3-D7E7EFE22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2364"/>
                <a:ext cx="132" cy="168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46" name="Text Box 17">
              <a:extLst>
                <a:ext uri="{FF2B5EF4-FFF2-40B4-BE49-F238E27FC236}">
                  <a16:creationId xmlns:a16="http://schemas.microsoft.com/office/drawing/2014/main" id="{9B3FCB3D-8968-9C4D-6853-9901F790E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5" y="2634"/>
              <a:ext cx="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555</a:t>
              </a:r>
            </a:p>
          </p:txBody>
        </p:sp>
        <p:sp>
          <p:nvSpPr>
            <p:cNvPr id="47" name="Text Box 18">
              <a:extLst>
                <a:ext uri="{FF2B5EF4-FFF2-40B4-BE49-F238E27FC236}">
                  <a16:creationId xmlns:a16="http://schemas.microsoft.com/office/drawing/2014/main" id="{0FCEE907-70DA-3D92-B95D-936B76968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265"/>
              <a:ext cx="212" cy="1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48" name="Text Box 19">
              <a:extLst>
                <a:ext uri="{FF2B5EF4-FFF2-40B4-BE49-F238E27FC236}">
                  <a16:creationId xmlns:a16="http://schemas.microsoft.com/office/drawing/2014/main" id="{DC46B4D3-D8D6-4E53-9AB8-B1CC8AA6B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0" y="2263"/>
              <a:ext cx="212" cy="1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8</a:t>
              </a: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7</a:t>
              </a: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</a:p>
          </p:txBody>
        </p:sp>
      </p:grpSp>
      <p:grpSp>
        <p:nvGrpSpPr>
          <p:cNvPr id="57" name="Group 20">
            <a:extLst>
              <a:ext uri="{FF2B5EF4-FFF2-40B4-BE49-F238E27FC236}">
                <a16:creationId xmlns:a16="http://schemas.microsoft.com/office/drawing/2014/main" id="{F7E323D4-D142-B8C5-9150-30F7F1091DCD}"/>
              </a:ext>
            </a:extLst>
          </p:cNvPr>
          <p:cNvGrpSpPr>
            <a:grpSpLocks/>
          </p:cNvGrpSpPr>
          <p:nvPr/>
        </p:nvGrpSpPr>
        <p:grpSpPr bwMode="auto">
          <a:xfrm>
            <a:off x="2641557" y="3705253"/>
            <a:ext cx="803275" cy="1733550"/>
            <a:chOff x="534" y="2331"/>
            <a:chExt cx="506" cy="1092"/>
          </a:xfrm>
        </p:grpSpPr>
        <p:graphicFrame>
          <p:nvGraphicFramePr>
            <p:cNvPr id="58" name="Object 21">
              <a:extLst>
                <a:ext uri="{FF2B5EF4-FFF2-40B4-BE49-F238E27FC236}">
                  <a16:creationId xmlns:a16="http://schemas.microsoft.com/office/drawing/2014/main" id="{A8767609-1973-DEB5-8786-34C277B5E6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4" y="2331"/>
            <a:ext cx="50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80880" imgH="177480" progId="Equation.3">
                    <p:embed/>
                  </p:oleObj>
                </mc:Choice>
                <mc:Fallback>
                  <p:oleObj name="Equation" r:id="rId2" imgW="380880" imgH="177480" progId="Equation.3">
                    <p:embed/>
                    <p:pic>
                      <p:nvPicPr>
                        <p:cNvPr id="58" name="Object 21">
                          <a:extLst>
                            <a:ext uri="{FF2B5EF4-FFF2-40B4-BE49-F238E27FC236}">
                              <a16:creationId xmlns:a16="http://schemas.microsoft.com/office/drawing/2014/main" id="{A8767609-1973-DEB5-8786-34C277B5E6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" y="2331"/>
                          <a:ext cx="506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22">
              <a:extLst>
                <a:ext uri="{FF2B5EF4-FFF2-40B4-BE49-F238E27FC236}">
                  <a16:creationId xmlns:a16="http://schemas.microsoft.com/office/drawing/2014/main" id="{C7D6FF4B-3D23-C19B-E2A2-C02C829C19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1" y="2579"/>
            <a:ext cx="35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66400" imgH="203040" progId="Equation.3">
                    <p:embed/>
                  </p:oleObj>
                </mc:Choice>
                <mc:Fallback>
                  <p:oleObj name="Equation" r:id="rId4" imgW="266400" imgH="203040" progId="Equation.3">
                    <p:embed/>
                    <p:pic>
                      <p:nvPicPr>
                        <p:cNvPr id="59" name="Object 22">
                          <a:extLst>
                            <a:ext uri="{FF2B5EF4-FFF2-40B4-BE49-F238E27FC236}">
                              <a16:creationId xmlns:a16="http://schemas.microsoft.com/office/drawing/2014/main" id="{C7D6FF4B-3D23-C19B-E2A2-C02C829C19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" y="2579"/>
                          <a:ext cx="35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23">
              <a:extLst>
                <a:ext uri="{FF2B5EF4-FFF2-40B4-BE49-F238E27FC236}">
                  <a16:creationId xmlns:a16="http://schemas.microsoft.com/office/drawing/2014/main" id="{9B2AF668-908D-557F-2E11-815D7853E5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5" y="2903"/>
            <a:ext cx="48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68280" imgH="177480" progId="Equation.3">
                    <p:embed/>
                  </p:oleObj>
                </mc:Choice>
                <mc:Fallback>
                  <p:oleObj name="Equation" r:id="rId6" imgW="368280" imgH="177480" progId="Equation.3">
                    <p:embed/>
                    <p:pic>
                      <p:nvPicPr>
                        <p:cNvPr id="60" name="Object 23">
                          <a:extLst>
                            <a:ext uri="{FF2B5EF4-FFF2-40B4-BE49-F238E27FC236}">
                              <a16:creationId xmlns:a16="http://schemas.microsoft.com/office/drawing/2014/main" id="{9B2AF668-908D-557F-2E11-815D7853E5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" y="2903"/>
                          <a:ext cx="485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24">
              <a:extLst>
                <a:ext uri="{FF2B5EF4-FFF2-40B4-BE49-F238E27FC236}">
                  <a16:creationId xmlns:a16="http://schemas.microsoft.com/office/drawing/2014/main" id="{FDCCBE44-0DA1-B9FB-9436-3DD0A8865E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8" y="3137"/>
            <a:ext cx="320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41200" imgH="215640" progId="Equation.3">
                    <p:embed/>
                  </p:oleObj>
                </mc:Choice>
                <mc:Fallback>
                  <p:oleObj name="Equation" r:id="rId8" imgW="241200" imgH="215640" progId="Equation.3">
                    <p:embed/>
                    <p:pic>
                      <p:nvPicPr>
                        <p:cNvPr id="61" name="Object 24">
                          <a:extLst>
                            <a:ext uri="{FF2B5EF4-FFF2-40B4-BE49-F238E27FC236}">
                              <a16:creationId xmlns:a16="http://schemas.microsoft.com/office/drawing/2014/main" id="{FDCCBE44-0DA1-B9FB-9436-3DD0A8865E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" y="3137"/>
                          <a:ext cx="320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" name="Group 25">
            <a:extLst>
              <a:ext uri="{FF2B5EF4-FFF2-40B4-BE49-F238E27FC236}">
                <a16:creationId xmlns:a16="http://schemas.microsoft.com/office/drawing/2014/main" id="{70E4DE1F-B928-FD8D-DE02-CA27BE017849}"/>
              </a:ext>
            </a:extLst>
          </p:cNvPr>
          <p:cNvGrpSpPr>
            <a:grpSpLocks/>
          </p:cNvGrpSpPr>
          <p:nvPr/>
        </p:nvGrpSpPr>
        <p:grpSpPr bwMode="auto">
          <a:xfrm>
            <a:off x="5724482" y="3651278"/>
            <a:ext cx="647700" cy="1787525"/>
            <a:chOff x="2476" y="2297"/>
            <a:chExt cx="408" cy="1126"/>
          </a:xfrm>
        </p:grpSpPr>
        <p:graphicFrame>
          <p:nvGraphicFramePr>
            <p:cNvPr id="63" name="Object 26">
              <a:extLst>
                <a:ext uri="{FF2B5EF4-FFF2-40B4-BE49-F238E27FC236}">
                  <a16:creationId xmlns:a16="http://schemas.microsoft.com/office/drawing/2014/main" id="{1E362A49-D764-FCAE-F4EC-852D26E6B3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5" y="3188"/>
            <a:ext cx="37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79360" imgH="177480" progId="Equation.3">
                    <p:embed/>
                  </p:oleObj>
                </mc:Choice>
                <mc:Fallback>
                  <p:oleObj name="Equation" r:id="rId10" imgW="279360" imgH="177480" progId="Equation.3">
                    <p:embed/>
                    <p:pic>
                      <p:nvPicPr>
                        <p:cNvPr id="63" name="Object 26">
                          <a:extLst>
                            <a:ext uri="{FF2B5EF4-FFF2-40B4-BE49-F238E27FC236}">
                              <a16:creationId xmlns:a16="http://schemas.microsoft.com/office/drawing/2014/main" id="{1E362A49-D764-FCAE-F4EC-852D26E6B3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5" y="3188"/>
                          <a:ext cx="370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27">
              <a:extLst>
                <a:ext uri="{FF2B5EF4-FFF2-40B4-BE49-F238E27FC236}">
                  <a16:creationId xmlns:a16="http://schemas.microsoft.com/office/drawing/2014/main" id="{6772501E-6868-C516-B6F6-1562995AE8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4" y="2911"/>
            <a:ext cx="35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400" imgH="164880" progId="Equation.3">
                    <p:embed/>
                  </p:oleObj>
                </mc:Choice>
                <mc:Fallback>
                  <p:oleObj name="Equation" r:id="rId12" imgW="266400" imgH="164880" progId="Equation.3">
                    <p:embed/>
                    <p:pic>
                      <p:nvPicPr>
                        <p:cNvPr id="64" name="Object 27">
                          <a:extLst>
                            <a:ext uri="{FF2B5EF4-FFF2-40B4-BE49-F238E27FC236}">
                              <a16:creationId xmlns:a16="http://schemas.microsoft.com/office/drawing/2014/main" id="{6772501E-6868-C516-B6F6-1562995AE8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4" y="2911"/>
                          <a:ext cx="35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28">
              <a:extLst>
                <a:ext uri="{FF2B5EF4-FFF2-40B4-BE49-F238E27FC236}">
                  <a16:creationId xmlns:a16="http://schemas.microsoft.com/office/drawing/2014/main" id="{56189715-6C3C-8A96-B890-38C2207D4F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3" y="2297"/>
            <a:ext cx="354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6400" imgH="228600" progId="Equation.3">
                    <p:embed/>
                  </p:oleObj>
                </mc:Choice>
                <mc:Fallback>
                  <p:oleObj name="Equation" r:id="rId14" imgW="266400" imgH="228600" progId="Equation.3">
                    <p:embed/>
                    <p:pic>
                      <p:nvPicPr>
                        <p:cNvPr id="65" name="Object 28">
                          <a:extLst>
                            <a:ext uri="{FF2B5EF4-FFF2-40B4-BE49-F238E27FC236}">
                              <a16:creationId xmlns:a16="http://schemas.microsoft.com/office/drawing/2014/main" id="{56189715-6C3C-8A96-B890-38C2207D4F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3" y="2297"/>
                          <a:ext cx="354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29">
              <a:extLst>
                <a:ext uri="{FF2B5EF4-FFF2-40B4-BE49-F238E27FC236}">
                  <a16:creationId xmlns:a16="http://schemas.microsoft.com/office/drawing/2014/main" id="{7E90CB3D-6947-6633-80C1-2A62083033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76" y="2615"/>
            <a:ext cx="40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04560" imgH="177480" progId="Equation.3">
                    <p:embed/>
                  </p:oleObj>
                </mc:Choice>
                <mc:Fallback>
                  <p:oleObj name="Equation" r:id="rId16" imgW="304560" imgH="177480" progId="Equation.3">
                    <p:embed/>
                    <p:pic>
                      <p:nvPicPr>
                        <p:cNvPr id="66" name="Object 29">
                          <a:extLst>
                            <a:ext uri="{FF2B5EF4-FFF2-40B4-BE49-F238E27FC236}">
                              <a16:creationId xmlns:a16="http://schemas.microsoft.com/office/drawing/2014/main" id="{7E90CB3D-6947-6633-80C1-2A62083033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" y="2615"/>
                          <a:ext cx="408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" name="Rectangle 30">
            <a:extLst>
              <a:ext uri="{FF2B5EF4-FFF2-40B4-BE49-F238E27FC236}">
                <a16:creationId xmlns:a16="http://schemas.microsoft.com/office/drawing/2014/main" id="{DC22FEDC-E984-AC80-5B09-F30324768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657" y="3367115"/>
            <a:ext cx="28225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双极型 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(TTL)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电源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4.5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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 V</a:t>
            </a:r>
          </a:p>
        </p:txBody>
      </p:sp>
      <p:sp>
        <p:nvSpPr>
          <p:cNvPr id="68" name="Rectangle 31">
            <a:extLst>
              <a:ext uri="{FF2B5EF4-FFF2-40B4-BE49-F238E27FC236}">
                <a16:creationId xmlns:a16="http://schemas.microsoft.com/office/drawing/2014/main" id="{F8228D6A-4278-67B4-DC3F-B131A9EE0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657" y="4491065"/>
            <a:ext cx="302418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单极型 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(CMOS)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电源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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18 V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带负载能力强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B832E0-0042-259A-E600-E2542005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40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407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  <p:bldP spid="41" grpId="0" autoUpdateAnimBg="0"/>
      <p:bldP spid="67" grpId="0" autoUpdateAnimBg="0"/>
      <p:bldP spid="6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A9080D-2068-4D4E-9BE9-B44BC079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小结</a:t>
            </a:r>
          </a:p>
        </p:txBody>
      </p:sp>
      <p:grpSp>
        <p:nvGrpSpPr>
          <p:cNvPr id="66" name="Group 2">
            <a:extLst>
              <a:ext uri="{FF2B5EF4-FFF2-40B4-BE49-F238E27FC236}">
                <a16:creationId xmlns:a16="http://schemas.microsoft.com/office/drawing/2014/main" id="{BFBAF4BB-5270-C193-94DA-399817044800}"/>
              </a:ext>
            </a:extLst>
          </p:cNvPr>
          <p:cNvGrpSpPr>
            <a:grpSpLocks/>
          </p:cNvGrpSpPr>
          <p:nvPr/>
        </p:nvGrpSpPr>
        <p:grpSpPr bwMode="auto">
          <a:xfrm>
            <a:off x="1549767" y="2751675"/>
            <a:ext cx="3849687" cy="2574925"/>
            <a:chOff x="221" y="1785"/>
            <a:chExt cx="2425" cy="1622"/>
          </a:xfrm>
        </p:grpSpPr>
        <p:sp>
          <p:nvSpPr>
            <p:cNvPr id="67" name="Line 3">
              <a:extLst>
                <a:ext uri="{FF2B5EF4-FFF2-40B4-BE49-F238E27FC236}">
                  <a16:creationId xmlns:a16="http://schemas.microsoft.com/office/drawing/2014/main" id="{B68FBCDD-D92E-D0BD-C401-0942183B37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3" y="1822"/>
              <a:ext cx="0" cy="324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" name="Line 4">
              <a:extLst>
                <a:ext uri="{FF2B5EF4-FFF2-40B4-BE49-F238E27FC236}">
                  <a16:creationId xmlns:a16="http://schemas.microsoft.com/office/drawing/2014/main" id="{7158B144-288E-D3C7-7B84-A28798491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7" y="1822"/>
              <a:ext cx="0" cy="324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9" name="Line 5">
              <a:extLst>
                <a:ext uri="{FF2B5EF4-FFF2-40B4-BE49-F238E27FC236}">
                  <a16:creationId xmlns:a16="http://schemas.microsoft.com/office/drawing/2014/main" id="{7C2312DF-8162-394D-3CB5-D14B2E583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" y="1824"/>
              <a:ext cx="1421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0" name="Line 6">
              <a:extLst>
                <a:ext uri="{FF2B5EF4-FFF2-40B4-BE49-F238E27FC236}">
                  <a16:creationId xmlns:a16="http://schemas.microsoft.com/office/drawing/2014/main" id="{1FB0F780-90DF-069F-6116-E15DC24C2A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6" y="3404"/>
              <a:ext cx="189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" name="Line 7">
              <a:extLst>
                <a:ext uri="{FF2B5EF4-FFF2-40B4-BE49-F238E27FC236}">
                  <a16:creationId xmlns:a16="http://schemas.microsoft.com/office/drawing/2014/main" id="{CFC6B03F-7EB2-9C11-0AA1-6B61F7401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" y="3354"/>
              <a:ext cx="191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2" name="Line 8">
              <a:extLst>
                <a:ext uri="{FF2B5EF4-FFF2-40B4-BE49-F238E27FC236}">
                  <a16:creationId xmlns:a16="http://schemas.microsoft.com/office/drawing/2014/main" id="{29610E87-33DF-5DB8-E8D5-9EF6918FE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" y="2810"/>
              <a:ext cx="547" cy="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3" name="Line 9">
              <a:extLst>
                <a:ext uri="{FF2B5EF4-FFF2-40B4-BE49-F238E27FC236}">
                  <a16:creationId xmlns:a16="http://schemas.microsoft.com/office/drawing/2014/main" id="{ACF6F218-96D4-BCA5-2635-CAE4279CD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" y="2810"/>
              <a:ext cx="0" cy="19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" name="Line 10">
              <a:extLst>
                <a:ext uri="{FF2B5EF4-FFF2-40B4-BE49-F238E27FC236}">
                  <a16:creationId xmlns:a16="http://schemas.microsoft.com/office/drawing/2014/main" id="{29E7B614-8F68-C722-921E-2DE284214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" y="3000"/>
              <a:ext cx="287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5" name="Line 11">
              <a:extLst>
                <a:ext uri="{FF2B5EF4-FFF2-40B4-BE49-F238E27FC236}">
                  <a16:creationId xmlns:a16="http://schemas.microsoft.com/office/drawing/2014/main" id="{EDDEA03B-729D-B58B-A69B-7CB5F92117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" y="2339"/>
              <a:ext cx="529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6" name="Line 12">
              <a:extLst>
                <a:ext uri="{FF2B5EF4-FFF2-40B4-BE49-F238E27FC236}">
                  <a16:creationId xmlns:a16="http://schemas.microsoft.com/office/drawing/2014/main" id="{453C6D9B-AF8F-5EB0-61C7-14015B5669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9" y="3176"/>
              <a:ext cx="0" cy="231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7" name="Rectangle 13">
              <a:extLst>
                <a:ext uri="{FF2B5EF4-FFF2-40B4-BE49-F238E27FC236}">
                  <a16:creationId xmlns:a16="http://schemas.microsoft.com/office/drawing/2014/main" id="{29E98D6F-CB26-5E51-BA63-17F52227F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2150"/>
              <a:ext cx="849" cy="1037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8" name="Rectangle 14">
              <a:extLst>
                <a:ext uri="{FF2B5EF4-FFF2-40B4-BE49-F238E27FC236}">
                  <a16:creationId xmlns:a16="http://schemas.microsoft.com/office/drawing/2014/main" id="{2C7293BE-1D90-D052-3C32-D88C6CD98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" y="2664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79" name="Rectangle 15">
              <a:extLst>
                <a:ext uri="{FF2B5EF4-FFF2-40B4-BE49-F238E27FC236}">
                  <a16:creationId xmlns:a16="http://schemas.microsoft.com/office/drawing/2014/main" id="{98432FA9-10E1-213D-ABEC-28FE7F4D2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291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0" name="Rectangle 16">
              <a:extLst>
                <a:ext uri="{FF2B5EF4-FFF2-40B4-BE49-F238E27FC236}">
                  <a16:creationId xmlns:a16="http://schemas.microsoft.com/office/drawing/2014/main" id="{4D41FF93-99D6-7040-EE5F-8321DC1DB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225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81" name="Rectangle 17">
              <a:extLst>
                <a:ext uri="{FF2B5EF4-FFF2-40B4-BE49-F238E27FC236}">
                  <a16:creationId xmlns:a16="http://schemas.microsoft.com/office/drawing/2014/main" id="{61F4BFE1-CBF2-700D-9A04-293BBF47D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213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82" name="Rectangle 18">
              <a:extLst>
                <a:ext uri="{FF2B5EF4-FFF2-40B4-BE49-F238E27FC236}">
                  <a16:creationId xmlns:a16="http://schemas.microsoft.com/office/drawing/2014/main" id="{C9A2870E-46A5-4A08-B3B0-A6AA01155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213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3" name="Rectangle 19">
              <a:extLst>
                <a:ext uri="{FF2B5EF4-FFF2-40B4-BE49-F238E27FC236}">
                  <a16:creationId xmlns:a16="http://schemas.microsoft.com/office/drawing/2014/main" id="{AFE3EEF6-6313-878E-E53C-EF153EBBF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" y="29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4" name="Rectangle 20">
              <a:extLst>
                <a:ext uri="{FF2B5EF4-FFF2-40B4-BE49-F238E27FC236}">
                  <a16:creationId xmlns:a16="http://schemas.microsoft.com/office/drawing/2014/main" id="{47C16209-9D8D-9E32-7B85-01FE348A5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2748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85" name="Rectangle 21">
              <a:extLst>
                <a:ext uri="{FF2B5EF4-FFF2-40B4-BE49-F238E27FC236}">
                  <a16:creationId xmlns:a16="http://schemas.microsoft.com/office/drawing/2014/main" id="{D6065F91-6004-35B5-81A2-D408A362F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239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6" name="Rectangle 22">
              <a:extLst>
                <a:ext uri="{FF2B5EF4-FFF2-40B4-BE49-F238E27FC236}">
                  <a16:creationId xmlns:a16="http://schemas.microsoft.com/office/drawing/2014/main" id="{0F4BF3C2-5845-9F94-341C-C44A87F2B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" y="2505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555</a:t>
              </a:r>
            </a:p>
          </p:txBody>
        </p: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29A41A29-B13E-8A7C-C80D-7167D05E7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1925"/>
              <a:ext cx="2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8" name="Rectangle 24">
              <a:extLst>
                <a:ext uri="{FF2B5EF4-FFF2-40B4-BE49-F238E27FC236}">
                  <a16:creationId xmlns:a16="http://schemas.microsoft.com/office/drawing/2014/main" id="{704A9CA4-09EF-B5C5-43EB-9645CD6AA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" y="2973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" name="Line 25">
              <a:extLst>
                <a:ext uri="{FF2B5EF4-FFF2-40B4-BE49-F238E27FC236}">
                  <a16:creationId xmlns:a16="http://schemas.microsoft.com/office/drawing/2014/main" id="{997BDD3F-8CC5-F851-29EA-0FF931612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" y="1821"/>
              <a:ext cx="0" cy="119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0" name="Rectangle 26">
              <a:extLst>
                <a:ext uri="{FF2B5EF4-FFF2-40B4-BE49-F238E27FC236}">
                  <a16:creationId xmlns:a16="http://schemas.microsoft.com/office/drawing/2014/main" id="{A825D600-8DAC-E807-671E-DFE498806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805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91" name="Rectangle 27">
              <a:extLst>
                <a:ext uri="{FF2B5EF4-FFF2-40B4-BE49-F238E27FC236}">
                  <a16:creationId xmlns:a16="http://schemas.microsoft.com/office/drawing/2014/main" id="{8916BF4A-2496-DFEB-6053-F09F199D0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" y="2529"/>
              <a:ext cx="2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2" name="Rectangle 28">
              <a:extLst>
                <a:ext uri="{FF2B5EF4-FFF2-40B4-BE49-F238E27FC236}">
                  <a16:creationId xmlns:a16="http://schemas.microsoft.com/office/drawing/2014/main" id="{EE210083-5345-7048-4F5E-AC8C569BD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" y="2973"/>
              <a:ext cx="3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3" name="Rectangle 29">
              <a:extLst>
                <a:ext uri="{FF2B5EF4-FFF2-40B4-BE49-F238E27FC236}">
                  <a16:creationId xmlns:a16="http://schemas.microsoft.com/office/drawing/2014/main" id="{46C0A121-763B-F877-BBD9-F9DF2A7C9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" y="1987"/>
              <a:ext cx="95" cy="1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4" name="Rectangle 30">
              <a:extLst>
                <a:ext uri="{FF2B5EF4-FFF2-40B4-BE49-F238E27FC236}">
                  <a16:creationId xmlns:a16="http://schemas.microsoft.com/office/drawing/2014/main" id="{0267446B-B780-3589-3017-93AB855A7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2463"/>
              <a:ext cx="95" cy="189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5" name="Line 31">
              <a:extLst>
                <a:ext uri="{FF2B5EF4-FFF2-40B4-BE49-F238E27FC236}">
                  <a16:creationId xmlns:a16="http://schemas.microsoft.com/office/drawing/2014/main" id="{92CC4DC4-8E4D-9A4C-5B63-A9C79EE029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68" y="2989"/>
              <a:ext cx="0" cy="20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" name="Line 32">
              <a:extLst>
                <a:ext uri="{FF2B5EF4-FFF2-40B4-BE49-F238E27FC236}">
                  <a16:creationId xmlns:a16="http://schemas.microsoft.com/office/drawing/2014/main" id="{D8EC48DA-2D38-9B4F-53DB-E212778285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568" y="2914"/>
              <a:ext cx="0" cy="20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7" name="Line 33">
              <a:extLst>
                <a:ext uri="{FF2B5EF4-FFF2-40B4-BE49-F238E27FC236}">
                  <a16:creationId xmlns:a16="http://schemas.microsoft.com/office/drawing/2014/main" id="{F5BD8197-8EDA-1F8B-086F-E13C534FC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" y="3366"/>
              <a:ext cx="189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8" name="Oval 34">
              <a:extLst>
                <a:ext uri="{FF2B5EF4-FFF2-40B4-BE49-F238E27FC236}">
                  <a16:creationId xmlns:a16="http://schemas.microsoft.com/office/drawing/2014/main" id="{18D6D5B9-AD66-E602-DA4D-CCF401CB8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774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9" name="Oval 35">
              <a:extLst>
                <a:ext uri="{FF2B5EF4-FFF2-40B4-BE49-F238E27FC236}">
                  <a16:creationId xmlns:a16="http://schemas.microsoft.com/office/drawing/2014/main" id="{5F86659C-49A5-C2FB-53C2-7DBA939D4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" y="2305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0" name="Oval 36">
              <a:extLst>
                <a:ext uri="{FF2B5EF4-FFF2-40B4-BE49-F238E27FC236}">
                  <a16:creationId xmlns:a16="http://schemas.microsoft.com/office/drawing/2014/main" id="{3B9A0D66-1A80-379F-75D3-548296369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2774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1" name="Oval 37">
              <a:extLst>
                <a:ext uri="{FF2B5EF4-FFF2-40B4-BE49-F238E27FC236}">
                  <a16:creationId xmlns:a16="http://schemas.microsoft.com/office/drawing/2014/main" id="{FED193A0-12A3-AAC4-F76D-C0DD8F975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1786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" name="Oval 38">
              <a:extLst>
                <a:ext uri="{FF2B5EF4-FFF2-40B4-BE49-F238E27FC236}">
                  <a16:creationId xmlns:a16="http://schemas.microsoft.com/office/drawing/2014/main" id="{81845305-10F5-7E14-4DC8-EB93A88EB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1785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3" name="Oval 39">
              <a:extLst>
                <a:ext uri="{FF2B5EF4-FFF2-40B4-BE49-F238E27FC236}">
                  <a16:creationId xmlns:a16="http://schemas.microsoft.com/office/drawing/2014/main" id="{DC12E271-5EDA-0C40-8FA9-8EB131EB3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" y="1785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04" name="Group 40">
              <a:extLst>
                <a:ext uri="{FF2B5EF4-FFF2-40B4-BE49-F238E27FC236}">
                  <a16:creationId xmlns:a16="http://schemas.microsoft.com/office/drawing/2014/main" id="{D99E82E4-CDE6-77D0-83CA-265C91EAD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3" y="3045"/>
              <a:ext cx="205" cy="72"/>
              <a:chOff x="1236" y="3696"/>
              <a:chExt cx="216" cy="72"/>
            </a:xfrm>
          </p:grpSpPr>
          <p:sp>
            <p:nvSpPr>
              <p:cNvPr id="113" name="Line 41">
                <a:extLst>
                  <a:ext uri="{FF2B5EF4-FFF2-40B4-BE49-F238E27FC236}">
                    <a16:creationId xmlns:a16="http://schemas.microsoft.com/office/drawing/2014/main" id="{1024E03B-3D17-6F9D-CAE3-D5DB2A91B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344" y="3660"/>
                <a:ext cx="0" cy="216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4" name="Line 42">
                <a:extLst>
                  <a:ext uri="{FF2B5EF4-FFF2-40B4-BE49-F238E27FC236}">
                    <a16:creationId xmlns:a16="http://schemas.microsoft.com/office/drawing/2014/main" id="{2D96315E-FB0C-B7FB-2350-F31E41AB86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344" y="3588"/>
                <a:ext cx="0" cy="216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05" name="Text Box 43">
              <a:extLst>
                <a:ext uri="{FF2B5EF4-FFF2-40B4-BE49-F238E27FC236}">
                  <a16:creationId xmlns:a16="http://schemas.microsoft.com/office/drawing/2014/main" id="{C6595275-7F8C-888C-FC01-4450A7E23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4" y="1799"/>
              <a:ext cx="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</a:p>
          </p:txBody>
        </p:sp>
        <p:sp>
          <p:nvSpPr>
            <p:cNvPr id="106" name="Line 44">
              <a:extLst>
                <a:ext uri="{FF2B5EF4-FFF2-40B4-BE49-F238E27FC236}">
                  <a16:creationId xmlns:a16="http://schemas.microsoft.com/office/drawing/2014/main" id="{69E573E5-9793-77E9-5C3E-6D59C642E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7" y="2510"/>
              <a:ext cx="283" cy="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7" name="Oval 45">
              <a:extLst>
                <a:ext uri="{FF2B5EF4-FFF2-40B4-BE49-F238E27FC236}">
                  <a16:creationId xmlns:a16="http://schemas.microsoft.com/office/drawing/2014/main" id="{0C598E37-FE38-6679-E8D7-C94A4D449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2466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8" name="Line 46">
              <a:extLst>
                <a:ext uri="{FF2B5EF4-FFF2-40B4-BE49-F238E27FC236}">
                  <a16:creationId xmlns:a16="http://schemas.microsoft.com/office/drawing/2014/main" id="{FD66F15E-A0CF-EDD1-67FA-9560B2CC4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1" y="3089"/>
              <a:ext cx="0" cy="26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9" name="Line 47">
              <a:extLst>
                <a:ext uri="{FF2B5EF4-FFF2-40B4-BE49-F238E27FC236}">
                  <a16:creationId xmlns:a16="http://schemas.microsoft.com/office/drawing/2014/main" id="{4C1F4761-AB3B-8778-7BC9-EFF8107E6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3115"/>
              <a:ext cx="0" cy="25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0" name="Line 48">
              <a:extLst>
                <a:ext uri="{FF2B5EF4-FFF2-40B4-BE49-F238E27FC236}">
                  <a16:creationId xmlns:a16="http://schemas.microsoft.com/office/drawing/2014/main" id="{80E83DF5-2B29-FBD8-AA23-C942B25534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3" y="2838"/>
              <a:ext cx="244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1" name="Line 49">
              <a:extLst>
                <a:ext uri="{FF2B5EF4-FFF2-40B4-BE49-F238E27FC236}">
                  <a16:creationId xmlns:a16="http://schemas.microsoft.com/office/drawing/2014/main" id="{CD605BF1-82F8-AFEA-4000-6581497F7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2832"/>
              <a:ext cx="0" cy="21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2" name="Rectangle 50">
              <a:extLst>
                <a:ext uri="{FF2B5EF4-FFF2-40B4-BE49-F238E27FC236}">
                  <a16:creationId xmlns:a16="http://schemas.microsoft.com/office/drawing/2014/main" id="{BE84F25E-C7A8-B17F-D383-80D968A7C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2168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</p:grpSp>
      <p:sp>
        <p:nvSpPr>
          <p:cNvPr id="115" name="Text Box 51">
            <a:extLst>
              <a:ext uri="{FF2B5EF4-FFF2-40B4-BE49-F238E27FC236}">
                <a16:creationId xmlns:a16="http://schemas.microsoft.com/office/drawing/2014/main" id="{8DEDA249-127B-0509-35CC-4E1CB30B7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617" y="729200"/>
            <a:ext cx="4595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二、多谐振荡器</a:t>
            </a:r>
            <a:endParaRPr kumimoji="1" lang="zh-CN" altLang="en-US" sz="2800" b="1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" name="Text Box 52">
            <a:extLst>
              <a:ext uri="{FF2B5EF4-FFF2-40B4-BE49-F238E27FC236}">
                <a16:creationId xmlns:a16="http://schemas.microsoft.com/office/drawing/2014/main" id="{76514B42-9ABF-67A3-9823-D977AD2AD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642" y="1208625"/>
            <a:ext cx="8534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是一种自激振荡电路，不需要外加输入信号，就可以自动地产生出矩形脉冲。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" name="Text Box 53">
            <a:extLst>
              <a:ext uri="{FF2B5EF4-FFF2-40B4-BE49-F238E27FC236}">
                <a16:creationId xmlns:a16="http://schemas.microsoft.com/office/drawing/2014/main" id="{CA630F04-FF1B-BE3C-8C24-95ECF655D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679" y="2175412"/>
            <a:ext cx="50482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多谐振荡器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没有稳定状态，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只有两个暂稳态。暂稳态间的相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互转换完全靠电路本身电容的充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电和放电自动完成。</a:t>
            </a:r>
          </a:p>
        </p:txBody>
      </p:sp>
      <p:sp>
        <p:nvSpPr>
          <p:cNvPr id="118" name="Line 54">
            <a:extLst>
              <a:ext uri="{FF2B5EF4-FFF2-40B4-BE49-F238E27FC236}">
                <a16:creationId xmlns:a16="http://schemas.microsoft.com/office/drawing/2014/main" id="{69E374AF-4AB5-BAA9-428B-8936FFC45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3779" y="2907250"/>
            <a:ext cx="0" cy="234315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9" name="Line 55">
            <a:extLst>
              <a:ext uri="{FF2B5EF4-FFF2-40B4-BE49-F238E27FC236}">
                <a16:creationId xmlns:a16="http://schemas.microsoft.com/office/drawing/2014/main" id="{622BB6C9-E778-74CF-8E41-B173115A0A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4729" y="2932650"/>
            <a:ext cx="2371725" cy="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0" name="Line 56">
            <a:extLst>
              <a:ext uri="{FF2B5EF4-FFF2-40B4-BE49-F238E27FC236}">
                <a16:creationId xmlns:a16="http://schemas.microsoft.com/office/drawing/2014/main" id="{9FF62B10-1949-A01E-A017-33F67A0FB3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3992" y="3785137"/>
            <a:ext cx="0" cy="14224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1" name="Line 57">
            <a:extLst>
              <a:ext uri="{FF2B5EF4-FFF2-40B4-BE49-F238E27FC236}">
                <a16:creationId xmlns:a16="http://schemas.microsoft.com/office/drawing/2014/main" id="{B620E86F-F7AE-060C-051D-1FFAB71E12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08592" y="3785137"/>
            <a:ext cx="928687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2" name="Line 58">
            <a:extLst>
              <a:ext uri="{FF2B5EF4-FFF2-40B4-BE49-F238E27FC236}">
                <a16:creationId xmlns:a16="http://schemas.microsoft.com/office/drawing/2014/main" id="{F560A5B3-4E51-1B30-524C-7276C7FF5E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16642" y="3772437"/>
            <a:ext cx="1587" cy="1117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" name="Line 59">
            <a:extLst>
              <a:ext uri="{FF2B5EF4-FFF2-40B4-BE49-F238E27FC236}">
                <a16:creationId xmlns:a16="http://schemas.microsoft.com/office/drawing/2014/main" id="{784F91B0-0478-9C7C-60EF-FB0367AE4D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9179" y="4870987"/>
            <a:ext cx="303213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4" name="Line 60">
            <a:extLst>
              <a:ext uri="{FF2B5EF4-FFF2-40B4-BE49-F238E27FC236}">
                <a16:creationId xmlns:a16="http://schemas.microsoft.com/office/drawing/2014/main" id="{68D2D386-E0C3-9FFE-124B-F750412617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4929" y="4845587"/>
            <a:ext cx="3175" cy="446088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5" name="Text Box 61">
            <a:extLst>
              <a:ext uri="{FF2B5EF4-FFF2-40B4-BE49-F238E27FC236}">
                <a16:creationId xmlns:a16="http://schemas.microsoft.com/office/drawing/2014/main" id="{56E56ECD-FBCA-7191-C1C7-FE7DDE9AF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679" y="3828000"/>
            <a:ext cx="5048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改变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定时元件数值的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大小，可调节振荡频率。</a:t>
            </a:r>
          </a:p>
        </p:txBody>
      </p:sp>
      <p:sp>
        <p:nvSpPr>
          <p:cNvPr id="126" name="Text Box 62">
            <a:extLst>
              <a:ext uri="{FF2B5EF4-FFF2-40B4-BE49-F238E27FC236}">
                <a16:creationId xmlns:a16="http://schemas.microsoft.com/office/drawing/2014/main" id="{CC27142B-EB3F-EBF1-7FBA-595A8F51A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242" y="5717125"/>
            <a:ext cx="80343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在振荡频率稳定度要求很高的情况下，可采用</a:t>
            </a:r>
            <a:r>
              <a:rPr kumimoji="1"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石英晶体振荡器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273020-ED52-6710-5447-42BE5E13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41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761B800-DA34-CED1-9FC8-7D1B039631CA}"/>
                  </a:ext>
                </a:extLst>
              </p:cNvPr>
              <p:cNvSpPr txBox="1"/>
              <p:nvPr/>
            </p:nvSpPr>
            <p:spPr>
              <a:xfrm>
                <a:off x="5670915" y="4728273"/>
                <a:ext cx="4033605" cy="879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  <m:d>
                            <m:dPr>
                              <m:ctrlPr>
                                <a:rPr kumimoji="1"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kumimoji="1"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zh-CN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kumimoji="1"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kumimoji="1"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den>
                      </m:f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761B800-DA34-CED1-9FC8-7D1B03963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915" y="4728273"/>
                <a:ext cx="4033605" cy="879921"/>
              </a:xfrm>
              <a:prstGeom prst="rect">
                <a:avLst/>
              </a:prstGeom>
              <a:blipFill>
                <a:blip r:embed="rId2"/>
                <a:stretch>
                  <a:fillRect l="-2508" t="-1429" r="-1254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0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utoUpdateAnimBg="0"/>
      <p:bldP spid="116" grpId="0" autoUpdateAnimBg="0"/>
      <p:bldP spid="117" grpId="0" autoUpdateAnimBg="0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utoUpdateAnimBg="0"/>
      <p:bldP spid="126" grpId="0" autoUpdateAnimBg="0"/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A9080D-2068-4D4E-9BE9-B44BC079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小结</a:t>
            </a:r>
          </a:p>
        </p:txBody>
      </p:sp>
      <p:sp>
        <p:nvSpPr>
          <p:cNvPr id="49" name="Text Box 2">
            <a:extLst>
              <a:ext uri="{FF2B5EF4-FFF2-40B4-BE49-F238E27FC236}">
                <a16:creationId xmlns:a16="http://schemas.microsoft.com/office/drawing/2014/main" id="{D2A4422D-31D8-8334-6947-601C9C74C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737" y="663324"/>
            <a:ext cx="4595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三、施密特触发器</a:t>
            </a:r>
            <a:endParaRPr kumimoji="1" lang="zh-CN" altLang="en-US" sz="2800" b="1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Text Box 3">
            <a:extLst>
              <a:ext uri="{FF2B5EF4-FFF2-40B4-BE49-F238E27FC236}">
                <a16:creationId xmlns:a16="http://schemas.microsoft.com/office/drawing/2014/main" id="{B504A8ED-9695-BEC1-EACE-4EDF6D0B6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487" y="1215774"/>
            <a:ext cx="8534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是一种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脉冲整形电路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，虽然不能自动产生矩形脉冲，却可将输入的周期性信号整形成所要求的同周期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的矩形脉冲输出，还可用来进行幅度鉴别、构成单稳态触发器和多谐振荡器等。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1" name="Group 4">
            <a:extLst>
              <a:ext uri="{FF2B5EF4-FFF2-40B4-BE49-F238E27FC236}">
                <a16:creationId xmlns:a16="http://schemas.microsoft.com/office/drawing/2014/main" id="{6CAF73E5-170E-E9BF-6631-4DEDC8FAA16B}"/>
              </a:ext>
            </a:extLst>
          </p:cNvPr>
          <p:cNvGrpSpPr>
            <a:grpSpLocks/>
          </p:cNvGrpSpPr>
          <p:nvPr/>
        </p:nvGrpSpPr>
        <p:grpSpPr bwMode="auto">
          <a:xfrm>
            <a:off x="1149399" y="3062036"/>
            <a:ext cx="4256088" cy="2957513"/>
            <a:chOff x="178" y="1706"/>
            <a:chExt cx="2681" cy="1863"/>
          </a:xfrm>
        </p:grpSpPr>
        <p:sp>
          <p:nvSpPr>
            <p:cNvPr id="52" name="Line 5">
              <a:extLst>
                <a:ext uri="{FF2B5EF4-FFF2-40B4-BE49-F238E27FC236}">
                  <a16:creationId xmlns:a16="http://schemas.microsoft.com/office/drawing/2014/main" id="{8811B4CF-A13A-9F81-1E50-F12E1812A5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9" y="1913"/>
              <a:ext cx="1" cy="395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3" name="Line 6">
              <a:extLst>
                <a:ext uri="{FF2B5EF4-FFF2-40B4-BE49-F238E27FC236}">
                  <a16:creationId xmlns:a16="http://schemas.microsoft.com/office/drawing/2014/main" id="{7EF0381B-5745-08D1-1788-EE4D8E49F5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4" y="2083"/>
              <a:ext cx="0" cy="221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" name="Line 7">
              <a:extLst>
                <a:ext uri="{FF2B5EF4-FFF2-40B4-BE49-F238E27FC236}">
                  <a16:creationId xmlns:a16="http://schemas.microsoft.com/office/drawing/2014/main" id="{4FA42908-D05F-940B-E40C-A7BAF3231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5" y="2088"/>
              <a:ext cx="304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5" name="Line 8">
              <a:extLst>
                <a:ext uri="{FF2B5EF4-FFF2-40B4-BE49-F238E27FC236}">
                  <a16:creationId xmlns:a16="http://schemas.microsoft.com/office/drawing/2014/main" id="{FF1CCAA4-7E2A-1321-5E8D-370B2E4AB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2" y="3566"/>
              <a:ext cx="189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" name="Line 9">
              <a:extLst>
                <a:ext uri="{FF2B5EF4-FFF2-40B4-BE49-F238E27FC236}">
                  <a16:creationId xmlns:a16="http://schemas.microsoft.com/office/drawing/2014/main" id="{188E2609-7C8F-A0C8-CBEA-D1AB38B71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" y="2684"/>
              <a:ext cx="547" cy="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7" name="Line 10">
              <a:extLst>
                <a:ext uri="{FF2B5EF4-FFF2-40B4-BE49-F238E27FC236}">
                  <a16:creationId xmlns:a16="http://schemas.microsoft.com/office/drawing/2014/main" id="{6D6B687F-C327-F110-C960-C66CA4A11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" y="2702"/>
              <a:ext cx="0" cy="34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8" name="Line 11">
              <a:extLst>
                <a:ext uri="{FF2B5EF4-FFF2-40B4-BE49-F238E27FC236}">
                  <a16:creationId xmlns:a16="http://schemas.microsoft.com/office/drawing/2014/main" id="{7130FFA0-321B-795D-5B89-0ECE36F5C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" y="3045"/>
              <a:ext cx="287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9" name="Line 12">
              <a:extLst>
                <a:ext uri="{FF2B5EF4-FFF2-40B4-BE49-F238E27FC236}">
                  <a16:creationId xmlns:a16="http://schemas.microsoft.com/office/drawing/2014/main" id="{BE4862DD-A97B-7758-875C-F5ABC2B6E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5" y="3338"/>
              <a:ext cx="0" cy="231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0" name="Rectangle 13">
              <a:extLst>
                <a:ext uri="{FF2B5EF4-FFF2-40B4-BE49-F238E27FC236}">
                  <a16:creationId xmlns:a16="http://schemas.microsoft.com/office/drawing/2014/main" id="{2390E2DB-41E4-3290-77E8-563422195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2312"/>
              <a:ext cx="849" cy="1037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1" name="Rectangle 14">
              <a:extLst>
                <a:ext uri="{FF2B5EF4-FFF2-40B4-BE49-F238E27FC236}">
                  <a16:creationId xmlns:a16="http://schemas.microsoft.com/office/drawing/2014/main" id="{F0B8CC2F-BD8E-B7BD-8927-964DED200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" y="253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62" name="Rectangle 15">
              <a:extLst>
                <a:ext uri="{FF2B5EF4-FFF2-40B4-BE49-F238E27FC236}">
                  <a16:creationId xmlns:a16="http://schemas.microsoft.com/office/drawing/2014/main" id="{587352BA-A223-3CC0-FB00-4CA643F12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" y="295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3" name="Rectangle 16">
              <a:extLst>
                <a:ext uri="{FF2B5EF4-FFF2-40B4-BE49-F238E27FC236}">
                  <a16:creationId xmlns:a16="http://schemas.microsoft.com/office/drawing/2014/main" id="{993C288C-6DD1-B8C7-C35B-1EAD27273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" y="243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64" name="Rectangle 17">
              <a:extLst>
                <a:ext uri="{FF2B5EF4-FFF2-40B4-BE49-F238E27FC236}">
                  <a16:creationId xmlns:a16="http://schemas.microsoft.com/office/drawing/2014/main" id="{614FCEDB-EEB9-C356-DE73-08F6FEC0E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0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65" name="Rectangle 18">
              <a:extLst>
                <a:ext uri="{FF2B5EF4-FFF2-40B4-BE49-F238E27FC236}">
                  <a16:creationId xmlns:a16="http://schemas.microsoft.com/office/drawing/2014/main" id="{0CE48EB1-2D2F-90AA-FAEF-0A13DF6A5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230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66" name="Rectangle 19">
              <a:extLst>
                <a:ext uri="{FF2B5EF4-FFF2-40B4-BE49-F238E27FC236}">
                  <a16:creationId xmlns:a16="http://schemas.microsoft.com/office/drawing/2014/main" id="{D76D0797-DA7B-1DB0-95B4-C3AA8BF74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" y="310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7" name="Rectangle 20">
              <a:extLst>
                <a:ext uri="{FF2B5EF4-FFF2-40B4-BE49-F238E27FC236}">
                  <a16:creationId xmlns:a16="http://schemas.microsoft.com/office/drawing/2014/main" id="{8ADFA5C4-D482-83B7-F443-E2D8ABA27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3045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B137730E-140B-BA25-ADAA-4496D7049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273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9" name="Rectangle 22">
              <a:extLst>
                <a:ext uri="{FF2B5EF4-FFF2-40B4-BE49-F238E27FC236}">
                  <a16:creationId xmlns:a16="http://schemas.microsoft.com/office/drawing/2014/main" id="{00DA7B58-1AEB-A623-A92B-8D34AAC21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2667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555</a:t>
              </a:r>
            </a:p>
          </p:txBody>
        </p:sp>
        <p:sp>
          <p:nvSpPr>
            <p:cNvPr id="70" name="Oval 23">
              <a:extLst>
                <a:ext uri="{FF2B5EF4-FFF2-40B4-BE49-F238E27FC236}">
                  <a16:creationId xmlns:a16="http://schemas.microsoft.com/office/drawing/2014/main" id="{11A2CB4E-92D6-ECD0-790F-EF34C06DE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648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" name="Oval 24">
              <a:extLst>
                <a:ext uri="{FF2B5EF4-FFF2-40B4-BE49-F238E27FC236}">
                  <a16:creationId xmlns:a16="http://schemas.microsoft.com/office/drawing/2014/main" id="{6348F3C4-09BC-B222-7623-0AC3E1F39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2500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2" name="Oval 25">
              <a:extLst>
                <a:ext uri="{FF2B5EF4-FFF2-40B4-BE49-F238E27FC236}">
                  <a16:creationId xmlns:a16="http://schemas.microsoft.com/office/drawing/2014/main" id="{8609349D-95C9-0696-2EFA-70C83D7D6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2055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3" name="Oval 26">
              <a:extLst>
                <a:ext uri="{FF2B5EF4-FFF2-40B4-BE49-F238E27FC236}">
                  <a16:creationId xmlns:a16="http://schemas.microsoft.com/office/drawing/2014/main" id="{5484D4B1-9E76-2083-9CE7-E15E76C8D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1844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" name="Text Box 27">
              <a:extLst>
                <a:ext uri="{FF2B5EF4-FFF2-40B4-BE49-F238E27FC236}">
                  <a16:creationId xmlns:a16="http://schemas.microsoft.com/office/drawing/2014/main" id="{C9EF800A-E5D2-D987-A9B9-3B3BD9EF7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" y="1706"/>
              <a:ext cx="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</a:p>
          </p:txBody>
        </p:sp>
        <p:sp>
          <p:nvSpPr>
            <p:cNvPr id="75" name="Line 28">
              <a:extLst>
                <a:ext uri="{FF2B5EF4-FFF2-40B4-BE49-F238E27FC236}">
                  <a16:creationId xmlns:a16="http://schemas.microsoft.com/office/drawing/2014/main" id="{2E152078-97B4-3B3C-E700-865BD937C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6" y="2844"/>
              <a:ext cx="281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6" name="Oval 29">
              <a:extLst>
                <a:ext uri="{FF2B5EF4-FFF2-40B4-BE49-F238E27FC236}">
                  <a16:creationId xmlns:a16="http://schemas.microsoft.com/office/drawing/2014/main" id="{C261FB88-9AAB-6BB7-430B-B269ED7BD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2807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7" name="Line 30">
              <a:extLst>
                <a:ext uri="{FF2B5EF4-FFF2-40B4-BE49-F238E27FC236}">
                  <a16:creationId xmlns:a16="http://schemas.microsoft.com/office/drawing/2014/main" id="{655006FC-1956-621B-6149-29410857EA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9" y="3135"/>
              <a:ext cx="280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8" name="Rectangle 31">
              <a:extLst>
                <a:ext uri="{FF2B5EF4-FFF2-40B4-BE49-F238E27FC236}">
                  <a16:creationId xmlns:a16="http://schemas.microsoft.com/office/drawing/2014/main" id="{5F28C836-4996-C90F-96F0-A97AD2C1E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" y="2645"/>
              <a:ext cx="6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O2</a:t>
              </a:r>
            </a:p>
          </p:txBody>
        </p:sp>
        <p:sp>
          <p:nvSpPr>
            <p:cNvPr id="79" name="Rectangle 32">
              <a:extLst>
                <a:ext uri="{FF2B5EF4-FFF2-40B4-BE49-F238E27FC236}">
                  <a16:creationId xmlns:a16="http://schemas.microsoft.com/office/drawing/2014/main" id="{5AF4D6AF-5038-BDF4-B449-5564D012D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" y="2318"/>
              <a:ext cx="3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80" name="Oval 33">
              <a:extLst>
                <a:ext uri="{FF2B5EF4-FFF2-40B4-BE49-F238E27FC236}">
                  <a16:creationId xmlns:a16="http://schemas.microsoft.com/office/drawing/2014/main" id="{223DE386-7046-7718-FAE2-082C4025E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2643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1" name="Oval 34">
              <a:extLst>
                <a:ext uri="{FF2B5EF4-FFF2-40B4-BE49-F238E27FC236}">
                  <a16:creationId xmlns:a16="http://schemas.microsoft.com/office/drawing/2014/main" id="{91DB35EE-1E2C-68E3-879C-439D6CB3F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3093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" name="Rectangle 35">
              <a:extLst>
                <a:ext uri="{FF2B5EF4-FFF2-40B4-BE49-F238E27FC236}">
                  <a16:creationId xmlns:a16="http://schemas.microsoft.com/office/drawing/2014/main" id="{549337EE-0496-D3DF-5B72-523A945D3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" y="2948"/>
              <a:ext cx="6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CO</a:t>
              </a:r>
            </a:p>
          </p:txBody>
        </p:sp>
        <p:sp>
          <p:nvSpPr>
            <p:cNvPr id="83" name="Line 36">
              <a:extLst>
                <a:ext uri="{FF2B5EF4-FFF2-40B4-BE49-F238E27FC236}">
                  <a16:creationId xmlns:a16="http://schemas.microsoft.com/office/drawing/2014/main" id="{2D907EBD-AE26-E04F-693A-0E09F06CAD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6" y="2541"/>
              <a:ext cx="289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4" name="Rectangle 37">
              <a:extLst>
                <a:ext uri="{FF2B5EF4-FFF2-40B4-BE49-F238E27FC236}">
                  <a16:creationId xmlns:a16="http://schemas.microsoft.com/office/drawing/2014/main" id="{6412816B-6C28-2F2A-E9B7-9CDE74124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5" y="2327"/>
              <a:ext cx="6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O1</a:t>
              </a:r>
            </a:p>
          </p:txBody>
        </p:sp>
        <p:sp>
          <p:nvSpPr>
            <p:cNvPr id="85" name="Oval 38">
              <a:extLst>
                <a:ext uri="{FF2B5EF4-FFF2-40B4-BE49-F238E27FC236}">
                  <a16:creationId xmlns:a16="http://schemas.microsoft.com/office/drawing/2014/main" id="{F1CF9CA5-D09F-2EDC-59B7-6B11F5891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2" y="2503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6" name="Line 39">
              <a:extLst>
                <a:ext uri="{FF2B5EF4-FFF2-40B4-BE49-F238E27FC236}">
                  <a16:creationId xmlns:a16="http://schemas.microsoft.com/office/drawing/2014/main" id="{2C1E8D11-AD09-B127-739D-360A67A72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1900"/>
              <a:ext cx="0" cy="640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" name="Oval 40">
              <a:extLst>
                <a:ext uri="{FF2B5EF4-FFF2-40B4-BE49-F238E27FC236}">
                  <a16:creationId xmlns:a16="http://schemas.microsoft.com/office/drawing/2014/main" id="{F27D0233-0144-436B-1D11-73201F93F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" y="1854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8" name="Text Box 41">
              <a:extLst>
                <a:ext uri="{FF2B5EF4-FFF2-40B4-BE49-F238E27FC236}">
                  <a16:creationId xmlns:a16="http://schemas.microsoft.com/office/drawing/2014/main" id="{614A0733-6A42-B6B8-A3EA-54B5157A6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1" y="1706"/>
              <a:ext cx="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DD</a:t>
              </a:r>
            </a:p>
          </p:txBody>
        </p:sp>
        <p:sp>
          <p:nvSpPr>
            <p:cNvPr id="89" name="Rectangle 42">
              <a:extLst>
                <a:ext uri="{FF2B5EF4-FFF2-40B4-BE49-F238E27FC236}">
                  <a16:creationId xmlns:a16="http://schemas.microsoft.com/office/drawing/2014/main" id="{0246067B-4811-1982-1206-70D2BDC3D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" y="2052"/>
              <a:ext cx="117" cy="279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0" name="Text Box 43">
              <a:extLst>
                <a:ext uri="{FF2B5EF4-FFF2-40B4-BE49-F238E27FC236}">
                  <a16:creationId xmlns:a16="http://schemas.microsoft.com/office/drawing/2014/main" id="{92C0A52A-6065-C627-F7D3-559DA1C61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" y="203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</p:grpSp>
      <p:sp>
        <p:nvSpPr>
          <p:cNvPr id="91" name="Text Box 44">
            <a:extLst>
              <a:ext uri="{FF2B5EF4-FFF2-40B4-BE49-F238E27FC236}">
                <a16:creationId xmlns:a16="http://schemas.microsoft.com/office/drawing/2014/main" id="{A4133046-193F-122F-72C7-6926C8CEE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512" y="3123949"/>
            <a:ext cx="50482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施密特触发器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有两个稳定状态，有两个不同的触发电平，因此具有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回差特性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。它的两个稳定状态是靠两个不同的电平来维持的，输出脉冲的宽度由输入信号的波形决定。此外，调节回差电压的大小，也可改变输出脉冲的宽度。</a:t>
            </a:r>
          </a:p>
        </p:txBody>
      </p:sp>
      <p:sp>
        <p:nvSpPr>
          <p:cNvPr id="92" name="AutoShape 45">
            <a:extLst>
              <a:ext uri="{FF2B5EF4-FFF2-40B4-BE49-F238E27FC236}">
                <a16:creationId xmlns:a16="http://schemas.microsoft.com/office/drawing/2014/main" id="{E3AAF8C7-6EB8-5781-3659-02B1F4E35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49" y="5768724"/>
            <a:ext cx="1528763" cy="885825"/>
          </a:xfrm>
          <a:prstGeom prst="wedgeRoundRectCallout">
            <a:avLst>
              <a:gd name="adj1" fmla="val 32866"/>
              <a:gd name="adj2" fmla="val -82259"/>
              <a:gd name="adj3" fmla="val 16667"/>
            </a:avLst>
          </a:prstGeom>
          <a:solidFill>
            <a:srgbClr val="CCFFFF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外接电压调节回差</a:t>
            </a:r>
          </a:p>
        </p:txBody>
      </p:sp>
      <p:sp>
        <p:nvSpPr>
          <p:cNvPr id="93" name="Text Box 46">
            <a:extLst>
              <a:ext uri="{FF2B5EF4-FFF2-40B4-BE49-F238E27FC236}">
                <a16:creationId xmlns:a16="http://schemas.microsoft.com/office/drawing/2014/main" id="{56FEAAED-6514-D822-DE13-E55B3C947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87" y="5875086"/>
            <a:ext cx="51133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施密特触发器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可由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555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定时器构成，也可用专门的集成电路实现。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B20608-17A5-4138-1CD3-AC16320B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42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54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utoUpdateAnimBg="0"/>
      <p:bldP spid="50" grpId="0" autoUpdateAnimBg="0"/>
      <p:bldP spid="91" grpId="0" autoUpdateAnimBg="0"/>
      <p:bldP spid="92" grpId="0" animBg="1" autoUpdateAnimBg="0"/>
      <p:bldP spid="9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A9080D-2068-4D4E-9BE9-B44BC079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小结</a:t>
            </a:r>
          </a:p>
        </p:txBody>
      </p:sp>
      <p:sp>
        <p:nvSpPr>
          <p:cNvPr id="59" name="Text Box 2">
            <a:extLst>
              <a:ext uri="{FF2B5EF4-FFF2-40B4-BE49-F238E27FC236}">
                <a16:creationId xmlns:a16="http://schemas.microsoft.com/office/drawing/2014/main" id="{98AE87A7-308C-85AC-55F5-47C76BE75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5223" y="669674"/>
            <a:ext cx="4595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四、单稳态触发器</a:t>
            </a:r>
            <a:endParaRPr kumimoji="1" lang="zh-CN" altLang="en-US" sz="2800" b="1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Text Box 3">
            <a:extLst>
              <a:ext uri="{FF2B5EF4-FFF2-40B4-BE49-F238E27FC236}">
                <a16:creationId xmlns:a16="http://schemas.microsoft.com/office/drawing/2014/main" id="{41DEB018-6F10-6D09-E163-B76E9CDBF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5448" y="1177674"/>
            <a:ext cx="8534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也属于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脉冲整形电路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，可将输入的触发脉冲变换为宽度和幅度都符合要求的矩形脉冲，还常用于脉冲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的定时、整形、展宽（延时）等。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1" name="Group 4">
            <a:extLst>
              <a:ext uri="{FF2B5EF4-FFF2-40B4-BE49-F238E27FC236}">
                <a16:creationId xmlns:a16="http://schemas.microsoft.com/office/drawing/2014/main" id="{5E94EDF2-48AF-B0E1-064B-E915385C38D8}"/>
              </a:ext>
            </a:extLst>
          </p:cNvPr>
          <p:cNvGrpSpPr>
            <a:grpSpLocks/>
          </p:cNvGrpSpPr>
          <p:nvPr/>
        </p:nvGrpSpPr>
        <p:grpSpPr bwMode="auto">
          <a:xfrm>
            <a:off x="1537335" y="2938211"/>
            <a:ext cx="4165600" cy="2574925"/>
            <a:chOff x="162" y="1848"/>
            <a:chExt cx="2624" cy="1622"/>
          </a:xfrm>
        </p:grpSpPr>
        <p:sp>
          <p:nvSpPr>
            <p:cNvPr id="62" name="Line 5">
              <a:extLst>
                <a:ext uri="{FF2B5EF4-FFF2-40B4-BE49-F238E27FC236}">
                  <a16:creationId xmlns:a16="http://schemas.microsoft.com/office/drawing/2014/main" id="{FC3813DF-D13D-BC2B-72A2-1C0BDA0BCB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9" y="1885"/>
              <a:ext cx="0" cy="324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3" name="Line 6">
              <a:extLst>
                <a:ext uri="{FF2B5EF4-FFF2-40B4-BE49-F238E27FC236}">
                  <a16:creationId xmlns:a16="http://schemas.microsoft.com/office/drawing/2014/main" id="{DD8ADD3C-CAD3-B903-CEF0-71BEAE4E0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3" y="1885"/>
              <a:ext cx="0" cy="324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4" name="Line 7">
              <a:extLst>
                <a:ext uri="{FF2B5EF4-FFF2-40B4-BE49-F238E27FC236}">
                  <a16:creationId xmlns:a16="http://schemas.microsoft.com/office/drawing/2014/main" id="{3B4D6FBE-EC27-DD4B-F074-3F03C1762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" y="1887"/>
              <a:ext cx="1421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5" name="Line 8">
              <a:extLst>
                <a:ext uri="{FF2B5EF4-FFF2-40B4-BE49-F238E27FC236}">
                  <a16:creationId xmlns:a16="http://schemas.microsoft.com/office/drawing/2014/main" id="{E9FCD28F-DD2B-EEA3-491B-411036FA2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2" y="3467"/>
              <a:ext cx="189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6" name="Line 9">
              <a:extLst>
                <a:ext uri="{FF2B5EF4-FFF2-40B4-BE49-F238E27FC236}">
                  <a16:creationId xmlns:a16="http://schemas.microsoft.com/office/drawing/2014/main" id="{67090AD8-6FBC-F183-CBC8-F9B0559F5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" y="3468"/>
              <a:ext cx="191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7" name="Line 10">
              <a:extLst>
                <a:ext uri="{FF2B5EF4-FFF2-40B4-BE49-F238E27FC236}">
                  <a16:creationId xmlns:a16="http://schemas.microsoft.com/office/drawing/2014/main" id="{C8807173-57A5-6B94-B953-2D64E1F3B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" y="2702"/>
              <a:ext cx="547" cy="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" name="Line 11">
              <a:extLst>
                <a:ext uri="{FF2B5EF4-FFF2-40B4-BE49-F238E27FC236}">
                  <a16:creationId xmlns:a16="http://schemas.microsoft.com/office/drawing/2014/main" id="{49B4416E-5AE6-FE7C-296E-58795CEE6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" y="2991"/>
              <a:ext cx="656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9" name="Line 12">
              <a:extLst>
                <a:ext uri="{FF2B5EF4-FFF2-40B4-BE49-F238E27FC236}">
                  <a16:creationId xmlns:a16="http://schemas.microsoft.com/office/drawing/2014/main" id="{C7763BF0-5564-02FC-5D30-68F7E5742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" y="2402"/>
              <a:ext cx="291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0" name="Line 13">
              <a:extLst>
                <a:ext uri="{FF2B5EF4-FFF2-40B4-BE49-F238E27FC236}">
                  <a16:creationId xmlns:a16="http://schemas.microsoft.com/office/drawing/2014/main" id="{8B41095F-287B-D171-6BC0-34C780B6A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5" y="3239"/>
              <a:ext cx="0" cy="231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" name="Rectangle 14">
              <a:extLst>
                <a:ext uri="{FF2B5EF4-FFF2-40B4-BE49-F238E27FC236}">
                  <a16:creationId xmlns:a16="http://schemas.microsoft.com/office/drawing/2014/main" id="{4D7C60E4-8853-4A15-53BB-00CBC50C1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" y="2213"/>
              <a:ext cx="849" cy="1037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2" name="Rectangle 15">
              <a:extLst>
                <a:ext uri="{FF2B5EF4-FFF2-40B4-BE49-F238E27FC236}">
                  <a16:creationId xmlns:a16="http://schemas.microsoft.com/office/drawing/2014/main" id="{1A4BBC3D-DEF6-5988-4E20-A9D53C9F9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255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73" name="Rectangle 16">
              <a:extLst>
                <a:ext uri="{FF2B5EF4-FFF2-40B4-BE49-F238E27FC236}">
                  <a16:creationId xmlns:a16="http://schemas.microsoft.com/office/drawing/2014/main" id="{099C3D06-09B3-243F-ACD2-383265720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2904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74" name="Rectangle 17">
              <a:extLst>
                <a:ext uri="{FF2B5EF4-FFF2-40B4-BE49-F238E27FC236}">
                  <a16:creationId xmlns:a16="http://schemas.microsoft.com/office/drawing/2014/main" id="{F049B2DF-1E75-AE2C-0CB7-EBF1374DA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231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75" name="Rectangle 18">
              <a:extLst>
                <a:ext uri="{FF2B5EF4-FFF2-40B4-BE49-F238E27FC236}">
                  <a16:creationId xmlns:a16="http://schemas.microsoft.com/office/drawing/2014/main" id="{4ABD5ECF-DF2F-826A-6B87-1C989F4E4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" y="220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76" name="Rectangle 19">
              <a:extLst>
                <a:ext uri="{FF2B5EF4-FFF2-40B4-BE49-F238E27FC236}">
                  <a16:creationId xmlns:a16="http://schemas.microsoft.com/office/drawing/2014/main" id="{F7D9372C-A359-2FE9-6B0E-DF371B1B0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" y="220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77" name="Rectangle 20">
              <a:extLst>
                <a:ext uri="{FF2B5EF4-FFF2-40B4-BE49-F238E27FC236}">
                  <a16:creationId xmlns:a16="http://schemas.microsoft.com/office/drawing/2014/main" id="{4245D379-68AC-AFD0-5A59-4F2D6C71D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298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E1A3F275-CCC2-DA04-A776-581B59ED8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2847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79" name="Rectangle 22">
              <a:extLst>
                <a:ext uri="{FF2B5EF4-FFF2-40B4-BE49-F238E27FC236}">
                  <a16:creationId xmlns:a16="http://schemas.microsoft.com/office/drawing/2014/main" id="{6AFCA967-FDC1-7C58-8B68-CF724AAC9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246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0" name="Rectangle 23">
              <a:extLst>
                <a:ext uri="{FF2B5EF4-FFF2-40B4-BE49-F238E27FC236}">
                  <a16:creationId xmlns:a16="http://schemas.microsoft.com/office/drawing/2014/main" id="{27F3C448-32E4-7EEF-98F1-CD29A4B8E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2568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555</a:t>
              </a:r>
            </a:p>
          </p:txBody>
        </p:sp>
        <p:sp>
          <p:nvSpPr>
            <p:cNvPr id="81" name="Rectangle 24">
              <a:extLst>
                <a:ext uri="{FF2B5EF4-FFF2-40B4-BE49-F238E27FC236}">
                  <a16:creationId xmlns:a16="http://schemas.microsoft.com/office/drawing/2014/main" id="{04CF2796-3E80-0F5A-16E6-9EA144FC6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" y="2078"/>
              <a:ext cx="2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" name="Rectangle 25">
              <a:extLst>
                <a:ext uri="{FF2B5EF4-FFF2-40B4-BE49-F238E27FC236}">
                  <a16:creationId xmlns:a16="http://schemas.microsoft.com/office/drawing/2014/main" id="{31D0BE02-28A3-3D9D-9213-AA934EDF8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" y="3108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" name="Line 26">
              <a:extLst>
                <a:ext uri="{FF2B5EF4-FFF2-40B4-BE49-F238E27FC236}">
                  <a16:creationId xmlns:a16="http://schemas.microsoft.com/office/drawing/2014/main" id="{BCCDB140-5EF3-DEEE-C50E-EE66BDB59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" y="1884"/>
              <a:ext cx="0" cy="130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4" name="Rectangle 27">
              <a:extLst>
                <a:ext uri="{FF2B5EF4-FFF2-40B4-BE49-F238E27FC236}">
                  <a16:creationId xmlns:a16="http://schemas.microsoft.com/office/drawing/2014/main" id="{0F06DC70-9E09-97F1-C10A-3BFD1A9AD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" y="2976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85" name="Rectangle 28">
              <a:extLst>
                <a:ext uri="{FF2B5EF4-FFF2-40B4-BE49-F238E27FC236}">
                  <a16:creationId xmlns:a16="http://schemas.microsoft.com/office/drawing/2014/main" id="{A4572412-468B-A677-AD46-1DF832758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3000"/>
              <a:ext cx="3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6" name="Rectangle 29">
              <a:extLst>
                <a:ext uri="{FF2B5EF4-FFF2-40B4-BE49-F238E27FC236}">
                  <a16:creationId xmlns:a16="http://schemas.microsoft.com/office/drawing/2014/main" id="{C2786339-CE42-5E41-F3D5-BFEA19A04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" y="2113"/>
              <a:ext cx="95" cy="1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" name="Line 30">
              <a:extLst>
                <a:ext uri="{FF2B5EF4-FFF2-40B4-BE49-F238E27FC236}">
                  <a16:creationId xmlns:a16="http://schemas.microsoft.com/office/drawing/2014/main" id="{BEE7DB88-1F00-2C0F-97C9-15393BC5EA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95" y="3160"/>
              <a:ext cx="0" cy="20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8" name="Line 31">
              <a:extLst>
                <a:ext uri="{FF2B5EF4-FFF2-40B4-BE49-F238E27FC236}">
                  <a16:creationId xmlns:a16="http://schemas.microsoft.com/office/drawing/2014/main" id="{4EAA0309-136E-7B6B-9BE3-94586723BA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593" y="3079"/>
              <a:ext cx="0" cy="20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9" name="Line 32">
              <a:extLst>
                <a:ext uri="{FF2B5EF4-FFF2-40B4-BE49-F238E27FC236}">
                  <a16:creationId xmlns:a16="http://schemas.microsoft.com/office/drawing/2014/main" id="{AF5ED1B9-3E1D-3425-F1BF-80201F138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467"/>
              <a:ext cx="189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0" name="Oval 33">
              <a:extLst>
                <a:ext uri="{FF2B5EF4-FFF2-40B4-BE49-F238E27FC236}">
                  <a16:creationId xmlns:a16="http://schemas.microsoft.com/office/drawing/2014/main" id="{93FFB754-4641-0C07-DD0B-A488719A2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66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1" name="Oval 34">
              <a:extLst>
                <a:ext uri="{FF2B5EF4-FFF2-40B4-BE49-F238E27FC236}">
                  <a16:creationId xmlns:a16="http://schemas.microsoft.com/office/drawing/2014/main" id="{C6F96A30-5182-E30E-19D5-A0EF45FAE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" y="2666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" name="Oval 35">
              <a:extLst>
                <a:ext uri="{FF2B5EF4-FFF2-40B4-BE49-F238E27FC236}">
                  <a16:creationId xmlns:a16="http://schemas.microsoft.com/office/drawing/2014/main" id="{577A152F-DC5A-8085-CCFD-910CC48C0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1849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" name="Oval 36">
              <a:extLst>
                <a:ext uri="{FF2B5EF4-FFF2-40B4-BE49-F238E27FC236}">
                  <a16:creationId xmlns:a16="http://schemas.microsoft.com/office/drawing/2014/main" id="{96F31DAB-5E13-33F4-D2C8-5B3EF348B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1848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4" name="Oval 37">
              <a:extLst>
                <a:ext uri="{FF2B5EF4-FFF2-40B4-BE49-F238E27FC236}">
                  <a16:creationId xmlns:a16="http://schemas.microsoft.com/office/drawing/2014/main" id="{9192563D-06CA-C40E-3A9D-6904E9DBA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" y="1848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95" name="Group 38">
              <a:extLst>
                <a:ext uri="{FF2B5EF4-FFF2-40B4-BE49-F238E27FC236}">
                  <a16:creationId xmlns:a16="http://schemas.microsoft.com/office/drawing/2014/main" id="{0FF81B62-8649-53C1-0080-0FEA9429DD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3144"/>
              <a:ext cx="205" cy="72"/>
              <a:chOff x="1236" y="3696"/>
              <a:chExt cx="216" cy="72"/>
            </a:xfrm>
          </p:grpSpPr>
          <p:sp>
            <p:nvSpPr>
              <p:cNvPr id="108" name="Line 39">
                <a:extLst>
                  <a:ext uri="{FF2B5EF4-FFF2-40B4-BE49-F238E27FC236}">
                    <a16:creationId xmlns:a16="http://schemas.microsoft.com/office/drawing/2014/main" id="{C50BD8F4-8158-FBB5-D04E-1A8B73440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344" y="3660"/>
                <a:ext cx="0" cy="216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09" name="Line 40">
                <a:extLst>
                  <a:ext uri="{FF2B5EF4-FFF2-40B4-BE49-F238E27FC236}">
                    <a16:creationId xmlns:a16="http://schemas.microsoft.com/office/drawing/2014/main" id="{D0F9587E-772E-255E-45B3-FCE8C18C4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344" y="3588"/>
                <a:ext cx="0" cy="216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96" name="Text Box 41">
              <a:extLst>
                <a:ext uri="{FF2B5EF4-FFF2-40B4-BE49-F238E27FC236}">
                  <a16:creationId xmlns:a16="http://schemas.microsoft.com/office/drawing/2014/main" id="{B3B96021-CAF9-9FE3-697F-59B0FB0B5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1862"/>
              <a:ext cx="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</a:p>
          </p:txBody>
        </p:sp>
        <p:sp>
          <p:nvSpPr>
            <p:cNvPr id="97" name="Line 42">
              <a:extLst>
                <a:ext uri="{FF2B5EF4-FFF2-40B4-BE49-F238E27FC236}">
                  <a16:creationId xmlns:a16="http://schemas.microsoft.com/office/drawing/2014/main" id="{47856AB9-6263-4829-77C2-568081E6E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5" y="2572"/>
              <a:ext cx="281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8" name="Oval 43">
              <a:extLst>
                <a:ext uri="{FF2B5EF4-FFF2-40B4-BE49-F238E27FC236}">
                  <a16:creationId xmlns:a16="http://schemas.microsoft.com/office/drawing/2014/main" id="{8B1CE3FC-EC95-6803-C620-436E0EE35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529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9" name="Line 44">
              <a:extLst>
                <a:ext uri="{FF2B5EF4-FFF2-40B4-BE49-F238E27FC236}">
                  <a16:creationId xmlns:a16="http://schemas.microsoft.com/office/drawing/2014/main" id="{4FE4F0C7-747D-3662-0DDE-B58C4F96D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7" y="3269"/>
              <a:ext cx="0" cy="195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0" name="Line 45">
              <a:extLst>
                <a:ext uri="{FF2B5EF4-FFF2-40B4-BE49-F238E27FC236}">
                  <a16:creationId xmlns:a16="http://schemas.microsoft.com/office/drawing/2014/main" id="{2CE2D106-4EF6-9920-0A9C-CA96DC571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7" y="3214"/>
              <a:ext cx="0" cy="25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1" name="Line 46">
              <a:extLst>
                <a:ext uri="{FF2B5EF4-FFF2-40B4-BE49-F238E27FC236}">
                  <a16:creationId xmlns:a16="http://schemas.microsoft.com/office/drawing/2014/main" id="{0FB1C523-E33E-3501-C424-2E94C016F9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9" y="2937"/>
              <a:ext cx="244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" name="Line 47">
              <a:extLst>
                <a:ext uri="{FF2B5EF4-FFF2-40B4-BE49-F238E27FC236}">
                  <a16:creationId xmlns:a16="http://schemas.microsoft.com/office/drawing/2014/main" id="{AC6F09BD-917E-26F5-A85D-CBB3B9ADC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7" y="2931"/>
              <a:ext cx="0" cy="21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3" name="Rectangle 48">
              <a:extLst>
                <a:ext uri="{FF2B5EF4-FFF2-40B4-BE49-F238E27FC236}">
                  <a16:creationId xmlns:a16="http://schemas.microsoft.com/office/drawing/2014/main" id="{0FC2641F-662E-BE6F-CC21-7EFF37DF4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2195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04" name="Rectangle 49">
              <a:extLst>
                <a:ext uri="{FF2B5EF4-FFF2-40B4-BE49-F238E27FC236}">
                  <a16:creationId xmlns:a16="http://schemas.microsoft.com/office/drawing/2014/main" id="{1EC9112D-09E8-9B16-8A9B-E11ADF0FD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3205"/>
              <a:ext cx="5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0.01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F</a:t>
              </a:r>
            </a:p>
          </p:txBody>
        </p:sp>
        <p:sp>
          <p:nvSpPr>
            <p:cNvPr id="105" name="Oval 50">
              <a:extLst>
                <a:ext uri="{FF2B5EF4-FFF2-40B4-BE49-F238E27FC236}">
                  <a16:creationId xmlns:a16="http://schemas.microsoft.com/office/drawing/2014/main" id="{DEC9B9E9-9E20-D804-F727-C2A0FDEB0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2949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6" name="Rectangle 51">
              <a:extLst>
                <a:ext uri="{FF2B5EF4-FFF2-40B4-BE49-F238E27FC236}">
                  <a16:creationId xmlns:a16="http://schemas.microsoft.com/office/drawing/2014/main" id="{E38C16A0-2EC8-C887-C2DF-CE53FBB2E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" y="2588"/>
              <a:ext cx="3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07" name="Line 52">
              <a:extLst>
                <a:ext uri="{FF2B5EF4-FFF2-40B4-BE49-F238E27FC236}">
                  <a16:creationId xmlns:a16="http://schemas.microsoft.com/office/drawing/2014/main" id="{B838C30A-C32A-BBBB-8889-CA66EDBA9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39" y="2395"/>
              <a:ext cx="0" cy="309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10" name="Text Box 53">
            <a:extLst>
              <a:ext uri="{FF2B5EF4-FFF2-40B4-BE49-F238E27FC236}">
                <a16:creationId xmlns:a16="http://schemas.microsoft.com/office/drawing/2014/main" id="{A8365CAB-81CC-4D13-AABC-056E3C865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7385" y="2461961"/>
            <a:ext cx="504825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单稳态触发器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有一个稳定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状态和一个暂稳态。其输出脉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冲的宽度只取决于电路本身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zh-CN" altLang="en-US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定时元件的数值，与输入信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号无关。输入信号只起到触发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电路进入暂稳态的作用。</a:t>
            </a:r>
          </a:p>
        </p:txBody>
      </p:sp>
      <p:sp>
        <p:nvSpPr>
          <p:cNvPr id="111" name="Text Box 54">
            <a:extLst>
              <a:ext uri="{FF2B5EF4-FFF2-40B4-BE49-F238E27FC236}">
                <a16:creationId xmlns:a16="http://schemas.microsoft.com/office/drawing/2014/main" id="{95D0988A-5B71-6FC8-2FB8-1CB472A9A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7385" y="4711449"/>
            <a:ext cx="5048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改变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zh-CN" altLang="en-US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定时元件的数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值可调节输出脉冲的宽度。</a:t>
            </a:r>
          </a:p>
        </p:txBody>
      </p:sp>
      <p:graphicFrame>
        <p:nvGraphicFramePr>
          <p:cNvPr id="112" name="Object 55">
            <a:extLst>
              <a:ext uri="{FF2B5EF4-FFF2-40B4-BE49-F238E27FC236}">
                <a16:creationId xmlns:a16="http://schemas.microsoft.com/office/drawing/2014/main" id="{692A4318-3941-AE14-11B7-1E05752717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418185"/>
              </p:ext>
            </p:extLst>
          </p:nvPr>
        </p:nvGraphicFramePr>
        <p:xfrm>
          <a:off x="6407785" y="5502024"/>
          <a:ext cx="320833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200" imgH="228600" progId="Equation.3">
                  <p:embed/>
                </p:oleObj>
              </mc:Choice>
              <mc:Fallback>
                <p:oleObj name="Equation" r:id="rId2" imgW="1384200" imgH="228600" progId="Equation.3">
                  <p:embed/>
                  <p:pic>
                    <p:nvPicPr>
                      <p:cNvPr id="112" name="Object 55">
                        <a:extLst>
                          <a:ext uri="{FF2B5EF4-FFF2-40B4-BE49-F238E27FC236}">
                            <a16:creationId xmlns:a16="http://schemas.microsoft.com/office/drawing/2014/main" id="{692A4318-3941-AE14-11B7-1E05752717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785" y="5502024"/>
                        <a:ext cx="320833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Text Box 56">
            <a:extLst>
              <a:ext uri="{FF2B5EF4-FFF2-40B4-BE49-F238E27FC236}">
                <a16:creationId xmlns:a16="http://schemas.microsoft.com/office/drawing/2014/main" id="{8D831BED-4D58-0368-4AA3-EA7177F28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460" y="5910011"/>
            <a:ext cx="8231188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单稳态触发器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可由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555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定时器构成，也可用集成的单稳态触发器实现。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F25DC0-CF66-C7A0-0483-52C24817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43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55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utoUpdateAnimBg="0"/>
      <p:bldP spid="60" grpId="0" autoUpdateAnimBg="0"/>
      <p:bldP spid="110" grpId="0" autoUpdateAnimBg="0"/>
      <p:bldP spid="111" grpId="0" autoUpdateAnimBg="0"/>
      <p:bldP spid="11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A9080D-2068-4D4E-9BE9-B44BC079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作业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D8CE12-449F-CD07-8E6E-1B9F05EA0702}"/>
              </a:ext>
            </a:extLst>
          </p:cNvPr>
          <p:cNvSpPr txBox="1"/>
          <p:nvPr/>
        </p:nvSpPr>
        <p:spPr>
          <a:xfrm>
            <a:off x="1766953" y="1458805"/>
            <a:ext cx="8421494" cy="565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kumimoji="1"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教材：</a:t>
            </a:r>
            <a:r>
              <a:rPr kumimoji="1" lang="en-US" altLang="zh-CN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《</a:t>
            </a:r>
            <a:r>
              <a:rPr kumimoji="1"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数字电子技术基础简明教程（第四版）</a:t>
            </a:r>
            <a:r>
              <a:rPr kumimoji="1" lang="en-US" altLang="zh-CN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》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9AB28D2-CDA8-2033-3D77-E020792BB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020" y="3429000"/>
            <a:ext cx="8249932" cy="598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spcBef>
                <a:spcPts val="1200"/>
              </a:spcBef>
              <a:buFont typeface="標楷體" panose="02010601000101010101" pitchFamily="2" charset="-120"/>
              <a:buChar char="•"/>
            </a:pPr>
            <a:r>
              <a:rPr lang="zh-CN" altLang="en-US" b="0" dirty="0">
                <a:latin typeface="Myriad Pro" panose="020B0503030403020204" pitchFamily="34" charset="0"/>
                <a:ea typeface="Songti SC" panose="02010600040101010101" pitchFamily="2" charset="-122"/>
              </a:rPr>
              <a:t>习题：</a:t>
            </a:r>
            <a:r>
              <a:rPr lang="en-US" altLang="zh-CN" b="0" dirty="0">
                <a:latin typeface="Myriad Pro" panose="020B0503030403020204" pitchFamily="34" charset="0"/>
                <a:ea typeface="Songti SC" panose="02010600040101010101" pitchFamily="2" charset="-122"/>
              </a:rPr>
              <a:t>7.1,</a:t>
            </a:r>
            <a:r>
              <a:rPr lang="zh-CN" altLang="en-US" b="0" dirty="0">
                <a:latin typeface="Myriad Pro" panose="020B0503030403020204" pitchFamily="34" charset="0"/>
                <a:ea typeface="Songti SC" panose="02010600040101010101" pitchFamily="2" charset="-122"/>
              </a:rPr>
              <a:t> </a:t>
            </a:r>
            <a:r>
              <a:rPr lang="en-US" altLang="zh-CN" b="0" dirty="0">
                <a:latin typeface="Myriad Pro" panose="020B0503030403020204" pitchFamily="34" charset="0"/>
                <a:ea typeface="Songti SC" panose="02010600040101010101" pitchFamily="2" charset="-122"/>
              </a:rPr>
              <a:t>7.4,</a:t>
            </a:r>
            <a:r>
              <a:rPr lang="zh-CN" altLang="en-US" b="0" dirty="0">
                <a:latin typeface="Myriad Pro" panose="020B0503030403020204" pitchFamily="34" charset="0"/>
                <a:ea typeface="Songti SC" panose="02010600040101010101" pitchFamily="2" charset="-122"/>
              </a:rPr>
              <a:t> </a:t>
            </a:r>
            <a:r>
              <a:rPr lang="en-US" altLang="zh-CN" b="0" dirty="0">
                <a:latin typeface="Myriad Pro" panose="020B0503030403020204" pitchFamily="34" charset="0"/>
                <a:ea typeface="Songti SC" panose="02010600040101010101" pitchFamily="2" charset="-122"/>
              </a:rPr>
              <a:t>7.8,</a:t>
            </a:r>
            <a:r>
              <a:rPr lang="zh-CN" altLang="en-US" b="0" dirty="0">
                <a:latin typeface="Myriad Pro" panose="020B0503030403020204" pitchFamily="34" charset="0"/>
                <a:ea typeface="Songti SC" panose="02010600040101010101" pitchFamily="2" charset="-122"/>
              </a:rPr>
              <a:t> </a:t>
            </a:r>
            <a:r>
              <a:rPr lang="en-US" altLang="zh-CN" b="0" dirty="0">
                <a:latin typeface="Myriad Pro" panose="020B0503030403020204" pitchFamily="34" charset="0"/>
                <a:ea typeface="Songti SC" panose="02010600040101010101" pitchFamily="2" charset="-122"/>
              </a:rPr>
              <a:t>7.12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D4AC95-8A08-42E0-4DC4-67F12721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44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25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概述</a:t>
            </a:r>
            <a:r>
              <a:rPr kumimoji="1" lang="en-US" altLang="zh-CN" dirty="0"/>
              <a:t>		</a:t>
            </a:r>
            <a:r>
              <a:rPr kumimoji="1" lang="zh-CN" altLang="en-US" dirty="0"/>
              <a:t> </a:t>
            </a: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</a:t>
            </a:r>
          </a:p>
        </p:txBody>
      </p:sp>
      <p:sp>
        <p:nvSpPr>
          <p:cNvPr id="259" name="Text Box 2">
            <a:extLst>
              <a:ext uri="{FF2B5EF4-FFF2-40B4-BE49-F238E27FC236}">
                <a16:creationId xmlns:a16="http://schemas.microsoft.com/office/drawing/2014/main" id="{CBEAA880-5086-9FF3-E0BB-BCEE9CD6F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877" y="759864"/>
            <a:ext cx="2533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基本功能</a:t>
            </a:r>
          </a:p>
        </p:txBody>
      </p:sp>
      <p:grpSp>
        <p:nvGrpSpPr>
          <p:cNvPr id="260" name="Group 196">
            <a:extLst>
              <a:ext uri="{FF2B5EF4-FFF2-40B4-BE49-F238E27FC236}">
                <a16:creationId xmlns:a16="http://schemas.microsoft.com/office/drawing/2014/main" id="{AD9B1654-3D61-9EF0-C544-2CF4C0393B71}"/>
              </a:ext>
            </a:extLst>
          </p:cNvPr>
          <p:cNvGrpSpPr>
            <a:grpSpLocks/>
          </p:cNvGrpSpPr>
          <p:nvPr/>
        </p:nvGrpSpPr>
        <p:grpSpPr bwMode="auto">
          <a:xfrm>
            <a:off x="3829044" y="1034502"/>
            <a:ext cx="5509633" cy="3381375"/>
            <a:chOff x="1364" y="177"/>
            <a:chExt cx="3776" cy="2501"/>
          </a:xfrm>
        </p:grpSpPr>
        <p:grpSp>
          <p:nvGrpSpPr>
            <p:cNvPr id="261" name="Group 195">
              <a:extLst>
                <a:ext uri="{FF2B5EF4-FFF2-40B4-BE49-F238E27FC236}">
                  <a16:creationId xmlns:a16="http://schemas.microsoft.com/office/drawing/2014/main" id="{958E9820-0AE8-9E6C-EA50-981D52E26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0" y="177"/>
              <a:ext cx="3370" cy="2501"/>
              <a:chOff x="1770" y="177"/>
              <a:chExt cx="3370" cy="2501"/>
            </a:xfrm>
          </p:grpSpPr>
          <p:sp>
            <p:nvSpPr>
              <p:cNvPr id="267" name="Line 4">
                <a:extLst>
                  <a:ext uri="{FF2B5EF4-FFF2-40B4-BE49-F238E27FC236}">
                    <a16:creationId xmlns:a16="http://schemas.microsoft.com/office/drawing/2014/main" id="{161EFB31-3DA9-543E-664B-DAA397B46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5" y="1866"/>
                <a:ext cx="22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8" name="Rectangle 5">
                <a:extLst>
                  <a:ext uri="{FF2B5EF4-FFF2-40B4-BE49-F238E27FC236}">
                    <a16:creationId xmlns:a16="http://schemas.microsoft.com/office/drawing/2014/main" id="{3BF3C0F8-3DB6-02CB-7D30-5DD00B305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192"/>
                <a:ext cx="576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20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CC</a:t>
                </a:r>
              </a:p>
            </p:txBody>
          </p:sp>
          <p:sp>
            <p:nvSpPr>
              <p:cNvPr id="269" name="Rectangle 6">
                <a:extLst>
                  <a:ext uri="{FF2B5EF4-FFF2-40B4-BE49-F238E27FC236}">
                    <a16:creationId xmlns:a16="http://schemas.microsoft.com/office/drawing/2014/main" id="{5B3487BC-08FD-428C-0090-DE056B9B1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7" y="1020"/>
                <a:ext cx="39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</a:p>
            </p:txBody>
          </p:sp>
          <p:sp>
            <p:nvSpPr>
              <p:cNvPr id="270" name="Line 7">
                <a:extLst>
                  <a:ext uri="{FF2B5EF4-FFF2-40B4-BE49-F238E27FC236}">
                    <a16:creationId xmlns:a16="http://schemas.microsoft.com/office/drawing/2014/main" id="{08A2045D-FDBF-0D40-CC34-DBFBC4E13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06" y="1212"/>
                <a:ext cx="69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71" name="Group 8">
                <a:extLst>
                  <a:ext uri="{FF2B5EF4-FFF2-40B4-BE49-F238E27FC236}">
                    <a16:creationId xmlns:a16="http://schemas.microsoft.com/office/drawing/2014/main" id="{D8C66DA6-060A-B3C1-66F7-037A992121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73" y="810"/>
                <a:ext cx="445" cy="576"/>
                <a:chOff x="1374" y="1506"/>
                <a:chExt cx="444" cy="576"/>
              </a:xfrm>
            </p:grpSpPr>
            <p:sp>
              <p:nvSpPr>
                <p:cNvPr id="342" name="AutoShape 9">
                  <a:extLst>
                    <a:ext uri="{FF2B5EF4-FFF2-40B4-BE49-F238E27FC236}">
                      <a16:creationId xmlns:a16="http://schemas.microsoft.com/office/drawing/2014/main" id="{A4EA2F97-8251-CBC9-D325-FB0413E4B4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1308" y="1572"/>
                  <a:ext cx="576" cy="44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FFDD1"/>
                </a:solidFill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3" name="Line 10">
                  <a:extLst>
                    <a:ext uri="{FF2B5EF4-FFF2-40B4-BE49-F238E27FC236}">
                      <a16:creationId xmlns:a16="http://schemas.microsoft.com/office/drawing/2014/main" id="{F1AA919C-5A5B-F33E-4DB1-AB397C35ED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2" y="190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pSp>
              <p:nvGrpSpPr>
                <p:cNvPr id="344" name="Group 11">
                  <a:extLst>
                    <a:ext uri="{FF2B5EF4-FFF2-40B4-BE49-F238E27FC236}">
                      <a16:creationId xmlns:a16="http://schemas.microsoft.com/office/drawing/2014/main" id="{DE52436C-1CA8-CDD3-9F67-9C99EB0C6E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2" y="1620"/>
                  <a:ext cx="96" cy="96"/>
                  <a:chOff x="3360" y="2832"/>
                  <a:chExt cx="96" cy="96"/>
                </a:xfrm>
              </p:grpSpPr>
              <p:sp>
                <p:nvSpPr>
                  <p:cNvPr id="345" name="Line 12">
                    <a:extLst>
                      <a:ext uri="{FF2B5EF4-FFF2-40B4-BE49-F238E27FC236}">
                        <a16:creationId xmlns:a16="http://schemas.microsoft.com/office/drawing/2014/main" id="{CB1E8A87-0ABD-FD59-A9B4-E2A55796834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88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46" name="Line 13">
                    <a:extLst>
                      <a:ext uri="{FF2B5EF4-FFF2-40B4-BE49-F238E27FC236}">
                        <a16:creationId xmlns:a16="http://schemas.microsoft.com/office/drawing/2014/main" id="{260AE71D-6962-243D-CF82-5C7141199A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360" y="288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272" name="Line 14">
                <a:extLst>
                  <a:ext uri="{FF2B5EF4-FFF2-40B4-BE49-F238E27FC236}">
                    <a16:creationId xmlns:a16="http://schemas.microsoft.com/office/drawing/2014/main" id="{F6EF9E7B-1CB9-AB86-57FC-7B9930DFAB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6" y="972"/>
                <a:ext cx="64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3" name="Line 15">
                <a:extLst>
                  <a:ext uri="{FF2B5EF4-FFF2-40B4-BE49-F238E27FC236}">
                    <a16:creationId xmlns:a16="http://schemas.microsoft.com/office/drawing/2014/main" id="{312310EF-B9B8-C58A-51CA-CB15A914B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37" y="1092"/>
                <a:ext cx="412" cy="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4" name="Line 16">
                <a:extLst>
                  <a:ext uri="{FF2B5EF4-FFF2-40B4-BE49-F238E27FC236}">
                    <a16:creationId xmlns:a16="http://schemas.microsoft.com/office/drawing/2014/main" id="{71F43022-19E7-A597-737D-E26DF3F0F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7" y="1968"/>
                <a:ext cx="29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5" name="Line 17">
                <a:extLst>
                  <a:ext uri="{FF2B5EF4-FFF2-40B4-BE49-F238E27FC236}">
                    <a16:creationId xmlns:a16="http://schemas.microsoft.com/office/drawing/2014/main" id="{593C2C20-C591-A72A-91B2-11F97D72B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8" y="1740"/>
                <a:ext cx="62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6" name="Oval 18">
                <a:extLst>
                  <a:ext uri="{FF2B5EF4-FFF2-40B4-BE49-F238E27FC236}">
                    <a16:creationId xmlns:a16="http://schemas.microsoft.com/office/drawing/2014/main" id="{E610BABF-A5F4-1C94-CFD9-BABA6837E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" y="936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7" name="Line 19">
                <a:extLst>
                  <a:ext uri="{FF2B5EF4-FFF2-40B4-BE49-F238E27FC236}">
                    <a16:creationId xmlns:a16="http://schemas.microsoft.com/office/drawing/2014/main" id="{CB21061A-B9E6-0D58-D6C3-3ACE3D6FE8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18" y="1866"/>
                <a:ext cx="43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8" name="Line 20">
                <a:extLst>
                  <a:ext uri="{FF2B5EF4-FFF2-40B4-BE49-F238E27FC236}">
                    <a16:creationId xmlns:a16="http://schemas.microsoft.com/office/drawing/2014/main" id="{56F8309B-57D7-1B05-E795-FAB02540C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1" y="264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9" name="Text Box 21">
                <a:extLst>
                  <a:ext uri="{FF2B5EF4-FFF2-40B4-BE49-F238E27FC236}">
                    <a16:creationId xmlns:a16="http://schemas.microsoft.com/office/drawing/2014/main" id="{EAA0AC9C-8CA1-F4EC-CC03-F13CFAF25A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2058"/>
                <a:ext cx="365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280" name="Line 22">
                <a:extLst>
                  <a:ext uri="{FF2B5EF4-FFF2-40B4-BE49-F238E27FC236}">
                    <a16:creationId xmlns:a16="http://schemas.microsoft.com/office/drawing/2014/main" id="{17C3D99B-B76F-4F9C-72FA-390458A27F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5" y="396"/>
                <a:ext cx="0" cy="22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81" name="Rectangle 23">
                <a:extLst>
                  <a:ext uri="{FF2B5EF4-FFF2-40B4-BE49-F238E27FC236}">
                    <a16:creationId xmlns:a16="http://schemas.microsoft.com/office/drawing/2014/main" id="{411923BE-B7FD-05C4-5987-25C78F067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0">
                <a:off x="2059" y="2256"/>
                <a:ext cx="192" cy="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82" name="Rectangle 24">
                <a:extLst>
                  <a:ext uri="{FF2B5EF4-FFF2-40B4-BE49-F238E27FC236}">
                    <a16:creationId xmlns:a16="http://schemas.microsoft.com/office/drawing/2014/main" id="{FA6CD18D-33BA-3FD9-6C36-EAEE547E9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0">
                <a:off x="2059" y="636"/>
                <a:ext cx="192" cy="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83" name="Rectangle 25">
                <a:extLst>
                  <a:ext uri="{FF2B5EF4-FFF2-40B4-BE49-F238E27FC236}">
                    <a16:creationId xmlns:a16="http://schemas.microsoft.com/office/drawing/2014/main" id="{A1324751-9864-11A5-843B-4A10A6306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0">
                <a:off x="2059" y="1452"/>
                <a:ext cx="192" cy="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84" name="Rectangle 26">
                <a:extLst>
                  <a:ext uri="{FF2B5EF4-FFF2-40B4-BE49-F238E27FC236}">
                    <a16:creationId xmlns:a16="http://schemas.microsoft.com/office/drawing/2014/main" id="{A3A43F7A-94D0-A396-DD06-C9F85FB10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4" y="492"/>
                <a:ext cx="648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285" name="Rectangle 27">
                <a:extLst>
                  <a:ext uri="{FF2B5EF4-FFF2-40B4-BE49-F238E27FC236}">
                    <a16:creationId xmlns:a16="http://schemas.microsoft.com/office/drawing/2014/main" id="{6A001F35-A4B3-2055-25FA-4C4DDA7A7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7" y="2136"/>
                <a:ext cx="649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286" name="Rectangle 28">
                <a:extLst>
                  <a:ext uri="{FF2B5EF4-FFF2-40B4-BE49-F238E27FC236}">
                    <a16:creationId xmlns:a16="http://schemas.microsoft.com/office/drawing/2014/main" id="{4C726037-3FA4-9D83-96F4-A9351682A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4" y="1308"/>
                <a:ext cx="648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287" name="Line 29">
                <a:extLst>
                  <a:ext uri="{FF2B5EF4-FFF2-40B4-BE49-F238E27FC236}">
                    <a16:creationId xmlns:a16="http://schemas.microsoft.com/office/drawing/2014/main" id="{35A90349-7700-5A9B-470D-2768F48F3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7" y="396"/>
                <a:ext cx="0" cy="57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88" name="Line 30">
                <a:extLst>
                  <a:ext uri="{FF2B5EF4-FFF2-40B4-BE49-F238E27FC236}">
                    <a16:creationId xmlns:a16="http://schemas.microsoft.com/office/drawing/2014/main" id="{BECDEFC0-BFF4-9205-B966-F390BF126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4" y="1062"/>
                <a:ext cx="1093" cy="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89" name="Line 31">
                <a:extLst>
                  <a:ext uri="{FF2B5EF4-FFF2-40B4-BE49-F238E27FC236}">
                    <a16:creationId xmlns:a16="http://schemas.microsoft.com/office/drawing/2014/main" id="{ECDF71DB-AB90-AFCB-BD24-98E66C187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4" y="1068"/>
                <a:ext cx="0" cy="29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0" name="Line 32">
                <a:extLst>
                  <a:ext uri="{FF2B5EF4-FFF2-40B4-BE49-F238E27FC236}">
                    <a16:creationId xmlns:a16="http://schemas.microsoft.com/office/drawing/2014/main" id="{BF875FE2-49B3-D5D8-C5B1-1E2D58AE88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39" y="2346"/>
                <a:ext cx="0" cy="13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1" name="Line 33">
                <a:extLst>
                  <a:ext uri="{FF2B5EF4-FFF2-40B4-BE49-F238E27FC236}">
                    <a16:creationId xmlns:a16="http://schemas.microsoft.com/office/drawing/2014/main" id="{F7FA253E-B46E-0D6A-1710-C9A3DE2EF9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2" y="2108"/>
                <a:ext cx="0" cy="23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2" name="Line 34">
                <a:extLst>
                  <a:ext uri="{FF2B5EF4-FFF2-40B4-BE49-F238E27FC236}">
                    <a16:creationId xmlns:a16="http://schemas.microsoft.com/office/drawing/2014/main" id="{C1EABACA-961E-EDCC-1389-AD95CD726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82" y="2076"/>
                <a:ext cx="155" cy="1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3" name="Line 35">
                <a:extLst>
                  <a:ext uri="{FF2B5EF4-FFF2-40B4-BE49-F238E27FC236}">
                    <a16:creationId xmlns:a16="http://schemas.microsoft.com/office/drawing/2014/main" id="{733924F5-A85F-E1F1-EDE9-ABCE98086E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4286834" flipV="1">
                <a:off x="4281" y="2229"/>
                <a:ext cx="156" cy="1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4" name="Rectangle 36">
                <a:extLst>
                  <a:ext uri="{FF2B5EF4-FFF2-40B4-BE49-F238E27FC236}">
                    <a16:creationId xmlns:a16="http://schemas.microsoft.com/office/drawing/2014/main" id="{C16681A6-674F-778E-FC8D-5C22A2E59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4" y="480"/>
                <a:ext cx="2645" cy="2028"/>
              </a:xfrm>
              <a:prstGeom prst="rect">
                <a:avLst/>
              </a:prstGeom>
              <a:noFill/>
              <a:ln w="19050">
                <a:solidFill>
                  <a:srgbClr val="996600"/>
                </a:solidFill>
                <a:prstDash val="lgDashDot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295" name="Rectangle 37">
                <a:extLst>
                  <a:ext uri="{FF2B5EF4-FFF2-40B4-BE49-F238E27FC236}">
                    <a16:creationId xmlns:a16="http://schemas.microsoft.com/office/drawing/2014/main" id="{E6BBFB4F-9D04-E463-62DF-82A2DA641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8" y="192"/>
                <a:ext cx="263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8</a:t>
                </a:r>
              </a:p>
            </p:txBody>
          </p:sp>
          <p:sp>
            <p:nvSpPr>
              <p:cNvPr id="296" name="Rectangle 38">
                <a:extLst>
                  <a:ext uri="{FF2B5EF4-FFF2-40B4-BE49-F238E27FC236}">
                    <a16:creationId xmlns:a16="http://schemas.microsoft.com/office/drawing/2014/main" id="{B8E0C92A-CC9F-B85F-73BA-A4A817984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783"/>
                <a:ext cx="230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297" name="Rectangle 39">
                <a:extLst>
                  <a:ext uri="{FF2B5EF4-FFF2-40B4-BE49-F238E27FC236}">
                    <a16:creationId xmlns:a16="http://schemas.microsoft.com/office/drawing/2014/main" id="{7D64F041-7B2A-1D88-E809-B25634D38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19" y="2339"/>
                <a:ext cx="193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98" name="Rectangle 40">
                <a:extLst>
                  <a:ext uri="{FF2B5EF4-FFF2-40B4-BE49-F238E27FC236}">
                    <a16:creationId xmlns:a16="http://schemas.microsoft.com/office/drawing/2014/main" id="{0BA0AA32-C896-2973-DC6E-D8B6F8F45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1188"/>
                <a:ext cx="272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299" name="Rectangle 41">
                <a:extLst>
                  <a:ext uri="{FF2B5EF4-FFF2-40B4-BE49-F238E27FC236}">
                    <a16:creationId xmlns:a16="http://schemas.microsoft.com/office/drawing/2014/main" id="{8D375A15-B17F-0121-E445-35E8A4E84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4" y="688"/>
                <a:ext cx="231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5</a:t>
                </a:r>
              </a:p>
            </p:txBody>
          </p:sp>
          <p:sp>
            <p:nvSpPr>
              <p:cNvPr id="300" name="Rectangle 42">
                <a:extLst>
                  <a:ext uri="{FF2B5EF4-FFF2-40B4-BE49-F238E27FC236}">
                    <a16:creationId xmlns:a16="http://schemas.microsoft.com/office/drawing/2014/main" id="{200794C6-652F-8120-F556-FA174B59C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1529"/>
                <a:ext cx="298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7</a:t>
                </a:r>
              </a:p>
            </p:txBody>
          </p:sp>
          <p:sp>
            <p:nvSpPr>
              <p:cNvPr id="301" name="Rectangle 43">
                <a:extLst>
                  <a:ext uri="{FF2B5EF4-FFF2-40B4-BE49-F238E27FC236}">
                    <a16:creationId xmlns:a16="http://schemas.microsoft.com/office/drawing/2014/main" id="{EE332F1F-9F52-A7FE-45C6-72E09370B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8" y="1691"/>
                <a:ext cx="298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302" name="Rectangle 44">
                <a:extLst>
                  <a:ext uri="{FF2B5EF4-FFF2-40B4-BE49-F238E27FC236}">
                    <a16:creationId xmlns:a16="http://schemas.microsoft.com/office/drawing/2014/main" id="{BC36BB04-BD42-7724-3BEC-E56F96F8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" y="208"/>
                <a:ext cx="231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4</a:t>
                </a:r>
              </a:p>
            </p:txBody>
          </p:sp>
          <p:graphicFrame>
            <p:nvGraphicFramePr>
              <p:cNvPr id="303" name="Object 45">
                <a:extLst>
                  <a:ext uri="{FF2B5EF4-FFF2-40B4-BE49-F238E27FC236}">
                    <a16:creationId xmlns:a16="http://schemas.microsoft.com/office/drawing/2014/main" id="{E0F570CE-732C-75CA-B1A1-5D920DB94E8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19" y="177"/>
              <a:ext cx="257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64880" imgH="203040" progId="Equation.3">
                      <p:embed/>
                    </p:oleObj>
                  </mc:Choice>
                  <mc:Fallback>
                    <p:oleObj name="Equation" r:id="rId2" imgW="164880" imgH="203040" progId="Equation.3">
                      <p:embed/>
                      <p:pic>
                        <p:nvPicPr>
                          <p:cNvPr id="303" name="Object 45">
                            <a:extLst>
                              <a:ext uri="{FF2B5EF4-FFF2-40B4-BE49-F238E27FC236}">
                                <a16:creationId xmlns:a16="http://schemas.microsoft.com/office/drawing/2014/main" id="{E0F570CE-732C-75CA-B1A1-5D920DB94E8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9" y="177"/>
                            <a:ext cx="257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4" name="Object 46">
                <a:extLst>
                  <a:ext uri="{FF2B5EF4-FFF2-40B4-BE49-F238E27FC236}">
                    <a16:creationId xmlns:a16="http://schemas.microsoft.com/office/drawing/2014/main" id="{017B249A-54DF-2F32-A734-CACBBF212B5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90" y="684"/>
              <a:ext cx="249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64880" imgH="241200" progId="Equation.3">
                      <p:embed/>
                    </p:oleObj>
                  </mc:Choice>
                  <mc:Fallback>
                    <p:oleObj name="Equation" r:id="rId4" imgW="164880" imgH="241200" progId="Equation.3">
                      <p:embed/>
                      <p:pic>
                        <p:nvPicPr>
                          <p:cNvPr id="304" name="Object 46">
                            <a:extLst>
                              <a:ext uri="{FF2B5EF4-FFF2-40B4-BE49-F238E27FC236}">
                                <a16:creationId xmlns:a16="http://schemas.microsoft.com/office/drawing/2014/main" id="{017B249A-54DF-2F32-A734-CACBBF212B5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0" y="684"/>
                            <a:ext cx="249" cy="3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05" name="Group 47">
                <a:extLst>
                  <a:ext uri="{FF2B5EF4-FFF2-40B4-BE49-F238E27FC236}">
                    <a16:creationId xmlns:a16="http://schemas.microsoft.com/office/drawing/2014/main" id="{3DEFC72A-B3A3-DC76-315B-63CE634291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1" y="1578"/>
                <a:ext cx="445" cy="576"/>
                <a:chOff x="1374" y="1506"/>
                <a:chExt cx="444" cy="576"/>
              </a:xfrm>
            </p:grpSpPr>
            <p:sp>
              <p:nvSpPr>
                <p:cNvPr id="337" name="AutoShape 48">
                  <a:extLst>
                    <a:ext uri="{FF2B5EF4-FFF2-40B4-BE49-F238E27FC236}">
                      <a16:creationId xmlns:a16="http://schemas.microsoft.com/office/drawing/2014/main" id="{26F0A05C-91E8-5012-7422-BB5DC1EC16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1308" y="1572"/>
                  <a:ext cx="576" cy="44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FFDD1"/>
                </a:solidFill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38" name="Line 49">
                  <a:extLst>
                    <a:ext uri="{FF2B5EF4-FFF2-40B4-BE49-F238E27FC236}">
                      <a16:creationId xmlns:a16="http://schemas.microsoft.com/office/drawing/2014/main" id="{DC2FF651-ED8A-74D6-58B4-C95BC310DC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2" y="190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pSp>
              <p:nvGrpSpPr>
                <p:cNvPr id="339" name="Group 50">
                  <a:extLst>
                    <a:ext uri="{FF2B5EF4-FFF2-40B4-BE49-F238E27FC236}">
                      <a16:creationId xmlns:a16="http://schemas.microsoft.com/office/drawing/2014/main" id="{150088F4-FA3D-B19A-9458-E29E800382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2" y="1620"/>
                  <a:ext cx="96" cy="96"/>
                  <a:chOff x="3360" y="2832"/>
                  <a:chExt cx="96" cy="96"/>
                </a:xfrm>
              </p:grpSpPr>
              <p:sp>
                <p:nvSpPr>
                  <p:cNvPr id="340" name="Line 51">
                    <a:extLst>
                      <a:ext uri="{FF2B5EF4-FFF2-40B4-BE49-F238E27FC236}">
                        <a16:creationId xmlns:a16="http://schemas.microsoft.com/office/drawing/2014/main" id="{57741048-A0F4-82F8-181D-EB42798909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88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41" name="Line 52">
                    <a:extLst>
                      <a:ext uri="{FF2B5EF4-FFF2-40B4-BE49-F238E27FC236}">
                        <a16:creationId xmlns:a16="http://schemas.microsoft.com/office/drawing/2014/main" id="{17F2048F-02B9-5AC4-1B07-197ECC7735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360" y="288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306" name="Rectangle 53">
                <a:extLst>
                  <a:ext uri="{FF2B5EF4-FFF2-40B4-BE49-F238E27FC236}">
                    <a16:creationId xmlns:a16="http://schemas.microsoft.com/office/drawing/2014/main" id="{0A0E6CFC-C710-0F48-42B8-596096658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7" y="840"/>
                <a:ext cx="336" cy="456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7" name="Oval 54">
                <a:extLst>
                  <a:ext uri="{FF2B5EF4-FFF2-40B4-BE49-F238E27FC236}">
                    <a16:creationId xmlns:a16="http://schemas.microsoft.com/office/drawing/2014/main" id="{FFD2B03C-28BD-DD30-EEF4-DFD4EECD9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1" y="1020"/>
                <a:ext cx="92" cy="91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8" name="Line 55">
                <a:extLst>
                  <a:ext uri="{FF2B5EF4-FFF2-40B4-BE49-F238E27FC236}">
                    <a16:creationId xmlns:a16="http://schemas.microsoft.com/office/drawing/2014/main" id="{11931323-6289-4590-2552-6A1ACBABD8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0" y="960"/>
                <a:ext cx="18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9" name="Text Box 56">
                <a:extLst>
                  <a:ext uri="{FF2B5EF4-FFF2-40B4-BE49-F238E27FC236}">
                    <a16:creationId xmlns:a16="http://schemas.microsoft.com/office/drawing/2014/main" id="{568635B9-7C7E-EF0F-C309-A64B0EAD81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7" y="822"/>
                <a:ext cx="330" cy="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&amp;</a:t>
                </a:r>
              </a:p>
            </p:txBody>
          </p:sp>
          <p:sp>
            <p:nvSpPr>
              <p:cNvPr id="310" name="Rectangle 57">
                <a:extLst>
                  <a:ext uri="{FF2B5EF4-FFF2-40B4-BE49-F238E27FC236}">
                    <a16:creationId xmlns:a16="http://schemas.microsoft.com/office/drawing/2014/main" id="{ECC26BC3-7C0A-6B18-57A6-16FE2C4EA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7" y="1644"/>
                <a:ext cx="336" cy="456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1" name="Oval 58">
                <a:extLst>
                  <a:ext uri="{FF2B5EF4-FFF2-40B4-BE49-F238E27FC236}">
                    <a16:creationId xmlns:a16="http://schemas.microsoft.com/office/drawing/2014/main" id="{2DA87DD1-C6E4-8716-C683-256F0C385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1824"/>
                <a:ext cx="92" cy="91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2" name="Line 59">
                <a:extLst>
                  <a:ext uri="{FF2B5EF4-FFF2-40B4-BE49-F238E27FC236}">
                    <a16:creationId xmlns:a16="http://schemas.microsoft.com/office/drawing/2014/main" id="{0247A142-CBA1-6D91-4939-AA03E4682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01" y="1758"/>
                <a:ext cx="16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3" name="Text Box 60">
                <a:extLst>
                  <a:ext uri="{FF2B5EF4-FFF2-40B4-BE49-F238E27FC236}">
                    <a16:creationId xmlns:a16="http://schemas.microsoft.com/office/drawing/2014/main" id="{965ECDE1-9D91-B2EF-3E11-C9DE9A51BD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7" y="1626"/>
                <a:ext cx="33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&amp;</a:t>
                </a:r>
              </a:p>
            </p:txBody>
          </p:sp>
          <p:sp>
            <p:nvSpPr>
              <p:cNvPr id="314" name="Line 61">
                <a:extLst>
                  <a:ext uri="{FF2B5EF4-FFF2-40B4-BE49-F238E27FC236}">
                    <a16:creationId xmlns:a16="http://schemas.microsoft.com/office/drawing/2014/main" id="{1E3481F6-476B-CFF4-83E6-A2F296AFD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01" y="123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5" name="Line 62">
                <a:extLst>
                  <a:ext uri="{FF2B5EF4-FFF2-40B4-BE49-F238E27FC236}">
                    <a16:creationId xmlns:a16="http://schemas.microsoft.com/office/drawing/2014/main" id="{327C69C0-9531-0FB6-6D8B-724D74109A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1" y="1224"/>
                <a:ext cx="0" cy="19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6" name="Line 63">
                <a:extLst>
                  <a:ext uri="{FF2B5EF4-FFF2-40B4-BE49-F238E27FC236}">
                    <a16:creationId xmlns:a16="http://schemas.microsoft.com/office/drawing/2014/main" id="{456C6AB7-7677-1386-0039-921437E70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4" y="1590"/>
                <a:ext cx="0" cy="28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7" name="Line 64">
                <a:extLst>
                  <a:ext uri="{FF2B5EF4-FFF2-40B4-BE49-F238E27FC236}">
                    <a16:creationId xmlns:a16="http://schemas.microsoft.com/office/drawing/2014/main" id="{ACCA2258-CB75-CAC0-7C6B-8676838B92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7" y="1410"/>
                <a:ext cx="733" cy="19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8" name="Line 65">
                <a:extLst>
                  <a:ext uri="{FF2B5EF4-FFF2-40B4-BE49-F238E27FC236}">
                    <a16:creationId xmlns:a16="http://schemas.microsoft.com/office/drawing/2014/main" id="{BCF540ED-6A86-CECD-1894-7B2A29E98D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3" y="1368"/>
                <a:ext cx="733" cy="19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9" name="Rectangle 66">
                <a:extLst>
                  <a:ext uri="{FF2B5EF4-FFF2-40B4-BE49-F238E27FC236}">
                    <a16:creationId xmlns:a16="http://schemas.microsoft.com/office/drawing/2014/main" id="{B3DEBB9D-EF50-DF89-9C75-85692C3D3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" y="858"/>
                <a:ext cx="337" cy="456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0" name="Oval 67">
                <a:extLst>
                  <a:ext uri="{FF2B5EF4-FFF2-40B4-BE49-F238E27FC236}">
                    <a16:creationId xmlns:a16="http://schemas.microsoft.com/office/drawing/2014/main" id="{F0E320CA-9605-9CA0-FC47-0951F3105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3" y="1026"/>
                <a:ext cx="91" cy="91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1" name="Text Box 68">
                <a:extLst>
                  <a:ext uri="{FF2B5EF4-FFF2-40B4-BE49-F238E27FC236}">
                    <a16:creationId xmlns:a16="http://schemas.microsoft.com/office/drawing/2014/main" id="{E95984B7-6BC1-148C-AEFE-F1D2F3E7DB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2" y="867"/>
                <a:ext cx="213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322" name="Freeform 69">
                <a:extLst>
                  <a:ext uri="{FF2B5EF4-FFF2-40B4-BE49-F238E27FC236}">
                    <a16:creationId xmlns:a16="http://schemas.microsoft.com/office/drawing/2014/main" id="{C920A005-0FCB-8FDB-B880-0589C306D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7" y="1824"/>
                <a:ext cx="420" cy="264"/>
              </a:xfrm>
              <a:custGeom>
                <a:avLst/>
                <a:gdLst>
                  <a:gd name="T0" fmla="*/ 0 w 192"/>
                  <a:gd name="T1" fmla="*/ 144 h 144"/>
                  <a:gd name="T2" fmla="*/ 0 w 192"/>
                  <a:gd name="T3" fmla="*/ 0 h 144"/>
                  <a:gd name="T4" fmla="*/ 192 w 192"/>
                  <a:gd name="T5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3" name="Freeform 70">
                <a:extLst>
                  <a:ext uri="{FF2B5EF4-FFF2-40B4-BE49-F238E27FC236}">
                    <a16:creationId xmlns:a16="http://schemas.microsoft.com/office/drawing/2014/main" id="{0758C123-C765-8240-31D0-CE0FCB6F49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207" y="1566"/>
                <a:ext cx="1087" cy="666"/>
              </a:xfrm>
              <a:custGeom>
                <a:avLst/>
                <a:gdLst>
                  <a:gd name="T0" fmla="*/ 0 w 192"/>
                  <a:gd name="T1" fmla="*/ 144 h 144"/>
                  <a:gd name="T2" fmla="*/ 0 w 192"/>
                  <a:gd name="T3" fmla="*/ 0 h 144"/>
                  <a:gd name="T4" fmla="*/ 192 w 192"/>
                  <a:gd name="T5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4" name="Rectangle 71">
                <a:extLst>
                  <a:ext uri="{FF2B5EF4-FFF2-40B4-BE49-F238E27FC236}">
                    <a16:creationId xmlns:a16="http://schemas.microsoft.com/office/drawing/2014/main" id="{A9E6D100-3119-3195-5722-FE5767EC2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>
                <a:off x="3838" y="2190"/>
                <a:ext cx="192" cy="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5" name="Line 72">
                <a:extLst>
                  <a:ext uri="{FF2B5EF4-FFF2-40B4-BE49-F238E27FC236}">
                    <a16:creationId xmlns:a16="http://schemas.microsoft.com/office/drawing/2014/main" id="{CBAAE08F-69F5-91E6-74BD-BFA64FAE73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3" y="247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6" name="Oval 73">
                <a:extLst>
                  <a:ext uri="{FF2B5EF4-FFF2-40B4-BE49-F238E27FC236}">
                    <a16:creationId xmlns:a16="http://schemas.microsoft.com/office/drawing/2014/main" id="{EE2B79E9-D6B6-5898-ACB2-96B3173E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1" y="1716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7" name="Oval 74">
                <a:extLst>
                  <a:ext uri="{FF2B5EF4-FFF2-40B4-BE49-F238E27FC236}">
                    <a16:creationId xmlns:a16="http://schemas.microsoft.com/office/drawing/2014/main" id="{8F3C9CBD-6205-3619-9FAC-E1474ED5B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9" y="1938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8" name="Oval 75">
                <a:extLst>
                  <a:ext uri="{FF2B5EF4-FFF2-40B4-BE49-F238E27FC236}">
                    <a16:creationId xmlns:a16="http://schemas.microsoft.com/office/drawing/2014/main" id="{EC2ABEB3-BAC4-5D31-6580-FC8187300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8" y="1026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9" name="Oval 76">
                <a:extLst>
                  <a:ext uri="{FF2B5EF4-FFF2-40B4-BE49-F238E27FC236}">
                    <a16:creationId xmlns:a16="http://schemas.microsoft.com/office/drawing/2014/main" id="{0C08E19D-F442-E06D-5729-4BB4245B8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3" y="1812"/>
                <a:ext cx="46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0" name="Oval 77">
                <a:extLst>
                  <a:ext uri="{FF2B5EF4-FFF2-40B4-BE49-F238E27FC236}">
                    <a16:creationId xmlns:a16="http://schemas.microsoft.com/office/drawing/2014/main" id="{ABDC554E-4A7F-0079-43EA-0EE068D6E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9" y="1044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1" name="Oval 78">
                <a:extLst>
                  <a:ext uri="{FF2B5EF4-FFF2-40B4-BE49-F238E27FC236}">
                    <a16:creationId xmlns:a16="http://schemas.microsoft.com/office/drawing/2014/main" id="{10F18435-9BD1-9815-6B8E-5D68E6E02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0" y="1716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2" name="Oval 79">
                <a:extLst>
                  <a:ext uri="{FF2B5EF4-FFF2-40B4-BE49-F238E27FC236}">
                    <a16:creationId xmlns:a16="http://schemas.microsoft.com/office/drawing/2014/main" id="{27EC4C00-F2FF-F12B-6C01-976BC364B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188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3" name="Oval 80">
                <a:extLst>
                  <a:ext uri="{FF2B5EF4-FFF2-40B4-BE49-F238E27FC236}">
                    <a16:creationId xmlns:a16="http://schemas.microsoft.com/office/drawing/2014/main" id="{B377570F-28E8-8064-0D56-79328CEDA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0" y="948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4" name="Oval 81">
                <a:extLst>
                  <a:ext uri="{FF2B5EF4-FFF2-40B4-BE49-F238E27FC236}">
                    <a16:creationId xmlns:a16="http://schemas.microsoft.com/office/drawing/2014/main" id="{0837FCB8-DC52-8219-99F4-F7DB10EEC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348"/>
                <a:ext cx="46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5" name="Oval 82">
                <a:extLst>
                  <a:ext uri="{FF2B5EF4-FFF2-40B4-BE49-F238E27FC236}">
                    <a16:creationId xmlns:a16="http://schemas.microsoft.com/office/drawing/2014/main" id="{08983155-A19B-B458-D039-7C2AC9CF5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3" y="348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6" name="Rectangle 83">
                <a:extLst>
                  <a:ext uri="{FF2B5EF4-FFF2-40B4-BE49-F238E27FC236}">
                    <a16:creationId xmlns:a16="http://schemas.microsoft.com/office/drawing/2014/main" id="{1C37DF1A-C1F0-1EA1-6356-79B76D41E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" y="1794"/>
                <a:ext cx="448" cy="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sp>
          <p:nvSpPr>
            <p:cNvPr id="262" name="Text Box 84">
              <a:extLst>
                <a:ext uri="{FF2B5EF4-FFF2-40B4-BE49-F238E27FC236}">
                  <a16:creationId xmlns:a16="http://schemas.microsoft.com/office/drawing/2014/main" id="{E237BFDE-C63C-5F4F-3E32-8A3FA7365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4" y="769"/>
              <a:ext cx="6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CO</a:t>
              </a:r>
            </a:p>
          </p:txBody>
        </p:sp>
        <p:sp>
          <p:nvSpPr>
            <p:cNvPr id="263" name="Text Box 85">
              <a:extLst>
                <a:ext uri="{FF2B5EF4-FFF2-40B4-BE49-F238E27FC236}">
                  <a16:creationId xmlns:a16="http://schemas.microsoft.com/office/drawing/2014/main" id="{3579E319-3910-3CAA-2F2E-B0D3C8926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6" y="1046"/>
              <a:ext cx="6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TH</a:t>
              </a:r>
            </a:p>
          </p:txBody>
        </p:sp>
        <p:grpSp>
          <p:nvGrpSpPr>
            <p:cNvPr id="264" name="Group 88">
              <a:extLst>
                <a:ext uri="{FF2B5EF4-FFF2-40B4-BE49-F238E27FC236}">
                  <a16:creationId xmlns:a16="http://schemas.microsoft.com/office/drawing/2014/main" id="{83231E60-DF6E-CE5C-8891-52F81F0170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0" y="1574"/>
              <a:ext cx="451" cy="338"/>
              <a:chOff x="140" y="2054"/>
              <a:chExt cx="451" cy="338"/>
            </a:xfrm>
          </p:grpSpPr>
          <p:sp>
            <p:nvSpPr>
              <p:cNvPr id="265" name="Text Box 86">
                <a:extLst>
                  <a:ext uri="{FF2B5EF4-FFF2-40B4-BE49-F238E27FC236}">
                    <a16:creationId xmlns:a16="http://schemas.microsoft.com/office/drawing/2014/main" id="{9659A547-8BFD-9D98-E2AD-7E629D313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" y="2054"/>
                <a:ext cx="451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TR</a:t>
                </a:r>
              </a:p>
            </p:txBody>
          </p:sp>
          <p:sp>
            <p:nvSpPr>
              <p:cNvPr id="266" name="Line 87">
                <a:extLst>
                  <a:ext uri="{FF2B5EF4-FFF2-40B4-BE49-F238E27FC236}">
                    <a16:creationId xmlns:a16="http://schemas.microsoft.com/office/drawing/2014/main" id="{CDB026C3-ECC6-6E61-949A-5F1EEE799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" y="2076"/>
                <a:ext cx="180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347" name="Rectangle 173">
            <a:extLst>
              <a:ext uri="{FF2B5EF4-FFF2-40B4-BE49-F238E27FC236}">
                <a16:creationId xmlns:a16="http://schemas.microsoft.com/office/drawing/2014/main" id="{ADD12B39-43E9-8487-1D4E-65FCEB698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839" y="4887364"/>
            <a:ext cx="379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348" name="Rectangle 174">
            <a:extLst>
              <a:ext uri="{FF2B5EF4-FFF2-40B4-BE49-F238E27FC236}">
                <a16:creationId xmlns:a16="http://schemas.microsoft.com/office/drawing/2014/main" id="{9166D592-51BC-1F58-77DE-5455E3AC6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7627" y="4887364"/>
            <a:ext cx="379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349" name="Text Box 175">
            <a:extLst>
              <a:ext uri="{FF2B5EF4-FFF2-40B4-BE49-F238E27FC236}">
                <a16:creationId xmlns:a16="http://schemas.microsoft.com/office/drawing/2014/main" id="{D94D1FCC-4450-3588-2316-87B4FC09D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164" y="4925464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50" name="Text Box 176">
            <a:extLst>
              <a:ext uri="{FF2B5EF4-FFF2-40B4-BE49-F238E27FC236}">
                <a16:creationId xmlns:a16="http://schemas.microsoft.com/office/drawing/2014/main" id="{967E90F1-41E3-5CE8-302B-37DF0664C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6927" y="4925464"/>
            <a:ext cx="788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OL</a:t>
            </a:r>
            <a:endParaRPr kumimoji="1" lang="en-US" altLang="zh-CN" sz="2800" b="1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1" name="Text Box 177">
            <a:extLst>
              <a:ext uri="{FF2B5EF4-FFF2-40B4-BE49-F238E27FC236}">
                <a16:creationId xmlns:a16="http://schemas.microsoft.com/office/drawing/2014/main" id="{01BAD416-C77F-D1A1-4CF2-FCB7E6E48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5677" y="4925464"/>
            <a:ext cx="104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饱和</a:t>
            </a:r>
          </a:p>
        </p:txBody>
      </p:sp>
      <p:sp>
        <p:nvSpPr>
          <p:cNvPr id="352" name="Rectangle 178">
            <a:extLst>
              <a:ext uri="{FF2B5EF4-FFF2-40B4-BE49-F238E27FC236}">
                <a16:creationId xmlns:a16="http://schemas.microsoft.com/office/drawing/2014/main" id="{801963C8-753B-141C-C5C3-8FBD4BF45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264" y="5220739"/>
            <a:ext cx="175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&gt;2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3" name="Text Box 179">
            <a:extLst>
              <a:ext uri="{FF2B5EF4-FFF2-40B4-BE49-F238E27FC236}">
                <a16:creationId xmlns:a16="http://schemas.microsoft.com/office/drawing/2014/main" id="{AFE5E5CF-622B-7515-DCE6-0E72321E1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164" y="5285827"/>
            <a:ext cx="3619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54" name="Text Box 180">
            <a:extLst>
              <a:ext uri="{FF2B5EF4-FFF2-40B4-BE49-F238E27FC236}">
                <a16:creationId xmlns:a16="http://schemas.microsoft.com/office/drawing/2014/main" id="{325F5C01-E21C-4A3F-7B5B-B7716BD92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6927" y="5317577"/>
            <a:ext cx="998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OL</a:t>
            </a:r>
            <a:endParaRPr kumimoji="1" lang="en-US" altLang="zh-CN" sz="2800" b="1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5" name="Rectangle 181">
            <a:extLst>
              <a:ext uri="{FF2B5EF4-FFF2-40B4-BE49-F238E27FC236}">
                <a16:creationId xmlns:a16="http://schemas.microsoft.com/office/drawing/2014/main" id="{898436F8-2AE9-15E9-8D6A-41449D487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677" y="5192164"/>
            <a:ext cx="1487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6" name="Text Box 182">
            <a:extLst>
              <a:ext uri="{FF2B5EF4-FFF2-40B4-BE49-F238E27FC236}">
                <a16:creationId xmlns:a16="http://schemas.microsoft.com/office/drawing/2014/main" id="{AEBA0A57-6781-1AE4-F730-343DE24A1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6627" y="5336627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饱和</a:t>
            </a:r>
          </a:p>
        </p:txBody>
      </p:sp>
      <p:sp>
        <p:nvSpPr>
          <p:cNvPr id="357" name="Rectangle 183">
            <a:extLst>
              <a:ext uri="{FF2B5EF4-FFF2-40B4-BE49-F238E27FC236}">
                <a16:creationId xmlns:a16="http://schemas.microsoft.com/office/drawing/2014/main" id="{53EEE153-D93D-9EF5-8652-553340263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264" y="5649364"/>
            <a:ext cx="1716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&lt;2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8" name="Rectangle 184">
            <a:extLst>
              <a:ext uri="{FF2B5EF4-FFF2-40B4-BE49-F238E27FC236}">
                <a16:creationId xmlns:a16="http://schemas.microsoft.com/office/drawing/2014/main" id="{BC96A97D-027E-1042-150A-92DDB8E0D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677" y="5644602"/>
            <a:ext cx="1487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9" name="Text Box 185">
            <a:extLst>
              <a:ext uri="{FF2B5EF4-FFF2-40B4-BE49-F238E27FC236}">
                <a16:creationId xmlns:a16="http://schemas.microsoft.com/office/drawing/2014/main" id="{1242AC9E-2A04-5740-64DD-5DC37D20F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5977" y="5747789"/>
            <a:ext cx="98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不变</a:t>
            </a:r>
          </a:p>
        </p:txBody>
      </p:sp>
      <p:sp>
        <p:nvSpPr>
          <p:cNvPr id="360" name="Text Box 186">
            <a:extLst>
              <a:ext uri="{FF2B5EF4-FFF2-40B4-BE49-F238E27FC236}">
                <a16:creationId xmlns:a16="http://schemas.microsoft.com/office/drawing/2014/main" id="{F6D74A83-2FDC-DFDD-D888-8D9DABB7D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7577" y="5747789"/>
            <a:ext cx="105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不变</a:t>
            </a:r>
          </a:p>
        </p:txBody>
      </p:sp>
      <p:sp>
        <p:nvSpPr>
          <p:cNvPr id="361" name="Rectangle 187">
            <a:extLst>
              <a:ext uri="{FF2B5EF4-FFF2-40B4-BE49-F238E27FC236}">
                <a16:creationId xmlns:a16="http://schemas.microsoft.com/office/drawing/2014/main" id="{A241EC98-BF9F-2A60-0661-ED276D3DA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264" y="6097039"/>
            <a:ext cx="1712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&lt;2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</a:t>
            </a:r>
          </a:p>
        </p:txBody>
      </p:sp>
      <p:sp>
        <p:nvSpPr>
          <p:cNvPr id="362" name="Rectangle 188">
            <a:extLst>
              <a:ext uri="{FF2B5EF4-FFF2-40B4-BE49-F238E27FC236}">
                <a16:creationId xmlns:a16="http://schemas.microsoft.com/office/drawing/2014/main" id="{58A3D376-CEFA-3B77-5D38-B7FEDE26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677" y="6097039"/>
            <a:ext cx="1487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63" name="Text Box 189">
            <a:extLst>
              <a:ext uri="{FF2B5EF4-FFF2-40B4-BE49-F238E27FC236}">
                <a16:creationId xmlns:a16="http://schemas.microsoft.com/office/drawing/2014/main" id="{0B4E03A6-54AC-9936-76F3-0D3951603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6927" y="6097039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OH</a:t>
            </a:r>
            <a:endParaRPr kumimoji="1" lang="en-US" altLang="zh-CN" sz="2800" b="1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4" name="Text Box 190">
            <a:extLst>
              <a:ext uri="{FF2B5EF4-FFF2-40B4-BE49-F238E27FC236}">
                <a16:creationId xmlns:a16="http://schemas.microsoft.com/office/drawing/2014/main" id="{49C4CA68-B999-23A1-A7AC-F487F3431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5677" y="6158952"/>
            <a:ext cx="1146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截止</a:t>
            </a:r>
          </a:p>
        </p:txBody>
      </p:sp>
      <p:sp>
        <p:nvSpPr>
          <p:cNvPr id="365" name="Rectangle 191">
            <a:extLst>
              <a:ext uri="{FF2B5EF4-FFF2-40B4-BE49-F238E27FC236}">
                <a16:creationId xmlns:a16="http://schemas.microsoft.com/office/drawing/2014/main" id="{275E6ABA-42D1-194C-9DAE-B155F5561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264" y="1744114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800" b="1" i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66" name="Rectangle 192">
            <a:extLst>
              <a:ext uri="{FF2B5EF4-FFF2-40B4-BE49-F238E27FC236}">
                <a16:creationId xmlns:a16="http://schemas.microsoft.com/office/drawing/2014/main" id="{8CBB46AD-7445-8F8F-1CF7-C523B44D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864" y="2728364"/>
            <a:ext cx="382588" cy="519113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67" name="Rectangle 197">
            <a:extLst>
              <a:ext uri="{FF2B5EF4-FFF2-40B4-BE49-F238E27FC236}">
                <a16:creationId xmlns:a16="http://schemas.microsoft.com/office/drawing/2014/main" id="{0F51D37A-0F24-53AB-C246-907DA32DD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327" y="1745702"/>
            <a:ext cx="401637" cy="519112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68" name="Rectangle 198">
            <a:extLst>
              <a:ext uri="{FF2B5EF4-FFF2-40B4-BE49-F238E27FC236}">
                <a16:creationId xmlns:a16="http://schemas.microsoft.com/office/drawing/2014/main" id="{4AFB1352-A0D3-7949-87B5-8034321BF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6839" y="2747414"/>
            <a:ext cx="401638" cy="519113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en-US" altLang="zh-CN" sz="2800" b="1" i="1" baseline="-2500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69" name="Group 208">
            <a:extLst>
              <a:ext uri="{FF2B5EF4-FFF2-40B4-BE49-F238E27FC236}">
                <a16:creationId xmlns:a16="http://schemas.microsoft.com/office/drawing/2014/main" id="{8584F9AD-870F-4A7A-F6A9-6B7FEBFFEE1C}"/>
              </a:ext>
            </a:extLst>
          </p:cNvPr>
          <p:cNvGrpSpPr>
            <a:grpSpLocks/>
          </p:cNvGrpSpPr>
          <p:nvPr/>
        </p:nvGrpSpPr>
        <p:grpSpPr bwMode="auto">
          <a:xfrm>
            <a:off x="2569746" y="4405061"/>
            <a:ext cx="7056437" cy="2292350"/>
            <a:chOff x="651" y="2660"/>
            <a:chExt cx="4445" cy="1444"/>
          </a:xfrm>
        </p:grpSpPr>
        <p:sp>
          <p:nvSpPr>
            <p:cNvPr id="370" name="Line 138">
              <a:extLst>
                <a:ext uri="{FF2B5EF4-FFF2-40B4-BE49-F238E27FC236}">
                  <a16:creationId xmlns:a16="http://schemas.microsoft.com/office/drawing/2014/main" id="{19F7B036-DA09-6409-6F06-57B1E3985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4" y="2768"/>
              <a:ext cx="16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71" name="Group 207">
              <a:extLst>
                <a:ext uri="{FF2B5EF4-FFF2-40B4-BE49-F238E27FC236}">
                  <a16:creationId xmlns:a16="http://schemas.microsoft.com/office/drawing/2014/main" id="{0E490E6B-1B39-81B1-3F09-1C3690380F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2660"/>
              <a:ext cx="4445" cy="1444"/>
              <a:chOff x="651" y="2660"/>
              <a:chExt cx="4445" cy="1444"/>
            </a:xfrm>
          </p:grpSpPr>
          <p:grpSp>
            <p:nvGrpSpPr>
              <p:cNvPr id="372" name="Group 140">
                <a:extLst>
                  <a:ext uri="{FF2B5EF4-FFF2-40B4-BE49-F238E27FC236}">
                    <a16:creationId xmlns:a16="http://schemas.microsoft.com/office/drawing/2014/main" id="{F789E71A-166E-A319-81AC-9C99FB4604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" y="2660"/>
                <a:ext cx="4445" cy="1444"/>
                <a:chOff x="651" y="2660"/>
                <a:chExt cx="4445" cy="1444"/>
              </a:xfrm>
            </p:grpSpPr>
            <p:sp>
              <p:nvSpPr>
                <p:cNvPr id="374" name="Line 141">
                  <a:extLst>
                    <a:ext uri="{FF2B5EF4-FFF2-40B4-BE49-F238E27FC236}">
                      <a16:creationId xmlns:a16="http://schemas.microsoft.com/office/drawing/2014/main" id="{88F12571-A91C-9BB6-A99D-2391FE1EEB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1" y="2720"/>
                  <a:ext cx="4421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75" name="Line 142">
                  <a:extLst>
                    <a:ext uri="{FF2B5EF4-FFF2-40B4-BE49-F238E27FC236}">
                      <a16:creationId xmlns:a16="http://schemas.microsoft.com/office/drawing/2014/main" id="{69F99C94-2BDD-4935-5EF4-364265CFC3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9" y="3056"/>
                  <a:ext cx="428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76" name="Line 143">
                  <a:extLst>
                    <a:ext uri="{FF2B5EF4-FFF2-40B4-BE49-F238E27FC236}">
                      <a16:creationId xmlns:a16="http://schemas.microsoft.com/office/drawing/2014/main" id="{19EB6AF0-6929-CEB1-A823-5621A93AAD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99" y="2732"/>
                  <a:ext cx="0" cy="13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77" name="Line 144">
                  <a:extLst>
                    <a:ext uri="{FF2B5EF4-FFF2-40B4-BE49-F238E27FC236}">
                      <a16:creationId xmlns:a16="http://schemas.microsoft.com/office/drawing/2014/main" id="{0929A9CE-AFE5-A418-CA8D-7B5F4602A6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43" y="2728"/>
                  <a:ext cx="0" cy="13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78" name="Line 145">
                  <a:extLst>
                    <a:ext uri="{FF2B5EF4-FFF2-40B4-BE49-F238E27FC236}">
                      <a16:creationId xmlns:a16="http://schemas.microsoft.com/office/drawing/2014/main" id="{DBE75FF5-CF17-06C0-A997-6F4D908674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83" y="2728"/>
                  <a:ext cx="0" cy="13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79" name="Line 146">
                  <a:extLst>
                    <a:ext uri="{FF2B5EF4-FFF2-40B4-BE49-F238E27FC236}">
                      <a16:creationId xmlns:a16="http://schemas.microsoft.com/office/drawing/2014/main" id="{7031E2AF-E8DB-BFA5-FFBA-04182E491C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1" y="2744"/>
                  <a:ext cx="0" cy="13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80" name="Text Box 147">
                  <a:extLst>
                    <a:ext uri="{FF2B5EF4-FFF2-40B4-BE49-F238E27FC236}">
                      <a16:creationId xmlns:a16="http://schemas.microsoft.com/office/drawing/2014/main" id="{BA8BE103-AA65-A9C7-6E9F-25CFC29846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3" y="2696"/>
                  <a:ext cx="497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1" i="1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U</a:t>
                  </a:r>
                  <a:r>
                    <a:rPr kumimoji="1" lang="en-US" altLang="zh-CN" sz="2800" b="1" i="0" u="none" strike="noStrike" kern="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TH</a:t>
                  </a:r>
                  <a:endPara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1" name="Text Box 148">
                  <a:extLst>
                    <a:ext uri="{FF2B5EF4-FFF2-40B4-BE49-F238E27FC236}">
                      <a16:creationId xmlns:a16="http://schemas.microsoft.com/office/drawing/2014/main" id="{EDB4BFDC-3D83-3684-131C-D7856B3BA4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35" y="2660"/>
                  <a:ext cx="48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3200" b="1" i="1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u</a:t>
                  </a:r>
                  <a:r>
                    <a:rPr kumimoji="1" lang="en-US" altLang="zh-CN" sz="2800" b="1" i="0" u="none" strike="noStrike" kern="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o</a:t>
                  </a:r>
                  <a:endPara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2" name="Text Box 149">
                  <a:extLst>
                    <a:ext uri="{FF2B5EF4-FFF2-40B4-BE49-F238E27FC236}">
                      <a16:creationId xmlns:a16="http://schemas.microsoft.com/office/drawing/2014/main" id="{8856064F-5EDE-58D9-D5DA-30C01E1349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23" y="2744"/>
                  <a:ext cx="105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kumimoji="1" lang="en-US" altLang="zh-CN" sz="2400" b="1" i="0" u="none" strike="noStrike" kern="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</a:t>
                  </a:r>
                  <a:r>
                    <a:rPr kumimoji="1" lang="zh-CN" altLang="en-US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的状态</a:t>
                  </a:r>
                </a:p>
              </p:txBody>
            </p:sp>
            <p:sp>
              <p:nvSpPr>
                <p:cNvPr id="383" name="Line 150">
                  <a:extLst>
                    <a:ext uri="{FF2B5EF4-FFF2-40B4-BE49-F238E27FC236}">
                      <a16:creationId xmlns:a16="http://schemas.microsoft.com/office/drawing/2014/main" id="{D73F53B0-A097-E4B6-5420-ECC8BDFCBA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11" y="4088"/>
                  <a:ext cx="4385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84" name="Text Box 151">
                  <a:extLst>
                    <a:ext uri="{FF2B5EF4-FFF2-40B4-BE49-F238E27FC236}">
                      <a16:creationId xmlns:a16="http://schemas.microsoft.com/office/drawing/2014/main" id="{0834D337-44AC-C817-379F-E9CD1ABD21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11" y="2696"/>
                  <a:ext cx="617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1" i="1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U</a:t>
                  </a:r>
                  <a:endPara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5" name="Text Box 152">
                  <a:extLst>
                    <a:ext uri="{FF2B5EF4-FFF2-40B4-BE49-F238E27FC236}">
                      <a16:creationId xmlns:a16="http://schemas.microsoft.com/office/drawing/2014/main" id="{94D4E867-773A-96F2-BE58-58737DFB06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87" y="2732"/>
                  <a:ext cx="497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1" i="1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</a:t>
                  </a:r>
                  <a:endPara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aphicFrame>
            <p:nvGraphicFramePr>
              <p:cNvPr id="373" name="Object 206">
                <a:extLst>
                  <a:ext uri="{FF2B5EF4-FFF2-40B4-BE49-F238E27FC236}">
                    <a16:creationId xmlns:a16="http://schemas.microsoft.com/office/drawing/2014/main" id="{DDCF77C9-8AA0-3A16-126D-7FC0FD22981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08" y="2804"/>
              <a:ext cx="26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41200" imgH="190440" progId="Equation.3">
                      <p:embed/>
                    </p:oleObj>
                  </mc:Choice>
                  <mc:Fallback>
                    <p:oleObj name="Equation" r:id="rId6" imgW="241200" imgH="190440" progId="Equation.3">
                      <p:embed/>
                      <p:pic>
                        <p:nvPicPr>
                          <p:cNvPr id="373" name="Object 206">
                            <a:extLst>
                              <a:ext uri="{FF2B5EF4-FFF2-40B4-BE49-F238E27FC236}">
                                <a16:creationId xmlns:a16="http://schemas.microsoft.com/office/drawing/2014/main" id="{DDCF77C9-8AA0-3A16-126D-7FC0FD22981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8" y="2804"/>
                            <a:ext cx="26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7004C0-AB8E-416F-D72E-7C569B21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5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69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build="p" autoUpdateAnimBg="0"/>
      <p:bldP spid="348" grpId="0" build="p" autoUpdateAnimBg="0" advAuto="0"/>
      <p:bldP spid="349" grpId="0" build="p" autoUpdateAnimBg="0"/>
      <p:bldP spid="350" grpId="0" build="p" autoUpdateAnimBg="0"/>
      <p:bldP spid="351" grpId="0" build="p" autoUpdateAnimBg="0"/>
      <p:bldP spid="352" grpId="0" build="p" autoUpdateAnimBg="0"/>
      <p:bldP spid="353" grpId="0" autoUpdateAnimBg="0"/>
      <p:bldP spid="354" grpId="0" build="p" autoUpdateAnimBg="0"/>
      <p:bldP spid="355" grpId="0" autoUpdateAnimBg="0"/>
      <p:bldP spid="356" grpId="0" build="p" autoUpdateAnimBg="0"/>
      <p:bldP spid="357" grpId="0" build="p" autoUpdateAnimBg="0"/>
      <p:bldP spid="358" grpId="0" build="p" autoUpdateAnimBg="0"/>
      <p:bldP spid="359" grpId="0" build="p" autoUpdateAnimBg="0"/>
      <p:bldP spid="360" grpId="0" build="p" autoUpdateAnimBg="0"/>
      <p:bldP spid="361" grpId="0" build="p" autoUpdateAnimBg="0"/>
      <p:bldP spid="362" grpId="0" build="p" autoUpdateAnimBg="0"/>
      <p:bldP spid="363" grpId="0" build="p" autoUpdateAnimBg="0"/>
      <p:bldP spid="364" grpId="0" build="p" autoUpdateAnimBg="0"/>
      <p:bldP spid="365" grpId="0" autoUpdateAnimBg="0"/>
      <p:bldP spid="366" grpId="0" build="p" autoUpdateAnimBg="0"/>
      <p:bldP spid="367" grpId="0" animBg="1" autoUpdateAnimBg="0"/>
      <p:bldP spid="36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概述</a:t>
            </a:r>
            <a:r>
              <a:rPr kumimoji="1" lang="en-US" altLang="zh-CN" dirty="0"/>
              <a:t>		</a:t>
            </a:r>
            <a:r>
              <a:rPr kumimoji="1" lang="zh-CN" altLang="en-US" dirty="0"/>
              <a:t> </a:t>
            </a: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</a:t>
            </a:r>
          </a:p>
        </p:txBody>
      </p:sp>
      <p:sp>
        <p:nvSpPr>
          <p:cNvPr id="69" name="Text Box 2">
            <a:extLst>
              <a:ext uri="{FF2B5EF4-FFF2-40B4-BE49-F238E27FC236}">
                <a16:creationId xmlns:a16="http://schemas.microsoft.com/office/drawing/2014/main" id="{16B6D9FA-F886-8F41-5868-C3FF3CA07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703" y="1091416"/>
            <a:ext cx="5489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3.  555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定时器的外引脚和性能</a:t>
            </a:r>
          </a:p>
        </p:txBody>
      </p:sp>
      <p:grpSp>
        <p:nvGrpSpPr>
          <p:cNvPr id="70" name="Group 36">
            <a:extLst>
              <a:ext uri="{FF2B5EF4-FFF2-40B4-BE49-F238E27FC236}">
                <a16:creationId xmlns:a16="http://schemas.microsoft.com/office/drawing/2014/main" id="{D5EC003F-5504-5BDA-0209-F78D500788A5}"/>
              </a:ext>
            </a:extLst>
          </p:cNvPr>
          <p:cNvGrpSpPr>
            <a:grpSpLocks/>
          </p:cNvGrpSpPr>
          <p:nvPr/>
        </p:nvGrpSpPr>
        <p:grpSpPr bwMode="auto">
          <a:xfrm>
            <a:off x="3366453" y="1759754"/>
            <a:ext cx="3860800" cy="2057400"/>
            <a:chOff x="516" y="1212"/>
            <a:chExt cx="2432" cy="1296"/>
          </a:xfrm>
        </p:grpSpPr>
        <p:grpSp>
          <p:nvGrpSpPr>
            <p:cNvPr id="71" name="Group 23">
              <a:extLst>
                <a:ext uri="{FF2B5EF4-FFF2-40B4-BE49-F238E27FC236}">
                  <a16:creationId xmlns:a16="http://schemas.microsoft.com/office/drawing/2014/main" id="{9E44F686-AC9A-95A2-1C37-840C02BE26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0" y="1212"/>
              <a:ext cx="1316" cy="1296"/>
              <a:chOff x="842" y="1080"/>
              <a:chExt cx="1316" cy="1296"/>
            </a:xfrm>
          </p:grpSpPr>
          <p:sp>
            <p:nvSpPr>
              <p:cNvPr id="80" name="Rectangle 6">
                <a:extLst>
                  <a:ext uri="{FF2B5EF4-FFF2-40B4-BE49-F238E27FC236}">
                    <a16:creationId xmlns:a16="http://schemas.microsoft.com/office/drawing/2014/main" id="{17B8D805-259A-5B03-4F4E-7A674BE6E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1080"/>
                <a:ext cx="936" cy="1296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81" name="Group 11">
                <a:extLst>
                  <a:ext uri="{FF2B5EF4-FFF2-40B4-BE49-F238E27FC236}">
                    <a16:creationId xmlns:a16="http://schemas.microsoft.com/office/drawing/2014/main" id="{1947B6CE-D15A-4A77-BAA3-01C58183B7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1272"/>
                <a:ext cx="168" cy="1008"/>
                <a:chOff x="756" y="1524"/>
                <a:chExt cx="132" cy="1008"/>
              </a:xfrm>
            </p:grpSpPr>
            <p:sp>
              <p:nvSpPr>
                <p:cNvPr id="90" name="Rectangle 7">
                  <a:extLst>
                    <a:ext uri="{FF2B5EF4-FFF2-40B4-BE49-F238E27FC236}">
                      <a16:creationId xmlns:a16="http://schemas.microsoft.com/office/drawing/2014/main" id="{F5E0A65A-89E7-C9CA-3E26-7629FB2F58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" y="1524"/>
                  <a:ext cx="132" cy="16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1" name="Rectangle 8">
                  <a:extLst>
                    <a:ext uri="{FF2B5EF4-FFF2-40B4-BE49-F238E27FC236}">
                      <a16:creationId xmlns:a16="http://schemas.microsoft.com/office/drawing/2014/main" id="{9ECDD908-2918-9675-5111-1D4E0FADCF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" y="1804"/>
                  <a:ext cx="132" cy="16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2" name="Rectangle 9">
                  <a:extLst>
                    <a:ext uri="{FF2B5EF4-FFF2-40B4-BE49-F238E27FC236}">
                      <a16:creationId xmlns:a16="http://schemas.microsoft.com/office/drawing/2014/main" id="{9E2AFD16-DA3A-F271-9D75-AA7793811C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" y="2084"/>
                  <a:ext cx="132" cy="16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3" name="Rectangle 10">
                  <a:extLst>
                    <a:ext uri="{FF2B5EF4-FFF2-40B4-BE49-F238E27FC236}">
                      <a16:creationId xmlns:a16="http://schemas.microsoft.com/office/drawing/2014/main" id="{60D62AF5-238B-397A-E773-774F52D253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" y="2364"/>
                  <a:ext cx="132" cy="16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82" name="Group 12">
                <a:extLst>
                  <a:ext uri="{FF2B5EF4-FFF2-40B4-BE49-F238E27FC236}">
                    <a16:creationId xmlns:a16="http://schemas.microsoft.com/office/drawing/2014/main" id="{EAC41537-9C0C-2A0E-D9D5-586387F9EF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224"/>
                <a:ext cx="168" cy="1008"/>
                <a:chOff x="756" y="1524"/>
                <a:chExt cx="132" cy="1008"/>
              </a:xfrm>
            </p:grpSpPr>
            <p:sp>
              <p:nvSpPr>
                <p:cNvPr id="86" name="Rectangle 13">
                  <a:extLst>
                    <a:ext uri="{FF2B5EF4-FFF2-40B4-BE49-F238E27FC236}">
                      <a16:creationId xmlns:a16="http://schemas.microsoft.com/office/drawing/2014/main" id="{B8C1B1BC-5EB0-9BED-C7AC-34791DA17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" y="1524"/>
                  <a:ext cx="132" cy="16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7" name="Rectangle 14">
                  <a:extLst>
                    <a:ext uri="{FF2B5EF4-FFF2-40B4-BE49-F238E27FC236}">
                      <a16:creationId xmlns:a16="http://schemas.microsoft.com/office/drawing/2014/main" id="{701372D7-0E67-C3F7-4AB5-7AD18C1CE1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" y="1804"/>
                  <a:ext cx="132" cy="16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" name="Rectangle 15">
                  <a:extLst>
                    <a:ext uri="{FF2B5EF4-FFF2-40B4-BE49-F238E27FC236}">
                      <a16:creationId xmlns:a16="http://schemas.microsoft.com/office/drawing/2014/main" id="{2CDA04AF-D51A-1277-A61E-4BD649C441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" y="2084"/>
                  <a:ext cx="132" cy="16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" name="Rectangle 16">
                  <a:extLst>
                    <a:ext uri="{FF2B5EF4-FFF2-40B4-BE49-F238E27FC236}">
                      <a16:creationId xmlns:a16="http://schemas.microsoft.com/office/drawing/2014/main" id="{07652299-3812-8309-F3C0-D25F7D56EB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" y="2364"/>
                  <a:ext cx="132" cy="16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83" name="Text Box 18">
                <a:extLst>
                  <a:ext uri="{FF2B5EF4-FFF2-40B4-BE49-F238E27FC236}">
                    <a16:creationId xmlns:a16="http://schemas.microsoft.com/office/drawing/2014/main" id="{A741B2D3-8254-BBA6-6BC1-D271C4AA02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0" y="1506"/>
                <a:ext cx="5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555</a:t>
                </a:r>
              </a:p>
            </p:txBody>
          </p:sp>
          <p:sp>
            <p:nvSpPr>
              <p:cNvPr id="84" name="Text Box 19">
                <a:extLst>
                  <a:ext uri="{FF2B5EF4-FFF2-40B4-BE49-F238E27FC236}">
                    <a16:creationId xmlns:a16="http://schemas.microsoft.com/office/drawing/2014/main" id="{3A3B7FCA-75A6-1C4A-CFE0-7289CC3D35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2" y="1189"/>
                <a:ext cx="212" cy="11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</a:p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</a:p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4</a:t>
                </a:r>
              </a:p>
            </p:txBody>
          </p:sp>
          <p:sp>
            <p:nvSpPr>
              <p:cNvPr id="85" name="Text Box 20">
                <a:extLst>
                  <a:ext uri="{FF2B5EF4-FFF2-40B4-BE49-F238E27FC236}">
                    <a16:creationId xmlns:a16="http://schemas.microsoft.com/office/drawing/2014/main" id="{AF08943D-E623-ED9C-BD46-99FE05EA86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6" y="1117"/>
                <a:ext cx="212" cy="11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8</a:t>
                </a:r>
              </a:p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7</a:t>
                </a:r>
              </a:p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6</a:t>
                </a:r>
              </a:p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5</a:t>
                </a:r>
              </a:p>
            </p:txBody>
          </p:sp>
        </p:grpSp>
        <p:graphicFrame>
          <p:nvGraphicFramePr>
            <p:cNvPr id="72" name="Object 26">
              <a:extLst>
                <a:ext uri="{FF2B5EF4-FFF2-40B4-BE49-F238E27FC236}">
                  <a16:creationId xmlns:a16="http://schemas.microsoft.com/office/drawing/2014/main" id="{E2C63190-EFB1-5171-5082-74D08694A0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6" y="1348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80880" imgH="177480" progId="Equation.3">
                    <p:embed/>
                  </p:oleObj>
                </mc:Choice>
                <mc:Fallback>
                  <p:oleObj name="Equation" r:id="rId2" imgW="380880" imgH="177480" progId="Equation.3">
                    <p:embed/>
                    <p:pic>
                      <p:nvPicPr>
                        <p:cNvPr id="72" name="Object 26">
                          <a:extLst>
                            <a:ext uri="{FF2B5EF4-FFF2-40B4-BE49-F238E27FC236}">
                              <a16:creationId xmlns:a16="http://schemas.microsoft.com/office/drawing/2014/main" id="{E2C63190-EFB1-5171-5082-74D08694A0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" y="1348"/>
                          <a:ext cx="52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Object 27">
              <a:extLst>
                <a:ext uri="{FF2B5EF4-FFF2-40B4-BE49-F238E27FC236}">
                  <a16:creationId xmlns:a16="http://schemas.microsoft.com/office/drawing/2014/main" id="{F3358B9D-31C9-B8F1-2ACA-23E092C0CD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6" y="1605"/>
            <a:ext cx="38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66400" imgH="203040" progId="Equation.3">
                    <p:embed/>
                  </p:oleObj>
                </mc:Choice>
                <mc:Fallback>
                  <p:oleObj name="Equation" r:id="rId4" imgW="266400" imgH="203040" progId="Equation.3">
                    <p:embed/>
                    <p:pic>
                      <p:nvPicPr>
                        <p:cNvPr id="73" name="Object 27">
                          <a:extLst>
                            <a:ext uri="{FF2B5EF4-FFF2-40B4-BE49-F238E27FC236}">
                              <a16:creationId xmlns:a16="http://schemas.microsoft.com/office/drawing/2014/main" id="{F3358B9D-31C9-B8F1-2ACA-23E092C0CD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6" y="1605"/>
                          <a:ext cx="384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28">
              <a:extLst>
                <a:ext uri="{FF2B5EF4-FFF2-40B4-BE49-F238E27FC236}">
                  <a16:creationId xmlns:a16="http://schemas.microsoft.com/office/drawing/2014/main" id="{C4F13E1C-D916-CBA0-EBFA-7DBB6235EE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2" y="1924"/>
            <a:ext cx="51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68280" imgH="177480" progId="Equation.3">
                    <p:embed/>
                  </p:oleObj>
                </mc:Choice>
                <mc:Fallback>
                  <p:oleObj name="Equation" r:id="rId6" imgW="368280" imgH="177480" progId="Equation.3">
                    <p:embed/>
                    <p:pic>
                      <p:nvPicPr>
                        <p:cNvPr id="74" name="Object 28">
                          <a:extLst>
                            <a:ext uri="{FF2B5EF4-FFF2-40B4-BE49-F238E27FC236}">
                              <a16:creationId xmlns:a16="http://schemas.microsoft.com/office/drawing/2014/main" id="{C4F13E1C-D916-CBA0-EBFA-7DBB6235EE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" y="1924"/>
                          <a:ext cx="51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Object 29">
              <a:extLst>
                <a:ext uri="{FF2B5EF4-FFF2-40B4-BE49-F238E27FC236}">
                  <a16:creationId xmlns:a16="http://schemas.microsoft.com/office/drawing/2014/main" id="{507361A7-CCE0-D5BD-2351-2E27578C05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0" y="2123"/>
            <a:ext cx="394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41200" imgH="215640" progId="Equation.3">
                    <p:embed/>
                  </p:oleObj>
                </mc:Choice>
                <mc:Fallback>
                  <p:oleObj name="Equation" r:id="rId8" imgW="241200" imgH="215640" progId="Equation.3">
                    <p:embed/>
                    <p:pic>
                      <p:nvPicPr>
                        <p:cNvPr id="75" name="Object 29">
                          <a:extLst>
                            <a:ext uri="{FF2B5EF4-FFF2-40B4-BE49-F238E27FC236}">
                              <a16:creationId xmlns:a16="http://schemas.microsoft.com/office/drawing/2014/main" id="{507361A7-CCE0-D5BD-2351-2E27578C05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" y="2123"/>
                          <a:ext cx="394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Object 30">
              <a:extLst>
                <a:ext uri="{FF2B5EF4-FFF2-40B4-BE49-F238E27FC236}">
                  <a16:creationId xmlns:a16="http://schemas.microsoft.com/office/drawing/2014/main" id="{7993D7A8-B2A9-9654-A1F5-D190DFA8F1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31" y="2140"/>
            <a:ext cx="38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79360" imgH="177480" progId="Equation.3">
                    <p:embed/>
                  </p:oleObj>
                </mc:Choice>
                <mc:Fallback>
                  <p:oleObj name="Equation" r:id="rId10" imgW="279360" imgH="177480" progId="Equation.3">
                    <p:embed/>
                    <p:pic>
                      <p:nvPicPr>
                        <p:cNvPr id="76" name="Object 30">
                          <a:extLst>
                            <a:ext uri="{FF2B5EF4-FFF2-40B4-BE49-F238E27FC236}">
                              <a16:creationId xmlns:a16="http://schemas.microsoft.com/office/drawing/2014/main" id="{7993D7A8-B2A9-9654-A1F5-D190DFA8F1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1" y="2140"/>
                          <a:ext cx="387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31">
              <a:extLst>
                <a:ext uri="{FF2B5EF4-FFF2-40B4-BE49-F238E27FC236}">
                  <a16:creationId xmlns:a16="http://schemas.microsoft.com/office/drawing/2014/main" id="{428C13BA-5DFC-8F76-E5A7-AFDEBEAC63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39" y="1897"/>
            <a:ext cx="37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400" imgH="164880" progId="Equation.3">
                    <p:embed/>
                  </p:oleObj>
                </mc:Choice>
                <mc:Fallback>
                  <p:oleObj name="Equation" r:id="rId12" imgW="266400" imgH="164880" progId="Equation.3">
                    <p:embed/>
                    <p:pic>
                      <p:nvPicPr>
                        <p:cNvPr id="77" name="Object 31">
                          <a:extLst>
                            <a:ext uri="{FF2B5EF4-FFF2-40B4-BE49-F238E27FC236}">
                              <a16:creationId xmlns:a16="http://schemas.microsoft.com/office/drawing/2014/main" id="{428C13BA-5DFC-8F76-E5A7-AFDEBEAC63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9" y="1897"/>
                          <a:ext cx="370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Object 32">
              <a:extLst>
                <a:ext uri="{FF2B5EF4-FFF2-40B4-BE49-F238E27FC236}">
                  <a16:creationId xmlns:a16="http://schemas.microsoft.com/office/drawing/2014/main" id="{8BC59D7C-7F00-D060-A31A-EA242FBAE3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51" y="1265"/>
            <a:ext cx="37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6400" imgH="228600" progId="Equation.3">
                    <p:embed/>
                  </p:oleObj>
                </mc:Choice>
                <mc:Fallback>
                  <p:oleObj name="Equation" r:id="rId14" imgW="266400" imgH="228600" progId="Equation.3">
                    <p:embed/>
                    <p:pic>
                      <p:nvPicPr>
                        <p:cNvPr id="78" name="Object 32">
                          <a:extLst>
                            <a:ext uri="{FF2B5EF4-FFF2-40B4-BE49-F238E27FC236}">
                              <a16:creationId xmlns:a16="http://schemas.microsoft.com/office/drawing/2014/main" id="{8BC59D7C-7F00-D060-A31A-EA242FBAE3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1" y="1265"/>
                          <a:ext cx="37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Object 33">
              <a:extLst>
                <a:ext uri="{FF2B5EF4-FFF2-40B4-BE49-F238E27FC236}">
                  <a16:creationId xmlns:a16="http://schemas.microsoft.com/office/drawing/2014/main" id="{F1365AC1-A27A-A2FF-6B22-E8CEAF7ED7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24" y="1565"/>
            <a:ext cx="42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04560" imgH="177480" progId="Equation.3">
                    <p:embed/>
                  </p:oleObj>
                </mc:Choice>
                <mc:Fallback>
                  <p:oleObj name="Equation" r:id="rId16" imgW="304560" imgH="177480" progId="Equation.3">
                    <p:embed/>
                    <p:pic>
                      <p:nvPicPr>
                        <p:cNvPr id="79" name="Object 33">
                          <a:extLst>
                            <a:ext uri="{FF2B5EF4-FFF2-40B4-BE49-F238E27FC236}">
                              <a16:creationId xmlns:a16="http://schemas.microsoft.com/office/drawing/2014/main" id="{F1365AC1-A27A-A2FF-6B22-E8CEAF7ED7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4" y="1565"/>
                          <a:ext cx="42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4" name="Group 64">
            <a:extLst>
              <a:ext uri="{FF2B5EF4-FFF2-40B4-BE49-F238E27FC236}">
                <a16:creationId xmlns:a16="http://schemas.microsoft.com/office/drawing/2014/main" id="{E4F12458-0C3F-ED11-190E-24C6A9927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235915"/>
              </p:ext>
            </p:extLst>
          </p:nvPr>
        </p:nvGraphicFramePr>
        <p:xfrm>
          <a:off x="1782128" y="4144179"/>
          <a:ext cx="8593137" cy="2539619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41909398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3623830095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1900711751"/>
                    </a:ext>
                  </a:extLst>
                </a:gridCol>
                <a:gridCol w="2570162">
                  <a:extLst>
                    <a:ext uri="{9D8B030D-6E8A-4147-A177-3AD203B41FA5}">
                      <a16:colId xmlns:a16="http://schemas.microsoft.com/office/drawing/2014/main" val="1808185201"/>
                    </a:ext>
                  </a:extLst>
                </a:gridCol>
              </a:tblGrid>
              <a:tr h="73977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电源电压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输出高电平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带拉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灌电流负载能力</a:t>
                      </a:r>
                      <a:endParaRPr kumimoji="1" lang="zh-CN" altLang="en-US" sz="26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95760"/>
                  </a:ext>
                </a:extLst>
              </a:tr>
              <a:tr h="8001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双极型  </a:t>
                      </a: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TTL</a:t>
                      </a: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4.5 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 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16V</a:t>
                      </a:r>
                      <a:endParaRPr kumimoji="1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≥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90%</a:t>
                      </a:r>
                      <a:r>
                        <a:rPr kumimoji="1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200mA</a:t>
                      </a:r>
                      <a:endParaRPr kumimoji="1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018194"/>
                  </a:ext>
                </a:extLst>
              </a:tr>
              <a:tr h="93027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单极型  </a:t>
                      </a: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CMOS</a:t>
                      </a: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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18V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≥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95%</a:t>
                      </a:r>
                      <a:r>
                        <a:rPr kumimoji="1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拉电流  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1mA</a:t>
                      </a:r>
                      <a:endParaRPr kumimoji="1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灌电流 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3.2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853236"/>
                  </a:ext>
                </a:extLst>
              </a:tr>
            </a:tbl>
          </a:graphicData>
        </a:graphic>
      </p:graphicFrame>
      <p:sp>
        <p:nvSpPr>
          <p:cNvPr id="95" name="圆角矩形标注 94">
            <a:extLst>
              <a:ext uri="{FF2B5EF4-FFF2-40B4-BE49-F238E27FC236}">
                <a16:creationId xmlns:a16="http://schemas.microsoft.com/office/drawing/2014/main" id="{2C68A9FA-78D5-8F10-A53F-C6578C1969C3}"/>
              </a:ext>
            </a:extLst>
          </p:cNvPr>
          <p:cNvSpPr/>
          <p:nvPr/>
        </p:nvSpPr>
        <p:spPr bwMode="auto">
          <a:xfrm>
            <a:off x="1997429" y="1846273"/>
            <a:ext cx="783771" cy="436562"/>
          </a:xfrm>
          <a:prstGeom prst="wedgeRoundRectCallout">
            <a:avLst>
              <a:gd name="adj1" fmla="val 132458"/>
              <a:gd name="adj2" fmla="val 130037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触发</a:t>
            </a:r>
          </a:p>
        </p:txBody>
      </p:sp>
      <p:sp>
        <p:nvSpPr>
          <p:cNvPr id="96" name="圆角矩形标注 95">
            <a:extLst>
              <a:ext uri="{FF2B5EF4-FFF2-40B4-BE49-F238E27FC236}">
                <a16:creationId xmlns:a16="http://schemas.microsoft.com/office/drawing/2014/main" id="{93680EA4-5B6E-B683-936B-9635CED44A2D}"/>
              </a:ext>
            </a:extLst>
          </p:cNvPr>
          <p:cNvSpPr/>
          <p:nvPr/>
        </p:nvSpPr>
        <p:spPr bwMode="auto">
          <a:xfrm>
            <a:off x="1799815" y="2535877"/>
            <a:ext cx="783771" cy="436562"/>
          </a:xfrm>
          <a:prstGeom prst="wedgeRoundRectCallout">
            <a:avLst>
              <a:gd name="adj1" fmla="val 152155"/>
              <a:gd name="adj2" fmla="val 75633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输出</a:t>
            </a:r>
          </a:p>
        </p:txBody>
      </p:sp>
      <p:sp>
        <p:nvSpPr>
          <p:cNvPr id="97" name="圆角矩形标注 96">
            <a:extLst>
              <a:ext uri="{FF2B5EF4-FFF2-40B4-BE49-F238E27FC236}">
                <a16:creationId xmlns:a16="http://schemas.microsoft.com/office/drawing/2014/main" id="{D5962204-E76F-ED03-E71B-D303C0B7044A}"/>
              </a:ext>
            </a:extLst>
          </p:cNvPr>
          <p:cNvSpPr/>
          <p:nvPr/>
        </p:nvSpPr>
        <p:spPr bwMode="auto">
          <a:xfrm>
            <a:off x="7620767" y="2036773"/>
            <a:ext cx="783771" cy="436562"/>
          </a:xfrm>
          <a:prstGeom prst="wedgeRoundRectCallout">
            <a:avLst>
              <a:gd name="adj1" fmla="val -90269"/>
              <a:gd name="adj2" fmla="val 42990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放电</a:t>
            </a:r>
          </a:p>
        </p:txBody>
      </p:sp>
      <p:sp>
        <p:nvSpPr>
          <p:cNvPr id="98" name="圆角矩形标注 97">
            <a:extLst>
              <a:ext uri="{FF2B5EF4-FFF2-40B4-BE49-F238E27FC236}">
                <a16:creationId xmlns:a16="http://schemas.microsoft.com/office/drawing/2014/main" id="{F65D9857-3EDC-1974-AC24-A01596771417}"/>
              </a:ext>
            </a:extLst>
          </p:cNvPr>
          <p:cNvSpPr/>
          <p:nvPr/>
        </p:nvSpPr>
        <p:spPr bwMode="auto">
          <a:xfrm>
            <a:off x="7480119" y="2659073"/>
            <a:ext cx="1286246" cy="436562"/>
          </a:xfrm>
          <a:prstGeom prst="wedgeRoundRectCallout">
            <a:avLst>
              <a:gd name="adj1" fmla="val -70620"/>
              <a:gd name="adj2" fmla="val 23949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门限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阈值</a:t>
            </a:r>
          </a:p>
        </p:txBody>
      </p:sp>
      <p:sp>
        <p:nvSpPr>
          <p:cNvPr id="99" name="圆角矩形标注 98">
            <a:extLst>
              <a:ext uri="{FF2B5EF4-FFF2-40B4-BE49-F238E27FC236}">
                <a16:creationId xmlns:a16="http://schemas.microsoft.com/office/drawing/2014/main" id="{F672FA8C-F972-2515-3DB9-BD45E4780BEE}"/>
              </a:ext>
            </a:extLst>
          </p:cNvPr>
          <p:cNvSpPr/>
          <p:nvPr/>
        </p:nvSpPr>
        <p:spPr bwMode="auto">
          <a:xfrm>
            <a:off x="7666413" y="3241975"/>
            <a:ext cx="1286246" cy="436562"/>
          </a:xfrm>
          <a:prstGeom prst="wedgeRoundRectCallout">
            <a:avLst>
              <a:gd name="adj1" fmla="val -85393"/>
              <a:gd name="adj2" fmla="val 4908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控制电压</a:t>
            </a:r>
          </a:p>
        </p:txBody>
      </p:sp>
      <p:sp>
        <p:nvSpPr>
          <p:cNvPr id="100" name="圆角矩形标注 99">
            <a:extLst>
              <a:ext uri="{FF2B5EF4-FFF2-40B4-BE49-F238E27FC236}">
                <a16:creationId xmlns:a16="http://schemas.microsoft.com/office/drawing/2014/main" id="{68BAE138-7F4C-1AA8-F43D-874E889DBF5C}"/>
              </a:ext>
            </a:extLst>
          </p:cNvPr>
          <p:cNvSpPr/>
          <p:nvPr/>
        </p:nvSpPr>
        <p:spPr bwMode="auto">
          <a:xfrm>
            <a:off x="1799816" y="3179773"/>
            <a:ext cx="783771" cy="436562"/>
          </a:xfrm>
          <a:prstGeom prst="wedgeRoundRectCallout">
            <a:avLst>
              <a:gd name="adj1" fmla="val 168821"/>
              <a:gd name="adj2" fmla="val 45711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置位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8423C70-EB52-D869-831D-0AB319E9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6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54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概述</a:t>
            </a:r>
            <a:r>
              <a:rPr kumimoji="1" lang="en-US" altLang="zh-CN" dirty="0"/>
              <a:t>		</a:t>
            </a:r>
            <a:r>
              <a:rPr kumimoji="1" lang="zh-CN" altLang="en-US" dirty="0"/>
              <a:t> </a:t>
            </a: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</a:t>
            </a:r>
          </a:p>
        </p:txBody>
      </p:sp>
      <p:grpSp>
        <p:nvGrpSpPr>
          <p:cNvPr id="73" name="Group 55">
            <a:extLst>
              <a:ext uri="{FF2B5EF4-FFF2-40B4-BE49-F238E27FC236}">
                <a16:creationId xmlns:a16="http://schemas.microsoft.com/office/drawing/2014/main" id="{1358DD56-DE17-892C-8944-602457D47BEA}"/>
              </a:ext>
            </a:extLst>
          </p:cNvPr>
          <p:cNvGrpSpPr>
            <a:grpSpLocks/>
          </p:cNvGrpSpPr>
          <p:nvPr/>
        </p:nvGrpSpPr>
        <p:grpSpPr bwMode="auto">
          <a:xfrm>
            <a:off x="2439987" y="1757583"/>
            <a:ext cx="3078163" cy="1679575"/>
            <a:chOff x="920" y="762"/>
            <a:chExt cx="1939" cy="1058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30119554-8373-A2CE-081D-5833457242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484" y="810"/>
              <a:ext cx="621" cy="636"/>
            </a:xfrm>
            <a:prstGeom prst="triangle">
              <a:avLst>
                <a:gd name="adj" fmla="val 50000"/>
              </a:avLst>
            </a:prstGeom>
            <a:solidFill>
              <a:srgbClr val="FFCC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5" name="Line 4">
              <a:extLst>
                <a:ext uri="{FF2B5EF4-FFF2-40B4-BE49-F238E27FC236}">
                  <a16:creationId xmlns:a16="http://schemas.microsoft.com/office/drawing/2014/main" id="{D4553E92-06F6-DFC5-EB8A-6ED827DFC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8" y="1303"/>
              <a:ext cx="322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6" name="Text Box 5">
              <a:extLst>
                <a:ext uri="{FF2B5EF4-FFF2-40B4-BE49-F238E27FC236}">
                  <a16:creationId xmlns:a16="http://schemas.microsoft.com/office/drawing/2014/main" id="{CFC2BE5B-C200-657A-3F08-9961740A1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6" y="1098"/>
              <a:ext cx="3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</a:p>
          </p:txBody>
        </p:sp>
        <p:sp>
          <p:nvSpPr>
            <p:cNvPr id="77" name="Text Box 6">
              <a:extLst>
                <a:ext uri="{FF2B5EF4-FFF2-40B4-BE49-F238E27FC236}">
                  <a16:creationId xmlns:a16="http://schemas.microsoft.com/office/drawing/2014/main" id="{0C78AF58-A691-F975-8A96-A8A66C44D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6" y="762"/>
              <a:ext cx="2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-</a:t>
              </a:r>
            </a:p>
          </p:txBody>
        </p:sp>
        <p:sp>
          <p:nvSpPr>
            <p:cNvPr id="78" name="Text Box 7">
              <a:extLst>
                <a:ext uri="{FF2B5EF4-FFF2-40B4-BE49-F238E27FC236}">
                  <a16:creationId xmlns:a16="http://schemas.microsoft.com/office/drawing/2014/main" id="{27FEDAF6-4E40-89F5-F3B8-787D10050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" y="954"/>
              <a:ext cx="38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B44D5F43-1C68-C5DF-C3E9-C647894A7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4" y="1127"/>
              <a:ext cx="434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0" name="Oval 12">
              <a:extLst>
                <a:ext uri="{FF2B5EF4-FFF2-40B4-BE49-F238E27FC236}">
                  <a16:creationId xmlns:a16="http://schemas.microsoft.com/office/drawing/2014/main" id="{B5F1C76D-93E1-1774-F3D6-B543C1ECA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922"/>
              <a:ext cx="56" cy="60"/>
            </a:xfrm>
            <a:prstGeom prst="ellips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1" name="Oval 13">
              <a:extLst>
                <a:ext uri="{FF2B5EF4-FFF2-40B4-BE49-F238E27FC236}">
                  <a16:creationId xmlns:a16="http://schemas.microsoft.com/office/drawing/2014/main" id="{EAA0891C-5CE2-7B97-D587-5A3E68E1D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4" y="1096"/>
              <a:ext cx="56" cy="60"/>
            </a:xfrm>
            <a:prstGeom prst="ellips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" name="Text Box 15">
              <a:extLst>
                <a:ext uri="{FF2B5EF4-FFF2-40B4-BE49-F238E27FC236}">
                  <a16:creationId xmlns:a16="http://schemas.microsoft.com/office/drawing/2014/main" id="{A8DABBEF-BBB7-9EF4-813A-E2092CC89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8" y="1081"/>
              <a:ext cx="3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83" name="Text Box 16">
              <a:extLst>
                <a:ext uri="{FF2B5EF4-FFF2-40B4-BE49-F238E27FC236}">
                  <a16:creationId xmlns:a16="http://schemas.microsoft.com/office/drawing/2014/main" id="{176B3557-9EC4-C591-FCED-C6AC318E7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0" y="778"/>
              <a:ext cx="3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84" name="Line 17">
              <a:extLst>
                <a:ext uri="{FF2B5EF4-FFF2-40B4-BE49-F238E27FC236}">
                  <a16:creationId xmlns:a16="http://schemas.microsoft.com/office/drawing/2014/main" id="{2D6A0E65-80A6-4E75-1659-9C26E5268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" y="954"/>
              <a:ext cx="242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5" name="Line 18">
              <a:extLst>
                <a:ext uri="{FF2B5EF4-FFF2-40B4-BE49-F238E27FC236}">
                  <a16:creationId xmlns:a16="http://schemas.microsoft.com/office/drawing/2014/main" id="{57E5B75E-4A2E-EA9F-58F6-0176EDB99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8" y="1301"/>
              <a:ext cx="0" cy="135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6" name="Line 19">
              <a:extLst>
                <a:ext uri="{FF2B5EF4-FFF2-40B4-BE49-F238E27FC236}">
                  <a16:creationId xmlns:a16="http://schemas.microsoft.com/office/drawing/2014/main" id="{3A210AB0-D144-AF36-DEAC-325BEC1A6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9" y="1436"/>
              <a:ext cx="111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" name="Text Box 25">
              <a:extLst>
                <a:ext uri="{FF2B5EF4-FFF2-40B4-BE49-F238E27FC236}">
                  <a16:creationId xmlns:a16="http://schemas.microsoft.com/office/drawing/2014/main" id="{2D2ED26C-72EE-94A3-30A7-2AFAC203B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1490"/>
              <a:ext cx="17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itchFamily="49" charset="-122"/>
                </a:rPr>
                <a:t>简单过零比较器</a:t>
              </a:r>
            </a:p>
          </p:txBody>
        </p:sp>
      </p:grpSp>
      <p:sp>
        <p:nvSpPr>
          <p:cNvPr id="88" name="Rectangle 27">
            <a:extLst>
              <a:ext uri="{FF2B5EF4-FFF2-40B4-BE49-F238E27FC236}">
                <a16:creationId xmlns:a16="http://schemas.microsoft.com/office/drawing/2014/main" id="{B8491381-8413-EFA0-9308-0BC9C9D6D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4862" y="4623021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A50021"/>
                </a:solidFill>
                <a:latin typeface="Times New Roman" panose="02020603050405020304" pitchFamily="18" charset="0"/>
                <a:ea typeface="隶书" pitchFamily="49" charset="-122"/>
              </a:rPr>
              <a:t>传输特性</a:t>
            </a:r>
          </a:p>
        </p:txBody>
      </p:sp>
      <p:grpSp>
        <p:nvGrpSpPr>
          <p:cNvPr id="89" name="Group 41">
            <a:extLst>
              <a:ext uri="{FF2B5EF4-FFF2-40B4-BE49-F238E27FC236}">
                <a16:creationId xmlns:a16="http://schemas.microsoft.com/office/drawing/2014/main" id="{41FA37A5-3FA4-46E8-8C0F-BBEF785447C9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833658"/>
            <a:ext cx="3632200" cy="3698875"/>
            <a:chOff x="3076" y="256"/>
            <a:chExt cx="2288" cy="2330"/>
          </a:xfrm>
        </p:grpSpPr>
        <p:sp>
          <p:nvSpPr>
            <p:cNvPr id="90" name="Line 20">
              <a:extLst>
                <a:ext uri="{FF2B5EF4-FFF2-40B4-BE49-F238E27FC236}">
                  <a16:creationId xmlns:a16="http://schemas.microsoft.com/office/drawing/2014/main" id="{E1C2B34F-6EC1-9976-413C-52BA4DBCF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1495"/>
              <a:ext cx="2120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1" name="Line 22">
              <a:extLst>
                <a:ext uri="{FF2B5EF4-FFF2-40B4-BE49-F238E27FC236}">
                  <a16:creationId xmlns:a16="http://schemas.microsoft.com/office/drawing/2014/main" id="{2A808FDF-6810-60DE-9C2B-25C3483FD0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343"/>
              <a:ext cx="0" cy="2243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" name="Text Box 29">
              <a:extLst>
                <a:ext uri="{FF2B5EF4-FFF2-40B4-BE49-F238E27FC236}">
                  <a16:creationId xmlns:a16="http://schemas.microsoft.com/office/drawing/2014/main" id="{A21899DB-5851-4C55-EADC-68FE70EA0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3" y="256"/>
              <a:ext cx="3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97ECFD6-4423-AD70-B462-87CA8261D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8" y="1521"/>
              <a:ext cx="3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94" name="Text Box 31">
              <a:extLst>
                <a:ext uri="{FF2B5EF4-FFF2-40B4-BE49-F238E27FC236}">
                  <a16:creationId xmlns:a16="http://schemas.microsoft.com/office/drawing/2014/main" id="{D8F57BF9-6878-1C80-5276-7618B3833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3" y="1502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</p:grpSp>
      <p:sp>
        <p:nvSpPr>
          <p:cNvPr id="95" name="Line 32">
            <a:extLst>
              <a:ext uri="{FF2B5EF4-FFF2-40B4-BE49-F238E27FC236}">
                <a16:creationId xmlns:a16="http://schemas.microsoft.com/office/drawing/2014/main" id="{1A902145-7205-8B92-F4DF-FA5BF8104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8937" y="1497233"/>
            <a:ext cx="992188" cy="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EE7C7CD5-BA34-9958-E08C-63E3060A40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1125" y="1497233"/>
            <a:ext cx="0" cy="2627313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7" name="Line 34">
            <a:extLst>
              <a:ext uri="{FF2B5EF4-FFF2-40B4-BE49-F238E27FC236}">
                <a16:creationId xmlns:a16="http://schemas.microsoft.com/office/drawing/2014/main" id="{F986AC70-024B-FE8A-A832-CDE4AA0D9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9537" y="4124546"/>
            <a:ext cx="992188" cy="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5BC80369-913E-7C68-0646-D4B1767C9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1775" y="1313083"/>
            <a:ext cx="10358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opp</a:t>
            </a:r>
            <a:endParaRPr kumimoji="1"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9" name="Text Box 37">
            <a:extLst>
              <a:ext uri="{FF2B5EF4-FFF2-40B4-BE49-F238E27FC236}">
                <a16:creationId xmlns:a16="http://schemas.microsoft.com/office/drawing/2014/main" id="{7E988170-07AB-893A-EA95-9A71DB65E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775" y="3780058"/>
            <a:ext cx="9509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opp</a:t>
            </a:r>
            <a:endParaRPr kumimoji="1"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C47B602-691E-4DA9-7156-F83632FC2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612" y="5167533"/>
            <a:ext cx="7961313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660066"/>
                </a:solidFill>
                <a:latin typeface="Times New Roman" panose="02020603050405020304" pitchFamily="18" charset="0"/>
                <a:ea typeface="楷体_GB2312" pitchFamily="49" charset="-122"/>
              </a:rPr>
              <a:t>比较器输出电压由一种状态跳变为另一种状态时</a:t>
            </a:r>
            <a:r>
              <a:rPr kumimoji="1"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660066"/>
                </a:solidFill>
                <a:latin typeface="Times New Roman" panose="02020603050405020304" pitchFamily="18" charset="0"/>
                <a:ea typeface="楷体_GB2312" pitchFamily="49" charset="-122"/>
              </a:rPr>
              <a:t>相应的输入电压通常称为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阈值电压 </a:t>
            </a:r>
            <a:r>
              <a:rPr kumimoji="1" lang="zh-CN" altLang="en-US" sz="2800" b="1">
                <a:solidFill>
                  <a:srgbClr val="660066"/>
                </a:solidFill>
                <a:latin typeface="Times New Roman" panose="02020603050405020304" pitchFamily="18" charset="0"/>
                <a:ea typeface="楷体_GB2312" pitchFamily="49" charset="-122"/>
              </a:rPr>
              <a:t>或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门限电平</a:t>
            </a:r>
            <a:r>
              <a:rPr kumimoji="1" lang="zh-CN" altLang="en-US" sz="2800" b="1">
                <a:solidFill>
                  <a:srgbClr val="660066"/>
                </a:solidFill>
                <a:latin typeface="Times New Roman" panose="02020603050405020304" pitchFamily="18" charset="0"/>
                <a:ea typeface="楷体_GB2312" pitchFamily="49" charset="-122"/>
              </a:rPr>
              <a:t>。或称为：</a:t>
            </a:r>
            <a:r>
              <a:rPr kumimoji="1" lang="zh-CN" altLang="en-US" sz="2800" b="1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比较点</a:t>
            </a:r>
            <a:r>
              <a:rPr kumimoji="1"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th</a:t>
            </a:r>
          </a:p>
        </p:txBody>
      </p:sp>
      <p:sp>
        <p:nvSpPr>
          <p:cNvPr id="101" name="Text Box 40">
            <a:extLst>
              <a:ext uri="{FF2B5EF4-FFF2-40B4-BE49-F238E27FC236}">
                <a16:creationId xmlns:a16="http://schemas.microsoft.com/office/drawing/2014/main" id="{A4007DED-3E2F-77A9-C0FB-6FE5FD972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2" y="892396"/>
            <a:ext cx="56911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一、</a:t>
            </a:r>
            <a:r>
              <a:rPr kumimoji="1" lang="zh-CN" altLang="en-US" sz="3200" b="1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过零比较器  </a:t>
            </a:r>
          </a:p>
        </p:txBody>
      </p:sp>
      <p:sp>
        <p:nvSpPr>
          <p:cNvPr id="102" name="Text Box 44">
            <a:extLst>
              <a:ext uri="{FF2B5EF4-FFF2-40B4-BE49-F238E27FC236}">
                <a16:creationId xmlns:a16="http://schemas.microsoft.com/office/drawing/2014/main" id="{B880CAA8-2F05-8688-2D3F-4D464046E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650" y="3829271"/>
            <a:ext cx="1176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&lt;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0</a:t>
            </a:r>
          </a:p>
        </p:txBody>
      </p:sp>
      <p:sp>
        <p:nvSpPr>
          <p:cNvPr id="103" name="Text Box 45">
            <a:extLst>
              <a:ext uri="{FF2B5EF4-FFF2-40B4-BE49-F238E27FC236}">
                <a16:creationId xmlns:a16="http://schemas.microsoft.com/office/drawing/2014/main" id="{C0672137-7344-659D-4509-021BDE4C8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512" y="3826096"/>
            <a:ext cx="2436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+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opp</a:t>
            </a:r>
          </a:p>
        </p:txBody>
      </p:sp>
      <p:sp>
        <p:nvSpPr>
          <p:cNvPr id="104" name="Text Box 46">
            <a:extLst>
              <a:ext uri="{FF2B5EF4-FFF2-40B4-BE49-F238E27FC236}">
                <a16:creationId xmlns:a16="http://schemas.microsoft.com/office/drawing/2014/main" id="{EBAF065B-079F-0C79-0FF7-E9402D085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887" y="4426171"/>
            <a:ext cx="1176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0</a:t>
            </a:r>
          </a:p>
        </p:txBody>
      </p:sp>
      <p:sp>
        <p:nvSpPr>
          <p:cNvPr id="105" name="Text Box 47">
            <a:extLst>
              <a:ext uri="{FF2B5EF4-FFF2-40B4-BE49-F238E27FC236}">
                <a16:creationId xmlns:a16="http://schemas.microsoft.com/office/drawing/2014/main" id="{C65EB859-E616-74E2-B62A-B57B4BED4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4162" y="4502371"/>
            <a:ext cx="2325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-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Opp</a:t>
            </a:r>
          </a:p>
        </p:txBody>
      </p:sp>
      <p:sp>
        <p:nvSpPr>
          <p:cNvPr id="106" name="Text Box 48">
            <a:extLst>
              <a:ext uri="{FF2B5EF4-FFF2-40B4-BE49-F238E27FC236}">
                <a16:creationId xmlns:a16="http://schemas.microsoft.com/office/drawing/2014/main" id="{43DEE5D6-B338-F98C-5B22-97AA47B16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312" y="6324820"/>
            <a:ext cx="5097463" cy="519112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660066"/>
                </a:solidFill>
                <a:latin typeface="Times New Roman" panose="02020603050405020304" pitchFamily="18" charset="0"/>
                <a:ea typeface="楷体_GB2312" pitchFamily="49" charset="-122"/>
              </a:rPr>
              <a:t>过零比较器的门限电平等于零。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C14F2A2-5C92-9078-58B1-887CA657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7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46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75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75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75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 autoUpdateAnimBg="0"/>
      <p:bldP spid="95" grpId="0" animBg="1"/>
      <p:bldP spid="96" grpId="0" animBg="1"/>
      <p:bldP spid="97" grpId="0" animBg="1"/>
      <p:bldP spid="98" grpId="0" build="p" autoUpdateAnimBg="0"/>
      <p:bldP spid="99" grpId="0" build="p" autoUpdateAnimBg="0"/>
      <p:bldP spid="100" grpId="0" build="p" autoUpdateAnimBg="0"/>
      <p:bldP spid="102" grpId="0" build="p" autoUpdateAnimBg="0"/>
      <p:bldP spid="103" grpId="0" build="p" autoUpdateAnimBg="0"/>
      <p:bldP spid="104" grpId="0" build="p" autoUpdateAnimBg="0"/>
      <p:bldP spid="105" grpId="0" build="p" autoUpdateAnimBg="0"/>
      <p:bldP spid="10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5910C2-816D-F1EF-28E2-3B20B5B6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8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934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定时器构成的施密特触发器</a:t>
            </a:r>
          </a:p>
        </p:txBody>
      </p:sp>
      <p:sp>
        <p:nvSpPr>
          <p:cNvPr id="216" name="Text Box 4">
            <a:extLst>
              <a:ext uri="{FF2B5EF4-FFF2-40B4-BE49-F238E27FC236}">
                <a16:creationId xmlns:a16="http://schemas.microsoft.com/office/drawing/2014/main" id="{05DEA107-8810-BFF4-F328-F7152D726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039" y="1409449"/>
            <a:ext cx="6761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普通反相器和施密特反相器的比较</a:t>
            </a:r>
          </a:p>
        </p:txBody>
      </p:sp>
      <p:grpSp>
        <p:nvGrpSpPr>
          <p:cNvPr id="217" name="Group 78">
            <a:extLst>
              <a:ext uri="{FF2B5EF4-FFF2-40B4-BE49-F238E27FC236}">
                <a16:creationId xmlns:a16="http://schemas.microsoft.com/office/drawing/2014/main" id="{0D308217-E836-051C-FFBD-A53F34B661CA}"/>
              </a:ext>
            </a:extLst>
          </p:cNvPr>
          <p:cNvGrpSpPr>
            <a:grpSpLocks/>
          </p:cNvGrpSpPr>
          <p:nvPr/>
        </p:nvGrpSpPr>
        <p:grpSpPr bwMode="auto">
          <a:xfrm>
            <a:off x="2017151" y="2693736"/>
            <a:ext cx="2282825" cy="733425"/>
            <a:chOff x="544" y="1854"/>
            <a:chExt cx="1438" cy="462"/>
          </a:xfrm>
        </p:grpSpPr>
        <p:sp>
          <p:nvSpPr>
            <p:cNvPr id="218" name="Line 6" descr="浅色横线">
              <a:extLst>
                <a:ext uri="{FF2B5EF4-FFF2-40B4-BE49-F238E27FC236}">
                  <a16:creationId xmlns:a16="http://schemas.microsoft.com/office/drawing/2014/main" id="{38B5D855-B38E-F415-3ECA-67E12FBC9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" y="2085"/>
              <a:ext cx="8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9" name="Rectangle 7" descr="浅色横线">
              <a:extLst>
                <a:ext uri="{FF2B5EF4-FFF2-40B4-BE49-F238E27FC236}">
                  <a16:creationId xmlns:a16="http://schemas.microsoft.com/office/drawing/2014/main" id="{32A73C44-672E-7BDA-BFF0-DFCAD82E0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" y="1917"/>
              <a:ext cx="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pattFill prst="ltHorz">
                    <a:fgClr>
                      <a:srgbClr val="FFFFCC"/>
                    </a:fgClr>
                    <a:bgClr>
                      <a:srgbClr val="FFFFCC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0" name="Rectangle 8" descr="浅色横线">
              <a:extLst>
                <a:ext uri="{FF2B5EF4-FFF2-40B4-BE49-F238E27FC236}">
                  <a16:creationId xmlns:a16="http://schemas.microsoft.com/office/drawing/2014/main" id="{96F7E47A-99B5-3A44-7981-024BE7F40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" y="1947"/>
              <a:ext cx="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pattFill prst="ltHorz">
                    <a:fgClr>
                      <a:srgbClr val="FFFFCC"/>
                    </a:fgClr>
                    <a:bgClr>
                      <a:srgbClr val="FFFFCC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21" name="Group 9" descr="浅色横线">
              <a:extLst>
                <a:ext uri="{FF2B5EF4-FFF2-40B4-BE49-F238E27FC236}">
                  <a16:creationId xmlns:a16="http://schemas.microsoft.com/office/drawing/2014/main" id="{129ED34C-57EC-96CB-9E73-A1B20EB47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6" y="1854"/>
              <a:ext cx="405" cy="462"/>
              <a:chOff x="1103" y="1773"/>
              <a:chExt cx="405" cy="462"/>
            </a:xfrm>
          </p:grpSpPr>
          <p:sp>
            <p:nvSpPr>
              <p:cNvPr id="222" name="Rectangle 10" descr="浅色横线">
                <a:extLst>
                  <a:ext uri="{FF2B5EF4-FFF2-40B4-BE49-F238E27FC236}">
                    <a16:creationId xmlns:a16="http://schemas.microsoft.com/office/drawing/2014/main" id="{5D5E5BFC-0FA2-AE4F-B256-5CCC0A3BD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" y="1773"/>
                <a:ext cx="326" cy="462"/>
              </a:xfrm>
              <a:prstGeom prst="rect">
                <a:avLst/>
              </a:prstGeom>
              <a:pattFill prst="ltHorz">
                <a:fgClr>
                  <a:srgbClr val="FFFFCC"/>
                </a:fgClr>
                <a:bgClr>
                  <a:srgbClr val="FFFFCC"/>
                </a:bgClr>
              </a:patt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23" name="Rectangle 11" descr="浅色横线">
                <a:extLst>
                  <a:ext uri="{FF2B5EF4-FFF2-40B4-BE49-F238E27FC236}">
                    <a16:creationId xmlns:a16="http://schemas.microsoft.com/office/drawing/2014/main" id="{E2B0729F-60E4-CC47-2D5A-EC422CEAC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7" y="1815"/>
                <a:ext cx="156" cy="230"/>
              </a:xfrm>
              <a:prstGeom prst="rect">
                <a:avLst/>
              </a:prstGeom>
              <a:pattFill prst="ltHorz">
                <a:fgClr>
                  <a:srgbClr val="FFFFCC"/>
                </a:fgClr>
                <a:bgClr>
                  <a:srgbClr val="FFFFCC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224" name="Oval 12" descr="浅色横线">
                <a:extLst>
                  <a:ext uri="{FF2B5EF4-FFF2-40B4-BE49-F238E27FC236}">
                    <a16:creationId xmlns:a16="http://schemas.microsoft.com/office/drawing/2014/main" id="{083157BE-6642-D947-D868-FA1DF43F4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8" y="1964"/>
                <a:ext cx="80" cy="80"/>
              </a:xfrm>
              <a:prstGeom prst="ellipse">
                <a:avLst/>
              </a:prstGeom>
              <a:pattFill prst="ltHorz">
                <a:fgClr>
                  <a:srgbClr val="FFFFCC"/>
                </a:fgClr>
                <a:bgClr>
                  <a:srgbClr val="FFFFCC"/>
                </a:bgClr>
              </a:patt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225" name="Rectangle 13">
            <a:extLst>
              <a:ext uri="{FF2B5EF4-FFF2-40B4-BE49-F238E27FC236}">
                <a16:creationId xmlns:a16="http://schemas.microsoft.com/office/drawing/2014/main" id="{1FAA1AA6-F126-842A-2E45-E22A543E3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239" y="2001586"/>
            <a:ext cx="2312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普通反相器</a:t>
            </a:r>
          </a:p>
        </p:txBody>
      </p:sp>
      <p:grpSp>
        <p:nvGrpSpPr>
          <p:cNvPr id="226" name="Group 14">
            <a:extLst>
              <a:ext uri="{FF2B5EF4-FFF2-40B4-BE49-F238E27FC236}">
                <a16:creationId xmlns:a16="http://schemas.microsoft.com/office/drawing/2014/main" id="{BA600586-81D2-6281-5E5D-A0EA22457C76}"/>
              </a:ext>
            </a:extLst>
          </p:cNvPr>
          <p:cNvGrpSpPr>
            <a:grpSpLocks/>
          </p:cNvGrpSpPr>
          <p:nvPr/>
        </p:nvGrpSpPr>
        <p:grpSpPr bwMode="auto">
          <a:xfrm>
            <a:off x="4682564" y="2225424"/>
            <a:ext cx="2970212" cy="663575"/>
            <a:chOff x="2034" y="1478"/>
            <a:chExt cx="1871" cy="418"/>
          </a:xfrm>
        </p:grpSpPr>
        <p:grpSp>
          <p:nvGrpSpPr>
            <p:cNvPr id="227" name="Group 15">
              <a:extLst>
                <a:ext uri="{FF2B5EF4-FFF2-40B4-BE49-F238E27FC236}">
                  <a16:creationId xmlns:a16="http://schemas.microsoft.com/office/drawing/2014/main" id="{996C55AA-56B4-C37A-47AE-D9E27EDD25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5" y="1478"/>
              <a:ext cx="1560" cy="378"/>
              <a:chOff x="2345" y="1478"/>
              <a:chExt cx="1560" cy="378"/>
            </a:xfrm>
          </p:grpSpPr>
          <p:sp>
            <p:nvSpPr>
              <p:cNvPr id="229" name="Line 16">
                <a:extLst>
                  <a:ext uri="{FF2B5EF4-FFF2-40B4-BE49-F238E27FC236}">
                    <a16:creationId xmlns:a16="http://schemas.microsoft.com/office/drawing/2014/main" id="{59775C48-3065-BABA-A246-9B3A1AB128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5" y="1855"/>
                <a:ext cx="287" cy="1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0" name="Line 17">
                <a:extLst>
                  <a:ext uri="{FF2B5EF4-FFF2-40B4-BE49-F238E27FC236}">
                    <a16:creationId xmlns:a16="http://schemas.microsoft.com/office/drawing/2014/main" id="{E7542632-65BC-B562-45E8-A8BBDE36F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4" y="1478"/>
                <a:ext cx="225" cy="377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1" name="Line 18">
                <a:extLst>
                  <a:ext uri="{FF2B5EF4-FFF2-40B4-BE49-F238E27FC236}">
                    <a16:creationId xmlns:a16="http://schemas.microsoft.com/office/drawing/2014/main" id="{50230403-F35F-4ED0-EB5E-E0FB5D18C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9" y="1478"/>
                <a:ext cx="474" cy="1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2" name="Line 19">
                <a:extLst>
                  <a:ext uri="{FF2B5EF4-FFF2-40B4-BE49-F238E27FC236}">
                    <a16:creationId xmlns:a16="http://schemas.microsoft.com/office/drawing/2014/main" id="{D74FEE90-01C0-B3E8-C7E3-CACC14D2C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3" y="1478"/>
                <a:ext cx="181" cy="377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3" name="Line 20">
                <a:extLst>
                  <a:ext uri="{FF2B5EF4-FFF2-40B4-BE49-F238E27FC236}">
                    <a16:creationId xmlns:a16="http://schemas.microsoft.com/office/drawing/2014/main" id="{2D920851-4A44-FCCB-14EB-1960E8D84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1" y="1849"/>
                <a:ext cx="404" cy="1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28" name="Rectangle 21">
              <a:extLst>
                <a:ext uri="{FF2B5EF4-FFF2-40B4-BE49-F238E27FC236}">
                  <a16:creationId xmlns:a16="http://schemas.microsoft.com/office/drawing/2014/main" id="{A8AF0D93-27C8-B64D-9DCD-A3E6017CB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" y="1618"/>
              <a:ext cx="333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900" b="1" i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900" b="1" baseline="-250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34" name="Line 22">
            <a:extLst>
              <a:ext uri="{FF2B5EF4-FFF2-40B4-BE49-F238E27FC236}">
                <a16:creationId xmlns:a16="http://schemas.microsoft.com/office/drawing/2014/main" id="{05472231-C24F-E88B-8F40-0ED5EAFA3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7839" y="2517524"/>
            <a:ext cx="2752725" cy="0"/>
          </a:xfrm>
          <a:prstGeom prst="line">
            <a:avLst/>
          </a:prstGeom>
          <a:noFill/>
          <a:ln w="19050">
            <a:solidFill>
              <a:srgbClr val="FF006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5" name="Rectangle 23">
            <a:extLst>
              <a:ext uri="{FF2B5EF4-FFF2-40B4-BE49-F238E27FC236}">
                <a16:creationId xmlns:a16="http://schemas.microsoft.com/office/drawing/2014/main" id="{54CFAB63-43B9-2ABF-EAC8-DAE0B7600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651" y="1993649"/>
            <a:ext cx="9509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9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9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TH</a:t>
            </a:r>
          </a:p>
        </p:txBody>
      </p:sp>
      <p:grpSp>
        <p:nvGrpSpPr>
          <p:cNvPr id="236" name="Group 24">
            <a:extLst>
              <a:ext uri="{FF2B5EF4-FFF2-40B4-BE49-F238E27FC236}">
                <a16:creationId xmlns:a16="http://schemas.microsoft.com/office/drawing/2014/main" id="{38ED5BE4-4DEA-3638-9D6E-9B96A71BA6E0}"/>
              </a:ext>
            </a:extLst>
          </p:cNvPr>
          <p:cNvGrpSpPr>
            <a:grpSpLocks/>
          </p:cNvGrpSpPr>
          <p:nvPr/>
        </p:nvGrpSpPr>
        <p:grpSpPr bwMode="auto">
          <a:xfrm>
            <a:off x="5806514" y="2488949"/>
            <a:ext cx="1085850" cy="869950"/>
            <a:chOff x="3162" y="1692"/>
            <a:chExt cx="684" cy="698"/>
          </a:xfrm>
        </p:grpSpPr>
        <p:sp>
          <p:nvSpPr>
            <p:cNvPr id="237" name="Line 25">
              <a:extLst>
                <a:ext uri="{FF2B5EF4-FFF2-40B4-BE49-F238E27FC236}">
                  <a16:creationId xmlns:a16="http://schemas.microsoft.com/office/drawing/2014/main" id="{AE96551F-470A-275A-508F-C57D5937F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2" y="1692"/>
              <a:ext cx="0" cy="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8" name="Line 26">
              <a:extLst>
                <a:ext uri="{FF2B5EF4-FFF2-40B4-BE49-F238E27FC236}">
                  <a16:creationId xmlns:a16="http://schemas.microsoft.com/office/drawing/2014/main" id="{9A2F1228-5F3F-5022-AF97-1269C606E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6" y="1710"/>
              <a:ext cx="0" cy="6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39" name="Rectangle 27">
            <a:extLst>
              <a:ext uri="{FF2B5EF4-FFF2-40B4-BE49-F238E27FC236}">
                <a16:creationId xmlns:a16="http://schemas.microsoft.com/office/drawing/2014/main" id="{13055F74-431A-7E1C-F297-B0F8FDC9C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126" y="3117599"/>
            <a:ext cx="5635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9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9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</a:p>
        </p:txBody>
      </p:sp>
      <p:grpSp>
        <p:nvGrpSpPr>
          <p:cNvPr id="240" name="Group 28">
            <a:extLst>
              <a:ext uri="{FF2B5EF4-FFF2-40B4-BE49-F238E27FC236}">
                <a16:creationId xmlns:a16="http://schemas.microsoft.com/office/drawing/2014/main" id="{F6E021B8-7C5C-89E2-777A-7FF84156E244}"/>
              </a:ext>
            </a:extLst>
          </p:cNvPr>
          <p:cNvGrpSpPr>
            <a:grpSpLocks/>
          </p:cNvGrpSpPr>
          <p:nvPr/>
        </p:nvGrpSpPr>
        <p:grpSpPr bwMode="auto">
          <a:xfrm>
            <a:off x="5184214" y="3298574"/>
            <a:ext cx="2439987" cy="539750"/>
            <a:chOff x="2350" y="2154"/>
            <a:chExt cx="1537" cy="340"/>
          </a:xfrm>
        </p:grpSpPr>
        <p:sp>
          <p:nvSpPr>
            <p:cNvPr id="241" name="Line 29">
              <a:extLst>
                <a:ext uri="{FF2B5EF4-FFF2-40B4-BE49-F238E27FC236}">
                  <a16:creationId xmlns:a16="http://schemas.microsoft.com/office/drawing/2014/main" id="{E0AA72C9-E611-DF70-3C15-3B8D6AF4D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0" y="2154"/>
              <a:ext cx="390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2" name="Line 30">
              <a:extLst>
                <a:ext uri="{FF2B5EF4-FFF2-40B4-BE49-F238E27FC236}">
                  <a16:creationId xmlns:a16="http://schemas.microsoft.com/office/drawing/2014/main" id="{64CD269C-F543-9BCB-86D9-C3C17B44B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154"/>
              <a:ext cx="0" cy="34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3" name="Line 31">
              <a:extLst>
                <a:ext uri="{FF2B5EF4-FFF2-40B4-BE49-F238E27FC236}">
                  <a16:creationId xmlns:a16="http://schemas.microsoft.com/office/drawing/2014/main" id="{EDD2A2FF-B4AC-466C-EAD4-9448A6724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490"/>
              <a:ext cx="704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4" name="Line 32">
              <a:extLst>
                <a:ext uri="{FF2B5EF4-FFF2-40B4-BE49-F238E27FC236}">
                  <a16:creationId xmlns:a16="http://schemas.microsoft.com/office/drawing/2014/main" id="{3AA1C744-A681-8BE2-4576-50F834DEC9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5" y="2154"/>
              <a:ext cx="0" cy="34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5" name="Line 33">
              <a:extLst>
                <a:ext uri="{FF2B5EF4-FFF2-40B4-BE49-F238E27FC236}">
                  <a16:creationId xmlns:a16="http://schemas.microsoft.com/office/drawing/2014/main" id="{3E8C001F-4D17-CAC6-6F34-511762256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3" y="2154"/>
              <a:ext cx="464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46" name="Text Box 34">
            <a:extLst>
              <a:ext uri="{FF2B5EF4-FFF2-40B4-BE49-F238E27FC236}">
                <a16:creationId xmlns:a16="http://schemas.microsoft.com/office/drawing/2014/main" id="{EE79E74B-2D22-1369-A935-CEFF08407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4389" y="2050799"/>
            <a:ext cx="11795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?</a:t>
            </a:r>
          </a:p>
        </p:txBody>
      </p:sp>
      <p:sp>
        <p:nvSpPr>
          <p:cNvPr id="247" name="Text Box 35">
            <a:extLst>
              <a:ext uri="{FF2B5EF4-FFF2-40B4-BE49-F238E27FC236}">
                <a16:creationId xmlns:a16="http://schemas.microsoft.com/office/drawing/2014/main" id="{E54CA694-6911-4DD6-D12C-BA149BB36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289" y="2622299"/>
            <a:ext cx="1252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TTL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248" name="Text Box 36">
            <a:extLst>
              <a:ext uri="{FF2B5EF4-FFF2-40B4-BE49-F238E27FC236}">
                <a16:creationId xmlns:a16="http://schemas.microsoft.com/office/drawing/2014/main" id="{6FA35327-2E22-AF0C-B721-5F7F5DDCC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0239" y="2622299"/>
            <a:ext cx="1228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1.4 V</a:t>
            </a:r>
          </a:p>
        </p:txBody>
      </p:sp>
      <p:sp>
        <p:nvSpPr>
          <p:cNvPr id="249" name="Text Box 37">
            <a:extLst>
              <a:ext uri="{FF2B5EF4-FFF2-40B4-BE49-F238E27FC236}">
                <a16:creationId xmlns:a16="http://schemas.microsoft.com/office/drawing/2014/main" id="{FF5A4DFC-169D-EA0C-721A-4D44B8DEF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289" y="3269999"/>
            <a:ext cx="160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CMOS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250" name="Object 38">
            <a:extLst>
              <a:ext uri="{FF2B5EF4-FFF2-40B4-BE49-F238E27FC236}">
                <a16:creationId xmlns:a16="http://schemas.microsoft.com/office/drawing/2014/main" id="{0D22EC03-A1C3-EB03-6B32-C9F4D826D3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292605"/>
              </p:ext>
            </p:extLst>
          </p:nvPr>
        </p:nvGraphicFramePr>
        <p:xfrm>
          <a:off x="9173601" y="3074736"/>
          <a:ext cx="87153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06080" imgH="406080" progId="Equation.3">
                  <p:embed/>
                </p:oleObj>
              </mc:Choice>
              <mc:Fallback>
                <p:oleObj name="公式" r:id="rId2" imgW="406080" imgH="406080" progId="Equation.3">
                  <p:embed/>
                  <p:pic>
                    <p:nvPicPr>
                      <p:cNvPr id="250" name="Object 38">
                        <a:extLst>
                          <a:ext uri="{FF2B5EF4-FFF2-40B4-BE49-F238E27FC236}">
                            <a16:creationId xmlns:a16="http://schemas.microsoft.com/office/drawing/2014/main" id="{0D22EC03-A1C3-EB03-6B32-C9F4D826D3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3601" y="3074736"/>
                        <a:ext cx="871538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" name="Text Box 39">
            <a:extLst>
              <a:ext uri="{FF2B5EF4-FFF2-40B4-BE49-F238E27FC236}">
                <a16:creationId xmlns:a16="http://schemas.microsoft.com/office/drawing/2014/main" id="{FAC3DE81-C77D-F191-EADE-3AF343D5F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039" y="3879599"/>
            <a:ext cx="2613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施密特反相器</a:t>
            </a:r>
          </a:p>
        </p:txBody>
      </p:sp>
      <p:grpSp>
        <p:nvGrpSpPr>
          <p:cNvPr id="252" name="Group 80">
            <a:extLst>
              <a:ext uri="{FF2B5EF4-FFF2-40B4-BE49-F238E27FC236}">
                <a16:creationId xmlns:a16="http://schemas.microsoft.com/office/drawing/2014/main" id="{222E8C09-0E5A-F0CA-44EC-B0BB73624E8A}"/>
              </a:ext>
            </a:extLst>
          </p:cNvPr>
          <p:cNvGrpSpPr>
            <a:grpSpLocks/>
          </p:cNvGrpSpPr>
          <p:nvPr/>
        </p:nvGrpSpPr>
        <p:grpSpPr bwMode="auto">
          <a:xfrm>
            <a:off x="2055251" y="4779711"/>
            <a:ext cx="2282825" cy="733425"/>
            <a:chOff x="568" y="3168"/>
            <a:chExt cx="1438" cy="462"/>
          </a:xfrm>
        </p:grpSpPr>
        <p:sp>
          <p:nvSpPr>
            <p:cNvPr id="253" name="Line 41" descr="窄横线">
              <a:extLst>
                <a:ext uri="{FF2B5EF4-FFF2-40B4-BE49-F238E27FC236}">
                  <a16:creationId xmlns:a16="http://schemas.microsoft.com/office/drawing/2014/main" id="{4F113E05-6397-7F85-D3DB-C50868A66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" y="3393"/>
              <a:ext cx="8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4" name="Rectangle 42" descr="窄横线">
              <a:extLst>
                <a:ext uri="{FF2B5EF4-FFF2-40B4-BE49-F238E27FC236}">
                  <a16:creationId xmlns:a16="http://schemas.microsoft.com/office/drawing/2014/main" id="{A27744E7-7DB9-91CC-6FDA-B7AF7A8CF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" y="3225"/>
              <a:ext cx="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pattFill prst="narHorz">
                    <a:fgClr>
                      <a:srgbClr val="009900"/>
                    </a:fgClr>
                    <a:bgClr>
                      <a:srgbClr val="FFFFCC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5" name="Rectangle 43" descr="窄横线">
              <a:extLst>
                <a:ext uri="{FF2B5EF4-FFF2-40B4-BE49-F238E27FC236}">
                  <a16:creationId xmlns:a16="http://schemas.microsoft.com/office/drawing/2014/main" id="{1BD08802-CCA4-0F87-9143-B29FC0283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" y="3237"/>
              <a:ext cx="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pattFill prst="narHorz">
                    <a:fgClr>
                      <a:srgbClr val="009900"/>
                    </a:fgClr>
                    <a:bgClr>
                      <a:srgbClr val="FFFFCC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" name="Rectangle 44">
              <a:extLst>
                <a:ext uri="{FF2B5EF4-FFF2-40B4-BE49-F238E27FC236}">
                  <a16:creationId xmlns:a16="http://schemas.microsoft.com/office/drawing/2014/main" id="{4B82A5F4-5C22-E34E-F2FB-73BAE580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" y="3168"/>
              <a:ext cx="326" cy="46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7" name="Oval 45">
              <a:extLst>
                <a:ext uri="{FF2B5EF4-FFF2-40B4-BE49-F238E27FC236}">
                  <a16:creationId xmlns:a16="http://schemas.microsoft.com/office/drawing/2014/main" id="{B33A9D67-E483-A1F3-D739-11D0F822B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" y="3359"/>
              <a:ext cx="80" cy="8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58" name="Group 46" descr="窄横线">
              <a:extLst>
                <a:ext uri="{FF2B5EF4-FFF2-40B4-BE49-F238E27FC236}">
                  <a16:creationId xmlns:a16="http://schemas.microsoft.com/office/drawing/2014/main" id="{D64229B9-3C0D-CE71-6A0E-7860CA0A4F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5" y="3237"/>
              <a:ext cx="213" cy="204"/>
              <a:chOff x="1926" y="2730"/>
              <a:chExt cx="213" cy="204"/>
            </a:xfrm>
          </p:grpSpPr>
          <p:sp>
            <p:nvSpPr>
              <p:cNvPr id="259" name="Rectangle 47">
                <a:extLst>
                  <a:ext uri="{FF2B5EF4-FFF2-40B4-BE49-F238E27FC236}">
                    <a16:creationId xmlns:a16="http://schemas.microsoft.com/office/drawing/2014/main" id="{41895CB8-6BCC-9B83-AA63-61D074ACD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6" y="2730"/>
                <a:ext cx="96" cy="204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0" name="Line 48" descr="窄横线">
                <a:extLst>
                  <a:ext uri="{FF2B5EF4-FFF2-40B4-BE49-F238E27FC236}">
                    <a16:creationId xmlns:a16="http://schemas.microsoft.com/office/drawing/2014/main" id="{EC71AED1-7230-FA35-3F05-F1CFBB3C0D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2" y="2730"/>
                <a:ext cx="5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1" name="Line 49" descr="窄横线">
                <a:extLst>
                  <a:ext uri="{FF2B5EF4-FFF2-40B4-BE49-F238E27FC236}">
                    <a16:creationId xmlns:a16="http://schemas.microsoft.com/office/drawing/2014/main" id="{7EF8012D-6A3F-77DE-58FC-58139234E9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6" y="2934"/>
                <a:ext cx="5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262" name="Group 50">
            <a:extLst>
              <a:ext uri="{FF2B5EF4-FFF2-40B4-BE49-F238E27FC236}">
                <a16:creationId xmlns:a16="http://schemas.microsoft.com/office/drawing/2014/main" id="{5A92F976-63D3-D777-1A76-D003F6ED9774}"/>
              </a:ext>
            </a:extLst>
          </p:cNvPr>
          <p:cNvGrpSpPr>
            <a:grpSpLocks/>
          </p:cNvGrpSpPr>
          <p:nvPr/>
        </p:nvGrpSpPr>
        <p:grpSpPr bwMode="auto">
          <a:xfrm>
            <a:off x="4701614" y="4224086"/>
            <a:ext cx="2971800" cy="665163"/>
            <a:chOff x="2046" y="2737"/>
            <a:chExt cx="1872" cy="419"/>
          </a:xfrm>
        </p:grpSpPr>
        <p:grpSp>
          <p:nvGrpSpPr>
            <p:cNvPr id="263" name="Group 51">
              <a:extLst>
                <a:ext uri="{FF2B5EF4-FFF2-40B4-BE49-F238E27FC236}">
                  <a16:creationId xmlns:a16="http://schemas.microsoft.com/office/drawing/2014/main" id="{CEFFBC57-000C-734D-1558-2BA50F7B3C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2" y="2737"/>
              <a:ext cx="1576" cy="379"/>
              <a:chOff x="2342" y="2737"/>
              <a:chExt cx="1576" cy="379"/>
            </a:xfrm>
          </p:grpSpPr>
          <p:sp>
            <p:nvSpPr>
              <p:cNvPr id="265" name="Line 52">
                <a:extLst>
                  <a:ext uri="{FF2B5EF4-FFF2-40B4-BE49-F238E27FC236}">
                    <a16:creationId xmlns:a16="http://schemas.microsoft.com/office/drawing/2014/main" id="{0BBB15E1-D265-053F-9142-D59C58FC0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42" y="3113"/>
                <a:ext cx="300" cy="0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6" name="Line 53">
                <a:extLst>
                  <a:ext uri="{FF2B5EF4-FFF2-40B4-BE49-F238E27FC236}">
                    <a16:creationId xmlns:a16="http://schemas.microsoft.com/office/drawing/2014/main" id="{1DC1AF7D-18BA-5658-289C-33424DDD51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36" y="2738"/>
                <a:ext cx="225" cy="377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7" name="Line 54">
                <a:extLst>
                  <a:ext uri="{FF2B5EF4-FFF2-40B4-BE49-F238E27FC236}">
                    <a16:creationId xmlns:a16="http://schemas.microsoft.com/office/drawing/2014/main" id="{2314B667-D7B2-1918-07D2-4EFE1D624A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58" y="2737"/>
                <a:ext cx="483" cy="0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8" name="Line 55">
                <a:extLst>
                  <a:ext uri="{FF2B5EF4-FFF2-40B4-BE49-F238E27FC236}">
                    <a16:creationId xmlns:a16="http://schemas.microsoft.com/office/drawing/2014/main" id="{B1B35185-1086-6462-0EDC-5AF828EAE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2738"/>
                <a:ext cx="181" cy="377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9" name="Line 56">
                <a:extLst>
                  <a:ext uri="{FF2B5EF4-FFF2-40B4-BE49-F238E27FC236}">
                    <a16:creationId xmlns:a16="http://schemas.microsoft.com/office/drawing/2014/main" id="{0CA29ECA-153F-1104-CB7B-DE7FBF8E8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2" y="3115"/>
                <a:ext cx="406" cy="1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64" name="Rectangle 57">
              <a:extLst>
                <a:ext uri="{FF2B5EF4-FFF2-40B4-BE49-F238E27FC236}">
                  <a16:creationId xmlns:a16="http://schemas.microsoft.com/office/drawing/2014/main" id="{379465C8-273B-1532-6975-4F8A32ABB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6" y="2878"/>
              <a:ext cx="333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900" b="1" i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900" b="1" baseline="-250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70" name="Line 58">
            <a:extLst>
              <a:ext uri="{FF2B5EF4-FFF2-40B4-BE49-F238E27FC236}">
                <a16:creationId xmlns:a16="http://schemas.microsoft.com/office/drawing/2014/main" id="{8740E59C-E07C-13E3-589D-768909151B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7389" y="4384424"/>
            <a:ext cx="2143125" cy="0"/>
          </a:xfrm>
          <a:prstGeom prst="line">
            <a:avLst/>
          </a:prstGeom>
          <a:noFill/>
          <a:ln w="12700">
            <a:solidFill>
              <a:srgbClr val="FF006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1" name="Line 59">
            <a:extLst>
              <a:ext uri="{FF2B5EF4-FFF2-40B4-BE49-F238E27FC236}">
                <a16:creationId xmlns:a16="http://schemas.microsoft.com/office/drawing/2014/main" id="{3E439A4D-9902-409B-A52F-99EA829F0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9289" y="4651124"/>
            <a:ext cx="2200275" cy="0"/>
          </a:xfrm>
          <a:prstGeom prst="line">
            <a:avLst/>
          </a:prstGeom>
          <a:noFill/>
          <a:ln w="12700">
            <a:solidFill>
              <a:srgbClr val="FF006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2" name="Rectangle 60">
            <a:extLst>
              <a:ext uri="{FF2B5EF4-FFF2-40B4-BE49-F238E27FC236}">
                <a16:creationId xmlns:a16="http://schemas.microsoft.com/office/drawing/2014/main" id="{212F73A8-6339-2867-D611-9F88F538C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251" y="3898649"/>
            <a:ext cx="9509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9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9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T+</a:t>
            </a:r>
          </a:p>
        </p:txBody>
      </p:sp>
      <p:sp>
        <p:nvSpPr>
          <p:cNvPr id="273" name="Rectangle 61">
            <a:extLst>
              <a:ext uri="{FF2B5EF4-FFF2-40B4-BE49-F238E27FC236}">
                <a16:creationId xmlns:a16="http://schemas.microsoft.com/office/drawing/2014/main" id="{035055EE-FD5E-335C-62AE-F324D6B41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701" y="4336799"/>
            <a:ext cx="9509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9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9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9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endParaRPr kumimoji="1" lang="en-US" altLang="zh-CN" sz="2900" b="1" baseline="-2500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4" name="Text Box 62">
            <a:extLst>
              <a:ext uri="{FF2B5EF4-FFF2-40B4-BE49-F238E27FC236}">
                <a16:creationId xmlns:a16="http://schemas.microsoft.com/office/drawing/2014/main" id="{91E17768-1BB9-0C8F-E221-59D26CDC2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9789" y="3979611"/>
            <a:ext cx="264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上限阈值电压</a:t>
            </a:r>
          </a:p>
        </p:txBody>
      </p:sp>
      <p:sp>
        <p:nvSpPr>
          <p:cNvPr id="275" name="Text Box 63">
            <a:extLst>
              <a:ext uri="{FF2B5EF4-FFF2-40B4-BE49-F238E27FC236}">
                <a16:creationId xmlns:a16="http://schemas.microsoft.com/office/drawing/2014/main" id="{EA3088FA-3048-3BFC-AF05-68839CDDC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9789" y="4508249"/>
            <a:ext cx="2603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下限阈值电压</a:t>
            </a:r>
          </a:p>
        </p:txBody>
      </p:sp>
      <p:sp>
        <p:nvSpPr>
          <p:cNvPr id="276" name="Line 64">
            <a:extLst>
              <a:ext uri="{FF2B5EF4-FFF2-40B4-BE49-F238E27FC236}">
                <a16:creationId xmlns:a16="http://schemas.microsoft.com/office/drawing/2014/main" id="{B3AA0B55-E9E4-8162-1E57-9BB02D256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2239" y="4393949"/>
            <a:ext cx="0" cy="104775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7" name="Line 65">
            <a:extLst>
              <a:ext uri="{FF2B5EF4-FFF2-40B4-BE49-F238E27FC236}">
                <a16:creationId xmlns:a16="http://schemas.microsoft.com/office/drawing/2014/main" id="{BC1BC50A-FDBE-B771-363F-E7CAF0C31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9989" y="4660649"/>
            <a:ext cx="0" cy="70485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8" name="Rectangle 66">
            <a:extLst>
              <a:ext uri="{FF2B5EF4-FFF2-40B4-BE49-F238E27FC236}">
                <a16:creationId xmlns:a16="http://schemas.microsoft.com/office/drawing/2014/main" id="{99D7FC29-AE1E-AD94-B290-9E9BB5D93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226" y="5117849"/>
            <a:ext cx="5635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9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9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</a:p>
        </p:txBody>
      </p:sp>
      <p:sp>
        <p:nvSpPr>
          <p:cNvPr id="279" name="Line 67">
            <a:extLst>
              <a:ext uri="{FF2B5EF4-FFF2-40B4-BE49-F238E27FC236}">
                <a16:creationId xmlns:a16="http://schemas.microsoft.com/office/drawing/2014/main" id="{B3A3EFA5-97E1-71FB-0222-877BFBA3D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0876" y="5260724"/>
            <a:ext cx="766763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0" name="Line 68">
            <a:extLst>
              <a:ext uri="{FF2B5EF4-FFF2-40B4-BE49-F238E27FC236}">
                <a16:creationId xmlns:a16="http://schemas.microsoft.com/office/drawing/2014/main" id="{BB83EE99-E53B-1303-E273-0987D3AB9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1764" y="5260724"/>
            <a:ext cx="0" cy="554037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1" name="Line 69">
            <a:extLst>
              <a:ext uri="{FF2B5EF4-FFF2-40B4-BE49-F238E27FC236}">
                <a16:creationId xmlns:a16="http://schemas.microsoft.com/office/drawing/2014/main" id="{C7BCD824-E3BB-49FE-B027-5DE2568673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08114" y="5790949"/>
            <a:ext cx="1054100" cy="3175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2" name="Line 70">
            <a:extLst>
              <a:ext uri="{FF2B5EF4-FFF2-40B4-BE49-F238E27FC236}">
                <a16:creationId xmlns:a16="http://schemas.microsoft.com/office/drawing/2014/main" id="{6358760F-8E57-4095-38D8-FA91715E4E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4751" y="5241674"/>
            <a:ext cx="0" cy="53975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3" name="Line 71">
            <a:extLst>
              <a:ext uri="{FF2B5EF4-FFF2-40B4-BE49-F238E27FC236}">
                <a16:creationId xmlns:a16="http://schemas.microsoft.com/office/drawing/2014/main" id="{7E7D9626-0D20-C878-BE79-FEA579F28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5701" y="5260724"/>
            <a:ext cx="7366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4" name="Text Box 72">
            <a:extLst>
              <a:ext uri="{FF2B5EF4-FFF2-40B4-BE49-F238E27FC236}">
                <a16:creationId xmlns:a16="http://schemas.microsoft.com/office/drawing/2014/main" id="{7D3BD3E8-C512-381A-3AB0-5EF7305A4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139" y="5790949"/>
            <a:ext cx="197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回差电压：</a:t>
            </a:r>
          </a:p>
        </p:txBody>
      </p:sp>
      <p:graphicFrame>
        <p:nvGraphicFramePr>
          <p:cNvPr id="285" name="Object 73">
            <a:extLst>
              <a:ext uri="{FF2B5EF4-FFF2-40B4-BE49-F238E27FC236}">
                <a16:creationId xmlns:a16="http://schemas.microsoft.com/office/drawing/2014/main" id="{8B222303-C12E-3640-B5B6-41FF9B16B1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077573"/>
              </p:ext>
            </p:extLst>
          </p:nvPr>
        </p:nvGraphicFramePr>
        <p:xfrm>
          <a:off x="5941451" y="5803649"/>
          <a:ext cx="278923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30040" imgH="215640" progId="Equation.3">
                  <p:embed/>
                </p:oleObj>
              </mc:Choice>
              <mc:Fallback>
                <p:oleObj name="Equation" r:id="rId4" imgW="1130040" imgH="215640" progId="Equation.3">
                  <p:embed/>
                  <p:pic>
                    <p:nvPicPr>
                      <p:cNvPr id="285" name="Object 73">
                        <a:extLst>
                          <a:ext uri="{FF2B5EF4-FFF2-40B4-BE49-F238E27FC236}">
                            <a16:creationId xmlns:a16="http://schemas.microsoft.com/office/drawing/2014/main" id="{8B222303-C12E-3640-B5B6-41FF9B16B1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1451" y="5803649"/>
                        <a:ext cx="2789238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B30CD70-2AE6-3412-1DC2-AB89ACAD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9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22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build="p" autoUpdateAnimBg="0"/>
      <p:bldP spid="225" grpId="0" build="p" autoUpdateAnimBg="0"/>
      <p:bldP spid="234" grpId="0" animBg="1"/>
      <p:bldP spid="235" grpId="0" build="p" autoUpdateAnimBg="0" advAuto="0"/>
      <p:bldP spid="239" grpId="0" build="p" autoUpdateAnimBg="0"/>
      <p:bldP spid="246" grpId="0" autoUpdateAnimBg="0"/>
      <p:bldP spid="247" grpId="0" build="p" autoUpdateAnimBg="0"/>
      <p:bldP spid="248" grpId="0" build="p" autoUpdateAnimBg="0"/>
      <p:bldP spid="249" grpId="0" build="p" autoUpdateAnimBg="0"/>
      <p:bldP spid="251" grpId="0" build="p" autoUpdateAnimBg="0"/>
      <p:bldP spid="270" grpId="0" animBg="1"/>
      <p:bldP spid="271" grpId="0" animBg="1"/>
      <p:bldP spid="272" grpId="0" build="p" autoUpdateAnimBg="0" advAuto="0"/>
      <p:bldP spid="273" grpId="0" build="p" autoUpdateAnimBg="0" advAuto="0"/>
      <p:bldP spid="274" grpId="0" build="p" autoUpdateAnimBg="0"/>
      <p:bldP spid="275" grpId="0" build="p" autoUpdateAnimBg="0" advAuto="0"/>
      <p:bldP spid="276" grpId="0" animBg="1"/>
      <p:bldP spid="277" grpId="0" animBg="1"/>
      <p:bldP spid="278" grpId="0" build="p" autoUpdateAnimBg="0"/>
      <p:bldP spid="279" grpId="0" animBg="1"/>
      <p:bldP spid="280" grpId="0" animBg="1"/>
      <p:bldP spid="281" grpId="0" animBg="1"/>
      <p:bldP spid="282" grpId="0" animBg="1"/>
      <p:bldP spid="283" grpId="0" animBg="1"/>
      <p:bldP spid="284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VjYjEzYTJlMWY0ZjljZjA5ZjMyNDliODc3YWE2N2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96"/>
  <p:tag name="KSO_WM_UNIT_ID" val="custom20205396_7*i*2"/>
  <p:tag name="KSO_WM_UNIT_TYPE" val="i"/>
  <p:tag name="KSO_WM_UNIT_INDEX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59747</TotalTime>
  <Words>3706</Words>
  <Application>Microsoft Macintosh PowerPoint</Application>
  <PresentationFormat>宽屏</PresentationFormat>
  <Paragraphs>1160</Paragraphs>
  <Slides>44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61" baseType="lpstr">
      <vt:lpstr>等线</vt:lpstr>
      <vt:lpstr>等线 Light</vt:lpstr>
      <vt:lpstr>黑体</vt:lpstr>
      <vt:lpstr>黑体</vt:lpstr>
      <vt:lpstr>华文新魏</vt:lpstr>
      <vt:lpstr>楷体_GB2312</vt:lpstr>
      <vt:lpstr>宋体</vt:lpstr>
      <vt:lpstr>標楷體</vt:lpstr>
      <vt:lpstr>Myriad Pro</vt:lpstr>
      <vt:lpstr>Songti SC</vt:lpstr>
      <vt:lpstr>Arial</vt:lpstr>
      <vt:lpstr>Cambria Math</vt:lpstr>
      <vt:lpstr>Franklin Gothic Medium</vt:lpstr>
      <vt:lpstr>Times New Roman</vt:lpstr>
      <vt:lpstr>Office 主题​​</vt:lpstr>
      <vt:lpstr>Equation</vt:lpstr>
      <vt:lpstr>公式</vt:lpstr>
      <vt:lpstr>PowerPoint 演示文稿</vt:lpstr>
      <vt:lpstr>概述   1. 矩形脉冲的基本特性</vt:lpstr>
      <vt:lpstr>概述   1. 矩形脉冲的基本特性</vt:lpstr>
      <vt:lpstr>概述   2. 555定时器</vt:lpstr>
      <vt:lpstr>概述   2. 555定时器</vt:lpstr>
      <vt:lpstr>概述   2. 555定时器</vt:lpstr>
      <vt:lpstr>概述   2. 555定时器</vt:lpstr>
      <vt:lpstr>第七章   555定时器与脉冲产生整形电路</vt:lpstr>
      <vt:lpstr>1.1 用555定时器构成的施密特触发器</vt:lpstr>
      <vt:lpstr>1.1 用555定时器构成的施密特触发器</vt:lpstr>
      <vt:lpstr>1.1 用555定时器构成的施密特触发器</vt:lpstr>
      <vt:lpstr>第七章   555定时器与脉冲产生整形电路</vt:lpstr>
      <vt:lpstr>1.2 集成施密特触发器</vt:lpstr>
      <vt:lpstr>1.2 集成施密特触发器</vt:lpstr>
      <vt:lpstr>第七章   555定时器与脉冲产生整形电路</vt:lpstr>
      <vt:lpstr>1.3 施密特触发器的应用举例</vt:lpstr>
      <vt:lpstr>1.3 施密特触发器的应用举例</vt:lpstr>
      <vt:lpstr>第七章   555定时器与脉冲产生整形电路</vt:lpstr>
      <vt:lpstr>2. 单稳态触发器</vt:lpstr>
      <vt:lpstr>2.1 用555定时器构成的单稳态触发器</vt:lpstr>
      <vt:lpstr>2.1 用555定时器构成的单稳态触发器</vt:lpstr>
      <vt:lpstr>第七章   555定时器与脉冲产生整形电路</vt:lpstr>
      <vt:lpstr>2.2 集成单稳态触发器</vt:lpstr>
      <vt:lpstr>2.2 集成单稳态触发器</vt:lpstr>
      <vt:lpstr>2.2 集成单稳态触发器</vt:lpstr>
      <vt:lpstr>2.2 集成单稳态触发器</vt:lpstr>
      <vt:lpstr>第七章   555定时器与脉冲产生整形电路</vt:lpstr>
      <vt:lpstr>2.3 单稳态触发器的应用举例</vt:lpstr>
      <vt:lpstr>第七章   555定时器与脉冲产生整形电路</vt:lpstr>
      <vt:lpstr>3.1 用555定时器构成的多谐振荡器</vt:lpstr>
      <vt:lpstr>3.1 用555定时器构成的多谐振荡器</vt:lpstr>
      <vt:lpstr>3.1 用555定时器构成的多谐振荡器</vt:lpstr>
      <vt:lpstr>3.1 用555定时器构成的多谐振荡器</vt:lpstr>
      <vt:lpstr>第七章   555定时器与脉冲产生整形电路</vt:lpstr>
      <vt:lpstr>3.2 石英晶体多谐振荡器</vt:lpstr>
      <vt:lpstr>3.2 石英晶体多谐振荡器</vt:lpstr>
      <vt:lpstr>第七章   555定时器与脉冲产生整形电路</vt:lpstr>
      <vt:lpstr>3.3 多谐振荡器的应用举例</vt:lpstr>
      <vt:lpstr>3.3 多谐振荡器的应用举例</vt:lpstr>
      <vt:lpstr>第七章 小结</vt:lpstr>
      <vt:lpstr>第七章 小结</vt:lpstr>
      <vt:lpstr>第七章 小结</vt:lpstr>
      <vt:lpstr>第七章 小结</vt:lpstr>
      <vt:lpstr>第七章 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朱远洋</dc:creator>
  <cp:lastModifiedBy>zwang</cp:lastModifiedBy>
  <cp:revision>958</cp:revision>
  <cp:lastPrinted>2023-02-03T13:10:35Z</cp:lastPrinted>
  <dcterms:created xsi:type="dcterms:W3CDTF">2022-05-23T00:45:00Z</dcterms:created>
  <dcterms:modified xsi:type="dcterms:W3CDTF">2024-04-07T06:15:30Z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0DF405995DD0454C9BD1C6F5AE86C78F</vt:lpwstr>
  </property>
  <property fmtid="{D5CDD505-2E9C-101B-9397-08002B2CF9AE}" pid="3" name="KSOProductBuildVer">
    <vt:lpwstr>2052-11.1.0.12302</vt:lpwstr>
  </property>
</Properties>
</file>